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8" r:id="rId2"/>
    <p:sldMasterId id="2147483694" r:id="rId3"/>
  </p:sldMasterIdLst>
  <p:notesMasterIdLst>
    <p:notesMasterId r:id="rId32"/>
  </p:notesMasterIdLst>
  <p:sldIdLst>
    <p:sldId id="256" r:id="rId4"/>
    <p:sldId id="319" r:id="rId5"/>
    <p:sldId id="321" r:id="rId6"/>
    <p:sldId id="289" r:id="rId7"/>
    <p:sldId id="317" r:id="rId8"/>
    <p:sldId id="300" r:id="rId9"/>
    <p:sldId id="299" r:id="rId10"/>
    <p:sldId id="301" r:id="rId11"/>
    <p:sldId id="304" r:id="rId12"/>
    <p:sldId id="322" r:id="rId13"/>
    <p:sldId id="294" r:id="rId14"/>
    <p:sldId id="295" r:id="rId15"/>
    <p:sldId id="297" r:id="rId16"/>
    <p:sldId id="303" r:id="rId17"/>
    <p:sldId id="313" r:id="rId18"/>
    <p:sldId id="323" r:id="rId19"/>
    <p:sldId id="288" r:id="rId20"/>
    <p:sldId id="290" r:id="rId21"/>
    <p:sldId id="291" r:id="rId22"/>
    <p:sldId id="293" r:id="rId23"/>
    <p:sldId id="296" r:id="rId24"/>
    <p:sldId id="324" r:id="rId25"/>
    <p:sldId id="305" r:id="rId26"/>
    <p:sldId id="307" r:id="rId27"/>
    <p:sldId id="308" r:id="rId28"/>
    <p:sldId id="318" r:id="rId29"/>
    <p:sldId id="325" r:id="rId30"/>
    <p:sldId id="326"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4A41"/>
    <a:srgbClr val="008A3E"/>
    <a:srgbClr val="EDF5F8"/>
    <a:srgbClr val="E1602F"/>
    <a:srgbClr val="0B89B5"/>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8A2538-2213-45C7-92C9-2DAA5637C417}" type="datetimeFigureOut">
              <a:rPr lang="zh-CN" altLang="en-US" smtClean="0"/>
              <a:t>2019/3/16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F95ACB-218C-4033-8FF9-E21C9B541A5F}" type="slidenum">
              <a:rPr lang="zh-CN" altLang="en-US" smtClean="0"/>
              <a:t>‹#›</a:t>
            </a:fld>
            <a:endParaRPr lang="zh-CN" altLang="en-US"/>
          </a:p>
        </p:txBody>
      </p:sp>
    </p:spTree>
    <p:extLst>
      <p:ext uri="{BB962C8B-B14F-4D97-AF65-F5344CB8AC3E}">
        <p14:creationId xmlns:p14="http://schemas.microsoft.com/office/powerpoint/2010/main" val="578548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80562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39665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096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68650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0121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26377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288624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198065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13473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60024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61347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156621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7760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32098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78278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31636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61796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74460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02091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46795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med" advClick="0" advTm="400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med" advClick="0" advTm="400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med" advClick="0" advTm="4000">
    <p:pull/>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grpSp>
        <p:nvGrpSpPr>
          <p:cNvPr id="2" name="组合 58"/>
          <p:cNvGrpSpPr>
            <a:grpSpLocks/>
          </p:cNvGrpSpPr>
          <p:nvPr userDrawn="1"/>
        </p:nvGrpSpPr>
        <p:grpSpPr bwMode="auto">
          <a:xfrm>
            <a:off x="0" y="156450"/>
            <a:ext cx="320389" cy="372976"/>
            <a:chOff x="0" y="0"/>
            <a:chExt cx="454152" cy="521208"/>
          </a:xfrm>
          <a:solidFill>
            <a:srgbClr val="FF0000"/>
          </a:solidFill>
        </p:grpSpPr>
        <p:sp>
          <p:nvSpPr>
            <p:cNvPr id="3" name="矩形 59"/>
            <p:cNvSpPr>
              <a:spLocks noChangeArrowheads="1"/>
            </p:cNvSpPr>
            <p:nvPr/>
          </p:nvSpPr>
          <p:spPr bwMode="auto">
            <a:xfrm>
              <a:off x="0" y="0"/>
              <a:ext cx="301752" cy="521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algn="ctr" defTabSz="910314" rtl="0" eaLnBrk="1" fontAlgn="auto" latinLnBrk="0" hangingPunct="1">
                <a:lnSpc>
                  <a:spcPct val="100000"/>
                </a:lnSpc>
                <a:spcBef>
                  <a:spcPct val="0"/>
                </a:spcBef>
                <a:spcAft>
                  <a:spcPts val="0"/>
                </a:spcAft>
                <a:buClrTx/>
                <a:buSzTx/>
                <a:buFont typeface="Arial" pitchFamily="34" charset="0"/>
                <a:buNone/>
                <a:tabLst/>
                <a:defRPr/>
              </a:pPr>
              <a:endParaRPr kumimoji="0" lang="zh-CN" altLang="en-US" sz="1317"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sp>
          <p:nvSpPr>
            <p:cNvPr id="4" name="矩形 60"/>
            <p:cNvSpPr>
              <a:spLocks noChangeArrowheads="1"/>
            </p:cNvSpPr>
            <p:nvPr/>
          </p:nvSpPr>
          <p:spPr bwMode="auto">
            <a:xfrm>
              <a:off x="301752" y="0"/>
              <a:ext cx="152400" cy="5212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marL="0" marR="0" lvl="0" indent="0" algn="ctr" defTabSz="910314" rtl="0" eaLnBrk="1" fontAlgn="auto" latinLnBrk="0" hangingPunct="1">
                <a:lnSpc>
                  <a:spcPct val="100000"/>
                </a:lnSpc>
                <a:spcBef>
                  <a:spcPct val="0"/>
                </a:spcBef>
                <a:spcAft>
                  <a:spcPts val="0"/>
                </a:spcAft>
                <a:buClrTx/>
                <a:buSzTx/>
                <a:buFont typeface="Arial" pitchFamily="34" charset="0"/>
                <a:buNone/>
                <a:tabLst/>
                <a:defRPr/>
              </a:pPr>
              <a:endParaRPr kumimoji="0" lang="zh-CN" altLang="en-US" sz="1317"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grpSp>
      <p:sp>
        <p:nvSpPr>
          <p:cNvPr id="7" name="矩形 6"/>
          <p:cNvSpPr/>
          <p:nvPr userDrawn="1"/>
        </p:nvSpPr>
        <p:spPr>
          <a:xfrm>
            <a:off x="0" y="587483"/>
            <a:ext cx="9144000" cy="4434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7"/>
          <p:cNvSpPr>
            <a:spLocks noGrp="1"/>
          </p:cNvSpPr>
          <p:nvPr>
            <p:ph type="title"/>
          </p:nvPr>
        </p:nvSpPr>
        <p:spPr>
          <a:xfrm>
            <a:off x="413658" y="148319"/>
            <a:ext cx="8229600" cy="381108"/>
          </a:xfrm>
          <a:prstGeom prst="rect">
            <a:avLst/>
          </a:prstGeom>
        </p:spPr>
        <p:txBody>
          <a:bodyPr/>
          <a:lstStyle>
            <a:lvl1pPr algn="l">
              <a:defRPr sz="2400" b="0"/>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536506824"/>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1550301"/>
      </p:ext>
    </p:extLst>
  </p:cSld>
  <p:clrMapOvr>
    <a:masterClrMapping/>
  </p:clrMapOvr>
  <p:transition spd="med" advClick="0" advTm="4000">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1141938"/>
      </p:ext>
    </p:extLst>
  </p:cSld>
  <p:clrMapOvr>
    <a:masterClrMapping/>
  </p:clrMapOvr>
  <p:transition spd="med" advClick="0" advTm="4000">
    <p:pull/>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396314" y="489727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65244440"/>
      </p:ext>
    </p:extLst>
  </p:cSld>
  <p:clrMapOvr>
    <a:masterClrMapping/>
  </p:clrMapOvr>
  <p:transition spd="med" advClick="0" advTm="400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891892376"/>
      </p:ext>
    </p:extLst>
  </p:cSld>
  <p:clrMapOvr>
    <a:masterClrMapping/>
  </p:clrMapOvr>
  <p:transition spd="med" advClick="0" advTm="4000">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80525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41601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1497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transition spd="med" advClick="0" advTm="400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22206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29842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78096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20094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06475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4950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43033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1399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med" advClick="0" advTm="4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p:transition spd="med" advClick="0" advTm="4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med" advClick="0" advTm="4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med" advClick="0" advTm="4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med" advClick="0" advTm="4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120543" y="4788161"/>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4105539"/>
      </p:ext>
    </p:extLst>
  </p:cSld>
  <p:clrMapOvr>
    <a:masterClrMapping/>
  </p:clrMapOvr>
  <p:transition spd="med" advClick="0" advTm="400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med" advClick="0" advTm="400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400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397037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3" r:id="rId4"/>
    <p:sldLayoutId id="2147483692" r:id="rId5"/>
  </p:sldLayoutIdLst>
  <p:transition spd="med" advClick="0" advTm="4000">
    <p:pull/>
  </p:transition>
  <p:timing>
    <p:tnLst>
      <p:par>
        <p:cTn id="1" dur="indefinite" restart="never" nodeType="tmRoot"/>
      </p:par>
    </p:tnLst>
  </p:timing>
  <p:txStyles>
    <p:titleStyle>
      <a:lvl1pPr algn="ctr" defTabSz="910314" rtl="0" eaLnBrk="1" latinLnBrk="0" hangingPunct="1">
        <a:spcBef>
          <a:spcPct val="0"/>
        </a:spcBef>
        <a:buNone/>
        <a:defRPr sz="4421" kern="1200">
          <a:solidFill>
            <a:schemeClr val="tx1"/>
          </a:solidFill>
          <a:latin typeface="+mj-lt"/>
          <a:ea typeface="+mj-ea"/>
          <a:cs typeface="+mj-cs"/>
        </a:defRPr>
      </a:lvl1pPr>
    </p:titleStyle>
    <p:bodyStyle>
      <a:lvl1pPr marL="341367" indent="-341367" algn="l" defTabSz="910314" rtl="0" eaLnBrk="1" latinLnBrk="0" hangingPunct="1">
        <a:spcBef>
          <a:spcPct val="20000"/>
        </a:spcBef>
        <a:buFont typeface="Arial" pitchFamily="34" charset="0"/>
        <a:buChar char="•"/>
        <a:defRPr sz="3198" kern="1200">
          <a:solidFill>
            <a:schemeClr val="tx1"/>
          </a:solidFill>
          <a:latin typeface="+mn-lt"/>
          <a:ea typeface="+mn-ea"/>
          <a:cs typeface="+mn-cs"/>
        </a:defRPr>
      </a:lvl1pPr>
      <a:lvl2pPr marL="739630" indent="-284473" algn="l" defTabSz="910314" rtl="0" eaLnBrk="1" latinLnBrk="0" hangingPunct="1">
        <a:spcBef>
          <a:spcPct val="20000"/>
        </a:spcBef>
        <a:buFont typeface="Arial" pitchFamily="34" charset="0"/>
        <a:buChar char="–"/>
        <a:defRPr sz="2822" kern="1200">
          <a:solidFill>
            <a:schemeClr val="tx1"/>
          </a:solidFill>
          <a:latin typeface="+mn-lt"/>
          <a:ea typeface="+mn-ea"/>
          <a:cs typeface="+mn-cs"/>
        </a:defRPr>
      </a:lvl2pPr>
      <a:lvl3pPr marL="1137892" indent="-227578" algn="l" defTabSz="910314" rtl="0" eaLnBrk="1" latinLnBrk="0" hangingPunct="1">
        <a:spcBef>
          <a:spcPct val="20000"/>
        </a:spcBef>
        <a:buFont typeface="Arial" pitchFamily="34" charset="0"/>
        <a:buChar char="•"/>
        <a:defRPr sz="2352" kern="1200">
          <a:solidFill>
            <a:schemeClr val="tx1"/>
          </a:solidFill>
          <a:latin typeface="+mn-lt"/>
          <a:ea typeface="+mn-ea"/>
          <a:cs typeface="+mn-cs"/>
        </a:defRPr>
      </a:lvl3pPr>
      <a:lvl4pPr marL="159304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4pPr>
      <a:lvl5pPr marL="2048205"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92579183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jpe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Layout" Target="../slideLayouts/slideLayout1.xml"/><Relationship Id="rId5" Type="http://schemas.openxmlformats.org/officeDocument/2006/relationships/tags" Target="../tags/tag21.xml"/><Relationship Id="rId4" Type="http://schemas.openxmlformats.org/officeDocument/2006/relationships/tags" Target="../tags/tag2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microsoft.com/office/2007/relationships/hdphoto" Target="../media/hdphoto4.wdp"/><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1.jpe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Layout" Target="../slideLayouts/slideLayout1.xml"/><Relationship Id="rId5" Type="http://schemas.openxmlformats.org/officeDocument/2006/relationships/tags" Target="../tags/tag26.xml"/><Relationship Id="rId4" Type="http://schemas.openxmlformats.org/officeDocument/2006/relationships/tags" Target="../tags/tag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image" Target="../media/image1.jpe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1.jpe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1.xml"/><Relationship Id="rId5" Type="http://schemas.openxmlformats.org/officeDocument/2006/relationships/tags" Target="../tags/tag31.xml"/><Relationship Id="rId4" Type="http://schemas.openxmlformats.org/officeDocument/2006/relationships/tags" Target="../tags/tag3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1.xml"/><Relationship Id="rId5" Type="http://schemas.openxmlformats.org/officeDocument/2006/relationships/tags" Target="../tags/tag16.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 Id="rId9"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25" name="Rectangle 40"/>
          <p:cNvSpPr/>
          <p:nvPr/>
        </p:nvSpPr>
        <p:spPr>
          <a:xfrm>
            <a:off x="1333025" y="802068"/>
            <a:ext cx="848931" cy="848931"/>
          </a:xfrm>
          <a:prstGeom prst="rect">
            <a:avLst/>
          </a:prstGeom>
          <a:solidFill>
            <a:srgbClr val="00A3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5400" b="1" i="0" u="none" strike="noStrike" kern="0" cap="none" spc="0" normalizeH="0" baseline="0" noProof="0" dirty="0" smtClean="0">
                <a:ln>
                  <a:noFill/>
                </a:ln>
                <a:solidFill>
                  <a:srgbClr val="FFFFFF"/>
                </a:solidFill>
                <a:effectLst/>
                <a:uLnTx/>
                <a:uFillTx/>
                <a:latin typeface="Arial" panose="020B0604020202020204" pitchFamily="34" charset="0"/>
                <a:ea typeface="+mn-ea"/>
                <a:cs typeface="Arial" panose="020B0604020202020204" pitchFamily="34" charset="0"/>
              </a:rPr>
              <a:t>2</a:t>
            </a:r>
          </a:p>
        </p:txBody>
      </p:sp>
      <p:sp>
        <p:nvSpPr>
          <p:cNvPr id="26" name="Rectangle 41"/>
          <p:cNvSpPr/>
          <p:nvPr/>
        </p:nvSpPr>
        <p:spPr>
          <a:xfrm>
            <a:off x="2396974" y="802068"/>
            <a:ext cx="848931" cy="848931"/>
          </a:xfrm>
          <a:prstGeom prst="rect">
            <a:avLst/>
          </a:prstGeom>
          <a:solidFill>
            <a:srgbClr val="82B732"/>
          </a:solidFill>
          <a:ln w="12700" cap="flat" cmpd="sng" algn="ctr">
            <a:noFill/>
            <a:prstDash val="solid"/>
            <a:miter lim="800000"/>
          </a:ln>
          <a:effectLst/>
        </p:spPr>
        <p:txBody>
          <a:bodyPr rtlCol="0" anchor="ctr"/>
          <a:lstStyle/>
          <a:p>
            <a:pPr lvl="0" algn="ctr" defTabSz="914400">
              <a:defRPr/>
            </a:pPr>
            <a:r>
              <a:rPr lang="en-GB" altLang="zh-CN" sz="5400" b="1" kern="0" dirty="0" smtClean="0">
                <a:solidFill>
                  <a:srgbClr val="FFFFFF"/>
                </a:solidFill>
                <a:latin typeface="Arial" panose="020B0604020202020204" pitchFamily="34" charset="0"/>
                <a:cs typeface="Arial" panose="020B0604020202020204" pitchFamily="34" charset="0"/>
              </a:rPr>
              <a:t>0</a:t>
            </a:r>
            <a:endParaRPr lang="en-GB" altLang="zh-CN" sz="5400" b="1" kern="0" dirty="0">
              <a:solidFill>
                <a:srgbClr val="FFFFFF"/>
              </a:solidFill>
              <a:latin typeface="Arial" panose="020B0604020202020204" pitchFamily="34" charset="0"/>
              <a:cs typeface="Arial" panose="020B0604020202020204" pitchFamily="34" charset="0"/>
            </a:endParaRPr>
          </a:p>
        </p:txBody>
      </p:sp>
      <p:sp>
        <p:nvSpPr>
          <p:cNvPr id="27" name="Rectangle 42"/>
          <p:cNvSpPr/>
          <p:nvPr/>
        </p:nvSpPr>
        <p:spPr>
          <a:xfrm>
            <a:off x="3460923" y="802068"/>
            <a:ext cx="848931" cy="848931"/>
          </a:xfrm>
          <a:prstGeom prst="rect">
            <a:avLst/>
          </a:prstGeom>
          <a:solidFill>
            <a:srgbClr val="F39C11"/>
          </a:solidFill>
          <a:ln w="12700" cap="flat" cmpd="sng" algn="ctr">
            <a:noFill/>
            <a:prstDash val="solid"/>
            <a:miter lim="800000"/>
          </a:ln>
          <a:effectLst/>
        </p:spPr>
        <p:txBody>
          <a:bodyPr rtlCol="0" anchor="ctr"/>
          <a:lstStyle/>
          <a:p>
            <a:pPr lvl="0" algn="ctr" defTabSz="914400">
              <a:defRPr/>
            </a:pPr>
            <a:r>
              <a:rPr lang="en-US" altLang="zh-CN" sz="5400" b="1" kern="0" dirty="0" smtClean="0">
                <a:solidFill>
                  <a:srgbClr val="FFFFFF"/>
                </a:solidFill>
                <a:latin typeface="Arial" panose="020B0604020202020204" pitchFamily="34" charset="0"/>
                <a:cs typeface="Arial" panose="020B0604020202020204" pitchFamily="34" charset="0"/>
              </a:rPr>
              <a:t>X</a:t>
            </a:r>
            <a:endParaRPr lang="en-GB" altLang="zh-CN" sz="5400" b="1" kern="0" dirty="0">
              <a:solidFill>
                <a:srgbClr val="FFFFFF"/>
              </a:solidFill>
              <a:latin typeface="Arial" panose="020B0604020202020204" pitchFamily="34" charset="0"/>
              <a:cs typeface="Arial" panose="020B0604020202020204" pitchFamily="34" charset="0"/>
            </a:endParaRPr>
          </a:p>
        </p:txBody>
      </p:sp>
      <p:sp>
        <p:nvSpPr>
          <p:cNvPr id="28" name="Rectangle 43"/>
          <p:cNvSpPr/>
          <p:nvPr/>
        </p:nvSpPr>
        <p:spPr>
          <a:xfrm>
            <a:off x="4524872" y="802068"/>
            <a:ext cx="848931" cy="848931"/>
          </a:xfrm>
          <a:prstGeom prst="rect">
            <a:avLst/>
          </a:prstGeom>
          <a:solidFill>
            <a:srgbClr val="E23761"/>
          </a:solidFill>
          <a:ln w="12700" cap="flat" cmpd="sng" algn="ctr">
            <a:noFill/>
            <a:prstDash val="solid"/>
            <a:miter lim="800000"/>
          </a:ln>
          <a:effectLst/>
        </p:spPr>
        <p:txBody>
          <a:bodyPr rtlCol="0" anchor="ctr"/>
          <a:lstStyle/>
          <a:p>
            <a:pPr lvl="0" algn="ctr" defTabSz="914400">
              <a:defRPr/>
            </a:pPr>
            <a:r>
              <a:rPr lang="en-US" altLang="zh-CN" sz="5400" b="1" kern="0" dirty="0">
                <a:solidFill>
                  <a:srgbClr val="FFFFFF"/>
                </a:solidFill>
                <a:latin typeface="Arial" panose="020B0604020202020204" pitchFamily="34" charset="0"/>
                <a:cs typeface="Arial" panose="020B0604020202020204" pitchFamily="34" charset="0"/>
              </a:rPr>
              <a:t>X</a:t>
            </a:r>
            <a:endParaRPr lang="en-GB" altLang="zh-CN" sz="5400" b="1" kern="0" dirty="0">
              <a:solidFill>
                <a:srgbClr val="FFFFFF"/>
              </a:solidFill>
              <a:latin typeface="Arial" panose="020B0604020202020204" pitchFamily="34" charset="0"/>
              <a:cs typeface="Arial" panose="020B0604020202020204" pitchFamily="34" charset="0"/>
            </a:endParaRPr>
          </a:p>
        </p:txBody>
      </p:sp>
      <p:sp>
        <p:nvSpPr>
          <p:cNvPr id="7" name="文本框 6"/>
          <p:cNvSpPr txBox="1"/>
          <p:nvPr/>
        </p:nvSpPr>
        <p:spPr>
          <a:xfrm>
            <a:off x="6413500" y="4699000"/>
            <a:ext cx="2608406" cy="300082"/>
          </a:xfrm>
          <a:prstGeom prst="rect">
            <a:avLst/>
          </a:prstGeom>
          <a:noFill/>
        </p:spPr>
        <p:txBody>
          <a:bodyPr wrap="none" rtlCol="0">
            <a:spAutoFit/>
          </a:bodyPr>
          <a:lstStyle/>
          <a:p>
            <a:r>
              <a:rPr lang="zh-CN" altLang="en-US" dirty="0">
                <a:solidFill>
                  <a:schemeClr val="bg1">
                    <a:lumMod val="50000"/>
                  </a:schemeClr>
                </a:solidFill>
                <a:latin typeface="+mn-ea"/>
              </a:rPr>
              <a:t>汇报人</a:t>
            </a:r>
            <a:r>
              <a:rPr lang="zh-CN" altLang="en-US" dirty="0" smtClean="0">
                <a:solidFill>
                  <a:schemeClr val="bg1">
                    <a:lumMod val="50000"/>
                  </a:schemeClr>
                </a:solidFill>
                <a:latin typeface="+mn-ea"/>
              </a:rPr>
              <a:t>：第一</a:t>
            </a:r>
            <a:r>
              <a:rPr lang="en-US" altLang="zh-CN" dirty="0" smtClean="0">
                <a:solidFill>
                  <a:schemeClr val="bg1">
                    <a:lumMod val="50000"/>
                  </a:schemeClr>
                </a:solidFill>
                <a:latin typeface="+mn-ea"/>
              </a:rPr>
              <a:t>PPT</a:t>
            </a:r>
            <a:r>
              <a:rPr lang="zh-CN" altLang="en-US" dirty="0" smtClean="0">
                <a:solidFill>
                  <a:schemeClr val="bg1">
                    <a:lumMod val="50000"/>
                  </a:schemeClr>
                </a:solidFill>
                <a:latin typeface="+mn-ea"/>
              </a:rPr>
              <a:t>   </a:t>
            </a:r>
            <a:r>
              <a:rPr lang="zh-CN" altLang="en-US" dirty="0">
                <a:solidFill>
                  <a:schemeClr val="bg1">
                    <a:lumMod val="50000"/>
                  </a:schemeClr>
                </a:solidFill>
                <a:latin typeface="+mn-ea"/>
              </a:rPr>
              <a:t>导师</a:t>
            </a:r>
            <a:r>
              <a:rPr lang="zh-CN" altLang="en-US" dirty="0" smtClean="0">
                <a:solidFill>
                  <a:schemeClr val="bg1">
                    <a:lumMod val="50000"/>
                  </a:schemeClr>
                </a:solidFill>
                <a:latin typeface="+mn-ea"/>
              </a:rPr>
              <a:t>：</a:t>
            </a:r>
            <a:r>
              <a:rPr lang="en-US" altLang="zh-CN" dirty="0" smtClean="0">
                <a:solidFill>
                  <a:schemeClr val="bg1">
                    <a:lumMod val="50000"/>
                  </a:schemeClr>
                </a:solidFill>
                <a:latin typeface="+mn-ea"/>
              </a:rPr>
              <a:t>1PPT</a:t>
            </a:r>
            <a:endParaRPr lang="zh-CN" altLang="en-US" dirty="0">
              <a:solidFill>
                <a:schemeClr val="bg1">
                  <a:lumMod val="50000"/>
                </a:schemeClr>
              </a:solidFill>
              <a:latin typeface="+mn-ea"/>
            </a:endParaRPr>
          </a:p>
        </p:txBody>
      </p:sp>
      <p:sp>
        <p:nvSpPr>
          <p:cNvPr id="8" name="文本框 7"/>
          <p:cNvSpPr txBox="1"/>
          <p:nvPr/>
        </p:nvSpPr>
        <p:spPr>
          <a:xfrm>
            <a:off x="714015" y="1868292"/>
            <a:ext cx="5493812" cy="584775"/>
          </a:xfrm>
          <a:prstGeom prst="rect">
            <a:avLst/>
          </a:prstGeom>
          <a:noFill/>
        </p:spPr>
        <p:txBody>
          <a:bodyPr wrap="none" rtlCol="0">
            <a:spAutoFit/>
          </a:bodyPr>
          <a:lstStyle/>
          <a:p>
            <a:pPr algn="ctr"/>
            <a:r>
              <a:rPr lang="zh-CN" altLang="en-US" sz="3200" b="1" dirty="0" smtClean="0">
                <a:solidFill>
                  <a:srgbClr val="008A3E"/>
                </a:solidFill>
                <a:latin typeface="+mj-ea"/>
                <a:ea typeface="+mj-ea"/>
              </a:rPr>
              <a:t>简洁彩色</a:t>
            </a:r>
            <a:r>
              <a:rPr lang="zh-CN" altLang="en-US" sz="3200" b="1" dirty="0" smtClean="0">
                <a:solidFill>
                  <a:schemeClr val="accent6">
                    <a:lumMod val="75000"/>
                  </a:schemeClr>
                </a:solidFill>
                <a:latin typeface="+mj-ea"/>
                <a:ea typeface="+mj-ea"/>
              </a:rPr>
              <a:t>新</a:t>
            </a:r>
            <a:r>
              <a:rPr lang="zh-CN" altLang="en-US" sz="3200" b="1" dirty="0" smtClean="0">
                <a:solidFill>
                  <a:schemeClr val="accent6">
                    <a:lumMod val="75000"/>
                  </a:schemeClr>
                </a:solidFill>
                <a:latin typeface="+mj-ea"/>
                <a:ea typeface="+mj-ea"/>
              </a:rPr>
              <a:t>年工作</a:t>
            </a:r>
            <a:r>
              <a:rPr lang="zh-CN" altLang="en-US" sz="3200" b="1" dirty="0" smtClean="0">
                <a:solidFill>
                  <a:schemeClr val="accent6">
                    <a:lumMod val="75000"/>
                  </a:schemeClr>
                </a:solidFill>
                <a:latin typeface="+mj-ea"/>
                <a:ea typeface="+mj-ea"/>
              </a:rPr>
              <a:t>计</a:t>
            </a:r>
            <a:r>
              <a:rPr lang="en-US" altLang="zh-CN" sz="3200" b="1" dirty="0" smtClean="0">
                <a:solidFill>
                  <a:schemeClr val="accent2">
                    <a:lumMod val="75000"/>
                  </a:schemeClr>
                </a:solidFill>
                <a:latin typeface="+mj-ea"/>
                <a:ea typeface="+mj-ea"/>
              </a:rPr>
              <a:t>PPT</a:t>
            </a:r>
            <a:r>
              <a:rPr lang="zh-CN" altLang="en-US" sz="3200" b="1" dirty="0" smtClean="0">
                <a:solidFill>
                  <a:schemeClr val="accent2">
                    <a:lumMod val="75000"/>
                  </a:schemeClr>
                </a:solidFill>
                <a:latin typeface="+mj-ea"/>
                <a:ea typeface="+mj-ea"/>
              </a:rPr>
              <a:t>模板</a:t>
            </a:r>
            <a:endParaRPr lang="zh-CN" altLang="en-US" sz="3200" b="1" dirty="0">
              <a:solidFill>
                <a:schemeClr val="accent2">
                  <a:lumMod val="75000"/>
                </a:schemeClr>
              </a:solidFill>
              <a:latin typeface="+mj-ea"/>
              <a:ea typeface="+mj-ea"/>
            </a:endParaRPr>
          </a:p>
        </p:txBody>
      </p:sp>
      <p:sp>
        <p:nvSpPr>
          <p:cNvPr id="9" name="文本框 8"/>
          <p:cNvSpPr txBox="1"/>
          <p:nvPr/>
        </p:nvSpPr>
        <p:spPr>
          <a:xfrm>
            <a:off x="1701466" y="2455427"/>
            <a:ext cx="3518912" cy="400110"/>
          </a:xfrm>
          <a:prstGeom prst="rect">
            <a:avLst/>
          </a:prstGeom>
          <a:noFill/>
        </p:spPr>
        <p:txBody>
          <a:bodyPr wrap="none" rtlCol="0">
            <a:spAutoFit/>
          </a:bodyPr>
          <a:lstStyle/>
          <a:p>
            <a:pPr algn="ctr"/>
            <a:r>
              <a:rPr lang="zh-CN" altLang="en-US" sz="2000" dirty="0">
                <a:solidFill>
                  <a:srgbClr val="DC4A41"/>
                </a:solidFill>
              </a:rPr>
              <a:t>单击此处添加您的副标题文字</a:t>
            </a:r>
          </a:p>
        </p:txBody>
      </p:sp>
    </p:spTree>
    <p:extLst>
      <p:ext uri="{BB962C8B-B14F-4D97-AF65-F5344CB8AC3E}">
        <p14:creationId xmlns:p14="http://schemas.microsoft.com/office/powerpoint/2010/main" val="2968376374"/>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4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7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12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childTnLst>
                          </p:cTn>
                        </p:par>
                        <p:par>
                          <p:cTn id="29" fill="hold">
                            <p:stCondLst>
                              <p:cond delay="3200"/>
                            </p:stCondLst>
                            <p:childTnLst>
                              <p:par>
                                <p:cTn id="30" presetID="16" presetClass="entr" presetSubtype="21"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1000"/>
                                        <p:tgtEl>
                                          <p:spTgt spid="8"/>
                                        </p:tgtEl>
                                      </p:cBhvr>
                                    </p:animEffect>
                                  </p:childTnLst>
                                </p:cTn>
                              </p:par>
                            </p:childTnLst>
                          </p:cTn>
                        </p:par>
                        <p:par>
                          <p:cTn id="33" fill="hold">
                            <p:stCondLst>
                              <p:cond delay="4200"/>
                            </p:stCondLst>
                            <p:childTnLst>
                              <p:par>
                                <p:cTn id="34" presetID="42"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14" name="文本框 2"/>
          <p:cNvSpPr txBox="1">
            <a:spLocks noChangeArrowheads="1"/>
          </p:cNvSpPr>
          <p:nvPr>
            <p:custDataLst>
              <p:tags r:id="rId1"/>
            </p:custDataLst>
          </p:nvPr>
        </p:nvSpPr>
        <p:spPr bwMode="auto">
          <a:xfrm>
            <a:off x="349023" y="636360"/>
            <a:ext cx="3153966" cy="238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925" b="1" dirty="0" smtClean="0">
                <a:solidFill>
                  <a:srgbClr val="C00000"/>
                </a:solidFill>
                <a:latin typeface="Arial Black" panose="020B0A04020102020204" pitchFamily="34" charset="0"/>
                <a:ea typeface="微软雅黑" panose="020B0503020204020204" pitchFamily="34" charset="-122"/>
                <a:cs typeface="Times New Roman" panose="02020603050405020304" pitchFamily="18" charset="0"/>
              </a:rPr>
              <a:t>02</a:t>
            </a:r>
            <a:endParaRPr lang="zh-CN" altLang="en-US" sz="14925" b="1" dirty="0">
              <a:solidFill>
                <a:srgbClr val="C00000"/>
              </a:solidFill>
              <a:latin typeface="Arial Black" panose="020B0A04020102020204" pitchFamily="34" charset="0"/>
              <a:ea typeface="微软雅黑" panose="020B0503020204020204" pitchFamily="34" charset="-122"/>
              <a:cs typeface="Times New Roman" panose="02020603050405020304" pitchFamily="18" charset="0"/>
            </a:endParaRPr>
          </a:p>
        </p:txBody>
      </p:sp>
      <p:cxnSp>
        <p:nvCxnSpPr>
          <p:cNvPr id="17" name="直接连接符 16"/>
          <p:cNvCxnSpPr/>
          <p:nvPr>
            <p:custDataLst>
              <p:tags r:id="rId2"/>
            </p:custDataLst>
          </p:nvPr>
        </p:nvCxnSpPr>
        <p:spPr>
          <a:xfrm>
            <a:off x="3293439" y="1819841"/>
            <a:ext cx="3456384" cy="0"/>
          </a:xfrm>
          <a:prstGeom prst="line">
            <a:avLst/>
          </a:prstGeom>
          <a:ln w="1270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8" name="文本框 11"/>
          <p:cNvSpPr txBox="1">
            <a:spLocks noChangeArrowheads="1"/>
          </p:cNvSpPr>
          <p:nvPr>
            <p:custDataLst>
              <p:tags r:id="rId3"/>
            </p:custDataLst>
          </p:nvPr>
        </p:nvSpPr>
        <p:spPr bwMode="auto">
          <a:xfrm>
            <a:off x="315685" y="1576954"/>
            <a:ext cx="2915841" cy="507831"/>
          </a:xfrm>
          <a:prstGeom prst="rect">
            <a:avLst/>
          </a:prstGeom>
          <a:solidFill>
            <a:srgbClr val="EDF5F8"/>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b="1" dirty="0">
                <a:solidFill>
                  <a:schemeClr val="accent1"/>
                </a:solidFill>
                <a:latin typeface="Times New Roman" panose="02020603050405020304" pitchFamily="18" charset="0"/>
                <a:cs typeface="Times New Roman" panose="02020603050405020304" pitchFamily="18" charset="0"/>
              </a:rPr>
              <a:t>      </a:t>
            </a:r>
            <a:r>
              <a:rPr lang="en-US" altLang="zh-CN" sz="2700" b="1" dirty="0">
                <a:solidFill>
                  <a:srgbClr val="C00000"/>
                </a:solidFill>
                <a:latin typeface="Times New Roman" panose="02020603050405020304" pitchFamily="18" charset="0"/>
                <a:cs typeface="Times New Roman" panose="02020603050405020304" pitchFamily="18" charset="0"/>
              </a:rPr>
              <a:t>PART </a:t>
            </a:r>
            <a:r>
              <a:rPr lang="en-US" altLang="zh-CN" sz="2700" b="1" dirty="0" smtClean="0">
                <a:solidFill>
                  <a:srgbClr val="C00000"/>
                </a:solidFill>
                <a:latin typeface="Times New Roman" panose="02020603050405020304" pitchFamily="18" charset="0"/>
                <a:cs typeface="Times New Roman" panose="02020603050405020304" pitchFamily="18" charset="0"/>
              </a:rPr>
              <a:t>TWO</a:t>
            </a:r>
            <a:endParaRPr lang="zh-CN" altLang="en-US" sz="2700" b="1" dirty="0">
              <a:solidFill>
                <a:srgbClr val="C00000"/>
              </a:solidFill>
              <a:latin typeface="Times New Roman" panose="02020603050405020304" pitchFamily="18" charset="0"/>
              <a:cs typeface="Times New Roman" panose="02020603050405020304" pitchFamily="18" charset="0"/>
            </a:endParaRPr>
          </a:p>
        </p:txBody>
      </p:sp>
      <p:sp>
        <p:nvSpPr>
          <p:cNvPr id="19" name="文本框 18"/>
          <p:cNvSpPr txBox="1">
            <a:spLocks noChangeArrowheads="1"/>
          </p:cNvSpPr>
          <p:nvPr>
            <p:custDataLst>
              <p:tags r:id="rId4"/>
            </p:custDataLst>
          </p:nvPr>
        </p:nvSpPr>
        <p:spPr bwMode="auto">
          <a:xfrm>
            <a:off x="3252958" y="1280489"/>
            <a:ext cx="3496865" cy="539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rPr>
              <a:t>单击添加标题文字</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19"/>
          <p:cNvSpPr txBox="1">
            <a:spLocks noChangeArrowheads="1"/>
          </p:cNvSpPr>
          <p:nvPr>
            <p:custDataLst>
              <p:tags r:id="rId5"/>
            </p:custDataLst>
          </p:nvPr>
        </p:nvSpPr>
        <p:spPr bwMode="auto">
          <a:xfrm>
            <a:off x="3231526" y="1876991"/>
            <a:ext cx="3483769"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rPr>
              <a:t>单击此处添加文字标题</a:t>
            </a:r>
            <a:endParaRPr lang="en-US" altLang="zh-CN"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endParaRPr>
          </a:p>
          <a:p>
            <a:pPr algn="ctr" eaLnBrk="1" hangingPunct="1">
              <a:defRPr/>
            </a:pPr>
            <a:r>
              <a:rPr lang="zh-CN" altLang="en-US"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rPr>
              <a:t>单击此处添加文字标题</a:t>
            </a:r>
            <a:endParaRPr lang="da-DK" altLang="zh-CN" sz="1600" dirty="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endParaRPr>
          </a:p>
        </p:txBody>
      </p:sp>
    </p:spTree>
    <p:extLst>
      <p:ext uri="{BB962C8B-B14F-4D97-AF65-F5344CB8AC3E}">
        <p14:creationId xmlns:p14="http://schemas.microsoft.com/office/powerpoint/2010/main" val="2345135401"/>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 calcmode="lin" valueType="num">
                                      <p:cBhvr>
                                        <p:cTn id="9" dur="750" fill="hold"/>
                                        <p:tgtEl>
                                          <p:spTgt spid="14"/>
                                        </p:tgtEl>
                                        <p:attrNameLst>
                                          <p:attrName>style.rotation</p:attrName>
                                        </p:attrNameLst>
                                      </p:cBhvr>
                                      <p:tavLst>
                                        <p:tav tm="0">
                                          <p:val>
                                            <p:fltVal val="360"/>
                                          </p:val>
                                        </p:tav>
                                        <p:tav tm="100000">
                                          <p:val>
                                            <p:fltVal val="0"/>
                                          </p:val>
                                        </p:tav>
                                      </p:tavLst>
                                    </p:anim>
                                    <p:animEffect transition="in" filter="fade">
                                      <p:cBhvr>
                                        <p:cTn id="10" dur="750"/>
                                        <p:tgtEl>
                                          <p:spTgt spid="14"/>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750"/>
                                        <p:tgtEl>
                                          <p:spTgt spid="18"/>
                                        </p:tgtEl>
                                      </p:cBhvr>
                                    </p:animEffect>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inVertical)">
                                      <p:cBhvr>
                                        <p:cTn id="18" dur="750"/>
                                        <p:tgtEl>
                                          <p:spTgt spid="17"/>
                                        </p:tgtEl>
                                      </p:cBhvr>
                                    </p:animEffect>
                                  </p:childTnLst>
                                </p:cTn>
                              </p:par>
                            </p:childTnLst>
                          </p:cTn>
                        </p:par>
                        <p:par>
                          <p:cTn id="19" fill="hold">
                            <p:stCondLst>
                              <p:cond delay="2250"/>
                            </p:stCondLst>
                            <p:childTnLst>
                              <p:par>
                                <p:cTn id="20" presetID="47"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animBg="1"/>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15210" y="734141"/>
            <a:ext cx="1849990" cy="11925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108"/>
          <a:stretch/>
        </p:blipFill>
        <p:spPr bwMode="auto">
          <a:xfrm>
            <a:off x="453602" y="734141"/>
            <a:ext cx="1862039" cy="1192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C:\Users\Administrator\Desktop\218.png"/>
          <p:cNvPicPr>
            <a:picLocks noChangeAspect="1" noChangeArrowheads="1"/>
          </p:cNvPicPr>
          <p:nvPr/>
        </p:nvPicPr>
        <p:blipFill rotWithShape="1">
          <a:blip r:embed="rId5" cstate="screen">
            <a:extLst>
              <a:ext uri="{BEBA8EAE-BF5A-486C-A8C5-ECC9F3942E4B}">
                <a14:imgProps xmlns:a14="http://schemas.microsoft.com/office/drawing/2010/main">
                  <a14:imgLayer r:embed="rId6">
                    <a14:imgEffect>
                      <a14:backgroundRemoval t="0" b="99412" l="0" r="100000">
                        <a14:foregroundMark x1="12079" y1="94118" x2="12079" y2="94118"/>
                        <a14:foregroundMark x1="594" y1="10588" x2="594" y2="10588"/>
                      </a14:backgroundRemoval>
                    </a14:imgEffect>
                  </a14:imgLayer>
                </a14:imgProps>
              </a:ext>
              <a:ext uri="{28A0092B-C50C-407E-A947-70E740481C1C}">
                <a14:useLocalDpi xmlns:a14="http://schemas.microsoft.com/office/drawing/2010/main"/>
              </a:ext>
            </a:extLst>
          </a:blip>
          <a:srcRect/>
          <a:stretch/>
        </p:blipFill>
        <p:spPr bwMode="auto">
          <a:xfrm flipH="1">
            <a:off x="6265199" y="31917"/>
            <a:ext cx="2878801" cy="511349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descr="E:\图片素材库\jpg\商务\图片包\631.jpg"/>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402853" y="2042156"/>
            <a:ext cx="1890024" cy="1206874"/>
          </a:xfrm>
          <a:prstGeom prst="rect">
            <a:avLst/>
          </a:prstGeom>
          <a:noFill/>
          <a:ln w="28575">
            <a:noFill/>
          </a:ln>
          <a:extLst>
            <a:ext uri="{909E8E84-426E-40DD-AFC4-6F175D3DCCD1}">
              <a14:hiddenFill xmlns:a14="http://schemas.microsoft.com/office/drawing/2010/main">
                <a:solidFill>
                  <a:srgbClr val="FFFFFF"/>
                </a:solidFill>
              </a14:hiddenFill>
            </a:ext>
          </a:extLst>
        </p:spPr>
      </p:pic>
      <p:grpSp>
        <p:nvGrpSpPr>
          <p:cNvPr id="17" name="组合 16"/>
          <p:cNvGrpSpPr/>
          <p:nvPr/>
        </p:nvGrpSpPr>
        <p:grpSpPr>
          <a:xfrm>
            <a:off x="4415209" y="2042156"/>
            <a:ext cx="1841778" cy="1206874"/>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0085">
                <a:defRPr/>
              </a:pPr>
              <a:endParaRPr lang="zh-CN" altLang="en-US" sz="1317">
                <a:solidFill>
                  <a:sysClr val="window" lastClr="FFFFFF"/>
                </a:solidFill>
                <a:latin typeface="微软雅黑"/>
                <a:ea typeface="微软雅黑"/>
              </a:endParaRPr>
            </a:p>
          </p:txBody>
        </p:sp>
        <p:sp>
          <p:nvSpPr>
            <p:cNvPr id="19" name="TextBox 17"/>
            <p:cNvSpPr txBox="1">
              <a:spLocks noChangeArrowheads="1"/>
            </p:cNvSpPr>
            <p:nvPr/>
          </p:nvSpPr>
          <p:spPr bwMode="auto">
            <a:xfrm flipH="1">
              <a:off x="4287375" y="2207582"/>
              <a:ext cx="1335298" cy="529152"/>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grpSp>
        <p:nvGrpSpPr>
          <p:cNvPr id="20" name="组合 19"/>
          <p:cNvGrpSpPr/>
          <p:nvPr/>
        </p:nvGrpSpPr>
        <p:grpSpPr>
          <a:xfrm>
            <a:off x="453602" y="2042156"/>
            <a:ext cx="1862040" cy="1206874"/>
            <a:chOff x="0" y="2095862"/>
            <a:chExt cx="1979711" cy="1283142"/>
          </a:xfrm>
        </p:grpSpPr>
        <p:sp>
          <p:nvSpPr>
            <p:cNvPr id="21" name="矩形 20"/>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微软雅黑"/>
                <a:ea typeface="微软雅黑"/>
              </a:endParaRPr>
            </a:p>
          </p:txBody>
        </p:sp>
        <p:sp>
          <p:nvSpPr>
            <p:cNvPr id="22" name="TextBox 18"/>
            <p:cNvSpPr txBox="1">
              <a:spLocks noChangeArrowheads="1"/>
            </p:cNvSpPr>
            <p:nvPr/>
          </p:nvSpPr>
          <p:spPr bwMode="auto">
            <a:xfrm flipH="1">
              <a:off x="322206" y="2432019"/>
              <a:ext cx="1335298" cy="529152"/>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grpSp>
        <p:nvGrpSpPr>
          <p:cNvPr id="23" name="组合 22"/>
          <p:cNvGrpSpPr/>
          <p:nvPr/>
        </p:nvGrpSpPr>
        <p:grpSpPr>
          <a:xfrm>
            <a:off x="2402853" y="734141"/>
            <a:ext cx="1890024" cy="1192542"/>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0085">
                <a:defRPr/>
              </a:pPr>
              <a:endParaRPr lang="zh-CN" altLang="en-US" sz="1317">
                <a:solidFill>
                  <a:sysClr val="window" lastClr="FFFFFF"/>
                </a:solidFill>
                <a:latin typeface="微软雅黑"/>
                <a:ea typeface="微软雅黑"/>
              </a:endParaRPr>
            </a:p>
          </p:txBody>
        </p:sp>
        <p:sp>
          <p:nvSpPr>
            <p:cNvPr id="25" name="TextBox 18"/>
            <p:cNvSpPr txBox="1">
              <a:spLocks noChangeArrowheads="1"/>
            </p:cNvSpPr>
            <p:nvPr/>
          </p:nvSpPr>
          <p:spPr bwMode="auto">
            <a:xfrm flipH="1">
              <a:off x="2409515" y="866643"/>
              <a:ext cx="1335298" cy="529152"/>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317" kern="0" dirty="0">
                  <a:solidFill>
                    <a:sysClr val="window" lastClr="FFFFFF">
                      <a:lumMod val="95000"/>
                    </a:sysClr>
                  </a:solidFill>
                  <a:latin typeface="微软雅黑"/>
                  <a:ea typeface="微软雅黑"/>
                </a:rPr>
                <a:t>点击添加文本    </a:t>
              </a:r>
              <a:endParaRPr lang="en-US" altLang="zh-CN" sz="1317" kern="0" dirty="0">
                <a:solidFill>
                  <a:sysClr val="window" lastClr="FFFFFF">
                    <a:lumMod val="95000"/>
                  </a:sysClr>
                </a:solidFill>
                <a:latin typeface="微软雅黑"/>
                <a:ea typeface="微软雅黑"/>
              </a:endParaRPr>
            </a:p>
            <a:p>
              <a:pPr defTabSz="860085">
                <a:defRPr/>
              </a:pPr>
              <a:r>
                <a:rPr lang="zh-CN" altLang="en-US" sz="1317" kern="0" dirty="0">
                  <a:solidFill>
                    <a:sysClr val="window" lastClr="FFFFFF">
                      <a:lumMod val="95000"/>
                    </a:sysClr>
                  </a:solidFill>
                  <a:latin typeface="微软雅黑"/>
                  <a:ea typeface="微软雅黑"/>
                </a:rPr>
                <a:t>点击添加文本</a:t>
              </a:r>
              <a:endParaRPr lang="en-US" altLang="zh-CN" sz="1317" kern="0" dirty="0">
                <a:solidFill>
                  <a:sysClr val="window" lastClr="FFFFFF">
                    <a:lumMod val="95000"/>
                  </a:sysClr>
                </a:solidFill>
                <a:latin typeface="微软雅黑"/>
                <a:ea typeface="微软雅黑"/>
              </a:endParaRPr>
            </a:p>
          </p:txBody>
        </p:sp>
      </p:grpSp>
      <p:sp>
        <p:nvSpPr>
          <p:cNvPr id="26" name="TextBox 25"/>
          <p:cNvSpPr txBox="1"/>
          <p:nvPr/>
        </p:nvSpPr>
        <p:spPr>
          <a:xfrm>
            <a:off x="535133" y="3441561"/>
            <a:ext cx="5865523" cy="1047851"/>
          </a:xfrm>
          <a:prstGeom prst="rect">
            <a:avLst/>
          </a:prstGeom>
          <a:noFill/>
        </p:spPr>
        <p:txBody>
          <a:bodyPr wrap="square" rtlCol="0">
            <a:spAutoFit/>
          </a:bodyPr>
          <a:lstStyle/>
          <a:p>
            <a:pPr defTabSz="910314">
              <a:lnSpc>
                <a:spcPct val="150000"/>
              </a:lnSpc>
            </a:pPr>
            <a:r>
              <a:rPr lang="zh-CN" altLang="en-US" sz="1505" b="1" dirty="0">
                <a:solidFill>
                  <a:srgbClr val="FF6600"/>
                </a:solidFill>
                <a:latin typeface="微软雅黑"/>
                <a:ea typeface="微软雅黑"/>
              </a:rPr>
              <a:t>解决方案</a:t>
            </a:r>
            <a:endParaRPr lang="en-US" altLang="zh-CN" sz="1505" b="1" dirty="0">
              <a:solidFill>
                <a:srgbClr val="FF6600"/>
              </a:solidFill>
              <a:latin typeface="微软雅黑"/>
              <a:ea typeface="微软雅黑"/>
            </a:endParaRPr>
          </a:p>
          <a:p>
            <a:pPr defTabSz="910314">
              <a:lnSpc>
                <a:spcPct val="150000"/>
              </a:lnSpc>
            </a:pPr>
            <a:r>
              <a:rPr lang="zh-CN" altLang="en-US" sz="1317" dirty="0">
                <a:solidFill>
                  <a:prstClr val="black">
                    <a:lumMod val="65000"/>
                    <a:lumOff val="35000"/>
                  </a:prstClr>
                </a:solidFill>
                <a:latin typeface="微软雅黑"/>
                <a:ea typeface="微软雅黑"/>
              </a:rPr>
              <a:t>单击此处添加文本单击此处添加文本 单击此处添加文本单击此处添加文本</a:t>
            </a:r>
            <a:endParaRPr lang="en-US" altLang="zh-CN" sz="1317" dirty="0">
              <a:solidFill>
                <a:prstClr val="black">
                  <a:lumMod val="65000"/>
                  <a:lumOff val="35000"/>
                </a:prstClr>
              </a:solidFill>
              <a:latin typeface="微软雅黑"/>
              <a:ea typeface="微软雅黑"/>
            </a:endParaRPr>
          </a:p>
          <a:p>
            <a:pPr defTabSz="910314">
              <a:lnSpc>
                <a:spcPct val="150000"/>
              </a:lnSpc>
            </a:pPr>
            <a:r>
              <a:rPr lang="zh-CN" altLang="en-US" sz="1317" dirty="0">
                <a:solidFill>
                  <a:prstClr val="black">
                    <a:lumMod val="65000"/>
                    <a:lumOff val="35000"/>
                  </a:prstClr>
                </a:solidFill>
                <a:latin typeface="微软雅黑"/>
                <a:ea typeface="微软雅黑"/>
              </a:rPr>
              <a:t>单击此处添加文本单击此处添加文本 单击此处添加文本单击此处添加文本</a:t>
            </a:r>
            <a:endParaRPr lang="en-US" altLang="zh-CN" sz="1317" dirty="0">
              <a:solidFill>
                <a:prstClr val="black">
                  <a:lumMod val="65000"/>
                  <a:lumOff val="35000"/>
                </a:prstClr>
              </a:solidFill>
              <a:latin typeface="微软雅黑"/>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25641453"/>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52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ppt_x</p:attrName>
                                        </p:attrNameLst>
                                      </p:cBhvr>
                                      <p:tavLst>
                                        <p:tav tm="0">
                                          <p:val>
                                            <p:fltVal val="0.5"/>
                                          </p:val>
                                        </p:tav>
                                        <p:tav tm="100000">
                                          <p:val>
                                            <p:strVal val="#ppt_x"/>
                                          </p:val>
                                        </p:tav>
                                      </p:tavLst>
                                    </p:anim>
                                    <p:anim calcmode="lin" valueType="num">
                                      <p:cBhvr>
                                        <p:cTn id="21" dur="500" fill="hold"/>
                                        <p:tgtEl>
                                          <p:spTgt spid="20"/>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3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 calcmode="lin" valueType="num">
                                      <p:cBhvr>
                                        <p:cTn id="32" dur="500" fill="hold"/>
                                        <p:tgtEl>
                                          <p:spTgt spid="23"/>
                                        </p:tgtEl>
                                        <p:attrNameLst>
                                          <p:attrName>ppt_x</p:attrName>
                                        </p:attrNameLst>
                                      </p:cBhvr>
                                      <p:tavLst>
                                        <p:tav tm="0">
                                          <p:val>
                                            <p:fltVal val="0.5"/>
                                          </p:val>
                                        </p:tav>
                                        <p:tav tm="100000">
                                          <p:val>
                                            <p:strVal val="#ppt_x"/>
                                          </p:val>
                                        </p:tav>
                                      </p:tavLst>
                                    </p:anim>
                                    <p:anim calcmode="lin" valueType="num">
                                      <p:cBhvr>
                                        <p:cTn id="33" dur="500" fill="hold"/>
                                        <p:tgtEl>
                                          <p:spTgt spid="2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0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ppt_x</p:attrName>
                                        </p:attrNameLst>
                                      </p:cBhvr>
                                      <p:tavLst>
                                        <p:tav tm="0">
                                          <p:val>
                                            <p:fltVal val="0.5"/>
                                          </p:val>
                                        </p:tav>
                                        <p:tav tm="100000">
                                          <p:val>
                                            <p:strVal val="#ppt_x"/>
                                          </p:val>
                                        </p:tav>
                                      </p:tavLst>
                                    </p:anim>
                                    <p:anim calcmode="lin" valueType="num">
                                      <p:cBhvr>
                                        <p:cTn id="45" dur="500" fill="hold"/>
                                        <p:tgtEl>
                                          <p:spTgt spid="17"/>
                                        </p:tgtEl>
                                        <p:attrNameLst>
                                          <p:attrName>ppt_y</p:attrName>
                                        </p:attrNameLst>
                                      </p:cBhvr>
                                      <p:tavLst>
                                        <p:tav tm="0">
                                          <p:val>
                                            <p:fltVal val="0.5"/>
                                          </p:val>
                                        </p:tav>
                                        <p:tav tm="100000">
                                          <p:val>
                                            <p:strVal val="#ppt_y"/>
                                          </p:val>
                                        </p:tav>
                                      </p:tavLst>
                                    </p:anim>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extLst mod="1">
    <p:ext uri="{E180D4A7-C9FB-4DFB-919C-405C955672EB}">
      <p14:showEvtLst xmlns:p14="http://schemas.microsoft.com/office/powerpoint/2010/main">
        <p14:playEvt time="0" objId="30"/>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414" y="3032931"/>
            <a:ext cx="794814" cy="685187"/>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rtlCol="0" anchor="ctr"/>
          <a:lstStyle/>
          <a:p>
            <a:pPr algn="ctr" defTabSz="910314"/>
            <a:endParaRPr lang="zh-CN" altLang="en-US" sz="1787" kern="0">
              <a:solidFill>
                <a:srgbClr val="7F7F7F">
                  <a:lumMod val="50000"/>
                </a:srgbClr>
              </a:solidFill>
              <a:latin typeface="Calibri"/>
              <a:ea typeface="微软雅黑"/>
            </a:endParaRPr>
          </a:p>
        </p:txBody>
      </p:sp>
      <p:sp>
        <p:nvSpPr>
          <p:cNvPr id="100" name="六边形 99"/>
          <p:cNvSpPr/>
          <p:nvPr/>
        </p:nvSpPr>
        <p:spPr>
          <a:xfrm rot="5400000">
            <a:off x="1423613" y="1278743"/>
            <a:ext cx="1113905" cy="960265"/>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rtlCol="0" anchor="ctr"/>
          <a:lstStyle/>
          <a:p>
            <a:pPr algn="ctr" defTabSz="910314"/>
            <a:endParaRPr lang="zh-CN" altLang="en-US" sz="1787" kern="0">
              <a:solidFill>
                <a:srgbClr val="7F7F7F">
                  <a:lumMod val="50000"/>
                </a:srgbClr>
              </a:solidFill>
              <a:latin typeface="Calibri"/>
              <a:ea typeface="微软雅黑"/>
            </a:endParaRPr>
          </a:p>
        </p:txBody>
      </p:sp>
      <p:sp>
        <p:nvSpPr>
          <p:cNvPr id="101" name="六边形 100"/>
          <p:cNvSpPr/>
          <p:nvPr/>
        </p:nvSpPr>
        <p:spPr>
          <a:xfrm rot="5400000">
            <a:off x="482184" y="2467331"/>
            <a:ext cx="867734" cy="748048"/>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rtlCol="0" anchor="ctr"/>
          <a:lstStyle/>
          <a:p>
            <a:pPr algn="ctr" defTabSz="910314"/>
            <a:endParaRPr lang="zh-CN" altLang="en-US" sz="1787" kern="0">
              <a:solidFill>
                <a:srgbClr val="7F7F7F">
                  <a:lumMod val="50000"/>
                </a:srgbClr>
              </a:solidFill>
              <a:latin typeface="Calibri"/>
              <a:ea typeface="微软雅黑"/>
            </a:endParaRPr>
          </a:p>
        </p:txBody>
      </p:sp>
      <p:grpSp>
        <p:nvGrpSpPr>
          <p:cNvPr id="102" name="组合 101"/>
          <p:cNvGrpSpPr/>
          <p:nvPr/>
        </p:nvGrpSpPr>
        <p:grpSpPr>
          <a:xfrm>
            <a:off x="2637008" y="810823"/>
            <a:ext cx="1167482" cy="1354278"/>
            <a:chOff x="2803652" y="1116161"/>
            <a:chExt cx="1241260" cy="1439861"/>
          </a:xfrm>
        </p:grpSpPr>
        <p:sp>
          <p:nvSpPr>
            <p:cNvPr id="103" name="六边形 102"/>
            <p:cNvSpPr/>
            <p:nvPr/>
          </p:nvSpPr>
          <p:spPr>
            <a:xfrm rot="5400000">
              <a:off x="2704351"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defTabSz="910314"/>
              <a:endParaRPr lang="zh-CN" altLang="en-US" sz="1787" kern="0">
                <a:solidFill>
                  <a:srgbClr val="7F7F7F">
                    <a:lumMod val="50000"/>
                  </a:srgbClr>
                </a:solidFill>
                <a:latin typeface="Calibri"/>
                <a:ea typeface="微软雅黑"/>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r>
                <a:rPr lang="en-US" altLang="zh-CN" sz="3386" b="1" dirty="0">
                  <a:solidFill>
                    <a:srgbClr val="FF0000"/>
                  </a:solidFill>
                  <a:effectLst>
                    <a:innerShdw blurRad="63500" dist="50800" dir="13500000">
                      <a:prstClr val="black">
                        <a:alpha val="50000"/>
                      </a:prstClr>
                    </a:innerShdw>
                  </a:effectLst>
                  <a:latin typeface="微软雅黑" pitchFamily="34" charset="-122"/>
                  <a:ea typeface="微软雅黑" pitchFamily="34" charset="-122"/>
                </a:rPr>
                <a:t>01</a:t>
              </a:r>
              <a:endParaRPr lang="en-US" sz="3386" b="1" dirty="0">
                <a:solidFill>
                  <a:srgbClr val="FF0000"/>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105" name="组合 104"/>
          <p:cNvGrpSpPr/>
          <p:nvPr/>
        </p:nvGrpSpPr>
        <p:grpSpPr>
          <a:xfrm>
            <a:off x="1980566" y="1966611"/>
            <a:ext cx="1167482" cy="1354278"/>
            <a:chOff x="2105727" y="2344988"/>
            <a:chExt cx="1241260" cy="1439861"/>
          </a:xfrm>
        </p:grpSpPr>
        <p:sp>
          <p:nvSpPr>
            <p:cNvPr id="106" name="六边形 105"/>
            <p:cNvSpPr/>
            <p:nvPr/>
          </p:nvSpPr>
          <p:spPr>
            <a:xfrm rot="5400000">
              <a:off x="2006426" y="244428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defTabSz="910314"/>
              <a:endParaRPr lang="zh-CN" altLang="en-US" sz="1787" kern="0">
                <a:solidFill>
                  <a:srgbClr val="7F7F7F">
                    <a:lumMod val="50000"/>
                  </a:srgbClr>
                </a:solidFill>
                <a:latin typeface="Calibri"/>
                <a:ea typeface="微软雅黑"/>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r>
                <a:rPr lang="en-US" altLang="zh-CN" sz="3386" b="1" dirty="0">
                  <a:solidFill>
                    <a:srgbClr val="FF6600"/>
                  </a:solidFill>
                  <a:effectLst>
                    <a:innerShdw blurRad="63500" dist="50800" dir="13500000">
                      <a:prstClr val="black">
                        <a:alpha val="50000"/>
                      </a:prstClr>
                    </a:innerShdw>
                  </a:effectLst>
                  <a:latin typeface="微软雅黑" pitchFamily="34" charset="-122"/>
                  <a:ea typeface="微软雅黑" pitchFamily="34" charset="-122"/>
                </a:rPr>
                <a:t>02</a:t>
              </a:r>
              <a:endParaRPr lang="en-US" sz="3386" b="1" dirty="0">
                <a:solidFill>
                  <a:srgbClr val="FF6600"/>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108" name="组合 107"/>
          <p:cNvGrpSpPr/>
          <p:nvPr/>
        </p:nvGrpSpPr>
        <p:grpSpPr>
          <a:xfrm>
            <a:off x="2637008" y="3095793"/>
            <a:ext cx="1167482" cy="1354278"/>
            <a:chOff x="2803652" y="3545528"/>
            <a:chExt cx="1241260" cy="1439861"/>
          </a:xfrm>
        </p:grpSpPr>
        <p:sp>
          <p:nvSpPr>
            <p:cNvPr id="109" name="六边形 108"/>
            <p:cNvSpPr/>
            <p:nvPr/>
          </p:nvSpPr>
          <p:spPr>
            <a:xfrm rot="5400000">
              <a:off x="2704351"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defTabSz="910314"/>
              <a:endParaRPr lang="zh-CN" altLang="en-US" sz="1787" kern="0">
                <a:solidFill>
                  <a:srgbClr val="7F7F7F">
                    <a:lumMod val="50000"/>
                  </a:srgbClr>
                </a:solidFill>
                <a:latin typeface="Calibri"/>
                <a:ea typeface="微软雅黑"/>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r>
                <a:rPr lang="en-US" altLang="zh-CN" sz="3386" b="1" dirty="0">
                  <a:solidFill>
                    <a:srgbClr val="00B0F0"/>
                  </a:solidFill>
                  <a:effectLst>
                    <a:innerShdw blurRad="63500" dist="50800" dir="13500000">
                      <a:prstClr val="black">
                        <a:alpha val="50000"/>
                      </a:prstClr>
                    </a:innerShdw>
                  </a:effectLst>
                  <a:latin typeface="微软雅黑" pitchFamily="34" charset="-122"/>
                  <a:ea typeface="微软雅黑" pitchFamily="34" charset="-122"/>
                </a:rPr>
                <a:t>03</a:t>
              </a:r>
              <a:endParaRPr lang="en-US" sz="3386" b="1" dirty="0">
                <a:solidFill>
                  <a:srgbClr val="00B0F0"/>
                </a:solidFill>
                <a:effectLst>
                  <a:innerShdw blurRad="63500" dist="50800" dir="13500000">
                    <a:prstClr val="black">
                      <a:alpha val="50000"/>
                    </a:prstClr>
                  </a:innerShdw>
                </a:effectLst>
                <a:latin typeface="微软雅黑" pitchFamily="34" charset="-122"/>
                <a:ea typeface="微软雅黑" pitchFamily="34" charset="-122"/>
              </a:endParaRPr>
            </a:p>
          </p:txBody>
        </p:sp>
      </p:grpSp>
      <p:grpSp>
        <p:nvGrpSpPr>
          <p:cNvPr id="111" name="组合 110"/>
          <p:cNvGrpSpPr/>
          <p:nvPr/>
        </p:nvGrpSpPr>
        <p:grpSpPr>
          <a:xfrm>
            <a:off x="4799681" y="1043959"/>
            <a:ext cx="2184125" cy="348908"/>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113"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r>
                <a:rPr lang="en-US" altLang="zh-CN" sz="1693" b="1" dirty="0">
                  <a:solidFill>
                    <a:prstClr val="white"/>
                  </a:solidFill>
                  <a:latin typeface="微软雅黑" pitchFamily="34" charset="-122"/>
                  <a:ea typeface="微软雅黑" pitchFamily="34" charset="-122"/>
                </a:rPr>
                <a:t>01</a:t>
              </a:r>
              <a:r>
                <a:rPr lang="zh-CN" altLang="en-US" sz="1693" b="1" dirty="0">
                  <a:solidFill>
                    <a:prstClr val="white"/>
                  </a:solidFill>
                  <a:latin typeface="微软雅黑" pitchFamily="34" charset="-122"/>
                  <a:ea typeface="微软雅黑" pitchFamily="34" charset="-122"/>
                </a:rPr>
                <a:t>单击填加标题</a:t>
              </a:r>
              <a:endParaRPr lang="en-US" sz="1693" b="1" dirty="0">
                <a:solidFill>
                  <a:prstClr val="white"/>
                </a:solidFill>
                <a:latin typeface="微软雅黑" pitchFamily="34" charset="-122"/>
                <a:ea typeface="微软雅黑" pitchFamily="34" charset="-122"/>
              </a:endParaRPr>
            </a:p>
          </p:txBody>
        </p:sp>
      </p:grpSp>
      <p:sp>
        <p:nvSpPr>
          <p:cNvPr id="114" name="TextBox 113"/>
          <p:cNvSpPr txBox="1"/>
          <p:nvPr/>
        </p:nvSpPr>
        <p:spPr>
          <a:xfrm>
            <a:off x="4775184" y="1450327"/>
            <a:ext cx="3318670" cy="590205"/>
          </a:xfrm>
          <a:prstGeom prst="rect">
            <a:avLst/>
          </a:prstGeom>
          <a:noFill/>
        </p:spPr>
        <p:txBody>
          <a:bodyPr wrap="square" lIns="68243" tIns="34121" rIns="68243" bIns="34121" rtlCol="0">
            <a:spAutoFit/>
          </a:bodyPr>
          <a:lstStyle/>
          <a:p>
            <a:pPr defTabSz="910314">
              <a:lnSpc>
                <a:spcPct val="150000"/>
              </a:lnSpc>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grpSp>
        <p:nvGrpSpPr>
          <p:cNvPr id="115" name="组合 114"/>
          <p:cNvGrpSpPr/>
          <p:nvPr/>
        </p:nvGrpSpPr>
        <p:grpSpPr>
          <a:xfrm>
            <a:off x="4799681" y="2165102"/>
            <a:ext cx="2184125" cy="348908"/>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117"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r>
                <a:rPr lang="en-US" altLang="zh-CN" sz="1693" b="1" dirty="0">
                  <a:solidFill>
                    <a:prstClr val="white"/>
                  </a:solidFill>
                  <a:latin typeface="微软雅黑" pitchFamily="34" charset="-122"/>
                  <a:ea typeface="微软雅黑" pitchFamily="34" charset="-122"/>
                </a:rPr>
                <a:t>02</a:t>
              </a:r>
              <a:r>
                <a:rPr lang="zh-CN" altLang="en-US" sz="1693" b="1" dirty="0">
                  <a:solidFill>
                    <a:prstClr val="white"/>
                  </a:solidFill>
                  <a:latin typeface="微软雅黑" pitchFamily="34" charset="-122"/>
                  <a:ea typeface="微软雅黑" pitchFamily="34" charset="-122"/>
                </a:rPr>
                <a:t>单击填加标题</a:t>
              </a:r>
              <a:endParaRPr lang="en-US" sz="1693" b="1" dirty="0">
                <a:solidFill>
                  <a:prstClr val="white"/>
                </a:solidFill>
                <a:latin typeface="微软雅黑" pitchFamily="34" charset="-122"/>
                <a:ea typeface="微软雅黑" pitchFamily="34" charset="-122"/>
              </a:endParaRPr>
            </a:p>
          </p:txBody>
        </p:sp>
      </p:grpSp>
      <p:sp>
        <p:nvSpPr>
          <p:cNvPr id="118" name="TextBox 117"/>
          <p:cNvSpPr txBox="1"/>
          <p:nvPr/>
        </p:nvSpPr>
        <p:spPr>
          <a:xfrm>
            <a:off x="4775184" y="2571470"/>
            <a:ext cx="3318670" cy="590205"/>
          </a:xfrm>
          <a:prstGeom prst="rect">
            <a:avLst/>
          </a:prstGeom>
          <a:noFill/>
        </p:spPr>
        <p:txBody>
          <a:bodyPr wrap="square" lIns="68243" tIns="34121" rIns="68243" bIns="34121" rtlCol="0">
            <a:spAutoFit/>
          </a:bodyPr>
          <a:lstStyle/>
          <a:p>
            <a:pPr defTabSz="910314">
              <a:lnSpc>
                <a:spcPct val="150000"/>
              </a:lnSpc>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grpSp>
        <p:nvGrpSpPr>
          <p:cNvPr id="119" name="组合 118"/>
          <p:cNvGrpSpPr/>
          <p:nvPr/>
        </p:nvGrpSpPr>
        <p:grpSpPr>
          <a:xfrm>
            <a:off x="4799681" y="3336333"/>
            <a:ext cx="2184125" cy="348908"/>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121"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r>
                <a:rPr lang="en-US" altLang="zh-CN" sz="1693" b="1" dirty="0">
                  <a:solidFill>
                    <a:prstClr val="white"/>
                  </a:solidFill>
                  <a:latin typeface="微软雅黑" pitchFamily="34" charset="-122"/>
                  <a:ea typeface="微软雅黑" pitchFamily="34" charset="-122"/>
                </a:rPr>
                <a:t>03</a:t>
              </a:r>
              <a:r>
                <a:rPr lang="zh-CN" altLang="en-US" sz="1693" b="1" dirty="0">
                  <a:solidFill>
                    <a:prstClr val="white"/>
                  </a:solidFill>
                  <a:latin typeface="微软雅黑" pitchFamily="34" charset="-122"/>
                  <a:ea typeface="微软雅黑" pitchFamily="34" charset="-122"/>
                </a:rPr>
                <a:t>单击填加标题</a:t>
              </a:r>
              <a:endParaRPr lang="en-US" sz="1693" b="1" dirty="0">
                <a:solidFill>
                  <a:prstClr val="white"/>
                </a:solidFill>
                <a:latin typeface="微软雅黑" pitchFamily="34" charset="-122"/>
                <a:ea typeface="微软雅黑" pitchFamily="34" charset="-122"/>
              </a:endParaRPr>
            </a:p>
          </p:txBody>
        </p:sp>
      </p:grpSp>
      <p:sp>
        <p:nvSpPr>
          <p:cNvPr id="122" name="TextBox 121"/>
          <p:cNvSpPr txBox="1"/>
          <p:nvPr/>
        </p:nvSpPr>
        <p:spPr>
          <a:xfrm>
            <a:off x="4775184" y="3742701"/>
            <a:ext cx="3318670" cy="590205"/>
          </a:xfrm>
          <a:prstGeom prst="rect">
            <a:avLst/>
          </a:prstGeom>
          <a:noFill/>
        </p:spPr>
        <p:txBody>
          <a:bodyPr wrap="square" lIns="68243" tIns="34121" rIns="68243" bIns="34121" rtlCol="0">
            <a:spAutoFit/>
          </a:bodyPr>
          <a:lstStyle/>
          <a:p>
            <a:pPr defTabSz="910314">
              <a:lnSpc>
                <a:spcPct val="150000"/>
              </a:lnSpc>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a:p>
            <a:pPr defTabSz="910314">
              <a:lnSpc>
                <a:spcPct val="150000"/>
              </a:lnSpc>
            </a:pPr>
            <a:r>
              <a:rPr lang="zh-CN" altLang="en-US" sz="1129" dirty="0">
                <a:solidFill>
                  <a:srgbClr val="262626"/>
                </a:solidFill>
                <a:latin typeface="微软雅黑"/>
                <a:ea typeface="微软雅黑"/>
              </a:rPr>
              <a:t>请输入您的文字  请输入您的文字 请输入您的文字</a:t>
            </a:r>
            <a:endParaRPr lang="en-US" altLang="zh-CN" sz="1129" dirty="0">
              <a:solidFill>
                <a:srgbClr val="262626"/>
              </a:solidFill>
              <a:latin typeface="微软雅黑"/>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96035622"/>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extLst mod="1">
    <p:ext uri="{E180D4A7-C9FB-4DFB-919C-405C955672EB}">
      <p14:showEvtLst xmlns:p14="http://schemas.microsoft.com/office/powerpoint/2010/main">
        <p14:playEvt time="0" objId="30"/>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2155639" y="1339965"/>
            <a:ext cx="2621562" cy="2589024"/>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defTabSz="910314">
                <a:defRPr/>
              </a:pPr>
              <a:endParaRPr lang="en-US" sz="1787" kern="0">
                <a:solidFill>
                  <a:srgbClr val="7F7F7F">
                    <a:lumMod val="50000"/>
                  </a:srgbClr>
                </a:solidFill>
                <a:latin typeface="Calibri"/>
                <a:ea typeface="微软雅黑"/>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p:nvPr/>
        </p:nvGrpSpPr>
        <p:grpSpPr>
          <a:xfrm>
            <a:off x="764528" y="959511"/>
            <a:ext cx="1699646" cy="1678552"/>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defTabSz="910314">
                <a:defRPr/>
              </a:pPr>
              <a:endParaRPr lang="en-US" sz="1787" kern="0">
                <a:solidFill>
                  <a:srgbClr val="7F7F7F">
                    <a:lumMod val="50000"/>
                  </a:srgbClr>
                </a:solidFill>
                <a:latin typeface="Calibri"/>
                <a:ea typeface="微软雅黑"/>
              </a:endParaRPr>
            </a:p>
          </p:txBody>
        </p:sp>
        <p:pic>
          <p:nvPicPr>
            <p:cNvPr id="51" name="Picture 2" descr="C:\Documents and Settings\Administrator\桌面\图片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p:nvPr/>
        </p:nvGrpSpPr>
        <p:grpSpPr>
          <a:xfrm>
            <a:off x="2019382" y="3459694"/>
            <a:ext cx="1226849" cy="1211623"/>
            <a:chOff x="1404541" y="3428370"/>
            <a:chExt cx="1807054" cy="1784627"/>
          </a:xfrm>
        </p:grpSpPr>
        <p:grpSp>
          <p:nvGrpSpPr>
            <p:cNvPr id="53" name="组合 52"/>
            <p:cNvGrpSpPr/>
            <p:nvPr/>
          </p:nvGrpSpPr>
          <p:grpSpPr>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defTabSz="910314">
                  <a:defRPr/>
                </a:pPr>
                <a:endParaRPr lang="en-US" sz="1787" kern="0">
                  <a:solidFill>
                    <a:srgbClr val="7F7F7F">
                      <a:lumMod val="50000"/>
                    </a:srgbClr>
                  </a:solidFill>
                  <a:latin typeface="Calibri"/>
                  <a:ea typeface="微软雅黑"/>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srgbClr val="00B0F0"/>
                  </a:solidFill>
                  <a:latin typeface="Arial"/>
                  <a:ea typeface="微软雅黑"/>
                </a:endParaRPr>
              </a:p>
            </p:txBody>
          </p:sp>
        </p:grpSp>
        <p:sp>
          <p:nvSpPr>
            <p:cNvPr id="54" name="Freeform 41"/>
            <p:cNvSpPr>
              <a:spLocks noEditPoints="1"/>
            </p:cNvSpPr>
            <p:nvPr/>
          </p:nvSpPr>
          <p:spPr bwMode="auto">
            <a:xfrm>
              <a:off x="1846086" y="3824026"/>
              <a:ext cx="911628" cy="81891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10314">
                <a:defRPr/>
              </a:pPr>
              <a:endParaRPr lang="en-US" sz="1787"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noChangeAspect="1"/>
          </p:cNvGrpSpPr>
          <p:nvPr/>
        </p:nvGrpSpPr>
        <p:grpSpPr>
          <a:xfrm>
            <a:off x="5284387" y="3351025"/>
            <a:ext cx="3080379" cy="731268"/>
            <a:chOff x="5192066" y="1951081"/>
            <a:chExt cx="3051631" cy="724443"/>
          </a:xfrm>
        </p:grpSpPr>
        <p:grpSp>
          <p:nvGrpSpPr>
            <p:cNvPr id="58" name="组合 57"/>
            <p:cNvGrpSpPr/>
            <p:nvPr/>
          </p:nvGrpSpPr>
          <p:grpSpPr>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grpSp>
          <p:nvGrpSpPr>
            <p:cNvPr id="59" name="组合 58"/>
            <p:cNvGrpSpPr/>
            <p:nvPr/>
          </p:nvGrpSpPr>
          <p:grpSpPr>
            <a:xfrm>
              <a:off x="6386716" y="1990699"/>
              <a:ext cx="1478785" cy="609055"/>
              <a:chOff x="606331" y="1409613"/>
              <a:chExt cx="1478785" cy="609055"/>
            </a:xfrm>
          </p:grpSpPr>
          <p:sp>
            <p:nvSpPr>
              <p:cNvPr id="62" name="TextBox 61"/>
              <p:cNvSpPr txBox="1"/>
              <p:nvPr/>
            </p:nvSpPr>
            <p:spPr>
              <a:xfrm>
                <a:off x="606331" y="1409613"/>
                <a:ext cx="945203" cy="320912"/>
              </a:xfrm>
              <a:prstGeom prst="rect">
                <a:avLst/>
              </a:prstGeom>
              <a:noFill/>
            </p:spPr>
            <p:txBody>
              <a:bodyPr wrap="none" rtlCol="0">
                <a:spAutoFit/>
              </a:bodyPr>
              <a:lstStyle/>
              <a:p>
                <a:pPr defTabSz="910314"/>
                <a:r>
                  <a:rPr lang="zh-CN" altLang="en-US" sz="1505" dirty="0">
                    <a:solidFill>
                      <a:prstClr val="white"/>
                    </a:solidFill>
                    <a:latin typeface="微软雅黑" panose="020B0503020204020204" pitchFamily="34" charset="-122"/>
                    <a:ea typeface="微软雅黑" panose="020B0503020204020204" pitchFamily="34" charset="-122"/>
                  </a:rPr>
                  <a:t>添加标题</a:t>
                </a:r>
              </a:p>
            </p:txBody>
          </p:sp>
          <p:sp>
            <p:nvSpPr>
              <p:cNvPr id="63" name="TextBox 62"/>
              <p:cNvSpPr txBox="1"/>
              <p:nvPr/>
            </p:nvSpPr>
            <p:spPr>
              <a:xfrm>
                <a:off x="606331" y="1668918"/>
                <a:ext cx="1478785" cy="349750"/>
              </a:xfrm>
              <a:prstGeom prst="rect">
                <a:avLst/>
              </a:prstGeom>
              <a:noFill/>
            </p:spPr>
            <p:txBody>
              <a:bodyPr wrap="none" rtlCol="0">
                <a:spAutoFit/>
              </a:bodyPr>
              <a:lstStyle/>
              <a:p>
                <a:pPr defTabSz="910314"/>
                <a:r>
                  <a:rPr lang="zh-CN" altLang="en-US" sz="847" dirty="0">
                    <a:solidFill>
                      <a:prstClr val="white"/>
                    </a:solidFill>
                    <a:latin typeface="微软雅黑" panose="020B0503020204020204" pitchFamily="34" charset="-122"/>
                    <a:ea typeface="微软雅黑" panose="020B0503020204020204" pitchFamily="34" charset="-122"/>
                  </a:rPr>
                  <a:t>单击添加文本单击添加文本</a:t>
                </a:r>
                <a:endParaRPr lang="en-US" altLang="zh-CN" sz="847" dirty="0">
                  <a:solidFill>
                    <a:prstClr val="white"/>
                  </a:solidFill>
                  <a:latin typeface="微软雅黑" panose="020B0503020204020204" pitchFamily="34" charset="-122"/>
                  <a:ea typeface="微软雅黑" panose="020B0503020204020204" pitchFamily="34" charset="-122"/>
                </a:endParaRPr>
              </a:p>
              <a:p>
                <a:pPr defTabSz="910314"/>
                <a:r>
                  <a:rPr lang="zh-CN" altLang="en-US" sz="847" dirty="0">
                    <a:solidFill>
                      <a:prstClr val="white"/>
                    </a:solidFill>
                    <a:latin typeface="微软雅黑" panose="020B0503020204020204" pitchFamily="34" charset="-122"/>
                    <a:ea typeface="微软雅黑" panose="020B0503020204020204" pitchFamily="34" charset="-122"/>
                  </a:rPr>
                  <a:t>单击添加文本单击添加文本</a:t>
                </a:r>
              </a:p>
            </p:txBody>
          </p:sp>
        </p:grpSp>
        <p:cxnSp>
          <p:nvCxnSpPr>
            <p:cNvPr id="60" name="直接连接符 59"/>
            <p:cNvCxnSpPr/>
            <p:nvPr/>
          </p:nvCxnSpPr>
          <p:spPr>
            <a:xfrm>
              <a:off x="6241439" y="2049622"/>
              <a:ext cx="0" cy="5346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160" y="2103750"/>
              <a:ext cx="252000" cy="468000"/>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grpSp>
        <p:nvGrpSpPr>
          <p:cNvPr id="68" name="组合 67"/>
          <p:cNvGrpSpPr>
            <a:grpSpLocks noChangeAspect="1"/>
          </p:cNvGrpSpPr>
          <p:nvPr/>
        </p:nvGrpSpPr>
        <p:grpSpPr>
          <a:xfrm>
            <a:off x="5284387" y="1251458"/>
            <a:ext cx="3080379" cy="731268"/>
            <a:chOff x="5192066" y="2914588"/>
            <a:chExt cx="3051631" cy="724443"/>
          </a:xfrm>
        </p:grpSpPr>
        <p:grpSp>
          <p:nvGrpSpPr>
            <p:cNvPr id="69" name="组合 68"/>
            <p:cNvGrpSpPr/>
            <p:nvPr/>
          </p:nvGrpSpPr>
          <p:grpSpPr>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grpSp>
          <p:nvGrpSpPr>
            <p:cNvPr id="70" name="组合 69"/>
            <p:cNvGrpSpPr/>
            <p:nvPr/>
          </p:nvGrpSpPr>
          <p:grpSpPr>
            <a:xfrm>
              <a:off x="6386716" y="2954206"/>
              <a:ext cx="1478785" cy="609055"/>
              <a:chOff x="606331" y="1409613"/>
              <a:chExt cx="1478785" cy="609055"/>
            </a:xfrm>
          </p:grpSpPr>
          <p:sp>
            <p:nvSpPr>
              <p:cNvPr id="75" name="TextBox 74"/>
              <p:cNvSpPr txBox="1"/>
              <p:nvPr/>
            </p:nvSpPr>
            <p:spPr>
              <a:xfrm>
                <a:off x="606331" y="1409613"/>
                <a:ext cx="945203" cy="320912"/>
              </a:xfrm>
              <a:prstGeom prst="rect">
                <a:avLst/>
              </a:prstGeom>
              <a:noFill/>
            </p:spPr>
            <p:txBody>
              <a:bodyPr wrap="none" rtlCol="0">
                <a:spAutoFit/>
              </a:bodyPr>
              <a:lstStyle/>
              <a:p>
                <a:pPr defTabSz="910314"/>
                <a:r>
                  <a:rPr lang="zh-CN" altLang="en-US" sz="1505" dirty="0">
                    <a:solidFill>
                      <a:prstClr val="white"/>
                    </a:solidFill>
                    <a:latin typeface="微软雅黑" panose="020B0503020204020204" pitchFamily="34" charset="-122"/>
                    <a:ea typeface="微软雅黑" panose="020B0503020204020204" pitchFamily="34" charset="-122"/>
                  </a:rPr>
                  <a:t>添加标题</a:t>
                </a:r>
              </a:p>
            </p:txBody>
          </p:sp>
          <p:sp>
            <p:nvSpPr>
              <p:cNvPr id="76" name="TextBox 75"/>
              <p:cNvSpPr txBox="1"/>
              <p:nvPr/>
            </p:nvSpPr>
            <p:spPr>
              <a:xfrm>
                <a:off x="606331" y="1668918"/>
                <a:ext cx="1478785" cy="349750"/>
              </a:xfrm>
              <a:prstGeom prst="rect">
                <a:avLst/>
              </a:prstGeom>
              <a:noFill/>
            </p:spPr>
            <p:txBody>
              <a:bodyPr wrap="none" rtlCol="0">
                <a:spAutoFit/>
              </a:bodyPr>
              <a:lstStyle/>
              <a:p>
                <a:pPr defTabSz="910314"/>
                <a:r>
                  <a:rPr lang="zh-CN" altLang="en-US" sz="847" dirty="0">
                    <a:solidFill>
                      <a:prstClr val="white"/>
                    </a:solidFill>
                    <a:latin typeface="微软雅黑" panose="020B0503020204020204" pitchFamily="34" charset="-122"/>
                    <a:ea typeface="微软雅黑" panose="020B0503020204020204" pitchFamily="34" charset="-122"/>
                  </a:rPr>
                  <a:t>单击添加文本单击添加文本</a:t>
                </a:r>
                <a:endParaRPr lang="en-US" altLang="zh-CN" sz="847" dirty="0">
                  <a:solidFill>
                    <a:prstClr val="white"/>
                  </a:solidFill>
                  <a:latin typeface="微软雅黑" panose="020B0503020204020204" pitchFamily="34" charset="-122"/>
                  <a:ea typeface="微软雅黑" panose="020B0503020204020204" pitchFamily="34" charset="-122"/>
                </a:endParaRPr>
              </a:p>
              <a:p>
                <a:pPr defTabSz="910314"/>
                <a:r>
                  <a:rPr lang="zh-CN" altLang="en-US" sz="847" dirty="0">
                    <a:solidFill>
                      <a:prstClr val="white"/>
                    </a:solidFill>
                    <a:latin typeface="微软雅黑" panose="020B0503020204020204" pitchFamily="34" charset="-122"/>
                    <a:ea typeface="微软雅黑" panose="020B0503020204020204" pitchFamily="34" charset="-122"/>
                  </a:rPr>
                  <a:t>单击添加文本单击添加文本</a:t>
                </a:r>
              </a:p>
            </p:txBody>
          </p:sp>
        </p:grpSp>
        <p:cxnSp>
          <p:nvCxnSpPr>
            <p:cNvPr id="71" name="直接连接符 70"/>
            <p:cNvCxnSpPr/>
            <p:nvPr/>
          </p:nvCxnSpPr>
          <p:spPr>
            <a:xfrm>
              <a:off x="6241439" y="3013129"/>
              <a:ext cx="0" cy="5346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grpSp>
      <p:grpSp>
        <p:nvGrpSpPr>
          <p:cNvPr id="81" name="组合 80"/>
          <p:cNvGrpSpPr>
            <a:grpSpLocks noChangeAspect="1"/>
          </p:cNvGrpSpPr>
          <p:nvPr/>
        </p:nvGrpSpPr>
        <p:grpSpPr>
          <a:xfrm>
            <a:off x="5284387" y="2311316"/>
            <a:ext cx="3080379" cy="731268"/>
            <a:chOff x="5192066" y="3878095"/>
            <a:chExt cx="3051631" cy="724443"/>
          </a:xfrm>
        </p:grpSpPr>
        <p:grpSp>
          <p:nvGrpSpPr>
            <p:cNvPr id="82" name="组合 81"/>
            <p:cNvGrpSpPr/>
            <p:nvPr/>
          </p:nvGrpSpPr>
          <p:grpSpPr>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grpSp>
          <p:nvGrpSpPr>
            <p:cNvPr id="83" name="组合 82"/>
            <p:cNvGrpSpPr/>
            <p:nvPr/>
          </p:nvGrpSpPr>
          <p:grpSpPr>
            <a:xfrm>
              <a:off x="6386716" y="3917713"/>
              <a:ext cx="1478785" cy="609055"/>
              <a:chOff x="606331" y="1409613"/>
              <a:chExt cx="1478785" cy="609055"/>
            </a:xfrm>
          </p:grpSpPr>
          <p:sp>
            <p:nvSpPr>
              <p:cNvPr id="86" name="TextBox 85"/>
              <p:cNvSpPr txBox="1"/>
              <p:nvPr/>
            </p:nvSpPr>
            <p:spPr>
              <a:xfrm>
                <a:off x="606331" y="1409613"/>
                <a:ext cx="945203" cy="320912"/>
              </a:xfrm>
              <a:prstGeom prst="rect">
                <a:avLst/>
              </a:prstGeom>
              <a:noFill/>
            </p:spPr>
            <p:txBody>
              <a:bodyPr wrap="none" rtlCol="0">
                <a:spAutoFit/>
              </a:bodyPr>
              <a:lstStyle/>
              <a:p>
                <a:pPr defTabSz="910314"/>
                <a:r>
                  <a:rPr lang="zh-CN" altLang="en-US" sz="1505" dirty="0">
                    <a:solidFill>
                      <a:prstClr val="white"/>
                    </a:solidFill>
                    <a:latin typeface="微软雅黑" panose="020B0503020204020204" pitchFamily="34" charset="-122"/>
                    <a:ea typeface="微软雅黑" panose="020B0503020204020204" pitchFamily="34" charset="-122"/>
                  </a:rPr>
                  <a:t>添加标题</a:t>
                </a:r>
              </a:p>
            </p:txBody>
          </p:sp>
          <p:sp>
            <p:nvSpPr>
              <p:cNvPr id="87" name="TextBox 86"/>
              <p:cNvSpPr txBox="1"/>
              <p:nvPr/>
            </p:nvSpPr>
            <p:spPr>
              <a:xfrm>
                <a:off x="606331" y="1668918"/>
                <a:ext cx="1478785" cy="349750"/>
              </a:xfrm>
              <a:prstGeom prst="rect">
                <a:avLst/>
              </a:prstGeom>
              <a:noFill/>
            </p:spPr>
            <p:txBody>
              <a:bodyPr wrap="none" rtlCol="0">
                <a:spAutoFit/>
              </a:bodyPr>
              <a:lstStyle/>
              <a:p>
                <a:pPr defTabSz="910314"/>
                <a:r>
                  <a:rPr lang="zh-CN" altLang="en-US" sz="847" dirty="0">
                    <a:solidFill>
                      <a:prstClr val="white"/>
                    </a:solidFill>
                    <a:latin typeface="微软雅黑" panose="020B0503020204020204" pitchFamily="34" charset="-122"/>
                    <a:ea typeface="微软雅黑" panose="020B0503020204020204" pitchFamily="34" charset="-122"/>
                  </a:rPr>
                  <a:t>单击添加文本单击添加文本</a:t>
                </a:r>
                <a:endParaRPr lang="en-US" altLang="zh-CN" sz="847" dirty="0">
                  <a:solidFill>
                    <a:prstClr val="white"/>
                  </a:solidFill>
                  <a:latin typeface="微软雅黑" panose="020B0503020204020204" pitchFamily="34" charset="-122"/>
                  <a:ea typeface="微软雅黑" panose="020B0503020204020204" pitchFamily="34" charset="-122"/>
                </a:endParaRPr>
              </a:p>
              <a:p>
                <a:pPr defTabSz="910314"/>
                <a:r>
                  <a:rPr lang="zh-CN" altLang="en-US" sz="847" dirty="0">
                    <a:solidFill>
                      <a:prstClr val="white"/>
                    </a:solidFill>
                    <a:latin typeface="微软雅黑" panose="020B0503020204020204" pitchFamily="34" charset="-122"/>
                    <a:ea typeface="微软雅黑" panose="020B0503020204020204" pitchFamily="34" charset="-122"/>
                  </a:rPr>
                  <a:t>单击添加文本单击添加文本</a:t>
                </a:r>
              </a:p>
            </p:txBody>
          </p:sp>
        </p:grpSp>
        <p:cxnSp>
          <p:nvCxnSpPr>
            <p:cNvPr id="84" name="直接连接符 83"/>
            <p:cNvCxnSpPr/>
            <p:nvPr/>
          </p:nvCxnSpPr>
          <p:spPr>
            <a:xfrm>
              <a:off x="6241439" y="3976636"/>
              <a:ext cx="0" cy="5346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404" y="4001809"/>
              <a:ext cx="342756" cy="486813"/>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640716"/>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E180D4A7-C9FB-4DFB-919C-405C955672EB}">
      <p14:showEvtLst xmlns:p14="http://schemas.microsoft.com/office/powerpoint/2010/main">
        <p14:playEvt time="0" objId="30"/>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52303" y="880689"/>
            <a:ext cx="5117382" cy="43812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8848" tIns="39425" rIns="78848" bIns="39425" anchor="ctr"/>
          <a:lstStyle/>
          <a:p>
            <a:pPr algn="ctr" defTabSz="910314" fontAlgn="base">
              <a:spcBef>
                <a:spcPct val="0"/>
              </a:spcBef>
              <a:spcAft>
                <a:spcPct val="0"/>
              </a:spcAft>
              <a:defRPr/>
            </a:pPr>
            <a:endParaRPr lang="zh-CN" altLang="en-US" sz="1599"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691680" y="3567352"/>
            <a:ext cx="1996222" cy="369597"/>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defTabSz="910314"/>
            <a:r>
              <a:rPr lang="en-US" altLang="zh-CN" sz="1599" dirty="0">
                <a:solidFill>
                  <a:prstClr val="white"/>
                </a:solidFill>
                <a:latin typeface="微软雅黑" panose="020B0503020204020204" pitchFamily="34" charset="-122"/>
                <a:ea typeface="微软雅黑" panose="020B0503020204020204" pitchFamily="34" charset="-122"/>
              </a:rPr>
              <a:t>2010</a:t>
            </a:r>
            <a:r>
              <a:rPr lang="zh-CN" altLang="en-US" sz="1599" dirty="0">
                <a:solidFill>
                  <a:prstClr val="white"/>
                </a:solidFill>
                <a:latin typeface="微软雅黑" panose="020B0503020204020204" pitchFamily="34" charset="-122"/>
                <a:ea typeface="微软雅黑" panose="020B0503020204020204" pitchFamily="34" charset="-122"/>
              </a:rPr>
              <a:t>年</a:t>
            </a:r>
            <a:r>
              <a:rPr lang="en-US" altLang="zh-CN" sz="1599" dirty="0">
                <a:solidFill>
                  <a:prstClr val="white"/>
                </a:solidFill>
                <a:latin typeface="微软雅黑" panose="020B0503020204020204" pitchFamily="34" charset="-122"/>
                <a:ea typeface="微软雅黑" panose="020B0503020204020204" pitchFamily="34" charset="-122"/>
              </a:rPr>
              <a:t>4</a:t>
            </a:r>
            <a:r>
              <a:rPr lang="zh-CN" altLang="en-US" sz="1599" dirty="0">
                <a:solidFill>
                  <a:prstClr val="white"/>
                </a:solidFill>
                <a:latin typeface="微软雅黑" panose="020B0503020204020204" pitchFamily="34" charset="-122"/>
                <a:ea typeface="微软雅黑" panose="020B0503020204020204" pitchFamily="34" charset="-122"/>
              </a:rPr>
              <a:t>月</a:t>
            </a:r>
          </a:p>
        </p:txBody>
      </p:sp>
      <p:sp>
        <p:nvSpPr>
          <p:cNvPr id="31" name="圆角矩形 30"/>
          <p:cNvSpPr/>
          <p:nvPr/>
        </p:nvSpPr>
        <p:spPr>
          <a:xfrm>
            <a:off x="2528803" y="2771068"/>
            <a:ext cx="1996222" cy="369597"/>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defTabSz="910314"/>
            <a:r>
              <a:rPr lang="en-US" altLang="zh-CN" sz="1599" dirty="0">
                <a:solidFill>
                  <a:prstClr val="white"/>
                </a:solidFill>
                <a:latin typeface="微软雅黑" panose="020B0503020204020204" pitchFamily="34" charset="-122"/>
                <a:ea typeface="微软雅黑" panose="020B0503020204020204" pitchFamily="34" charset="-122"/>
              </a:rPr>
              <a:t>2011</a:t>
            </a:r>
            <a:r>
              <a:rPr lang="zh-CN" altLang="en-US" sz="1599" dirty="0">
                <a:solidFill>
                  <a:prstClr val="white"/>
                </a:solidFill>
                <a:latin typeface="微软雅黑" panose="020B0503020204020204" pitchFamily="34" charset="-122"/>
                <a:ea typeface="微软雅黑" panose="020B0503020204020204" pitchFamily="34" charset="-122"/>
              </a:rPr>
              <a:t>年</a:t>
            </a:r>
            <a:r>
              <a:rPr lang="en-US" altLang="zh-CN" sz="1599" dirty="0">
                <a:solidFill>
                  <a:prstClr val="white"/>
                </a:solidFill>
                <a:latin typeface="微软雅黑" panose="020B0503020204020204" pitchFamily="34" charset="-122"/>
                <a:ea typeface="微软雅黑" panose="020B0503020204020204" pitchFamily="34" charset="-122"/>
              </a:rPr>
              <a:t>5</a:t>
            </a:r>
            <a:r>
              <a:rPr lang="zh-CN" altLang="en-US" sz="1599" dirty="0">
                <a:solidFill>
                  <a:prstClr val="white"/>
                </a:solidFill>
                <a:latin typeface="微软雅黑" panose="020B0503020204020204" pitchFamily="34" charset="-122"/>
                <a:ea typeface="微软雅黑" panose="020B0503020204020204" pitchFamily="34" charset="-122"/>
              </a:rPr>
              <a:t>月</a:t>
            </a:r>
          </a:p>
        </p:txBody>
      </p:sp>
      <p:sp>
        <p:nvSpPr>
          <p:cNvPr id="32" name="圆角矩形 31"/>
          <p:cNvSpPr/>
          <p:nvPr/>
        </p:nvSpPr>
        <p:spPr>
          <a:xfrm>
            <a:off x="3152622" y="2002835"/>
            <a:ext cx="1996222" cy="369597"/>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defTabSz="910314"/>
            <a:r>
              <a:rPr lang="en-US" altLang="zh-CN" sz="1599" dirty="0" smtClean="0">
                <a:solidFill>
                  <a:prstClr val="white"/>
                </a:solidFill>
                <a:latin typeface="微软雅黑" panose="020B0503020204020204" pitchFamily="34" charset="-122"/>
                <a:ea typeface="微软雅黑" panose="020B0503020204020204" pitchFamily="34" charset="-122"/>
              </a:rPr>
              <a:t>2018</a:t>
            </a:r>
            <a:r>
              <a:rPr lang="zh-CN" altLang="en-US" sz="1599" dirty="0" smtClean="0">
                <a:solidFill>
                  <a:prstClr val="white"/>
                </a:solidFill>
                <a:latin typeface="微软雅黑" panose="020B0503020204020204" pitchFamily="34" charset="-122"/>
                <a:ea typeface="微软雅黑" panose="020B0503020204020204" pitchFamily="34" charset="-122"/>
              </a:rPr>
              <a:t>年</a:t>
            </a:r>
            <a:r>
              <a:rPr lang="en-US" altLang="zh-CN" sz="1599" dirty="0">
                <a:solidFill>
                  <a:prstClr val="white"/>
                </a:solidFill>
                <a:latin typeface="微软雅黑" panose="020B0503020204020204" pitchFamily="34" charset="-122"/>
                <a:ea typeface="微软雅黑" panose="020B0503020204020204" pitchFamily="34" charset="-122"/>
              </a:rPr>
              <a:t>6</a:t>
            </a:r>
            <a:r>
              <a:rPr lang="zh-CN" altLang="en-US" sz="1599" dirty="0">
                <a:solidFill>
                  <a:prstClr val="white"/>
                </a:solidFill>
                <a:latin typeface="微软雅黑" panose="020B0503020204020204" pitchFamily="34" charset="-122"/>
                <a:ea typeface="微软雅黑" panose="020B0503020204020204" pitchFamily="34" charset="-122"/>
              </a:rPr>
              <a:t>月</a:t>
            </a:r>
          </a:p>
        </p:txBody>
      </p:sp>
      <p:sp>
        <p:nvSpPr>
          <p:cNvPr id="33" name="圆角矩形 32"/>
          <p:cNvSpPr/>
          <p:nvPr/>
        </p:nvSpPr>
        <p:spPr>
          <a:xfrm>
            <a:off x="3851920" y="1277666"/>
            <a:ext cx="1996222" cy="369597"/>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defTabSz="910314"/>
            <a:r>
              <a:rPr lang="en-US" altLang="zh-CN" sz="1599" dirty="0" smtClean="0">
                <a:solidFill>
                  <a:prstClr val="white"/>
                </a:solidFill>
                <a:latin typeface="微软雅黑" panose="020B0503020204020204" pitchFamily="34" charset="-122"/>
                <a:ea typeface="微软雅黑" panose="020B0503020204020204" pitchFamily="34" charset="-122"/>
              </a:rPr>
              <a:t>2019</a:t>
            </a:r>
            <a:r>
              <a:rPr lang="zh-CN" altLang="en-US" sz="1599" dirty="0" smtClean="0">
                <a:solidFill>
                  <a:prstClr val="white"/>
                </a:solidFill>
                <a:latin typeface="微软雅黑" panose="020B0503020204020204" pitchFamily="34" charset="-122"/>
                <a:ea typeface="微软雅黑" panose="020B0503020204020204" pitchFamily="34" charset="-122"/>
              </a:rPr>
              <a:t>年</a:t>
            </a:r>
            <a:r>
              <a:rPr lang="en-US" altLang="zh-CN" sz="1599" dirty="0">
                <a:solidFill>
                  <a:prstClr val="white"/>
                </a:solidFill>
                <a:latin typeface="微软雅黑" panose="020B0503020204020204" pitchFamily="34" charset="-122"/>
                <a:ea typeface="微软雅黑" panose="020B0503020204020204" pitchFamily="34" charset="-122"/>
              </a:rPr>
              <a:t>12</a:t>
            </a:r>
            <a:r>
              <a:rPr lang="zh-CN" altLang="en-US" sz="1599" dirty="0">
                <a:solidFill>
                  <a:prstClr val="white"/>
                </a:solidFill>
                <a:latin typeface="微软雅黑" panose="020B0503020204020204" pitchFamily="34" charset="-122"/>
                <a:ea typeface="微软雅黑" panose="020B0503020204020204" pitchFamily="34" charset="-122"/>
              </a:rPr>
              <a:t>月</a:t>
            </a:r>
          </a:p>
        </p:txBody>
      </p:sp>
      <p:sp>
        <p:nvSpPr>
          <p:cNvPr id="34" name="圆角矩形 33"/>
          <p:cNvSpPr/>
          <p:nvPr/>
        </p:nvSpPr>
        <p:spPr>
          <a:xfrm>
            <a:off x="899592" y="4296390"/>
            <a:ext cx="1996222" cy="369597"/>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rtlCol="0" anchor="ctr"/>
          <a:lstStyle/>
          <a:p>
            <a:pPr algn="ctr" defTabSz="910314"/>
            <a:r>
              <a:rPr lang="en-US" altLang="zh-CN" sz="1599" dirty="0">
                <a:solidFill>
                  <a:prstClr val="white"/>
                </a:solidFill>
                <a:latin typeface="微软雅黑" panose="020B0503020204020204" pitchFamily="34" charset="-122"/>
                <a:ea typeface="微软雅黑" panose="020B0503020204020204" pitchFamily="34" charset="-122"/>
              </a:rPr>
              <a:t>2009</a:t>
            </a:r>
            <a:r>
              <a:rPr lang="zh-CN" altLang="en-US" sz="1599" dirty="0">
                <a:solidFill>
                  <a:prstClr val="white"/>
                </a:solidFill>
                <a:latin typeface="微软雅黑" panose="020B0503020204020204" pitchFamily="34" charset="-122"/>
                <a:ea typeface="微软雅黑" panose="020B0503020204020204" pitchFamily="34" charset="-122"/>
              </a:rPr>
              <a:t>年</a:t>
            </a:r>
            <a:r>
              <a:rPr lang="en-US" altLang="zh-CN" sz="1599" dirty="0">
                <a:solidFill>
                  <a:prstClr val="white"/>
                </a:solidFill>
                <a:latin typeface="微软雅黑" panose="020B0503020204020204" pitchFamily="34" charset="-122"/>
                <a:ea typeface="微软雅黑" panose="020B0503020204020204" pitchFamily="34" charset="-122"/>
              </a:rPr>
              <a:t>3</a:t>
            </a:r>
            <a:r>
              <a:rPr lang="zh-CN" altLang="en-US" sz="1599" dirty="0">
                <a:solidFill>
                  <a:prstClr val="white"/>
                </a:solidFill>
                <a:latin typeface="微软雅黑" panose="020B0503020204020204" pitchFamily="34" charset="-122"/>
                <a:ea typeface="微软雅黑" panose="020B0503020204020204" pitchFamily="34" charset="-122"/>
              </a:rPr>
              <a:t>月</a:t>
            </a:r>
          </a:p>
        </p:txBody>
      </p:sp>
      <p:sp>
        <p:nvSpPr>
          <p:cNvPr id="35" name="矩形 34"/>
          <p:cNvSpPr/>
          <p:nvPr/>
        </p:nvSpPr>
        <p:spPr>
          <a:xfrm>
            <a:off x="3851921" y="4271769"/>
            <a:ext cx="1980406" cy="513841"/>
          </a:xfrm>
          <a:prstGeom prst="rect">
            <a:avLst/>
          </a:prstGeom>
          <a:ln>
            <a:solidFill>
              <a:schemeClr val="accent4"/>
            </a:solidFill>
            <a:prstDash val="dash"/>
          </a:ln>
        </p:spPr>
        <p:txBody>
          <a:bodyPr wrap="square" lIns="78848" tIns="39425" rIns="78848" bIns="39425">
            <a:spAutoFit/>
          </a:bodyPr>
          <a:lstStyle/>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379482" y="3489512"/>
            <a:ext cx="1980406" cy="513841"/>
          </a:xfrm>
          <a:prstGeom prst="rect">
            <a:avLst/>
          </a:prstGeom>
          <a:ln>
            <a:solidFill>
              <a:schemeClr val="accent3"/>
            </a:solidFill>
            <a:prstDash val="dash"/>
          </a:ln>
        </p:spPr>
        <p:txBody>
          <a:bodyPr wrap="square" lIns="78848" tIns="39425" rIns="78848" bIns="39425">
            <a:spAutoFit/>
          </a:bodyPr>
          <a:lstStyle/>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4891410" y="2707253"/>
            <a:ext cx="1980406" cy="513841"/>
          </a:xfrm>
          <a:prstGeom prst="rect">
            <a:avLst/>
          </a:prstGeom>
          <a:ln>
            <a:solidFill>
              <a:schemeClr val="accent2"/>
            </a:solidFill>
            <a:prstDash val="dash"/>
          </a:ln>
        </p:spPr>
        <p:txBody>
          <a:bodyPr wrap="square" lIns="78848" tIns="39425" rIns="78848" bIns="39425">
            <a:spAutoFit/>
          </a:bodyPr>
          <a:lstStyle/>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369685" y="1924995"/>
            <a:ext cx="1980406" cy="513841"/>
          </a:xfrm>
          <a:prstGeom prst="rect">
            <a:avLst/>
          </a:prstGeom>
          <a:ln>
            <a:solidFill>
              <a:schemeClr val="accent1"/>
            </a:solidFill>
            <a:prstDash val="dash"/>
          </a:ln>
        </p:spPr>
        <p:txBody>
          <a:bodyPr wrap="square" lIns="78848" tIns="39425" rIns="78848" bIns="39425">
            <a:spAutoFit/>
          </a:bodyPr>
          <a:lstStyle/>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119987" y="1213852"/>
            <a:ext cx="1980406" cy="513841"/>
          </a:xfrm>
          <a:prstGeom prst="rect">
            <a:avLst/>
          </a:prstGeom>
          <a:ln>
            <a:solidFill>
              <a:schemeClr val="bg2"/>
            </a:solidFill>
            <a:prstDash val="dash"/>
          </a:ln>
        </p:spPr>
        <p:txBody>
          <a:bodyPr wrap="square" lIns="78848" tIns="39425" rIns="78848" bIns="39425">
            <a:spAutoFit/>
          </a:bodyPr>
          <a:lstStyle/>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endParaRPr lang="en-US" altLang="zh-CN" sz="1411" dirty="0">
              <a:solidFill>
                <a:srgbClr val="7F7F7F">
                  <a:lumMod val="50000"/>
                </a:srgbClr>
              </a:solidFill>
              <a:latin typeface="微软雅黑" panose="020B0503020204020204" pitchFamily="34" charset="-122"/>
              <a:ea typeface="微软雅黑" panose="020B0503020204020204" pitchFamily="34" charset="-122"/>
            </a:endParaRPr>
          </a:p>
          <a:p>
            <a:pPr algn="ctr" defTabSz="910314"/>
            <a:r>
              <a:rPr lang="zh-CN" altLang="en-US" sz="1411" dirty="0">
                <a:solidFill>
                  <a:srgbClr val="7F7F7F">
                    <a:lumMod val="50000"/>
                  </a:srgbClr>
                </a:solidFill>
                <a:latin typeface="微软雅黑" panose="020B0503020204020204" pitchFamily="34" charset="-122"/>
                <a:ea typeface="微软雅黑" panose="020B0503020204020204" pitchFamily="34" charset="-122"/>
              </a:rPr>
              <a:t>单击此处添加文本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39041578"/>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extLst mod="1">
    <p:ext uri="{E180D4A7-C9FB-4DFB-919C-405C955672EB}">
      <p14:showEvtLst xmlns:p14="http://schemas.microsoft.com/office/powerpoint/2010/main">
        <p14:playEvt time="0" objId="30"/>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051644" y="539911"/>
            <a:ext cx="2552195" cy="2438208"/>
            <a:chOff x="3792217" y="1160192"/>
            <a:chExt cx="2713480" cy="2592289"/>
          </a:xfrm>
        </p:grpSpPr>
        <p:grpSp>
          <p:nvGrpSpPr>
            <p:cNvPr id="27" name="组合 26"/>
            <p:cNvGrpSpPr/>
            <p:nvPr/>
          </p:nvGrpSpPr>
          <p:grpSpPr>
            <a:xfrm>
              <a:off x="3852813" y="1160192"/>
              <a:ext cx="2592288" cy="2592289"/>
              <a:chOff x="3091333" y="1182834"/>
              <a:chExt cx="3298687" cy="3298688"/>
            </a:xfrm>
          </p:grpSpPr>
          <p:sp>
            <p:nvSpPr>
              <p:cNvPr id="29" name="椭圆 28"/>
              <p:cNvSpPr/>
              <p:nvPr/>
            </p:nvSpPr>
            <p:spPr>
              <a:xfrm>
                <a:off x="3453163" y="1539455"/>
                <a:ext cx="2585448" cy="2585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black"/>
                    </a:solidFill>
                    <a:latin typeface="Arial"/>
                    <a:ea typeface="微软雅黑"/>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black"/>
                    </a:solidFill>
                    <a:latin typeface="Arial"/>
                    <a:ea typeface="微软雅黑"/>
                  </a:endParaRPr>
                </a:p>
              </p:txBody>
            </p:sp>
          </p:grpSp>
        </p:grpSp>
        <p:sp>
          <p:nvSpPr>
            <p:cNvPr id="28" name="矩形 27"/>
            <p:cNvSpPr/>
            <p:nvPr/>
          </p:nvSpPr>
          <p:spPr>
            <a:xfrm>
              <a:off x="3792217" y="1695707"/>
              <a:ext cx="2713480" cy="1298407"/>
            </a:xfrm>
            <a:prstGeom prst="rect">
              <a:avLst/>
            </a:prstGeom>
          </p:spPr>
          <p:txBody>
            <a:bodyPr wrap="square">
              <a:spAutoFit/>
            </a:bodyPr>
            <a:lstStyle/>
            <a:p>
              <a:pPr algn="ctr" defTabSz="910314">
                <a:lnSpc>
                  <a:spcPct val="130000"/>
                </a:lnSpc>
              </a:pPr>
              <a:r>
                <a:rPr lang="zh-CN" altLang="en-US" sz="3386" b="1" dirty="0">
                  <a:solidFill>
                    <a:srgbClr val="F8F8F8"/>
                  </a:solidFill>
                  <a:latin typeface="微软雅黑" pitchFamily="34" charset="-122"/>
                  <a:ea typeface="微软雅黑" pitchFamily="34" charset="-122"/>
                </a:rPr>
                <a:t>① </a:t>
              </a:r>
              <a:endParaRPr lang="en-US" altLang="zh-CN" sz="3386" b="1" dirty="0">
                <a:solidFill>
                  <a:srgbClr val="F8F8F8"/>
                </a:solidFill>
                <a:latin typeface="微软雅黑" pitchFamily="34" charset="-122"/>
                <a:ea typeface="微软雅黑" pitchFamily="34" charset="-122"/>
              </a:endParaRPr>
            </a:p>
            <a:p>
              <a:pPr algn="ctr" defTabSz="910314">
                <a:lnSpc>
                  <a:spcPct val="130000"/>
                </a:lnSpc>
              </a:pPr>
              <a:r>
                <a:rPr lang="zh-CN" altLang="en-US" sz="2257" b="1" dirty="0">
                  <a:solidFill>
                    <a:srgbClr val="F8F8F8"/>
                  </a:solidFill>
                  <a:latin typeface="微软雅黑" pitchFamily="34" charset="-122"/>
                  <a:ea typeface="微软雅黑" pitchFamily="34" charset="-122"/>
                </a:rPr>
                <a:t>您的标题</a:t>
              </a:r>
              <a:endParaRPr lang="zh-CN" altLang="en-US" sz="2257" b="1" dirty="0">
                <a:solidFill>
                  <a:srgbClr val="F8F8F8"/>
                </a:solidFill>
                <a:latin typeface="Arial"/>
                <a:ea typeface="微软雅黑"/>
              </a:endParaRPr>
            </a:p>
          </p:txBody>
        </p:sp>
      </p:grpSp>
      <p:grpSp>
        <p:nvGrpSpPr>
          <p:cNvPr id="33" name="组合 32"/>
          <p:cNvGrpSpPr/>
          <p:nvPr/>
        </p:nvGrpSpPr>
        <p:grpSpPr>
          <a:xfrm>
            <a:off x="2935682" y="2259425"/>
            <a:ext cx="2053419" cy="1961708"/>
            <a:chOff x="3792217" y="1160192"/>
            <a:chExt cx="2713479" cy="2592289"/>
          </a:xfrm>
        </p:grpSpPr>
        <p:grpSp>
          <p:nvGrpSpPr>
            <p:cNvPr id="34" name="组合 33"/>
            <p:cNvGrpSpPr/>
            <p:nvPr/>
          </p:nvGrpSpPr>
          <p:grpSpPr>
            <a:xfrm>
              <a:off x="3852813" y="1160192"/>
              <a:ext cx="2592288" cy="2592289"/>
              <a:chOff x="3091333" y="1182834"/>
              <a:chExt cx="3298687" cy="3298688"/>
            </a:xfrm>
          </p:grpSpPr>
          <p:sp>
            <p:nvSpPr>
              <p:cNvPr id="36" name="椭圆 35"/>
              <p:cNvSpPr/>
              <p:nvPr/>
            </p:nvSpPr>
            <p:spPr>
              <a:xfrm>
                <a:off x="3453163" y="1539455"/>
                <a:ext cx="2585448" cy="25854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srgbClr val="00B0F0"/>
                  </a:solidFill>
                  <a:latin typeface="Arial"/>
                  <a:ea typeface="微软雅黑"/>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black"/>
                    </a:solidFill>
                    <a:latin typeface="Arial"/>
                    <a:ea typeface="微软雅黑"/>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black"/>
                    </a:solidFill>
                    <a:latin typeface="Arial"/>
                    <a:ea typeface="微软雅黑"/>
                  </a:endParaRPr>
                </a:p>
              </p:txBody>
            </p:sp>
          </p:grpSp>
        </p:grpSp>
        <p:sp>
          <p:nvSpPr>
            <p:cNvPr id="35" name="矩形 34"/>
            <p:cNvSpPr/>
            <p:nvPr/>
          </p:nvSpPr>
          <p:spPr>
            <a:xfrm>
              <a:off x="3792217" y="1695708"/>
              <a:ext cx="2713479" cy="1265969"/>
            </a:xfrm>
            <a:prstGeom prst="rect">
              <a:avLst/>
            </a:prstGeom>
          </p:spPr>
          <p:txBody>
            <a:bodyPr wrap="square">
              <a:spAutoFit/>
            </a:bodyPr>
            <a:lstStyle/>
            <a:p>
              <a:pPr algn="ctr" defTabSz="910314">
                <a:lnSpc>
                  <a:spcPct val="130000"/>
                </a:lnSpc>
              </a:pPr>
              <a:r>
                <a:rPr lang="zh-CN" altLang="en-US" sz="2634" b="1" dirty="0">
                  <a:solidFill>
                    <a:srgbClr val="F8F8F8"/>
                  </a:solidFill>
                  <a:latin typeface="微软雅黑" pitchFamily="34" charset="-122"/>
                  <a:ea typeface="微软雅黑" pitchFamily="34" charset="-122"/>
                </a:rPr>
                <a:t>② </a:t>
              </a:r>
              <a:endParaRPr lang="en-US" altLang="zh-CN" sz="2634" b="1" dirty="0">
                <a:solidFill>
                  <a:srgbClr val="F8F8F8"/>
                </a:solidFill>
                <a:latin typeface="微软雅黑" pitchFamily="34" charset="-122"/>
                <a:ea typeface="微软雅黑" pitchFamily="34" charset="-122"/>
              </a:endParaRPr>
            </a:p>
            <a:p>
              <a:pPr algn="ctr" defTabSz="910314">
                <a:lnSpc>
                  <a:spcPct val="130000"/>
                </a:lnSpc>
              </a:pPr>
              <a:r>
                <a:rPr lang="zh-CN" altLang="en-US" sz="1693" b="1" dirty="0">
                  <a:solidFill>
                    <a:srgbClr val="F8F8F8"/>
                  </a:solidFill>
                  <a:latin typeface="微软雅黑" pitchFamily="34" charset="-122"/>
                  <a:ea typeface="微软雅黑" pitchFamily="34" charset="-122"/>
                </a:rPr>
                <a:t>您的标题</a:t>
              </a:r>
              <a:endParaRPr lang="zh-CN" altLang="en-US" sz="1693" b="1" dirty="0">
                <a:solidFill>
                  <a:srgbClr val="F8F8F8"/>
                </a:solidFill>
                <a:latin typeface="Arial"/>
                <a:ea typeface="微软雅黑"/>
              </a:endParaRPr>
            </a:p>
          </p:txBody>
        </p:sp>
      </p:grpSp>
      <p:grpSp>
        <p:nvGrpSpPr>
          <p:cNvPr id="40" name="组合 39"/>
          <p:cNvGrpSpPr/>
          <p:nvPr/>
        </p:nvGrpSpPr>
        <p:grpSpPr>
          <a:xfrm>
            <a:off x="2680847" y="955913"/>
            <a:ext cx="1695236" cy="1619522"/>
            <a:chOff x="3792217" y="1160192"/>
            <a:chExt cx="2713479" cy="2592289"/>
          </a:xfrm>
        </p:grpSpPr>
        <p:grpSp>
          <p:nvGrpSpPr>
            <p:cNvPr id="63" name="组合 62"/>
            <p:cNvGrpSpPr/>
            <p:nvPr/>
          </p:nvGrpSpPr>
          <p:grpSpPr>
            <a:xfrm>
              <a:off x="3852813" y="1160192"/>
              <a:ext cx="2592288" cy="2592289"/>
              <a:chOff x="3091333" y="1182834"/>
              <a:chExt cx="3298687" cy="3298688"/>
            </a:xfrm>
          </p:grpSpPr>
          <p:sp>
            <p:nvSpPr>
              <p:cNvPr id="65" name="椭圆 64"/>
              <p:cNvSpPr/>
              <p:nvPr/>
            </p:nvSpPr>
            <p:spPr>
              <a:xfrm>
                <a:off x="3453163" y="1539455"/>
                <a:ext cx="2585448" cy="258544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nvGrpSpPr>
              <p:cNvPr id="66"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black"/>
                    </a:solidFill>
                    <a:latin typeface="Arial"/>
                    <a:ea typeface="微软雅黑"/>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black"/>
                    </a:solidFill>
                    <a:latin typeface="Arial"/>
                    <a:ea typeface="微软雅黑"/>
                  </a:endParaRPr>
                </a:p>
              </p:txBody>
            </p:sp>
          </p:grpSp>
        </p:grpSp>
        <p:sp>
          <p:nvSpPr>
            <p:cNvPr id="64" name="矩形 63"/>
            <p:cNvSpPr/>
            <p:nvPr/>
          </p:nvSpPr>
          <p:spPr>
            <a:xfrm>
              <a:off x="3792217" y="1512117"/>
              <a:ext cx="2713479" cy="1533454"/>
            </a:xfrm>
            <a:prstGeom prst="rect">
              <a:avLst/>
            </a:prstGeom>
          </p:spPr>
          <p:txBody>
            <a:bodyPr wrap="square">
              <a:spAutoFit/>
            </a:bodyPr>
            <a:lstStyle/>
            <a:p>
              <a:pPr algn="ctr" defTabSz="910314">
                <a:lnSpc>
                  <a:spcPct val="130000"/>
                </a:lnSpc>
              </a:pPr>
              <a:r>
                <a:rPr lang="zh-CN" altLang="en-US" sz="2634" b="1" dirty="0">
                  <a:solidFill>
                    <a:srgbClr val="F8F8F8"/>
                  </a:solidFill>
                  <a:latin typeface="微软雅黑" panose="020B0503020204020204" pitchFamily="34" charset="-122"/>
                  <a:ea typeface="微软雅黑" panose="020B0503020204020204" pitchFamily="34" charset="-122"/>
                </a:rPr>
                <a:t>③ </a:t>
              </a:r>
              <a:endParaRPr lang="en-US" altLang="zh-CN" sz="2634" b="1" dirty="0">
                <a:solidFill>
                  <a:srgbClr val="F8F8F8"/>
                </a:solidFill>
                <a:latin typeface="微软雅黑" pitchFamily="34" charset="-122"/>
                <a:ea typeface="微软雅黑" pitchFamily="34" charset="-122"/>
              </a:endParaRPr>
            </a:p>
            <a:p>
              <a:pPr algn="ctr" defTabSz="910314">
                <a:lnSpc>
                  <a:spcPct val="130000"/>
                </a:lnSpc>
              </a:pPr>
              <a:r>
                <a:rPr lang="zh-CN" altLang="en-US" sz="1693" b="1" dirty="0">
                  <a:solidFill>
                    <a:srgbClr val="F8F8F8"/>
                  </a:solidFill>
                  <a:latin typeface="微软雅黑" pitchFamily="34" charset="-122"/>
                  <a:ea typeface="微软雅黑" pitchFamily="34" charset="-122"/>
                </a:rPr>
                <a:t>您的标题</a:t>
              </a:r>
              <a:endParaRPr lang="zh-CN" altLang="en-US" sz="1693" b="1" dirty="0">
                <a:solidFill>
                  <a:srgbClr val="F8F8F8"/>
                </a:solidFill>
                <a:latin typeface="Arial"/>
                <a:ea typeface="微软雅黑"/>
              </a:endParaRPr>
            </a:p>
          </p:txBody>
        </p:sp>
      </p:grpSp>
      <p:sp>
        <p:nvSpPr>
          <p:cNvPr id="69" name="矩形 68"/>
          <p:cNvSpPr/>
          <p:nvPr/>
        </p:nvSpPr>
        <p:spPr>
          <a:xfrm>
            <a:off x="4996637" y="3519942"/>
            <a:ext cx="3164946" cy="1146276"/>
          </a:xfrm>
          <a:prstGeom prst="rect">
            <a:avLst/>
          </a:prstGeom>
        </p:spPr>
        <p:txBody>
          <a:bodyPr wrap="square">
            <a:spAutoFit/>
          </a:bodyPr>
          <a:lstStyle/>
          <a:p>
            <a:pPr defTabSz="910314">
              <a:lnSpc>
                <a:spcPct val="130000"/>
              </a:lnSpc>
            </a:pPr>
            <a:r>
              <a:rPr lang="zh-CN" altLang="en-US" sz="1693" dirty="0">
                <a:solidFill>
                  <a:srgbClr val="00B0F0"/>
                </a:solidFill>
                <a:latin typeface="微软雅黑" pitchFamily="34" charset="-122"/>
                <a:ea typeface="微软雅黑" pitchFamily="34" charset="-122"/>
              </a:rPr>
              <a:t>单击填加标题</a:t>
            </a:r>
            <a:endParaRPr lang="en-US" altLang="zh-CN" sz="1693" dirty="0">
              <a:solidFill>
                <a:srgbClr val="00B0F0"/>
              </a:solidFill>
              <a:latin typeface="微软雅黑" pitchFamily="34" charset="-122"/>
              <a:ea typeface="微软雅黑" pitchFamily="34" charset="-122"/>
            </a:endParaRPr>
          </a:p>
          <a:p>
            <a:pPr defTabSz="910314">
              <a:lnSpc>
                <a:spcPct val="130000"/>
              </a:lnSpc>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70" name="矩形 69"/>
          <p:cNvSpPr/>
          <p:nvPr/>
        </p:nvSpPr>
        <p:spPr>
          <a:xfrm>
            <a:off x="6603840" y="1190360"/>
            <a:ext cx="2302751" cy="1372171"/>
          </a:xfrm>
          <a:prstGeom prst="rect">
            <a:avLst/>
          </a:prstGeom>
        </p:spPr>
        <p:txBody>
          <a:bodyPr wrap="square">
            <a:spAutoFit/>
          </a:bodyPr>
          <a:lstStyle/>
          <a:p>
            <a:pPr defTabSz="910314">
              <a:lnSpc>
                <a:spcPct val="130000"/>
              </a:lnSpc>
            </a:pPr>
            <a:r>
              <a:rPr lang="zh-CN" altLang="en-US" sz="1693" dirty="0">
                <a:solidFill>
                  <a:srgbClr val="FF6600"/>
                </a:solidFill>
                <a:latin typeface="微软雅黑" pitchFamily="34" charset="-122"/>
                <a:ea typeface="微软雅黑" pitchFamily="34" charset="-122"/>
              </a:rPr>
              <a:t>单击填加标题</a:t>
            </a:r>
            <a:endParaRPr lang="en-US" altLang="zh-CN" sz="1693" dirty="0">
              <a:solidFill>
                <a:srgbClr val="FF6600"/>
              </a:solidFill>
              <a:latin typeface="微软雅黑" pitchFamily="34" charset="-122"/>
              <a:ea typeface="微软雅黑" pitchFamily="34" charset="-122"/>
            </a:endParaRPr>
          </a:p>
          <a:p>
            <a:pPr defTabSz="910314">
              <a:lnSpc>
                <a:spcPct val="130000"/>
              </a:lnSpc>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71" name="矩形 70"/>
          <p:cNvSpPr/>
          <p:nvPr/>
        </p:nvSpPr>
        <p:spPr>
          <a:xfrm>
            <a:off x="508322" y="1950399"/>
            <a:ext cx="2302751" cy="1372171"/>
          </a:xfrm>
          <a:prstGeom prst="rect">
            <a:avLst/>
          </a:prstGeom>
        </p:spPr>
        <p:txBody>
          <a:bodyPr wrap="square">
            <a:spAutoFit/>
          </a:bodyPr>
          <a:lstStyle/>
          <a:p>
            <a:pPr defTabSz="910314">
              <a:lnSpc>
                <a:spcPct val="130000"/>
              </a:lnSpc>
            </a:pPr>
            <a:r>
              <a:rPr lang="zh-CN" altLang="en-US" sz="1693" dirty="0">
                <a:solidFill>
                  <a:srgbClr val="FF0000"/>
                </a:solidFill>
                <a:latin typeface="微软雅黑" pitchFamily="34" charset="-122"/>
                <a:ea typeface="微软雅黑" pitchFamily="34" charset="-122"/>
              </a:rPr>
              <a:t>单击填加标题</a:t>
            </a:r>
            <a:endParaRPr lang="en-US" altLang="zh-CN" sz="1693" dirty="0">
              <a:solidFill>
                <a:srgbClr val="FF0000"/>
              </a:solidFill>
              <a:latin typeface="微软雅黑" pitchFamily="34" charset="-122"/>
              <a:ea typeface="微软雅黑" pitchFamily="34" charset="-122"/>
            </a:endParaRPr>
          </a:p>
          <a:p>
            <a:pPr defTabSz="910314">
              <a:lnSpc>
                <a:spcPct val="130000"/>
              </a:lnSpc>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910314">
              <a:lnSpc>
                <a:spcPct val="130000"/>
              </a:lnSpc>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79289239"/>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extLst mod="1">
    <p:ext uri="{E180D4A7-C9FB-4DFB-919C-405C955672EB}">
      <p14:showEvtLst xmlns:p14="http://schemas.microsoft.com/office/powerpoint/2010/main">
        <p14:playEvt time="0" objId="30"/>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14" name="文本框 2"/>
          <p:cNvSpPr txBox="1">
            <a:spLocks noChangeArrowheads="1"/>
          </p:cNvSpPr>
          <p:nvPr>
            <p:custDataLst>
              <p:tags r:id="rId1"/>
            </p:custDataLst>
          </p:nvPr>
        </p:nvSpPr>
        <p:spPr bwMode="auto">
          <a:xfrm>
            <a:off x="349023" y="636360"/>
            <a:ext cx="3153966" cy="238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925" b="1" dirty="0" smtClean="0">
                <a:solidFill>
                  <a:srgbClr val="C00000"/>
                </a:solidFill>
                <a:latin typeface="Arial Black" panose="020B0A04020102020204" pitchFamily="34" charset="0"/>
                <a:ea typeface="微软雅黑" panose="020B0503020204020204" pitchFamily="34" charset="-122"/>
                <a:cs typeface="Times New Roman" panose="02020603050405020304" pitchFamily="18" charset="0"/>
              </a:rPr>
              <a:t>03</a:t>
            </a:r>
            <a:endParaRPr lang="zh-CN" altLang="en-US" sz="14925" b="1" dirty="0">
              <a:solidFill>
                <a:srgbClr val="C00000"/>
              </a:solidFill>
              <a:latin typeface="Arial Black" panose="020B0A04020102020204" pitchFamily="34" charset="0"/>
              <a:ea typeface="微软雅黑" panose="020B0503020204020204" pitchFamily="34" charset="-122"/>
              <a:cs typeface="Times New Roman" panose="02020603050405020304" pitchFamily="18" charset="0"/>
            </a:endParaRPr>
          </a:p>
        </p:txBody>
      </p:sp>
      <p:cxnSp>
        <p:nvCxnSpPr>
          <p:cNvPr id="17" name="直接连接符 16"/>
          <p:cNvCxnSpPr/>
          <p:nvPr>
            <p:custDataLst>
              <p:tags r:id="rId2"/>
            </p:custDataLst>
          </p:nvPr>
        </p:nvCxnSpPr>
        <p:spPr>
          <a:xfrm>
            <a:off x="3293439" y="1819841"/>
            <a:ext cx="3456384" cy="0"/>
          </a:xfrm>
          <a:prstGeom prst="line">
            <a:avLst/>
          </a:prstGeom>
          <a:ln w="1270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8" name="文本框 11"/>
          <p:cNvSpPr txBox="1">
            <a:spLocks noChangeArrowheads="1"/>
          </p:cNvSpPr>
          <p:nvPr>
            <p:custDataLst>
              <p:tags r:id="rId3"/>
            </p:custDataLst>
          </p:nvPr>
        </p:nvSpPr>
        <p:spPr bwMode="auto">
          <a:xfrm>
            <a:off x="315685" y="1576954"/>
            <a:ext cx="2915841" cy="507831"/>
          </a:xfrm>
          <a:prstGeom prst="rect">
            <a:avLst/>
          </a:prstGeom>
          <a:solidFill>
            <a:srgbClr val="EDF5F8"/>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b="1" dirty="0">
                <a:solidFill>
                  <a:schemeClr val="accent1"/>
                </a:solidFill>
                <a:latin typeface="Times New Roman" panose="02020603050405020304" pitchFamily="18" charset="0"/>
                <a:cs typeface="Times New Roman" panose="02020603050405020304" pitchFamily="18" charset="0"/>
              </a:rPr>
              <a:t>      </a:t>
            </a:r>
            <a:r>
              <a:rPr lang="en-US" altLang="zh-CN" sz="2700" b="1" dirty="0">
                <a:solidFill>
                  <a:srgbClr val="C00000"/>
                </a:solidFill>
                <a:latin typeface="Times New Roman" panose="02020603050405020304" pitchFamily="18" charset="0"/>
                <a:cs typeface="Times New Roman" panose="02020603050405020304" pitchFamily="18" charset="0"/>
              </a:rPr>
              <a:t>PART </a:t>
            </a:r>
            <a:r>
              <a:rPr lang="en-US" altLang="zh-CN" sz="2700" b="1" dirty="0" smtClean="0">
                <a:solidFill>
                  <a:srgbClr val="C00000"/>
                </a:solidFill>
                <a:latin typeface="Times New Roman" panose="02020603050405020304" pitchFamily="18" charset="0"/>
                <a:cs typeface="Times New Roman" panose="02020603050405020304" pitchFamily="18" charset="0"/>
              </a:rPr>
              <a:t>THREE</a:t>
            </a:r>
            <a:endParaRPr lang="zh-CN" altLang="en-US" sz="2700" b="1" dirty="0">
              <a:solidFill>
                <a:srgbClr val="C00000"/>
              </a:solidFill>
              <a:latin typeface="Times New Roman" panose="02020603050405020304" pitchFamily="18" charset="0"/>
              <a:cs typeface="Times New Roman" panose="02020603050405020304" pitchFamily="18" charset="0"/>
            </a:endParaRPr>
          </a:p>
        </p:txBody>
      </p:sp>
      <p:sp>
        <p:nvSpPr>
          <p:cNvPr id="19" name="文本框 18"/>
          <p:cNvSpPr txBox="1">
            <a:spLocks noChangeArrowheads="1"/>
          </p:cNvSpPr>
          <p:nvPr>
            <p:custDataLst>
              <p:tags r:id="rId4"/>
            </p:custDataLst>
          </p:nvPr>
        </p:nvSpPr>
        <p:spPr bwMode="auto">
          <a:xfrm>
            <a:off x="3252958" y="1280489"/>
            <a:ext cx="3496865" cy="539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rPr>
              <a:t>单击添加标题文字</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19"/>
          <p:cNvSpPr txBox="1">
            <a:spLocks noChangeArrowheads="1"/>
          </p:cNvSpPr>
          <p:nvPr>
            <p:custDataLst>
              <p:tags r:id="rId5"/>
            </p:custDataLst>
          </p:nvPr>
        </p:nvSpPr>
        <p:spPr bwMode="auto">
          <a:xfrm>
            <a:off x="3231526" y="1876991"/>
            <a:ext cx="3483769"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rPr>
              <a:t>单击此处添加文字标题</a:t>
            </a:r>
            <a:endParaRPr lang="en-US" altLang="zh-CN"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endParaRPr>
          </a:p>
          <a:p>
            <a:pPr algn="ctr" eaLnBrk="1" hangingPunct="1">
              <a:defRPr/>
            </a:pPr>
            <a:r>
              <a:rPr lang="zh-CN" altLang="en-US"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rPr>
              <a:t>单击此处添加文字标题</a:t>
            </a:r>
            <a:endParaRPr lang="da-DK" altLang="zh-CN" sz="1600" dirty="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endParaRPr>
          </a:p>
        </p:txBody>
      </p:sp>
    </p:spTree>
    <p:extLst>
      <p:ext uri="{BB962C8B-B14F-4D97-AF65-F5344CB8AC3E}">
        <p14:creationId xmlns:p14="http://schemas.microsoft.com/office/powerpoint/2010/main" val="2792363113"/>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 calcmode="lin" valueType="num">
                                      <p:cBhvr>
                                        <p:cTn id="9" dur="750" fill="hold"/>
                                        <p:tgtEl>
                                          <p:spTgt spid="14"/>
                                        </p:tgtEl>
                                        <p:attrNameLst>
                                          <p:attrName>style.rotation</p:attrName>
                                        </p:attrNameLst>
                                      </p:cBhvr>
                                      <p:tavLst>
                                        <p:tav tm="0">
                                          <p:val>
                                            <p:fltVal val="360"/>
                                          </p:val>
                                        </p:tav>
                                        <p:tav tm="100000">
                                          <p:val>
                                            <p:fltVal val="0"/>
                                          </p:val>
                                        </p:tav>
                                      </p:tavLst>
                                    </p:anim>
                                    <p:animEffect transition="in" filter="fade">
                                      <p:cBhvr>
                                        <p:cTn id="10" dur="750"/>
                                        <p:tgtEl>
                                          <p:spTgt spid="14"/>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750"/>
                                        <p:tgtEl>
                                          <p:spTgt spid="18"/>
                                        </p:tgtEl>
                                      </p:cBhvr>
                                    </p:animEffect>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inVertical)">
                                      <p:cBhvr>
                                        <p:cTn id="18" dur="750"/>
                                        <p:tgtEl>
                                          <p:spTgt spid="17"/>
                                        </p:tgtEl>
                                      </p:cBhvr>
                                    </p:animEffect>
                                  </p:childTnLst>
                                </p:cTn>
                              </p:par>
                            </p:childTnLst>
                          </p:cTn>
                        </p:par>
                        <p:par>
                          <p:cTn id="19" fill="hold">
                            <p:stCondLst>
                              <p:cond delay="2250"/>
                            </p:stCondLst>
                            <p:childTnLst>
                              <p:par>
                                <p:cTn id="20" presetID="47"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animBg="1"/>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椭圆 215"/>
          <p:cNvSpPr/>
          <p:nvPr/>
        </p:nvSpPr>
        <p:spPr>
          <a:xfrm>
            <a:off x="3478340" y="3994857"/>
            <a:ext cx="1756183" cy="262385"/>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defTabSz="910314"/>
            <a:endParaRPr lang="zh-CN" altLang="en-US" sz="1787">
              <a:solidFill>
                <a:prstClr val="white"/>
              </a:solidFill>
              <a:latin typeface="Arial"/>
              <a:ea typeface="微软雅黑"/>
            </a:endParaRPr>
          </a:p>
        </p:txBody>
      </p:sp>
      <p:grpSp>
        <p:nvGrpSpPr>
          <p:cNvPr id="217" name="组合 216"/>
          <p:cNvGrpSpPr/>
          <p:nvPr/>
        </p:nvGrpSpPr>
        <p:grpSpPr>
          <a:xfrm>
            <a:off x="3542620" y="1452354"/>
            <a:ext cx="1616382" cy="2676170"/>
            <a:chOff x="3546995" y="2016281"/>
            <a:chExt cx="1616382" cy="2709799"/>
          </a:xfrm>
        </p:grpSpPr>
        <p:sp>
          <p:nvSpPr>
            <p:cNvPr id="218" name="Freeform 33"/>
            <p:cNvSpPr>
              <a:spLocks/>
            </p:cNvSpPr>
            <p:nvPr/>
          </p:nvSpPr>
          <p:spPr bwMode="auto">
            <a:xfrm>
              <a:off x="3546995" y="2016281"/>
              <a:ext cx="1616382" cy="20287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19" name="Freeform 33"/>
            <p:cNvSpPr>
              <a:spLocks/>
            </p:cNvSpPr>
            <p:nvPr/>
          </p:nvSpPr>
          <p:spPr bwMode="auto">
            <a:xfrm>
              <a:off x="3587885" y="2067602"/>
              <a:ext cx="1534601" cy="1926082"/>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nvGrpSpPr>
            <p:cNvPr id="220" name="组合 219"/>
            <p:cNvGrpSpPr/>
            <p:nvPr/>
          </p:nvGrpSpPr>
          <p:grpSpPr>
            <a:xfrm>
              <a:off x="3999883" y="4025097"/>
              <a:ext cx="716912" cy="700983"/>
              <a:chOff x="3759201" y="3508375"/>
              <a:chExt cx="828024" cy="809626"/>
            </a:xfrm>
          </p:grpSpPr>
          <p:sp>
            <p:nvSpPr>
              <p:cNvPr id="221" name="Freeform 6"/>
              <p:cNvSpPr>
                <a:spLocks/>
              </p:cNvSpPr>
              <p:nvPr/>
            </p:nvSpPr>
            <p:spPr bwMode="auto">
              <a:xfrm>
                <a:off x="3764900" y="3508375"/>
                <a:ext cx="822325" cy="757238"/>
              </a:xfrm>
              <a:custGeom>
                <a:avLst/>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22" name="Freeform 7"/>
              <p:cNvSpPr>
                <a:spLocks/>
              </p:cNvSpPr>
              <p:nvPr/>
            </p:nvSpPr>
            <p:spPr bwMode="auto">
              <a:xfrm>
                <a:off x="3996676" y="4268788"/>
                <a:ext cx="350838" cy="49213"/>
              </a:xfrm>
              <a:custGeom>
                <a:avLst/>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23" name="Freeform 8"/>
              <p:cNvSpPr>
                <a:spLocks/>
              </p:cNvSpPr>
              <p:nvPr/>
            </p:nvSpPr>
            <p:spPr bwMode="auto">
              <a:xfrm>
                <a:off x="4173538" y="3527425"/>
                <a:ext cx="247650" cy="33338"/>
              </a:xfrm>
              <a:custGeom>
                <a:avLst/>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24" name="Freeform 9"/>
              <p:cNvSpPr>
                <a:spLocks/>
              </p:cNvSpPr>
              <p:nvPr/>
            </p:nvSpPr>
            <p:spPr bwMode="auto">
              <a:xfrm>
                <a:off x="4173538" y="3571875"/>
                <a:ext cx="242888" cy="93663"/>
              </a:xfrm>
              <a:custGeom>
                <a:avLst/>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25" name="Freeform 10"/>
              <p:cNvSpPr>
                <a:spLocks/>
              </p:cNvSpPr>
              <p:nvPr/>
            </p:nvSpPr>
            <p:spPr bwMode="auto">
              <a:xfrm>
                <a:off x="4106863" y="3698875"/>
                <a:ext cx="303213" cy="34925"/>
              </a:xfrm>
              <a:custGeom>
                <a:avLst/>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ah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26" name="Freeform 11"/>
              <p:cNvSpPr>
                <a:spLocks/>
              </p:cNvSpPr>
              <p:nvPr/>
            </p:nvSpPr>
            <p:spPr bwMode="auto">
              <a:xfrm>
                <a:off x="4140201" y="3756025"/>
                <a:ext cx="269875" cy="25400"/>
              </a:xfrm>
              <a:custGeom>
                <a:avLst/>
                <a:gdLst>
                  <a:gd name="T0" fmla="*/ 26 w 72"/>
                  <a:gd name="T1" fmla="*/ 1 h 7"/>
                  <a:gd name="T2" fmla="*/ 72 w 72"/>
                  <a:gd name="T3" fmla="*/ 0 h 7"/>
                  <a:gd name="T4" fmla="*/ 49 w 72"/>
                  <a:gd name="T5" fmla="*/ 5 h 7"/>
                  <a:gd name="T6" fmla="*/ 4 w 72"/>
                  <a:gd name="T7" fmla="*/ 7 h 7"/>
                  <a:gd name="T8" fmla="*/ 26 w 72"/>
                  <a:gd name="T9" fmla="*/ 1 h 7"/>
                </a:gdLst>
                <a:ah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27" name="Freeform 12"/>
              <p:cNvSpPr>
                <a:spLocks/>
              </p:cNvSpPr>
              <p:nvPr/>
            </p:nvSpPr>
            <p:spPr bwMode="auto">
              <a:xfrm>
                <a:off x="4125913" y="3811588"/>
                <a:ext cx="287338" cy="38100"/>
              </a:xfrm>
              <a:custGeom>
                <a:avLst/>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ah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28" name="Freeform 13"/>
              <p:cNvSpPr>
                <a:spLocks/>
              </p:cNvSpPr>
              <p:nvPr/>
            </p:nvSpPr>
            <p:spPr bwMode="auto">
              <a:xfrm>
                <a:off x="4195763" y="3868738"/>
                <a:ext cx="217488" cy="33338"/>
              </a:xfrm>
              <a:custGeom>
                <a:avLst/>
                <a:gdLst>
                  <a:gd name="T0" fmla="*/ 0 w 58"/>
                  <a:gd name="T1" fmla="*/ 4 h 9"/>
                  <a:gd name="T2" fmla="*/ 56 w 58"/>
                  <a:gd name="T3" fmla="*/ 0 h 9"/>
                  <a:gd name="T4" fmla="*/ 0 w 58"/>
                  <a:gd name="T5" fmla="*/ 4 h 9"/>
                </a:gdLst>
                <a:ahLst/>
                <a:cxnLst>
                  <a:cxn ang="0">
                    <a:pos x="T0" y="T1"/>
                  </a:cxn>
                  <a:cxn ang="0">
                    <a:pos x="T2" y="T3"/>
                  </a:cxn>
                  <a:cxn ang="0">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29" name="Freeform 14"/>
              <p:cNvSpPr>
                <a:spLocks/>
              </p:cNvSpPr>
              <p:nvPr/>
            </p:nvSpPr>
            <p:spPr bwMode="auto">
              <a:xfrm>
                <a:off x="4117976" y="3935413"/>
                <a:ext cx="280988" cy="30163"/>
              </a:xfrm>
              <a:custGeom>
                <a:avLst/>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ah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0" name="Freeform 15"/>
              <p:cNvSpPr>
                <a:spLocks/>
              </p:cNvSpPr>
              <p:nvPr/>
            </p:nvSpPr>
            <p:spPr bwMode="auto">
              <a:xfrm>
                <a:off x="4206876" y="3984625"/>
                <a:ext cx="206375" cy="25400"/>
              </a:xfrm>
              <a:custGeom>
                <a:avLst/>
                <a:gdLst>
                  <a:gd name="T0" fmla="*/ 0 w 55"/>
                  <a:gd name="T1" fmla="*/ 3 h 7"/>
                  <a:gd name="T2" fmla="*/ 53 w 55"/>
                  <a:gd name="T3" fmla="*/ 0 h 7"/>
                  <a:gd name="T4" fmla="*/ 0 w 55"/>
                  <a:gd name="T5" fmla="*/ 3 h 7"/>
                </a:gdLst>
                <a:ah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1" name="Freeform 16"/>
              <p:cNvSpPr>
                <a:spLocks/>
              </p:cNvSpPr>
              <p:nvPr/>
            </p:nvSpPr>
            <p:spPr bwMode="auto">
              <a:xfrm>
                <a:off x="4222751" y="4044949"/>
                <a:ext cx="160338" cy="28576"/>
              </a:xfrm>
              <a:custGeom>
                <a:avLst/>
                <a:gdLst>
                  <a:gd name="T0" fmla="*/ 0 w 43"/>
                  <a:gd name="T1" fmla="*/ 2 h 8"/>
                  <a:gd name="T2" fmla="*/ 41 w 43"/>
                  <a:gd name="T3" fmla="*/ 1 h 8"/>
                  <a:gd name="T4" fmla="*/ 26 w 43"/>
                  <a:gd name="T5" fmla="*/ 7 h 8"/>
                  <a:gd name="T6" fmla="*/ 0 w 43"/>
                  <a:gd name="T7" fmla="*/ 2 h 8"/>
                </a:gdLst>
                <a:ah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2" name="Freeform 17"/>
              <p:cNvSpPr>
                <a:spLocks/>
              </p:cNvSpPr>
              <p:nvPr/>
            </p:nvSpPr>
            <p:spPr bwMode="auto">
              <a:xfrm>
                <a:off x="4151313" y="4070350"/>
                <a:ext cx="314325" cy="30163"/>
              </a:xfrm>
              <a:custGeom>
                <a:avLst/>
                <a:gdLst>
                  <a:gd name="T0" fmla="*/ 0 w 84"/>
                  <a:gd name="T1" fmla="*/ 5 h 8"/>
                  <a:gd name="T2" fmla="*/ 84 w 84"/>
                  <a:gd name="T3" fmla="*/ 0 h 8"/>
                  <a:gd name="T4" fmla="*/ 32 w 84"/>
                  <a:gd name="T5" fmla="*/ 8 h 8"/>
                  <a:gd name="T6" fmla="*/ 0 w 84"/>
                  <a:gd name="T7" fmla="*/ 5 h 8"/>
                </a:gdLst>
                <a:ah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3" name="Freeform 18"/>
              <p:cNvSpPr>
                <a:spLocks/>
              </p:cNvSpPr>
              <p:nvPr/>
            </p:nvSpPr>
            <p:spPr bwMode="auto">
              <a:xfrm>
                <a:off x="4514851" y="3703638"/>
                <a:ext cx="36513" cy="22225"/>
              </a:xfrm>
              <a:custGeom>
                <a:avLst/>
                <a:gdLst>
                  <a:gd name="T0" fmla="*/ 7 w 10"/>
                  <a:gd name="T1" fmla="*/ 0 h 6"/>
                  <a:gd name="T2" fmla="*/ 0 w 10"/>
                  <a:gd name="T3" fmla="*/ 6 h 6"/>
                  <a:gd name="T4" fmla="*/ 7 w 10"/>
                  <a:gd name="T5" fmla="*/ 0 h 6"/>
                </a:gdLst>
                <a:ah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4" name="Freeform 19"/>
              <p:cNvSpPr>
                <a:spLocks/>
              </p:cNvSpPr>
              <p:nvPr/>
            </p:nvSpPr>
            <p:spPr bwMode="auto">
              <a:xfrm>
                <a:off x="4510088" y="3579813"/>
                <a:ext cx="41275" cy="19050"/>
              </a:xfrm>
              <a:custGeom>
                <a:avLst/>
                <a:gdLst>
                  <a:gd name="T0" fmla="*/ 8 w 11"/>
                  <a:gd name="T1" fmla="*/ 0 h 5"/>
                  <a:gd name="T2" fmla="*/ 0 w 11"/>
                  <a:gd name="T3" fmla="*/ 5 h 5"/>
                  <a:gd name="T4" fmla="*/ 8 w 11"/>
                  <a:gd name="T5" fmla="*/ 0 h 5"/>
                </a:gdLst>
                <a:ah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5" name="Freeform 20"/>
              <p:cNvSpPr>
                <a:spLocks/>
              </p:cNvSpPr>
              <p:nvPr/>
            </p:nvSpPr>
            <p:spPr bwMode="auto">
              <a:xfrm>
                <a:off x="4495801" y="3819525"/>
                <a:ext cx="55563" cy="19050"/>
              </a:xfrm>
              <a:custGeom>
                <a:avLst/>
                <a:gdLst>
                  <a:gd name="T0" fmla="*/ 11 w 15"/>
                  <a:gd name="T1" fmla="*/ 0 h 5"/>
                  <a:gd name="T2" fmla="*/ 0 w 15"/>
                  <a:gd name="T3" fmla="*/ 5 h 5"/>
                  <a:gd name="T4" fmla="*/ 11 w 15"/>
                  <a:gd name="T5" fmla="*/ 0 h 5"/>
                </a:gdLst>
                <a:ah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6" name="Freeform 21"/>
              <p:cNvSpPr>
                <a:spLocks/>
              </p:cNvSpPr>
              <p:nvPr/>
            </p:nvSpPr>
            <p:spPr bwMode="auto">
              <a:xfrm>
                <a:off x="4498976" y="3894138"/>
                <a:ext cx="46038" cy="57150"/>
              </a:xfrm>
              <a:custGeom>
                <a:avLst/>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7" name="Freeform 22"/>
              <p:cNvSpPr>
                <a:spLocks/>
              </p:cNvSpPr>
              <p:nvPr/>
            </p:nvSpPr>
            <p:spPr bwMode="auto">
              <a:xfrm>
                <a:off x="4518026" y="4037013"/>
                <a:ext cx="22225" cy="19050"/>
              </a:xfrm>
              <a:custGeom>
                <a:avLst/>
                <a:gdLst>
                  <a:gd name="T0" fmla="*/ 3 w 6"/>
                  <a:gd name="T1" fmla="*/ 0 h 5"/>
                  <a:gd name="T2" fmla="*/ 0 w 6"/>
                  <a:gd name="T3" fmla="*/ 5 h 5"/>
                  <a:gd name="T4" fmla="*/ 3 w 6"/>
                  <a:gd name="T5" fmla="*/ 0 h 5"/>
                </a:gdLst>
                <a:ah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8" name="Freeform 23"/>
              <p:cNvSpPr>
                <a:spLocks/>
              </p:cNvSpPr>
              <p:nvPr/>
            </p:nvSpPr>
            <p:spPr bwMode="auto">
              <a:xfrm>
                <a:off x="3814763" y="3557588"/>
                <a:ext cx="206375" cy="22225"/>
              </a:xfrm>
              <a:custGeom>
                <a:avLst/>
                <a:gdLst>
                  <a:gd name="T0" fmla="*/ 0 w 55"/>
                  <a:gd name="T1" fmla="*/ 0 h 6"/>
                  <a:gd name="T2" fmla="*/ 55 w 55"/>
                  <a:gd name="T3" fmla="*/ 3 h 6"/>
                  <a:gd name="T4" fmla="*/ 0 w 55"/>
                  <a:gd name="T5" fmla="*/ 0 h 6"/>
                </a:gdLst>
                <a:ah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39" name="Freeform 24"/>
              <p:cNvSpPr>
                <a:spLocks/>
              </p:cNvSpPr>
              <p:nvPr/>
            </p:nvSpPr>
            <p:spPr bwMode="auto">
              <a:xfrm>
                <a:off x="3762376" y="3744913"/>
                <a:ext cx="71438" cy="17463"/>
              </a:xfrm>
              <a:custGeom>
                <a:avLst/>
                <a:gdLst>
                  <a:gd name="T0" fmla="*/ 7 w 19"/>
                  <a:gd name="T1" fmla="*/ 0 h 5"/>
                  <a:gd name="T2" fmla="*/ 19 w 19"/>
                  <a:gd name="T3" fmla="*/ 1 h 5"/>
                  <a:gd name="T4" fmla="*/ 4 w 19"/>
                  <a:gd name="T5" fmla="*/ 4 h 5"/>
                  <a:gd name="T6" fmla="*/ 7 w 19"/>
                  <a:gd name="T7" fmla="*/ 0 h 5"/>
                </a:gdLst>
                <a:ah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40" name="Freeform 25"/>
              <p:cNvSpPr>
                <a:spLocks/>
              </p:cNvSpPr>
              <p:nvPr/>
            </p:nvSpPr>
            <p:spPr bwMode="auto">
              <a:xfrm>
                <a:off x="3762376" y="3857625"/>
                <a:ext cx="74613" cy="14288"/>
              </a:xfrm>
              <a:custGeom>
                <a:avLst/>
                <a:gdLst>
                  <a:gd name="T0" fmla="*/ 6 w 20"/>
                  <a:gd name="T1" fmla="*/ 0 h 4"/>
                  <a:gd name="T2" fmla="*/ 20 w 20"/>
                  <a:gd name="T3" fmla="*/ 0 h 4"/>
                  <a:gd name="T4" fmla="*/ 2 w 20"/>
                  <a:gd name="T5" fmla="*/ 4 h 4"/>
                  <a:gd name="T6" fmla="*/ 6 w 20"/>
                  <a:gd name="T7" fmla="*/ 0 h 4"/>
                </a:gdLst>
                <a:ah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41" name="Freeform 26"/>
              <p:cNvSpPr>
                <a:spLocks/>
              </p:cNvSpPr>
              <p:nvPr/>
            </p:nvSpPr>
            <p:spPr bwMode="auto">
              <a:xfrm>
                <a:off x="3759201" y="3979863"/>
                <a:ext cx="74613" cy="19050"/>
              </a:xfrm>
              <a:custGeom>
                <a:avLst/>
                <a:gdLst>
                  <a:gd name="T0" fmla="*/ 6 w 20"/>
                  <a:gd name="T1" fmla="*/ 0 h 5"/>
                  <a:gd name="T2" fmla="*/ 20 w 20"/>
                  <a:gd name="T3" fmla="*/ 1 h 5"/>
                  <a:gd name="T4" fmla="*/ 2 w 20"/>
                  <a:gd name="T5" fmla="*/ 5 h 5"/>
                  <a:gd name="T6" fmla="*/ 6 w 20"/>
                  <a:gd name="T7" fmla="*/ 0 h 5"/>
                </a:gdLst>
                <a:ah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42" name="Freeform 27"/>
              <p:cNvSpPr>
                <a:spLocks/>
              </p:cNvSpPr>
              <p:nvPr/>
            </p:nvSpPr>
            <p:spPr bwMode="auto">
              <a:xfrm>
                <a:off x="3822701" y="4086225"/>
                <a:ext cx="268288" cy="33338"/>
              </a:xfrm>
              <a:custGeom>
                <a:avLst/>
                <a:gdLst>
                  <a:gd name="T0" fmla="*/ 0 w 72"/>
                  <a:gd name="T1" fmla="*/ 0 h 9"/>
                  <a:gd name="T2" fmla="*/ 68 w 72"/>
                  <a:gd name="T3" fmla="*/ 1 h 9"/>
                  <a:gd name="T4" fmla="*/ 0 w 72"/>
                  <a:gd name="T5" fmla="*/ 0 h 9"/>
                </a:gdLst>
                <a:ah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43" name="Freeform 28"/>
              <p:cNvSpPr>
                <a:spLocks/>
              </p:cNvSpPr>
              <p:nvPr/>
            </p:nvSpPr>
            <p:spPr bwMode="auto">
              <a:xfrm>
                <a:off x="4300538" y="4114800"/>
                <a:ext cx="134938" cy="120650"/>
              </a:xfrm>
              <a:custGeom>
                <a:avLst/>
                <a:gdLst>
                  <a:gd name="T0" fmla="*/ 36 w 36"/>
                  <a:gd name="T1" fmla="*/ 0 h 32"/>
                  <a:gd name="T2" fmla="*/ 3 w 36"/>
                  <a:gd name="T3" fmla="*/ 31 h 32"/>
                  <a:gd name="T4" fmla="*/ 36 w 36"/>
                  <a:gd name="T5" fmla="*/ 0 h 32"/>
                </a:gdLst>
                <a:ah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grpSp>
      <p:grpSp>
        <p:nvGrpSpPr>
          <p:cNvPr id="244" name="Group 37"/>
          <p:cNvGrpSpPr>
            <a:grpSpLocks noChangeAspect="1"/>
          </p:cNvGrpSpPr>
          <p:nvPr/>
        </p:nvGrpSpPr>
        <p:grpSpPr bwMode="auto">
          <a:xfrm>
            <a:off x="3522692" y="1434731"/>
            <a:ext cx="1656235" cy="1979117"/>
            <a:chOff x="2250" y="790"/>
            <a:chExt cx="1205" cy="1458"/>
          </a:xfrm>
        </p:grpSpPr>
        <p:sp>
          <p:nvSpPr>
            <p:cNvPr id="245" name="Rectangle 38"/>
            <p:cNvSpPr>
              <a:spLocks noChangeArrowheads="1"/>
            </p:cNvSpPr>
            <p:nvPr/>
          </p:nvSpPr>
          <p:spPr bwMode="auto">
            <a:xfrm>
              <a:off x="2847" y="1827"/>
              <a:ext cx="12" cy="369"/>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46"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Lst>
              <a:ah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47"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Lst>
              <a:ah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48"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Lst>
              <a:ah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49"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Lst>
              <a:ah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0"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Lst>
              <a:ah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1"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Lst>
              <a:ah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2"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Lst>
              <a:ah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3"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Lst>
              <a:ah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4"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Lst>
              <a:ah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5"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Lst>
              <a:ah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6"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Lst>
              <a:ah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7"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Lst>
              <a:ah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8" name="Freeform 51"/>
            <p:cNvSpPr>
              <a:spLocks/>
            </p:cNvSpPr>
            <p:nvPr/>
          </p:nvSpPr>
          <p:spPr bwMode="auto">
            <a:xfrm>
              <a:off x="3027" y="2042"/>
              <a:ext cx="123" cy="133"/>
            </a:xfrm>
            <a:custGeom>
              <a:avLst/>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59"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Lst>
              <a:ah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0"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Lst>
              <a:ahLst/>
              <a:cxnLst>
                <a:cxn ang="0">
                  <a:pos x="T0" y="T1"/>
                </a:cxn>
                <a:cxn ang="0">
                  <a:pos x="T2" y="T3"/>
                </a:cxn>
                <a:cxn ang="0">
                  <a:pos x="T4" y="T5"/>
                </a:cxn>
                <a:cxn ang="0">
                  <a:pos x="T6" y="T7"/>
                </a:cxn>
                <a:cxn ang="0">
                  <a:pos x="T8" y="T9"/>
                </a:cxn>
              </a:cxnLst>
              <a:rect l="0" t="0" r="r" b="b"/>
              <a:pathLst>
                <a:path w="38" h="232">
                  <a:moveTo>
                    <a:pt x="10" y="232"/>
                  </a:moveTo>
                  <a:lnTo>
                    <a:pt x="0" y="232"/>
                  </a:lnTo>
                  <a:lnTo>
                    <a:pt x="26" y="0"/>
                  </a:lnTo>
                  <a:lnTo>
                    <a:pt x="38" y="0"/>
                  </a:lnTo>
                  <a:lnTo>
                    <a:pt x="10" y="23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1"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Lst>
              <a:ahLst/>
              <a:cxnLst>
                <a:cxn ang="0">
                  <a:pos x="T0" y="T1"/>
                </a:cxn>
                <a:cxn ang="0">
                  <a:pos x="T2" y="T3"/>
                </a:cxn>
                <a:cxn ang="0">
                  <a:pos x="T4" y="T5"/>
                </a:cxn>
                <a:cxn ang="0">
                  <a:pos x="T6" y="T7"/>
                </a:cxn>
                <a:cxn ang="0">
                  <a:pos x="T8" y="T9"/>
                </a:cxn>
              </a:cxnLst>
              <a:rect l="0" t="0" r="r" b="b"/>
              <a:pathLst>
                <a:path w="111" h="215">
                  <a:moveTo>
                    <a:pt x="9" y="215"/>
                  </a:moveTo>
                  <a:lnTo>
                    <a:pt x="0" y="210"/>
                  </a:lnTo>
                  <a:lnTo>
                    <a:pt x="101" y="0"/>
                  </a:lnTo>
                  <a:lnTo>
                    <a:pt x="111" y="7"/>
                  </a:lnTo>
                  <a:lnTo>
                    <a:pt x="9"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2"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Lst>
              <a:ah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3"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Lst>
              <a:ah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4"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Lst>
              <a:ah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5"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Lst>
              <a:ah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6"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Lst>
              <a:ah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7"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Lst>
              <a:ah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8"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Lst>
              <a:ah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69"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Lst>
              <a:ah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0"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Lst>
              <a:ah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1"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Lst>
              <a:ah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2"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Lst>
              <a:ah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3"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Lst>
              <a:ah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4"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Lst>
              <a:ah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5"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Lst>
              <a:ah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6"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Lst>
              <a:ah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7"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Lst>
              <a:ah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8"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Lst>
              <a:ah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79"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Lst>
              <a:ahLst/>
              <a:cxnLst>
                <a:cxn ang="0">
                  <a:pos x="T0" y="T1"/>
                </a:cxn>
                <a:cxn ang="0">
                  <a:pos x="T2" y="T3"/>
                </a:cxn>
                <a:cxn ang="0">
                  <a:pos x="T4" y="T5"/>
                </a:cxn>
                <a:cxn ang="0">
                  <a:pos x="T6" y="T7"/>
                </a:cxn>
                <a:cxn ang="0">
                  <a:pos x="T8" y="T9"/>
                </a:cxn>
              </a:cxnLst>
              <a:rect l="0" t="0" r="r" b="b"/>
              <a:pathLst>
                <a:path w="99" h="227">
                  <a:moveTo>
                    <a:pt x="9" y="227"/>
                  </a:moveTo>
                  <a:lnTo>
                    <a:pt x="0" y="223"/>
                  </a:lnTo>
                  <a:lnTo>
                    <a:pt x="90" y="0"/>
                  </a:lnTo>
                  <a:lnTo>
                    <a:pt x="99" y="5"/>
                  </a:lnTo>
                  <a:lnTo>
                    <a:pt x="9" y="22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0"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Lst>
              <a:ahLst/>
              <a:cxnLst>
                <a:cxn ang="0">
                  <a:pos x="T0" y="T1"/>
                </a:cxn>
                <a:cxn ang="0">
                  <a:pos x="T2" y="T3"/>
                </a:cxn>
                <a:cxn ang="0">
                  <a:pos x="T4" y="T5"/>
                </a:cxn>
                <a:cxn ang="0">
                  <a:pos x="T6" y="T7"/>
                </a:cxn>
                <a:cxn ang="0">
                  <a:pos x="T8" y="T9"/>
                </a:cxn>
              </a:cxnLst>
              <a:rect l="0" t="0" r="r" b="b"/>
              <a:pathLst>
                <a:path w="179" h="106">
                  <a:moveTo>
                    <a:pt x="175" y="106"/>
                  </a:moveTo>
                  <a:lnTo>
                    <a:pt x="0" y="9"/>
                  </a:lnTo>
                  <a:lnTo>
                    <a:pt x="4" y="0"/>
                  </a:lnTo>
                  <a:lnTo>
                    <a:pt x="179" y="97"/>
                  </a:lnTo>
                  <a:lnTo>
                    <a:pt x="175" y="1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1"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Lst>
              <a:ah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2"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Lst>
              <a:ah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3"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Lst>
              <a:ah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4"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Lst>
              <a:ah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5"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Lst>
              <a:ah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6"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Lst>
              <a:ah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7"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Lst>
              <a:ah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8"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Lst>
              <a:ah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89"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Lst>
              <a:ah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0"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Lst>
              <a:ahLst/>
              <a:cxnLst>
                <a:cxn ang="0">
                  <a:pos x="T0" y="T1"/>
                </a:cxn>
                <a:cxn ang="0">
                  <a:pos x="T2" y="T3"/>
                </a:cxn>
                <a:cxn ang="0">
                  <a:pos x="T4" y="T5"/>
                </a:cxn>
                <a:cxn ang="0">
                  <a:pos x="T6" y="T7"/>
                </a:cxn>
                <a:cxn ang="0">
                  <a:pos x="T8" y="T9"/>
                </a:cxn>
              </a:cxnLst>
              <a:rect l="0" t="0" r="r" b="b"/>
              <a:pathLst>
                <a:path w="187" h="212">
                  <a:moveTo>
                    <a:pt x="179" y="212"/>
                  </a:moveTo>
                  <a:lnTo>
                    <a:pt x="0" y="7"/>
                  </a:lnTo>
                  <a:lnTo>
                    <a:pt x="9" y="0"/>
                  </a:lnTo>
                  <a:lnTo>
                    <a:pt x="187" y="205"/>
                  </a:lnTo>
                  <a:lnTo>
                    <a:pt x="179" y="21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1"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Lst>
              <a:ah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2"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Lst>
              <a:ah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3"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Lst>
              <a:ah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4"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Lst>
              <a:ah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5"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Lst>
              <a:ah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6"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Lst>
              <a:ah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7" name="Freeform 90"/>
            <p:cNvSpPr>
              <a:spLocks/>
            </p:cNvSpPr>
            <p:nvPr/>
          </p:nvSpPr>
          <p:spPr bwMode="auto">
            <a:xfrm>
              <a:off x="2618" y="1386"/>
              <a:ext cx="473" cy="132"/>
            </a:xfrm>
            <a:custGeom>
              <a:avLst/>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8"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Lst>
              <a:ah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299"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Lst>
              <a:ah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0"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Lst>
              <a:ah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1"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Lst>
              <a:ah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2"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Lst>
              <a:ahLst/>
              <a:cxnLst>
                <a:cxn ang="0">
                  <a:pos x="T0" y="T1"/>
                </a:cxn>
                <a:cxn ang="0">
                  <a:pos x="T2" y="T3"/>
                </a:cxn>
                <a:cxn ang="0">
                  <a:pos x="T4" y="T5"/>
                </a:cxn>
                <a:cxn ang="0">
                  <a:pos x="T6" y="T7"/>
                </a:cxn>
                <a:cxn ang="0">
                  <a:pos x="T8" y="T9"/>
                </a:cxn>
              </a:cxnLst>
              <a:rect l="0" t="0" r="r" b="b"/>
              <a:pathLst>
                <a:path w="232" h="168">
                  <a:moveTo>
                    <a:pt x="7" y="168"/>
                  </a:moveTo>
                  <a:lnTo>
                    <a:pt x="0" y="161"/>
                  </a:lnTo>
                  <a:lnTo>
                    <a:pt x="225" y="0"/>
                  </a:lnTo>
                  <a:lnTo>
                    <a:pt x="232" y="9"/>
                  </a:lnTo>
                  <a:lnTo>
                    <a:pt x="7" y="16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3"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Lst>
              <a:ahLst/>
              <a:cxnLst>
                <a:cxn ang="0">
                  <a:pos x="T0" y="T1"/>
                </a:cxn>
                <a:cxn ang="0">
                  <a:pos x="T2" y="T3"/>
                </a:cxn>
                <a:cxn ang="0">
                  <a:pos x="T4" y="T5"/>
                </a:cxn>
                <a:cxn ang="0">
                  <a:pos x="T6" y="T7"/>
                </a:cxn>
                <a:cxn ang="0">
                  <a:pos x="T8" y="T9"/>
                </a:cxn>
              </a:cxnLst>
              <a:rect l="0" t="0" r="r" b="b"/>
              <a:pathLst>
                <a:path w="111" h="253">
                  <a:moveTo>
                    <a:pt x="9" y="253"/>
                  </a:moveTo>
                  <a:lnTo>
                    <a:pt x="0" y="248"/>
                  </a:lnTo>
                  <a:lnTo>
                    <a:pt x="99" y="0"/>
                  </a:lnTo>
                  <a:lnTo>
                    <a:pt x="111" y="5"/>
                  </a:lnTo>
                  <a:lnTo>
                    <a:pt x="9" y="25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4"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Lst>
              <a:ah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5"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Lst>
              <a:ah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6"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Lst>
              <a:ahLst/>
              <a:cxnLst>
                <a:cxn ang="0">
                  <a:pos x="T0" y="T1"/>
                </a:cxn>
                <a:cxn ang="0">
                  <a:pos x="T2" y="T3"/>
                </a:cxn>
                <a:cxn ang="0">
                  <a:pos x="T4" y="T5"/>
                </a:cxn>
                <a:cxn ang="0">
                  <a:pos x="T6" y="T7"/>
                </a:cxn>
                <a:cxn ang="0">
                  <a:pos x="T8" y="T9"/>
                </a:cxn>
              </a:cxnLst>
              <a:rect l="0" t="0" r="r" b="b"/>
              <a:pathLst>
                <a:path w="48" h="121">
                  <a:moveTo>
                    <a:pt x="38" y="121"/>
                  </a:moveTo>
                  <a:lnTo>
                    <a:pt x="0" y="5"/>
                  </a:lnTo>
                  <a:lnTo>
                    <a:pt x="12" y="0"/>
                  </a:lnTo>
                  <a:lnTo>
                    <a:pt x="48" y="118"/>
                  </a:lnTo>
                  <a:lnTo>
                    <a:pt x="38" y="1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7"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Lst>
              <a:ahLst/>
              <a:cxnLst>
                <a:cxn ang="0">
                  <a:pos x="T0" y="T1"/>
                </a:cxn>
                <a:cxn ang="0">
                  <a:pos x="T2" y="T3"/>
                </a:cxn>
                <a:cxn ang="0">
                  <a:pos x="T4" y="T5"/>
                </a:cxn>
                <a:cxn ang="0">
                  <a:pos x="T6" y="T7"/>
                </a:cxn>
                <a:cxn ang="0">
                  <a:pos x="T8" y="T9"/>
                </a:cxn>
              </a:cxnLst>
              <a:rect l="0" t="0" r="r" b="b"/>
              <a:pathLst>
                <a:path w="121" h="165">
                  <a:moveTo>
                    <a:pt x="10" y="165"/>
                  </a:moveTo>
                  <a:lnTo>
                    <a:pt x="0" y="158"/>
                  </a:lnTo>
                  <a:lnTo>
                    <a:pt x="111" y="0"/>
                  </a:lnTo>
                  <a:lnTo>
                    <a:pt x="121" y="7"/>
                  </a:lnTo>
                  <a:lnTo>
                    <a:pt x="10" y="16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8"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Lst>
              <a:ah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09"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Lst>
              <a:ah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0"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Lst>
              <a:ah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1"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Lst>
              <a:ah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2"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Lst>
              <a:ah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3"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Lst>
              <a:ah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4"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Lst>
              <a:ah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5"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Lst>
              <a:ah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6"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Lst>
              <a:ah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7"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Lst>
              <a:ah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8"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Lst>
              <a:ahLst/>
              <a:cxnLst>
                <a:cxn ang="0">
                  <a:pos x="T0" y="T1"/>
                </a:cxn>
                <a:cxn ang="0">
                  <a:pos x="T2" y="T3"/>
                </a:cxn>
                <a:cxn ang="0">
                  <a:pos x="T4" y="T5"/>
                </a:cxn>
                <a:cxn ang="0">
                  <a:pos x="T6" y="T7"/>
                </a:cxn>
                <a:cxn ang="0">
                  <a:pos x="T8" y="T9"/>
                </a:cxn>
              </a:cxnLst>
              <a:rect l="0" t="0" r="r" b="b"/>
              <a:pathLst>
                <a:path w="121" h="281">
                  <a:moveTo>
                    <a:pt x="109" y="281"/>
                  </a:moveTo>
                  <a:lnTo>
                    <a:pt x="0" y="2"/>
                  </a:lnTo>
                  <a:lnTo>
                    <a:pt x="12" y="0"/>
                  </a:lnTo>
                  <a:lnTo>
                    <a:pt x="121" y="276"/>
                  </a:lnTo>
                  <a:lnTo>
                    <a:pt x="109" y="28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19"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Lst>
              <a:ah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0"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Lst>
              <a:ah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1"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Lst>
              <a:ah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2"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Lst>
              <a:ahLst/>
              <a:cxnLst>
                <a:cxn ang="0">
                  <a:pos x="T0" y="T1"/>
                </a:cxn>
                <a:cxn ang="0">
                  <a:pos x="T2" y="T3"/>
                </a:cxn>
                <a:cxn ang="0">
                  <a:pos x="T4" y="T5"/>
                </a:cxn>
                <a:cxn ang="0">
                  <a:pos x="T6" y="T7"/>
                </a:cxn>
                <a:cxn ang="0">
                  <a:pos x="T8" y="T9"/>
                </a:cxn>
              </a:cxnLst>
              <a:rect l="0" t="0" r="r" b="b"/>
              <a:pathLst>
                <a:path w="165" h="217">
                  <a:moveTo>
                    <a:pt x="156" y="217"/>
                  </a:moveTo>
                  <a:lnTo>
                    <a:pt x="0" y="7"/>
                  </a:lnTo>
                  <a:lnTo>
                    <a:pt x="9" y="0"/>
                  </a:lnTo>
                  <a:lnTo>
                    <a:pt x="165" y="212"/>
                  </a:lnTo>
                  <a:lnTo>
                    <a:pt x="156" y="21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3"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Lst>
              <a:ah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4"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Lst>
              <a:ah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5"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Lst>
              <a:ah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6"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Lst>
              <a:ah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7"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Lst>
              <a:ah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8"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Lst>
              <a:ah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sp>
          <p:nvSpPr>
            <p:cNvPr id="329" name="Oval 122"/>
            <p:cNvSpPr>
              <a:spLocks noChangeArrowheads="1"/>
            </p:cNvSpPr>
            <p:nvPr/>
          </p:nvSpPr>
          <p:spPr bwMode="auto">
            <a:xfrm>
              <a:off x="2786" y="1291"/>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0" name="Oval 123"/>
            <p:cNvSpPr>
              <a:spLocks noChangeArrowheads="1"/>
            </p:cNvSpPr>
            <p:nvPr/>
          </p:nvSpPr>
          <p:spPr bwMode="auto">
            <a:xfrm>
              <a:off x="2306" y="1591"/>
              <a:ext cx="111" cy="114"/>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1" name="Oval 124"/>
            <p:cNvSpPr>
              <a:spLocks noChangeArrowheads="1"/>
            </p:cNvSpPr>
            <p:nvPr/>
          </p:nvSpPr>
          <p:spPr bwMode="auto">
            <a:xfrm>
              <a:off x="2798" y="2137"/>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2" name="Oval 125"/>
            <p:cNvSpPr>
              <a:spLocks noChangeArrowheads="1"/>
            </p:cNvSpPr>
            <p:nvPr/>
          </p:nvSpPr>
          <p:spPr bwMode="auto">
            <a:xfrm>
              <a:off x="2798" y="1579"/>
              <a:ext cx="111" cy="11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3" name="Oval 126"/>
            <p:cNvSpPr>
              <a:spLocks noChangeArrowheads="1"/>
            </p:cNvSpPr>
            <p:nvPr/>
          </p:nvSpPr>
          <p:spPr bwMode="auto">
            <a:xfrm>
              <a:off x="2781" y="1761"/>
              <a:ext cx="144" cy="144"/>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4" name="Oval 127"/>
            <p:cNvSpPr>
              <a:spLocks noChangeArrowheads="1"/>
            </p:cNvSpPr>
            <p:nvPr/>
          </p:nvSpPr>
          <p:spPr bwMode="auto">
            <a:xfrm>
              <a:off x="3341" y="1421"/>
              <a:ext cx="114" cy="11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5" name="Oval 128"/>
            <p:cNvSpPr>
              <a:spLocks noChangeArrowheads="1"/>
            </p:cNvSpPr>
            <p:nvPr/>
          </p:nvSpPr>
          <p:spPr bwMode="auto">
            <a:xfrm>
              <a:off x="2524" y="835"/>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6" name="Oval 129"/>
            <p:cNvSpPr>
              <a:spLocks noChangeArrowheads="1"/>
            </p:cNvSpPr>
            <p:nvPr/>
          </p:nvSpPr>
          <p:spPr bwMode="auto">
            <a:xfrm>
              <a:off x="2521" y="1227"/>
              <a:ext cx="81" cy="8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7" name="Oval 130"/>
            <p:cNvSpPr>
              <a:spLocks noChangeArrowheads="1"/>
            </p:cNvSpPr>
            <p:nvPr/>
          </p:nvSpPr>
          <p:spPr bwMode="auto">
            <a:xfrm>
              <a:off x="2250" y="1249"/>
              <a:ext cx="80" cy="80"/>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8" name="Oval 131"/>
            <p:cNvSpPr>
              <a:spLocks noChangeArrowheads="1"/>
            </p:cNvSpPr>
            <p:nvPr/>
          </p:nvSpPr>
          <p:spPr bwMode="auto">
            <a:xfrm>
              <a:off x="2351" y="1001"/>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39" name="Oval 132"/>
            <p:cNvSpPr>
              <a:spLocks noChangeArrowheads="1"/>
            </p:cNvSpPr>
            <p:nvPr/>
          </p:nvSpPr>
          <p:spPr bwMode="auto">
            <a:xfrm>
              <a:off x="2942" y="1069"/>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0" name="Oval 133"/>
            <p:cNvSpPr>
              <a:spLocks noChangeArrowheads="1"/>
            </p:cNvSpPr>
            <p:nvPr/>
          </p:nvSpPr>
          <p:spPr bwMode="auto">
            <a:xfrm>
              <a:off x="3346" y="1109"/>
              <a:ext cx="80" cy="8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1" name="Oval 134"/>
            <p:cNvSpPr>
              <a:spLocks noChangeArrowheads="1"/>
            </p:cNvSpPr>
            <p:nvPr/>
          </p:nvSpPr>
          <p:spPr bwMode="auto">
            <a:xfrm>
              <a:off x="3110" y="1558"/>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2" name="Oval 135"/>
            <p:cNvSpPr>
              <a:spLocks noChangeArrowheads="1"/>
            </p:cNvSpPr>
            <p:nvPr/>
          </p:nvSpPr>
          <p:spPr bwMode="auto">
            <a:xfrm>
              <a:off x="3204" y="1225"/>
              <a:ext cx="78" cy="78"/>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3" name="Oval 136"/>
            <p:cNvSpPr>
              <a:spLocks noChangeArrowheads="1"/>
            </p:cNvSpPr>
            <p:nvPr/>
          </p:nvSpPr>
          <p:spPr bwMode="auto">
            <a:xfrm>
              <a:off x="2491" y="1962"/>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4" name="Oval 137"/>
            <p:cNvSpPr>
              <a:spLocks noChangeArrowheads="1"/>
            </p:cNvSpPr>
            <p:nvPr/>
          </p:nvSpPr>
          <p:spPr bwMode="auto">
            <a:xfrm>
              <a:off x="3136" y="190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5" name="Oval 138"/>
            <p:cNvSpPr>
              <a:spLocks noChangeArrowheads="1"/>
            </p:cNvSpPr>
            <p:nvPr/>
          </p:nvSpPr>
          <p:spPr bwMode="auto">
            <a:xfrm>
              <a:off x="2746" y="1102"/>
              <a:ext cx="57" cy="59"/>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6" name="Oval 139"/>
            <p:cNvSpPr>
              <a:spLocks noChangeArrowheads="1"/>
            </p:cNvSpPr>
            <p:nvPr/>
          </p:nvSpPr>
          <p:spPr bwMode="auto">
            <a:xfrm>
              <a:off x="2422" y="1395"/>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7" name="Oval 140"/>
            <p:cNvSpPr>
              <a:spLocks noChangeArrowheads="1"/>
            </p:cNvSpPr>
            <p:nvPr/>
          </p:nvSpPr>
          <p:spPr bwMode="auto">
            <a:xfrm>
              <a:off x="2573" y="1357"/>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8" name="Oval 141"/>
            <p:cNvSpPr>
              <a:spLocks noChangeArrowheads="1"/>
            </p:cNvSpPr>
            <p:nvPr/>
          </p:nvSpPr>
          <p:spPr bwMode="auto">
            <a:xfrm>
              <a:off x="3065" y="1362"/>
              <a:ext cx="59" cy="57"/>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49" name="Oval 142"/>
            <p:cNvSpPr>
              <a:spLocks noChangeArrowheads="1"/>
            </p:cNvSpPr>
            <p:nvPr/>
          </p:nvSpPr>
          <p:spPr bwMode="auto">
            <a:xfrm>
              <a:off x="2968" y="1610"/>
              <a:ext cx="57" cy="57"/>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0" name="Oval 143"/>
            <p:cNvSpPr>
              <a:spLocks noChangeArrowheads="1"/>
            </p:cNvSpPr>
            <p:nvPr/>
          </p:nvSpPr>
          <p:spPr bwMode="auto">
            <a:xfrm>
              <a:off x="2873" y="790"/>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1" name="Oval 144"/>
            <p:cNvSpPr>
              <a:spLocks noChangeArrowheads="1"/>
            </p:cNvSpPr>
            <p:nvPr/>
          </p:nvSpPr>
          <p:spPr bwMode="auto">
            <a:xfrm>
              <a:off x="3178" y="923"/>
              <a:ext cx="57" cy="56"/>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2" name="Oval 145"/>
            <p:cNvSpPr>
              <a:spLocks noChangeArrowheads="1"/>
            </p:cNvSpPr>
            <p:nvPr/>
          </p:nvSpPr>
          <p:spPr bwMode="auto">
            <a:xfrm>
              <a:off x="3254" y="1707"/>
              <a:ext cx="57"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3" name="Oval 146"/>
            <p:cNvSpPr>
              <a:spLocks noChangeArrowheads="1"/>
            </p:cNvSpPr>
            <p:nvPr/>
          </p:nvSpPr>
          <p:spPr bwMode="auto">
            <a:xfrm>
              <a:off x="3119" y="2139"/>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4" name="Oval 147"/>
            <p:cNvSpPr>
              <a:spLocks noChangeArrowheads="1"/>
            </p:cNvSpPr>
            <p:nvPr/>
          </p:nvSpPr>
          <p:spPr bwMode="auto">
            <a:xfrm>
              <a:off x="2994" y="2170"/>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5" name="Oval 148"/>
            <p:cNvSpPr>
              <a:spLocks noChangeArrowheads="1"/>
            </p:cNvSpPr>
            <p:nvPr/>
          </p:nvSpPr>
          <p:spPr bwMode="auto">
            <a:xfrm>
              <a:off x="2557" y="2172"/>
              <a:ext cx="56"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6" name="Oval 149"/>
            <p:cNvSpPr>
              <a:spLocks noChangeArrowheads="1"/>
            </p:cNvSpPr>
            <p:nvPr/>
          </p:nvSpPr>
          <p:spPr bwMode="auto">
            <a:xfrm>
              <a:off x="2618" y="1735"/>
              <a:ext cx="81" cy="8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7" name="Oval 150"/>
            <p:cNvSpPr>
              <a:spLocks noChangeArrowheads="1"/>
            </p:cNvSpPr>
            <p:nvPr/>
          </p:nvSpPr>
          <p:spPr bwMode="auto">
            <a:xfrm>
              <a:off x="2989" y="1809"/>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8" name="Oval 151"/>
            <p:cNvSpPr>
              <a:spLocks noChangeArrowheads="1"/>
            </p:cNvSpPr>
            <p:nvPr/>
          </p:nvSpPr>
          <p:spPr bwMode="auto">
            <a:xfrm>
              <a:off x="2994" y="2009"/>
              <a:ext cx="80" cy="81"/>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59" name="Oval 152"/>
            <p:cNvSpPr>
              <a:spLocks noChangeArrowheads="1"/>
            </p:cNvSpPr>
            <p:nvPr/>
          </p:nvSpPr>
          <p:spPr bwMode="auto">
            <a:xfrm>
              <a:off x="2694" y="199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60" name="Oval 153"/>
            <p:cNvSpPr>
              <a:spLocks noChangeArrowheads="1"/>
            </p:cNvSpPr>
            <p:nvPr/>
          </p:nvSpPr>
          <p:spPr bwMode="auto">
            <a:xfrm>
              <a:off x="2583" y="1483"/>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61" name="Freeform 154"/>
            <p:cNvSpPr>
              <a:spLocks/>
            </p:cNvSpPr>
            <p:nvPr/>
          </p:nvSpPr>
          <p:spPr bwMode="auto">
            <a:xfrm>
              <a:off x="2810" y="1787"/>
              <a:ext cx="87" cy="90"/>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grpSp>
        <p:nvGrpSpPr>
          <p:cNvPr id="362" name="组合 361"/>
          <p:cNvGrpSpPr/>
          <p:nvPr/>
        </p:nvGrpSpPr>
        <p:grpSpPr>
          <a:xfrm>
            <a:off x="2626149" y="2774678"/>
            <a:ext cx="265776" cy="262478"/>
            <a:chOff x="2771800" y="2974815"/>
            <a:chExt cx="265776" cy="265776"/>
          </a:xfrm>
        </p:grpSpPr>
        <p:sp>
          <p:nvSpPr>
            <p:cNvPr id="363" name="椭圆 362"/>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64" name="椭圆 363"/>
            <p:cNvSpPr/>
            <p:nvPr/>
          </p:nvSpPr>
          <p:spPr>
            <a:xfrm>
              <a:off x="2798757" y="2999947"/>
              <a:ext cx="211861" cy="21186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65"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sp>
        <p:nvSpPr>
          <p:cNvPr id="366" name="矩形 365"/>
          <p:cNvSpPr/>
          <p:nvPr/>
        </p:nvSpPr>
        <p:spPr>
          <a:xfrm flipH="1">
            <a:off x="1212948" y="3457228"/>
            <a:ext cx="1794998" cy="604878"/>
          </a:xfrm>
          <a:prstGeom prst="rect">
            <a:avLst/>
          </a:prstGeom>
          <a:effectLst/>
        </p:spPr>
        <p:txBody>
          <a:bodyPr wrap="square" lIns="91028" tIns="45514" rIns="91028" bIns="45514">
            <a:spAutoFit/>
          </a:bodyPr>
          <a:lstStyle/>
          <a:p>
            <a:pPr algn="just" defTabSz="910314">
              <a:lnSpc>
                <a:spcPts val="995"/>
              </a:lnSpc>
            </a:pPr>
            <a:r>
              <a:rPr lang="zh-CN" altLang="en-US" sz="941" dirty="0">
                <a:solidFill>
                  <a:prstClr val="black">
                    <a:lumMod val="50000"/>
                    <a:lumOff val="50000"/>
                  </a:prst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941" dirty="0">
              <a:solidFill>
                <a:prstClr val="black">
                  <a:lumMod val="50000"/>
                  <a:lumOff val="50000"/>
                </a:prstClr>
              </a:solidFill>
              <a:latin typeface="微软雅黑" pitchFamily="34" charset="-122"/>
              <a:ea typeface="微软雅黑" pitchFamily="34" charset="-122"/>
            </a:endParaRPr>
          </a:p>
        </p:txBody>
      </p:sp>
      <p:sp>
        <p:nvSpPr>
          <p:cNvPr id="367" name="矩形 366"/>
          <p:cNvSpPr/>
          <p:nvPr/>
        </p:nvSpPr>
        <p:spPr>
          <a:xfrm>
            <a:off x="1860097" y="3116160"/>
            <a:ext cx="1357343" cy="245805"/>
          </a:xfrm>
          <a:prstGeom prst="rect">
            <a:avLst/>
          </a:prstGeom>
        </p:spPr>
        <p:txBody>
          <a:bodyPr wrap="square" lIns="91028" tIns="45514" rIns="91028" bIns="45514">
            <a:spAutoFit/>
          </a:bodyPr>
          <a:lstStyle/>
          <a:p>
            <a:pPr algn="just" defTabSz="910314">
              <a:lnSpc>
                <a:spcPts val="1195"/>
              </a:lnSpc>
            </a:pPr>
            <a:r>
              <a:rPr lang="zh-CN" altLang="en-US" sz="1035" b="1">
                <a:solidFill>
                  <a:prstClr val="black"/>
                </a:solidFill>
                <a:latin typeface="微软雅黑" pitchFamily="34" charset="-122"/>
                <a:ea typeface="微软雅黑" pitchFamily="34" charset="-122"/>
              </a:rPr>
              <a:t>这里填写小标题</a:t>
            </a:r>
            <a:endParaRPr lang="en-US" altLang="zh-CN" sz="1035" b="1" dirty="0">
              <a:solidFill>
                <a:prstClr val="black"/>
              </a:solidFill>
              <a:latin typeface="微软雅黑" pitchFamily="34" charset="-122"/>
              <a:ea typeface="微软雅黑" pitchFamily="34" charset="-122"/>
            </a:endParaRPr>
          </a:p>
        </p:txBody>
      </p:sp>
      <p:grpSp>
        <p:nvGrpSpPr>
          <p:cNvPr id="368" name="组合 367"/>
          <p:cNvGrpSpPr/>
          <p:nvPr/>
        </p:nvGrpSpPr>
        <p:grpSpPr>
          <a:xfrm>
            <a:off x="2626149" y="1512535"/>
            <a:ext cx="265776" cy="262478"/>
            <a:chOff x="2771800" y="2974815"/>
            <a:chExt cx="265776" cy="265776"/>
          </a:xfrm>
        </p:grpSpPr>
        <p:sp>
          <p:nvSpPr>
            <p:cNvPr id="369" name="椭圆 368"/>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70" name="椭圆 369"/>
            <p:cNvSpPr/>
            <p:nvPr/>
          </p:nvSpPr>
          <p:spPr>
            <a:xfrm>
              <a:off x="2798757" y="2999947"/>
              <a:ext cx="211861" cy="21186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71"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sp>
        <p:nvSpPr>
          <p:cNvPr id="372" name="矩形 371"/>
          <p:cNvSpPr/>
          <p:nvPr/>
        </p:nvSpPr>
        <p:spPr>
          <a:xfrm flipH="1">
            <a:off x="1212948" y="2177169"/>
            <a:ext cx="1794998" cy="604878"/>
          </a:xfrm>
          <a:prstGeom prst="rect">
            <a:avLst/>
          </a:prstGeom>
          <a:effectLst/>
        </p:spPr>
        <p:txBody>
          <a:bodyPr wrap="square" lIns="91028" tIns="45514" rIns="91028" bIns="45514">
            <a:spAutoFit/>
          </a:bodyPr>
          <a:lstStyle/>
          <a:p>
            <a:pPr algn="just" defTabSz="910314">
              <a:lnSpc>
                <a:spcPts val="995"/>
              </a:lnSpc>
            </a:pPr>
            <a:r>
              <a:rPr lang="zh-CN" altLang="en-US" sz="941" dirty="0">
                <a:solidFill>
                  <a:prstClr val="black">
                    <a:lumMod val="50000"/>
                    <a:lumOff val="50000"/>
                  </a:prst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941" dirty="0">
              <a:solidFill>
                <a:prstClr val="black">
                  <a:lumMod val="50000"/>
                  <a:lumOff val="50000"/>
                </a:prstClr>
              </a:solidFill>
              <a:latin typeface="微软雅黑" pitchFamily="34" charset="-122"/>
              <a:ea typeface="微软雅黑" pitchFamily="34" charset="-122"/>
            </a:endParaRPr>
          </a:p>
        </p:txBody>
      </p:sp>
      <p:sp>
        <p:nvSpPr>
          <p:cNvPr id="373" name="矩形 372"/>
          <p:cNvSpPr/>
          <p:nvPr/>
        </p:nvSpPr>
        <p:spPr>
          <a:xfrm>
            <a:off x="1862882" y="1861374"/>
            <a:ext cx="1351912" cy="245805"/>
          </a:xfrm>
          <a:prstGeom prst="rect">
            <a:avLst/>
          </a:prstGeom>
        </p:spPr>
        <p:txBody>
          <a:bodyPr wrap="square" lIns="91028" tIns="45514" rIns="91028" bIns="45514">
            <a:spAutoFit/>
          </a:bodyPr>
          <a:lstStyle/>
          <a:p>
            <a:pPr algn="just" defTabSz="910314">
              <a:lnSpc>
                <a:spcPts val="1195"/>
              </a:lnSpc>
            </a:pPr>
            <a:r>
              <a:rPr lang="zh-CN" altLang="en-US" sz="1035" b="1" dirty="0">
                <a:solidFill>
                  <a:prstClr val="black"/>
                </a:solidFill>
                <a:latin typeface="微软雅黑" pitchFamily="34" charset="-122"/>
                <a:ea typeface="微软雅黑" pitchFamily="34" charset="-122"/>
              </a:rPr>
              <a:t>这里填写小标题</a:t>
            </a:r>
            <a:endParaRPr lang="en-US" altLang="zh-CN" sz="1035" b="1" dirty="0">
              <a:solidFill>
                <a:prstClr val="black"/>
              </a:solidFill>
              <a:latin typeface="微软雅黑" pitchFamily="34" charset="-122"/>
              <a:ea typeface="微软雅黑" pitchFamily="34" charset="-122"/>
            </a:endParaRPr>
          </a:p>
        </p:txBody>
      </p:sp>
      <p:grpSp>
        <p:nvGrpSpPr>
          <p:cNvPr id="374" name="组合 373"/>
          <p:cNvGrpSpPr/>
          <p:nvPr/>
        </p:nvGrpSpPr>
        <p:grpSpPr>
          <a:xfrm>
            <a:off x="5860558" y="1470886"/>
            <a:ext cx="265776" cy="262478"/>
            <a:chOff x="2771800" y="2974815"/>
            <a:chExt cx="265776" cy="265776"/>
          </a:xfrm>
        </p:grpSpPr>
        <p:sp>
          <p:nvSpPr>
            <p:cNvPr id="375" name="椭圆 374"/>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76" name="椭圆 375"/>
            <p:cNvSpPr/>
            <p:nvPr/>
          </p:nvSpPr>
          <p:spPr>
            <a:xfrm>
              <a:off x="2798757" y="2999947"/>
              <a:ext cx="211861" cy="21186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77"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sp>
        <p:nvSpPr>
          <p:cNvPr id="378" name="矩形 377"/>
          <p:cNvSpPr/>
          <p:nvPr/>
        </p:nvSpPr>
        <p:spPr>
          <a:xfrm flipH="1">
            <a:off x="5786000" y="2177169"/>
            <a:ext cx="1794998" cy="604878"/>
          </a:xfrm>
          <a:prstGeom prst="rect">
            <a:avLst/>
          </a:prstGeom>
          <a:effectLst/>
        </p:spPr>
        <p:txBody>
          <a:bodyPr wrap="square" lIns="91028" tIns="45514" rIns="91028" bIns="45514">
            <a:spAutoFit/>
          </a:bodyPr>
          <a:lstStyle/>
          <a:p>
            <a:pPr algn="just" defTabSz="910314">
              <a:lnSpc>
                <a:spcPts val="995"/>
              </a:lnSpc>
            </a:pPr>
            <a:r>
              <a:rPr lang="zh-CN" altLang="en-US" sz="941" dirty="0">
                <a:solidFill>
                  <a:prstClr val="black">
                    <a:lumMod val="50000"/>
                    <a:lumOff val="50000"/>
                  </a:prst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941" dirty="0">
              <a:solidFill>
                <a:prstClr val="black">
                  <a:lumMod val="50000"/>
                  <a:lumOff val="50000"/>
                </a:prstClr>
              </a:solidFill>
              <a:latin typeface="微软雅黑" pitchFamily="34" charset="-122"/>
              <a:ea typeface="微软雅黑" pitchFamily="34" charset="-122"/>
            </a:endParaRPr>
          </a:p>
        </p:txBody>
      </p:sp>
      <p:sp>
        <p:nvSpPr>
          <p:cNvPr id="379" name="矩形 378"/>
          <p:cNvSpPr/>
          <p:nvPr/>
        </p:nvSpPr>
        <p:spPr>
          <a:xfrm>
            <a:off x="5786001" y="1812367"/>
            <a:ext cx="1291934" cy="245805"/>
          </a:xfrm>
          <a:prstGeom prst="rect">
            <a:avLst/>
          </a:prstGeom>
        </p:spPr>
        <p:txBody>
          <a:bodyPr wrap="square" lIns="91028" tIns="45514" rIns="91028" bIns="45514">
            <a:spAutoFit/>
          </a:bodyPr>
          <a:lstStyle/>
          <a:p>
            <a:pPr algn="just" defTabSz="910314">
              <a:lnSpc>
                <a:spcPts val="1195"/>
              </a:lnSpc>
            </a:pPr>
            <a:r>
              <a:rPr lang="zh-CN" altLang="en-US" sz="1035" b="1" dirty="0">
                <a:solidFill>
                  <a:prstClr val="black"/>
                </a:solidFill>
                <a:latin typeface="微软雅黑" pitchFamily="34" charset="-122"/>
                <a:ea typeface="微软雅黑" pitchFamily="34" charset="-122"/>
              </a:rPr>
              <a:t>这里填写小标题</a:t>
            </a:r>
            <a:endParaRPr lang="en-US" altLang="zh-CN" sz="1035" b="1" dirty="0">
              <a:solidFill>
                <a:prstClr val="black"/>
              </a:solidFill>
              <a:latin typeface="微软雅黑" pitchFamily="34" charset="-122"/>
              <a:ea typeface="微软雅黑" pitchFamily="34" charset="-122"/>
            </a:endParaRPr>
          </a:p>
        </p:txBody>
      </p:sp>
      <p:grpSp>
        <p:nvGrpSpPr>
          <p:cNvPr id="380" name="组合 379"/>
          <p:cNvGrpSpPr/>
          <p:nvPr/>
        </p:nvGrpSpPr>
        <p:grpSpPr>
          <a:xfrm>
            <a:off x="5860558" y="2807011"/>
            <a:ext cx="317896" cy="262478"/>
            <a:chOff x="2771800" y="2974815"/>
            <a:chExt cx="265776" cy="265776"/>
          </a:xfrm>
        </p:grpSpPr>
        <p:sp>
          <p:nvSpPr>
            <p:cNvPr id="381" name="椭圆 380"/>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82" name="椭圆 381"/>
            <p:cNvSpPr/>
            <p:nvPr/>
          </p:nvSpPr>
          <p:spPr>
            <a:xfrm>
              <a:off x="2798757" y="2999947"/>
              <a:ext cx="211861" cy="21186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383"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defTabSz="910314"/>
              <a:endParaRPr lang="zh-CN" altLang="en-US" sz="1787">
                <a:solidFill>
                  <a:prstClr val="black"/>
                </a:solidFill>
                <a:latin typeface="Arial"/>
                <a:ea typeface="微软雅黑"/>
              </a:endParaRPr>
            </a:p>
          </p:txBody>
        </p:sp>
      </p:grpSp>
      <p:sp>
        <p:nvSpPr>
          <p:cNvPr id="384" name="矩形 383"/>
          <p:cNvSpPr/>
          <p:nvPr/>
        </p:nvSpPr>
        <p:spPr>
          <a:xfrm flipH="1">
            <a:off x="5786000" y="3457228"/>
            <a:ext cx="1794998" cy="604878"/>
          </a:xfrm>
          <a:prstGeom prst="rect">
            <a:avLst/>
          </a:prstGeom>
          <a:effectLst/>
        </p:spPr>
        <p:txBody>
          <a:bodyPr wrap="square" lIns="91028" tIns="45514" rIns="91028" bIns="45514">
            <a:spAutoFit/>
          </a:bodyPr>
          <a:lstStyle/>
          <a:p>
            <a:pPr algn="just" defTabSz="910314">
              <a:lnSpc>
                <a:spcPts val="995"/>
              </a:lnSpc>
            </a:pPr>
            <a:r>
              <a:rPr lang="zh-CN" altLang="en-US" sz="941" dirty="0">
                <a:solidFill>
                  <a:prstClr val="black">
                    <a:lumMod val="50000"/>
                    <a:lumOff val="50000"/>
                  </a:prst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941" dirty="0">
              <a:solidFill>
                <a:prstClr val="black">
                  <a:lumMod val="50000"/>
                  <a:lumOff val="50000"/>
                </a:prstClr>
              </a:solidFill>
              <a:latin typeface="微软雅黑" pitchFamily="34" charset="-122"/>
              <a:ea typeface="微软雅黑" pitchFamily="34" charset="-122"/>
            </a:endParaRPr>
          </a:p>
        </p:txBody>
      </p:sp>
      <p:sp>
        <p:nvSpPr>
          <p:cNvPr id="385" name="矩形 384"/>
          <p:cNvSpPr/>
          <p:nvPr/>
        </p:nvSpPr>
        <p:spPr>
          <a:xfrm>
            <a:off x="5786001" y="3148492"/>
            <a:ext cx="1291934" cy="245805"/>
          </a:xfrm>
          <a:prstGeom prst="rect">
            <a:avLst/>
          </a:prstGeom>
        </p:spPr>
        <p:txBody>
          <a:bodyPr wrap="square" lIns="91028" tIns="45514" rIns="91028" bIns="45514">
            <a:spAutoFit/>
          </a:bodyPr>
          <a:lstStyle/>
          <a:p>
            <a:pPr algn="just" defTabSz="910314">
              <a:lnSpc>
                <a:spcPts val="1195"/>
              </a:lnSpc>
            </a:pPr>
            <a:r>
              <a:rPr lang="zh-CN" altLang="en-US" sz="1035" b="1">
                <a:solidFill>
                  <a:prstClr val="black"/>
                </a:solidFill>
                <a:latin typeface="微软雅黑" pitchFamily="34" charset="-122"/>
                <a:ea typeface="微软雅黑" pitchFamily="34" charset="-122"/>
              </a:rPr>
              <a:t>这里填写小标题</a:t>
            </a:r>
            <a:endParaRPr lang="en-US" altLang="zh-CN" sz="1035" b="1" dirty="0">
              <a:solidFill>
                <a:prstClr val="black"/>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43398852"/>
      </p:ext>
    </p:extLst>
  </p:cSld>
  <p:clrMapOvr>
    <a:masterClrMapping/>
  </p:clrMapOvr>
  <p:transition spd="med" advClick="0" advTm="40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6667">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14:bounceEnd="56667">
                                          <p:cBhvr additive="base">
                                            <p:cTn id="7" dur="300" fill="hold"/>
                                            <p:tgtEl>
                                              <p:spTgt spid="217"/>
                                            </p:tgtEl>
                                            <p:attrNameLst>
                                              <p:attrName>ppt_x</p:attrName>
                                            </p:attrNameLst>
                                          </p:cBhvr>
                                          <p:tavLst>
                                            <p:tav tm="0">
                                              <p:val>
                                                <p:strVal val="#ppt_x"/>
                                              </p:val>
                                            </p:tav>
                                            <p:tav tm="100000">
                                              <p:val>
                                                <p:strVal val="#ppt_x"/>
                                              </p:val>
                                            </p:tav>
                                          </p:tavLst>
                                        </p:anim>
                                        <p:anim calcmode="lin" valueType="num" p14:bounceEnd="56667">
                                          <p:cBhvr additive="base">
                                            <p:cTn id="8" dur="300" fill="hold"/>
                                            <p:tgtEl>
                                              <p:spTgt spid="217"/>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216"/>
                                            </p:tgtEl>
                                            <p:attrNameLst>
                                              <p:attrName>style.visibility</p:attrName>
                                            </p:attrNameLst>
                                          </p:cBhvr>
                                          <p:to>
                                            <p:strVal val="visible"/>
                                          </p:to>
                                        </p:set>
                                        <p:animEffect transition="in" filter="circle(out)">
                                          <p:cBhvr>
                                            <p:cTn id="11" dur="300"/>
                                            <p:tgtEl>
                                              <p:spTgt spid="216"/>
                                            </p:tgtEl>
                                          </p:cBhvr>
                                        </p:animEffect>
                                      </p:childTnLst>
                                    </p:cTn>
                                  </p:par>
                                </p:childTnLst>
                              </p:cTn>
                            </p:par>
                            <p:par>
                              <p:cTn id="12" fill="hold">
                                <p:stCondLst>
                                  <p:cond delay="300"/>
                                </p:stCondLst>
                                <p:childTnLst>
                                  <p:par>
                                    <p:cTn id="13" presetID="10" presetClass="entr" presetSubtype="0" fill="hold" nodeType="afterEffect">
                                      <p:stCondLst>
                                        <p:cond delay="0"/>
                                      </p:stCondLst>
                                      <p:childTnLst>
                                        <p:set>
                                          <p:cBhvr>
                                            <p:cTn id="14" dur="1" fill="hold">
                                              <p:stCondLst>
                                                <p:cond delay="0"/>
                                              </p:stCondLst>
                                            </p:cTn>
                                            <p:tgtEl>
                                              <p:spTgt spid="244"/>
                                            </p:tgtEl>
                                            <p:attrNameLst>
                                              <p:attrName>style.visibility</p:attrName>
                                            </p:attrNameLst>
                                          </p:cBhvr>
                                          <p:to>
                                            <p:strVal val="visible"/>
                                          </p:to>
                                        </p:set>
                                        <p:animEffect transition="in" filter="fade">
                                          <p:cBhvr>
                                            <p:cTn id="15" dur="500"/>
                                            <p:tgtEl>
                                              <p:spTgt spid="244"/>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244"/>
                                            </p:tgtEl>
                                          </p:cBhvr>
                                        </p:animEffect>
                                        <p:animScale>
                                          <p:cBhvr>
                                            <p:cTn id="18" dur="200" autoRev="1" fill="hold"/>
                                            <p:tgtEl>
                                              <p:spTgt spid="244"/>
                                            </p:tgtEl>
                                          </p:cBhvr>
                                          <p:by x="105000" y="105000"/>
                                        </p:animScale>
                                      </p:childTnLst>
                                    </p:cTn>
                                  </p:par>
                                </p:childTnLst>
                              </p:cTn>
                            </p:par>
                            <p:par>
                              <p:cTn id="19" fill="hold">
                                <p:stCondLst>
                                  <p:cond delay="800"/>
                                </p:stCondLst>
                                <p:childTnLst>
                                  <p:par>
                                    <p:cTn id="20" presetID="10" presetClass="entr" presetSubtype="0" fill="hold" nodeType="afterEffect">
                                      <p:stCondLst>
                                        <p:cond delay="0"/>
                                      </p:stCondLst>
                                      <p:childTnLst>
                                        <p:set>
                                          <p:cBhvr>
                                            <p:cTn id="21" dur="1" fill="hold">
                                              <p:stCondLst>
                                                <p:cond delay="0"/>
                                              </p:stCondLst>
                                            </p:cTn>
                                            <p:tgtEl>
                                              <p:spTgt spid="368"/>
                                            </p:tgtEl>
                                            <p:attrNameLst>
                                              <p:attrName>style.visibility</p:attrName>
                                            </p:attrNameLst>
                                          </p:cBhvr>
                                          <p:to>
                                            <p:strVal val="visible"/>
                                          </p:to>
                                        </p:set>
                                        <p:animEffect transition="in" filter="fade">
                                          <p:cBhvr>
                                            <p:cTn id="22" dur="350"/>
                                            <p:tgtEl>
                                              <p:spTgt spid="368"/>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368"/>
                                            </p:tgtEl>
                                          </p:cBhvr>
                                        </p:animEffect>
                                        <p:animScale>
                                          <p:cBhvr>
                                            <p:cTn id="25" dur="200" autoRev="1" fill="hold"/>
                                            <p:tgtEl>
                                              <p:spTgt spid="368"/>
                                            </p:tgtEl>
                                          </p:cBhvr>
                                          <p:by x="105000" y="105000"/>
                                        </p:animScale>
                                      </p:childTnLst>
                                    </p:cTn>
                                  </p:par>
                                </p:childTnLst>
                              </p:cTn>
                            </p:par>
                            <p:par>
                              <p:cTn id="26" fill="hold">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373"/>
                                            </p:tgtEl>
                                            <p:attrNameLst>
                                              <p:attrName>style.visibility</p:attrName>
                                            </p:attrNameLst>
                                          </p:cBhvr>
                                          <p:to>
                                            <p:strVal val="visible"/>
                                          </p:to>
                                        </p:set>
                                        <p:animEffect transition="in" filter="fade">
                                          <p:cBhvr>
                                            <p:cTn id="29" dur="350"/>
                                            <p:tgtEl>
                                              <p:spTgt spid="373"/>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373"/>
                                            </p:tgtEl>
                                          </p:cBhvr>
                                        </p:animEffect>
                                        <p:animScale>
                                          <p:cBhvr>
                                            <p:cTn id="32" dur="200" autoRev="1" fill="hold"/>
                                            <p:tgtEl>
                                              <p:spTgt spid="373"/>
                                            </p:tgtEl>
                                          </p:cBhvr>
                                          <p:by x="105000" y="105000"/>
                                        </p:animScale>
                                      </p:childTnLst>
                                    </p:cTn>
                                  </p:par>
                                </p:childTnLst>
                              </p:cTn>
                            </p:par>
                            <p:par>
                              <p:cTn id="33" fill="hold">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372"/>
                                            </p:tgtEl>
                                            <p:attrNameLst>
                                              <p:attrName>style.visibility</p:attrName>
                                            </p:attrNameLst>
                                          </p:cBhvr>
                                          <p:to>
                                            <p:strVal val="visible"/>
                                          </p:to>
                                        </p:set>
                                        <p:animEffect transition="in" filter="fade">
                                          <p:cBhvr>
                                            <p:cTn id="36" dur="500"/>
                                            <p:tgtEl>
                                              <p:spTgt spid="372"/>
                                            </p:tgtEl>
                                          </p:cBhvr>
                                        </p:animEffect>
                                      </p:childTnLst>
                                    </p:cTn>
                                  </p:par>
                                </p:childTnLst>
                              </p:cTn>
                            </p:par>
                            <p:par>
                              <p:cTn id="37" fill="hold">
                                <p:stCondLst>
                                  <p:cond delay="2100"/>
                                </p:stCondLst>
                                <p:childTnLst>
                                  <p:par>
                                    <p:cTn id="38" presetID="10" presetClass="entr" presetSubtype="0" fill="hold" nodeType="afterEffect">
                                      <p:stCondLst>
                                        <p:cond delay="0"/>
                                      </p:stCondLst>
                                      <p:childTnLst>
                                        <p:set>
                                          <p:cBhvr>
                                            <p:cTn id="39" dur="1" fill="hold">
                                              <p:stCondLst>
                                                <p:cond delay="0"/>
                                              </p:stCondLst>
                                            </p:cTn>
                                            <p:tgtEl>
                                              <p:spTgt spid="362"/>
                                            </p:tgtEl>
                                            <p:attrNameLst>
                                              <p:attrName>style.visibility</p:attrName>
                                            </p:attrNameLst>
                                          </p:cBhvr>
                                          <p:to>
                                            <p:strVal val="visible"/>
                                          </p:to>
                                        </p:set>
                                        <p:animEffect transition="in" filter="fade">
                                          <p:cBhvr>
                                            <p:cTn id="40" dur="350"/>
                                            <p:tgtEl>
                                              <p:spTgt spid="362"/>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362"/>
                                            </p:tgtEl>
                                          </p:cBhvr>
                                        </p:animEffect>
                                        <p:animScale>
                                          <p:cBhvr>
                                            <p:cTn id="43" dur="200" autoRev="1" fill="hold"/>
                                            <p:tgtEl>
                                              <p:spTgt spid="362"/>
                                            </p:tgtEl>
                                          </p:cBhvr>
                                          <p:by x="105000" y="105000"/>
                                        </p:animScale>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67"/>
                                            </p:tgtEl>
                                            <p:attrNameLst>
                                              <p:attrName>style.visibility</p:attrName>
                                            </p:attrNameLst>
                                          </p:cBhvr>
                                          <p:to>
                                            <p:strVal val="visible"/>
                                          </p:to>
                                        </p:set>
                                        <p:animEffect transition="in" filter="fade">
                                          <p:cBhvr>
                                            <p:cTn id="47" dur="350"/>
                                            <p:tgtEl>
                                              <p:spTgt spid="367"/>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367"/>
                                            </p:tgtEl>
                                          </p:cBhvr>
                                        </p:animEffect>
                                        <p:animScale>
                                          <p:cBhvr>
                                            <p:cTn id="50" dur="200" autoRev="1" fill="hold"/>
                                            <p:tgtEl>
                                              <p:spTgt spid="367"/>
                                            </p:tgtEl>
                                          </p:cBhvr>
                                          <p:by x="105000" y="105000"/>
                                        </p:animScale>
                                      </p:childTnLst>
                                    </p:cTn>
                                  </p:par>
                                </p:childTnLst>
                              </p:cTn>
                            </p:par>
                            <p:par>
                              <p:cTn id="51" fill="hold">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366"/>
                                            </p:tgtEl>
                                            <p:attrNameLst>
                                              <p:attrName>style.visibility</p:attrName>
                                            </p:attrNameLst>
                                          </p:cBhvr>
                                          <p:to>
                                            <p:strVal val="visible"/>
                                          </p:to>
                                        </p:set>
                                        <p:animEffect transition="in" filter="fade">
                                          <p:cBhvr>
                                            <p:cTn id="54" dur="500"/>
                                            <p:tgtEl>
                                              <p:spTgt spid="366"/>
                                            </p:tgtEl>
                                          </p:cBhvr>
                                        </p:animEffect>
                                      </p:childTnLst>
                                    </p:cTn>
                                  </p:par>
                                </p:childTnLst>
                              </p:cTn>
                            </p:par>
                            <p:par>
                              <p:cTn id="55" fill="hold">
                                <p:stCondLst>
                                  <p:cond delay="3400"/>
                                </p:stCondLst>
                                <p:childTnLst>
                                  <p:par>
                                    <p:cTn id="56" presetID="10" presetClass="entr" presetSubtype="0" fill="hold" nodeType="afterEffect">
                                      <p:stCondLst>
                                        <p:cond delay="0"/>
                                      </p:stCondLst>
                                      <p:childTnLst>
                                        <p:set>
                                          <p:cBhvr>
                                            <p:cTn id="57" dur="1" fill="hold">
                                              <p:stCondLst>
                                                <p:cond delay="0"/>
                                              </p:stCondLst>
                                            </p:cTn>
                                            <p:tgtEl>
                                              <p:spTgt spid="374"/>
                                            </p:tgtEl>
                                            <p:attrNameLst>
                                              <p:attrName>style.visibility</p:attrName>
                                            </p:attrNameLst>
                                          </p:cBhvr>
                                          <p:to>
                                            <p:strVal val="visible"/>
                                          </p:to>
                                        </p:set>
                                        <p:animEffect transition="in" filter="fade">
                                          <p:cBhvr>
                                            <p:cTn id="58" dur="350"/>
                                            <p:tgtEl>
                                              <p:spTgt spid="374"/>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374"/>
                                            </p:tgtEl>
                                          </p:cBhvr>
                                        </p:animEffect>
                                        <p:animScale>
                                          <p:cBhvr>
                                            <p:cTn id="61" dur="200" autoRev="1" fill="hold"/>
                                            <p:tgtEl>
                                              <p:spTgt spid="374"/>
                                            </p:tgtEl>
                                          </p:cBhvr>
                                          <p:by x="105000" y="105000"/>
                                        </p:animScale>
                                      </p:childTnLst>
                                    </p:cTn>
                                  </p:par>
                                </p:childTnLst>
                              </p:cTn>
                            </p:par>
                            <p:par>
                              <p:cTn id="62" fill="hold">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379"/>
                                            </p:tgtEl>
                                            <p:attrNameLst>
                                              <p:attrName>style.visibility</p:attrName>
                                            </p:attrNameLst>
                                          </p:cBhvr>
                                          <p:to>
                                            <p:strVal val="visible"/>
                                          </p:to>
                                        </p:set>
                                        <p:animEffect transition="in" filter="fade">
                                          <p:cBhvr>
                                            <p:cTn id="65" dur="350"/>
                                            <p:tgtEl>
                                              <p:spTgt spid="379"/>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379"/>
                                            </p:tgtEl>
                                          </p:cBhvr>
                                        </p:animEffect>
                                        <p:animScale>
                                          <p:cBhvr>
                                            <p:cTn id="68" dur="200" autoRev="1" fill="hold"/>
                                            <p:tgtEl>
                                              <p:spTgt spid="379"/>
                                            </p:tgtEl>
                                          </p:cBhvr>
                                          <p:by x="105000" y="105000"/>
                                        </p:animScale>
                                      </p:childTnLst>
                                    </p:cTn>
                                  </p:par>
                                </p:childTnLst>
                              </p:cTn>
                            </p:par>
                            <p:par>
                              <p:cTn id="69" fill="hold">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378"/>
                                            </p:tgtEl>
                                            <p:attrNameLst>
                                              <p:attrName>style.visibility</p:attrName>
                                            </p:attrNameLst>
                                          </p:cBhvr>
                                          <p:to>
                                            <p:strVal val="visible"/>
                                          </p:to>
                                        </p:set>
                                        <p:animEffect transition="in" filter="fade">
                                          <p:cBhvr>
                                            <p:cTn id="72" dur="500"/>
                                            <p:tgtEl>
                                              <p:spTgt spid="378"/>
                                            </p:tgtEl>
                                          </p:cBhvr>
                                        </p:animEffect>
                                      </p:childTnLst>
                                    </p:cTn>
                                  </p:par>
                                </p:childTnLst>
                              </p:cTn>
                            </p:par>
                            <p:par>
                              <p:cTn id="73" fill="hold">
                                <p:stCondLst>
                                  <p:cond delay="4700"/>
                                </p:stCondLst>
                                <p:childTnLst>
                                  <p:par>
                                    <p:cTn id="74" presetID="10" presetClass="entr" presetSubtype="0" fill="hold" nodeType="afterEffect">
                                      <p:stCondLst>
                                        <p:cond delay="0"/>
                                      </p:stCondLst>
                                      <p:childTnLst>
                                        <p:set>
                                          <p:cBhvr>
                                            <p:cTn id="75" dur="1" fill="hold">
                                              <p:stCondLst>
                                                <p:cond delay="0"/>
                                              </p:stCondLst>
                                            </p:cTn>
                                            <p:tgtEl>
                                              <p:spTgt spid="380"/>
                                            </p:tgtEl>
                                            <p:attrNameLst>
                                              <p:attrName>style.visibility</p:attrName>
                                            </p:attrNameLst>
                                          </p:cBhvr>
                                          <p:to>
                                            <p:strVal val="visible"/>
                                          </p:to>
                                        </p:set>
                                        <p:animEffect transition="in" filter="fade">
                                          <p:cBhvr>
                                            <p:cTn id="76" dur="350"/>
                                            <p:tgtEl>
                                              <p:spTgt spid="380"/>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380"/>
                                            </p:tgtEl>
                                          </p:cBhvr>
                                        </p:animEffect>
                                        <p:animScale>
                                          <p:cBhvr>
                                            <p:cTn id="79" dur="200" autoRev="1" fill="hold"/>
                                            <p:tgtEl>
                                              <p:spTgt spid="380"/>
                                            </p:tgtEl>
                                          </p:cBhvr>
                                          <p:by x="105000" y="105000"/>
                                        </p:animScale>
                                      </p:childTnLst>
                                    </p:cTn>
                                  </p:par>
                                </p:childTnLst>
                              </p:cTn>
                            </p:par>
                            <p:par>
                              <p:cTn id="80" fill="hold">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385"/>
                                            </p:tgtEl>
                                            <p:attrNameLst>
                                              <p:attrName>style.visibility</p:attrName>
                                            </p:attrNameLst>
                                          </p:cBhvr>
                                          <p:to>
                                            <p:strVal val="visible"/>
                                          </p:to>
                                        </p:set>
                                        <p:animEffect transition="in" filter="fade">
                                          <p:cBhvr>
                                            <p:cTn id="83" dur="350"/>
                                            <p:tgtEl>
                                              <p:spTgt spid="385"/>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385"/>
                                            </p:tgtEl>
                                          </p:cBhvr>
                                        </p:animEffect>
                                        <p:animScale>
                                          <p:cBhvr>
                                            <p:cTn id="86" dur="200" autoRev="1" fill="hold"/>
                                            <p:tgtEl>
                                              <p:spTgt spid="385"/>
                                            </p:tgtEl>
                                          </p:cBhvr>
                                          <p:by x="105000" y="105000"/>
                                        </p:animScale>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84"/>
                                            </p:tgtEl>
                                            <p:attrNameLst>
                                              <p:attrName>style.visibility</p:attrName>
                                            </p:attrNameLst>
                                          </p:cBhvr>
                                          <p:to>
                                            <p:strVal val="visible"/>
                                          </p:to>
                                        </p:set>
                                        <p:animEffect transition="in" filter="fade">
                                          <p:cBhvr>
                                            <p:cTn id="90" dur="500"/>
                                            <p:tgtEl>
                                              <p:spTgt spid="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366" grpId="0"/>
          <p:bldP spid="367" grpId="0"/>
          <p:bldP spid="367" grpId="1"/>
          <p:bldP spid="372" grpId="0"/>
          <p:bldP spid="373" grpId="0"/>
          <p:bldP spid="373" grpId="1"/>
          <p:bldP spid="378" grpId="0"/>
          <p:bldP spid="379" grpId="0"/>
          <p:bldP spid="379" grpId="1"/>
          <p:bldP spid="384" grpId="0"/>
          <p:bldP spid="385" grpId="0"/>
          <p:bldP spid="38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300" fill="hold"/>
                                            <p:tgtEl>
                                              <p:spTgt spid="217"/>
                                            </p:tgtEl>
                                            <p:attrNameLst>
                                              <p:attrName>ppt_x</p:attrName>
                                            </p:attrNameLst>
                                          </p:cBhvr>
                                          <p:tavLst>
                                            <p:tav tm="0">
                                              <p:val>
                                                <p:strVal val="#ppt_x"/>
                                              </p:val>
                                            </p:tav>
                                            <p:tav tm="100000">
                                              <p:val>
                                                <p:strVal val="#ppt_x"/>
                                              </p:val>
                                            </p:tav>
                                          </p:tavLst>
                                        </p:anim>
                                        <p:anim calcmode="lin" valueType="num">
                                          <p:cBhvr additive="base">
                                            <p:cTn id="8" dur="300" fill="hold"/>
                                            <p:tgtEl>
                                              <p:spTgt spid="217"/>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216"/>
                                            </p:tgtEl>
                                            <p:attrNameLst>
                                              <p:attrName>style.visibility</p:attrName>
                                            </p:attrNameLst>
                                          </p:cBhvr>
                                          <p:to>
                                            <p:strVal val="visible"/>
                                          </p:to>
                                        </p:set>
                                        <p:animEffect transition="in" filter="circle(out)">
                                          <p:cBhvr>
                                            <p:cTn id="11" dur="300"/>
                                            <p:tgtEl>
                                              <p:spTgt spid="216"/>
                                            </p:tgtEl>
                                          </p:cBhvr>
                                        </p:animEffect>
                                      </p:childTnLst>
                                    </p:cTn>
                                  </p:par>
                                </p:childTnLst>
                              </p:cTn>
                            </p:par>
                            <p:par>
                              <p:cTn id="12" fill="hold">
                                <p:stCondLst>
                                  <p:cond delay="300"/>
                                </p:stCondLst>
                                <p:childTnLst>
                                  <p:par>
                                    <p:cTn id="13" presetID="10" presetClass="entr" presetSubtype="0" fill="hold" nodeType="afterEffect">
                                      <p:stCondLst>
                                        <p:cond delay="0"/>
                                      </p:stCondLst>
                                      <p:childTnLst>
                                        <p:set>
                                          <p:cBhvr>
                                            <p:cTn id="14" dur="1" fill="hold">
                                              <p:stCondLst>
                                                <p:cond delay="0"/>
                                              </p:stCondLst>
                                            </p:cTn>
                                            <p:tgtEl>
                                              <p:spTgt spid="244"/>
                                            </p:tgtEl>
                                            <p:attrNameLst>
                                              <p:attrName>style.visibility</p:attrName>
                                            </p:attrNameLst>
                                          </p:cBhvr>
                                          <p:to>
                                            <p:strVal val="visible"/>
                                          </p:to>
                                        </p:set>
                                        <p:animEffect transition="in" filter="fade">
                                          <p:cBhvr>
                                            <p:cTn id="15" dur="500"/>
                                            <p:tgtEl>
                                              <p:spTgt spid="244"/>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244"/>
                                            </p:tgtEl>
                                          </p:cBhvr>
                                        </p:animEffect>
                                        <p:animScale>
                                          <p:cBhvr>
                                            <p:cTn id="18" dur="200" autoRev="1" fill="hold"/>
                                            <p:tgtEl>
                                              <p:spTgt spid="244"/>
                                            </p:tgtEl>
                                          </p:cBhvr>
                                          <p:by x="105000" y="105000"/>
                                        </p:animScale>
                                      </p:childTnLst>
                                    </p:cTn>
                                  </p:par>
                                </p:childTnLst>
                              </p:cTn>
                            </p:par>
                            <p:par>
                              <p:cTn id="19" fill="hold">
                                <p:stCondLst>
                                  <p:cond delay="800"/>
                                </p:stCondLst>
                                <p:childTnLst>
                                  <p:par>
                                    <p:cTn id="20" presetID="10" presetClass="entr" presetSubtype="0" fill="hold" nodeType="afterEffect">
                                      <p:stCondLst>
                                        <p:cond delay="0"/>
                                      </p:stCondLst>
                                      <p:childTnLst>
                                        <p:set>
                                          <p:cBhvr>
                                            <p:cTn id="21" dur="1" fill="hold">
                                              <p:stCondLst>
                                                <p:cond delay="0"/>
                                              </p:stCondLst>
                                            </p:cTn>
                                            <p:tgtEl>
                                              <p:spTgt spid="368"/>
                                            </p:tgtEl>
                                            <p:attrNameLst>
                                              <p:attrName>style.visibility</p:attrName>
                                            </p:attrNameLst>
                                          </p:cBhvr>
                                          <p:to>
                                            <p:strVal val="visible"/>
                                          </p:to>
                                        </p:set>
                                        <p:animEffect transition="in" filter="fade">
                                          <p:cBhvr>
                                            <p:cTn id="22" dur="350"/>
                                            <p:tgtEl>
                                              <p:spTgt spid="368"/>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368"/>
                                            </p:tgtEl>
                                          </p:cBhvr>
                                        </p:animEffect>
                                        <p:animScale>
                                          <p:cBhvr>
                                            <p:cTn id="25" dur="200" autoRev="1" fill="hold"/>
                                            <p:tgtEl>
                                              <p:spTgt spid="368"/>
                                            </p:tgtEl>
                                          </p:cBhvr>
                                          <p:by x="105000" y="105000"/>
                                        </p:animScale>
                                      </p:childTnLst>
                                    </p:cTn>
                                  </p:par>
                                </p:childTnLst>
                              </p:cTn>
                            </p:par>
                            <p:par>
                              <p:cTn id="26" fill="hold">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373"/>
                                            </p:tgtEl>
                                            <p:attrNameLst>
                                              <p:attrName>style.visibility</p:attrName>
                                            </p:attrNameLst>
                                          </p:cBhvr>
                                          <p:to>
                                            <p:strVal val="visible"/>
                                          </p:to>
                                        </p:set>
                                        <p:animEffect transition="in" filter="fade">
                                          <p:cBhvr>
                                            <p:cTn id="29" dur="350"/>
                                            <p:tgtEl>
                                              <p:spTgt spid="373"/>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373"/>
                                            </p:tgtEl>
                                          </p:cBhvr>
                                        </p:animEffect>
                                        <p:animScale>
                                          <p:cBhvr>
                                            <p:cTn id="32" dur="200" autoRev="1" fill="hold"/>
                                            <p:tgtEl>
                                              <p:spTgt spid="373"/>
                                            </p:tgtEl>
                                          </p:cBhvr>
                                          <p:by x="105000" y="105000"/>
                                        </p:animScale>
                                      </p:childTnLst>
                                    </p:cTn>
                                  </p:par>
                                </p:childTnLst>
                              </p:cTn>
                            </p:par>
                            <p:par>
                              <p:cTn id="33" fill="hold">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372"/>
                                            </p:tgtEl>
                                            <p:attrNameLst>
                                              <p:attrName>style.visibility</p:attrName>
                                            </p:attrNameLst>
                                          </p:cBhvr>
                                          <p:to>
                                            <p:strVal val="visible"/>
                                          </p:to>
                                        </p:set>
                                        <p:animEffect transition="in" filter="fade">
                                          <p:cBhvr>
                                            <p:cTn id="36" dur="500"/>
                                            <p:tgtEl>
                                              <p:spTgt spid="372"/>
                                            </p:tgtEl>
                                          </p:cBhvr>
                                        </p:animEffect>
                                      </p:childTnLst>
                                    </p:cTn>
                                  </p:par>
                                </p:childTnLst>
                              </p:cTn>
                            </p:par>
                            <p:par>
                              <p:cTn id="37" fill="hold">
                                <p:stCondLst>
                                  <p:cond delay="2100"/>
                                </p:stCondLst>
                                <p:childTnLst>
                                  <p:par>
                                    <p:cTn id="38" presetID="10" presetClass="entr" presetSubtype="0" fill="hold" nodeType="afterEffect">
                                      <p:stCondLst>
                                        <p:cond delay="0"/>
                                      </p:stCondLst>
                                      <p:childTnLst>
                                        <p:set>
                                          <p:cBhvr>
                                            <p:cTn id="39" dur="1" fill="hold">
                                              <p:stCondLst>
                                                <p:cond delay="0"/>
                                              </p:stCondLst>
                                            </p:cTn>
                                            <p:tgtEl>
                                              <p:spTgt spid="362"/>
                                            </p:tgtEl>
                                            <p:attrNameLst>
                                              <p:attrName>style.visibility</p:attrName>
                                            </p:attrNameLst>
                                          </p:cBhvr>
                                          <p:to>
                                            <p:strVal val="visible"/>
                                          </p:to>
                                        </p:set>
                                        <p:animEffect transition="in" filter="fade">
                                          <p:cBhvr>
                                            <p:cTn id="40" dur="350"/>
                                            <p:tgtEl>
                                              <p:spTgt spid="362"/>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362"/>
                                            </p:tgtEl>
                                          </p:cBhvr>
                                        </p:animEffect>
                                        <p:animScale>
                                          <p:cBhvr>
                                            <p:cTn id="43" dur="200" autoRev="1" fill="hold"/>
                                            <p:tgtEl>
                                              <p:spTgt spid="362"/>
                                            </p:tgtEl>
                                          </p:cBhvr>
                                          <p:by x="105000" y="105000"/>
                                        </p:animScale>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67"/>
                                            </p:tgtEl>
                                            <p:attrNameLst>
                                              <p:attrName>style.visibility</p:attrName>
                                            </p:attrNameLst>
                                          </p:cBhvr>
                                          <p:to>
                                            <p:strVal val="visible"/>
                                          </p:to>
                                        </p:set>
                                        <p:animEffect transition="in" filter="fade">
                                          <p:cBhvr>
                                            <p:cTn id="47" dur="350"/>
                                            <p:tgtEl>
                                              <p:spTgt spid="367"/>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367"/>
                                            </p:tgtEl>
                                          </p:cBhvr>
                                        </p:animEffect>
                                        <p:animScale>
                                          <p:cBhvr>
                                            <p:cTn id="50" dur="200" autoRev="1" fill="hold"/>
                                            <p:tgtEl>
                                              <p:spTgt spid="367"/>
                                            </p:tgtEl>
                                          </p:cBhvr>
                                          <p:by x="105000" y="105000"/>
                                        </p:animScale>
                                      </p:childTnLst>
                                    </p:cTn>
                                  </p:par>
                                </p:childTnLst>
                              </p:cTn>
                            </p:par>
                            <p:par>
                              <p:cTn id="51" fill="hold">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366"/>
                                            </p:tgtEl>
                                            <p:attrNameLst>
                                              <p:attrName>style.visibility</p:attrName>
                                            </p:attrNameLst>
                                          </p:cBhvr>
                                          <p:to>
                                            <p:strVal val="visible"/>
                                          </p:to>
                                        </p:set>
                                        <p:animEffect transition="in" filter="fade">
                                          <p:cBhvr>
                                            <p:cTn id="54" dur="500"/>
                                            <p:tgtEl>
                                              <p:spTgt spid="366"/>
                                            </p:tgtEl>
                                          </p:cBhvr>
                                        </p:animEffect>
                                      </p:childTnLst>
                                    </p:cTn>
                                  </p:par>
                                </p:childTnLst>
                              </p:cTn>
                            </p:par>
                            <p:par>
                              <p:cTn id="55" fill="hold">
                                <p:stCondLst>
                                  <p:cond delay="3400"/>
                                </p:stCondLst>
                                <p:childTnLst>
                                  <p:par>
                                    <p:cTn id="56" presetID="10" presetClass="entr" presetSubtype="0" fill="hold" nodeType="afterEffect">
                                      <p:stCondLst>
                                        <p:cond delay="0"/>
                                      </p:stCondLst>
                                      <p:childTnLst>
                                        <p:set>
                                          <p:cBhvr>
                                            <p:cTn id="57" dur="1" fill="hold">
                                              <p:stCondLst>
                                                <p:cond delay="0"/>
                                              </p:stCondLst>
                                            </p:cTn>
                                            <p:tgtEl>
                                              <p:spTgt spid="374"/>
                                            </p:tgtEl>
                                            <p:attrNameLst>
                                              <p:attrName>style.visibility</p:attrName>
                                            </p:attrNameLst>
                                          </p:cBhvr>
                                          <p:to>
                                            <p:strVal val="visible"/>
                                          </p:to>
                                        </p:set>
                                        <p:animEffect transition="in" filter="fade">
                                          <p:cBhvr>
                                            <p:cTn id="58" dur="350"/>
                                            <p:tgtEl>
                                              <p:spTgt spid="374"/>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374"/>
                                            </p:tgtEl>
                                          </p:cBhvr>
                                        </p:animEffect>
                                        <p:animScale>
                                          <p:cBhvr>
                                            <p:cTn id="61" dur="200" autoRev="1" fill="hold"/>
                                            <p:tgtEl>
                                              <p:spTgt spid="374"/>
                                            </p:tgtEl>
                                          </p:cBhvr>
                                          <p:by x="105000" y="105000"/>
                                        </p:animScale>
                                      </p:childTnLst>
                                    </p:cTn>
                                  </p:par>
                                </p:childTnLst>
                              </p:cTn>
                            </p:par>
                            <p:par>
                              <p:cTn id="62" fill="hold">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379"/>
                                            </p:tgtEl>
                                            <p:attrNameLst>
                                              <p:attrName>style.visibility</p:attrName>
                                            </p:attrNameLst>
                                          </p:cBhvr>
                                          <p:to>
                                            <p:strVal val="visible"/>
                                          </p:to>
                                        </p:set>
                                        <p:animEffect transition="in" filter="fade">
                                          <p:cBhvr>
                                            <p:cTn id="65" dur="350"/>
                                            <p:tgtEl>
                                              <p:spTgt spid="379"/>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379"/>
                                            </p:tgtEl>
                                          </p:cBhvr>
                                        </p:animEffect>
                                        <p:animScale>
                                          <p:cBhvr>
                                            <p:cTn id="68" dur="200" autoRev="1" fill="hold"/>
                                            <p:tgtEl>
                                              <p:spTgt spid="379"/>
                                            </p:tgtEl>
                                          </p:cBhvr>
                                          <p:by x="105000" y="105000"/>
                                        </p:animScale>
                                      </p:childTnLst>
                                    </p:cTn>
                                  </p:par>
                                </p:childTnLst>
                              </p:cTn>
                            </p:par>
                            <p:par>
                              <p:cTn id="69" fill="hold">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378"/>
                                            </p:tgtEl>
                                            <p:attrNameLst>
                                              <p:attrName>style.visibility</p:attrName>
                                            </p:attrNameLst>
                                          </p:cBhvr>
                                          <p:to>
                                            <p:strVal val="visible"/>
                                          </p:to>
                                        </p:set>
                                        <p:animEffect transition="in" filter="fade">
                                          <p:cBhvr>
                                            <p:cTn id="72" dur="500"/>
                                            <p:tgtEl>
                                              <p:spTgt spid="378"/>
                                            </p:tgtEl>
                                          </p:cBhvr>
                                        </p:animEffect>
                                      </p:childTnLst>
                                    </p:cTn>
                                  </p:par>
                                </p:childTnLst>
                              </p:cTn>
                            </p:par>
                            <p:par>
                              <p:cTn id="73" fill="hold">
                                <p:stCondLst>
                                  <p:cond delay="4700"/>
                                </p:stCondLst>
                                <p:childTnLst>
                                  <p:par>
                                    <p:cTn id="74" presetID="10" presetClass="entr" presetSubtype="0" fill="hold" nodeType="afterEffect">
                                      <p:stCondLst>
                                        <p:cond delay="0"/>
                                      </p:stCondLst>
                                      <p:childTnLst>
                                        <p:set>
                                          <p:cBhvr>
                                            <p:cTn id="75" dur="1" fill="hold">
                                              <p:stCondLst>
                                                <p:cond delay="0"/>
                                              </p:stCondLst>
                                            </p:cTn>
                                            <p:tgtEl>
                                              <p:spTgt spid="380"/>
                                            </p:tgtEl>
                                            <p:attrNameLst>
                                              <p:attrName>style.visibility</p:attrName>
                                            </p:attrNameLst>
                                          </p:cBhvr>
                                          <p:to>
                                            <p:strVal val="visible"/>
                                          </p:to>
                                        </p:set>
                                        <p:animEffect transition="in" filter="fade">
                                          <p:cBhvr>
                                            <p:cTn id="76" dur="350"/>
                                            <p:tgtEl>
                                              <p:spTgt spid="380"/>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380"/>
                                            </p:tgtEl>
                                          </p:cBhvr>
                                        </p:animEffect>
                                        <p:animScale>
                                          <p:cBhvr>
                                            <p:cTn id="79" dur="200" autoRev="1" fill="hold"/>
                                            <p:tgtEl>
                                              <p:spTgt spid="380"/>
                                            </p:tgtEl>
                                          </p:cBhvr>
                                          <p:by x="105000" y="105000"/>
                                        </p:animScale>
                                      </p:childTnLst>
                                    </p:cTn>
                                  </p:par>
                                </p:childTnLst>
                              </p:cTn>
                            </p:par>
                            <p:par>
                              <p:cTn id="80" fill="hold">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385"/>
                                            </p:tgtEl>
                                            <p:attrNameLst>
                                              <p:attrName>style.visibility</p:attrName>
                                            </p:attrNameLst>
                                          </p:cBhvr>
                                          <p:to>
                                            <p:strVal val="visible"/>
                                          </p:to>
                                        </p:set>
                                        <p:animEffect transition="in" filter="fade">
                                          <p:cBhvr>
                                            <p:cTn id="83" dur="350"/>
                                            <p:tgtEl>
                                              <p:spTgt spid="385"/>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385"/>
                                            </p:tgtEl>
                                          </p:cBhvr>
                                        </p:animEffect>
                                        <p:animScale>
                                          <p:cBhvr>
                                            <p:cTn id="86" dur="200" autoRev="1" fill="hold"/>
                                            <p:tgtEl>
                                              <p:spTgt spid="385"/>
                                            </p:tgtEl>
                                          </p:cBhvr>
                                          <p:by x="105000" y="105000"/>
                                        </p:animScale>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84"/>
                                            </p:tgtEl>
                                            <p:attrNameLst>
                                              <p:attrName>style.visibility</p:attrName>
                                            </p:attrNameLst>
                                          </p:cBhvr>
                                          <p:to>
                                            <p:strVal val="visible"/>
                                          </p:to>
                                        </p:set>
                                        <p:animEffect transition="in" filter="fade">
                                          <p:cBhvr>
                                            <p:cTn id="90" dur="500"/>
                                            <p:tgtEl>
                                              <p:spTgt spid="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366" grpId="0"/>
          <p:bldP spid="367" grpId="0"/>
          <p:bldP spid="367" grpId="1"/>
          <p:bldP spid="372" grpId="0"/>
          <p:bldP spid="373" grpId="0"/>
          <p:bldP spid="373" grpId="1"/>
          <p:bldP spid="378" grpId="0"/>
          <p:bldP spid="379" grpId="0"/>
          <p:bldP spid="379" grpId="1"/>
          <p:bldP spid="384" grpId="0"/>
          <p:bldP spid="385" grpId="0"/>
          <p:bldP spid="385" grpId="1"/>
        </p:bldLst>
      </p:timing>
    </mc:Fallback>
  </mc:AlternateContent>
  <p:extLst mod="1">
    <p:ext uri="{E180D4A7-C9FB-4DFB-919C-405C955672EB}">
      <p14:showEvtLst xmlns:p14="http://schemas.microsoft.com/office/powerpoint/2010/main">
        <p14:playEvt time="0" objId="30"/>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4962409" y="2639478"/>
            <a:ext cx="1693199" cy="1459655"/>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pic>
          <p:nvPicPr>
            <p:cNvPr id="34"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35" name="组合 34"/>
          <p:cNvGrpSpPr/>
          <p:nvPr/>
        </p:nvGrpSpPr>
        <p:grpSpPr>
          <a:xfrm>
            <a:off x="2177931" y="1111113"/>
            <a:ext cx="1693199" cy="1459655"/>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pic>
          <p:nvPicPr>
            <p:cNvPr id="37"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779234" y="1849321"/>
            <a:ext cx="1693199" cy="1459655"/>
            <a:chOff x="828477" y="1932254"/>
            <a:chExt cx="1800200" cy="1551897"/>
          </a:xfrm>
        </p:grpSpPr>
        <p:grpSp>
          <p:nvGrpSpPr>
            <p:cNvPr id="39" name="组合 38"/>
            <p:cNvGrpSpPr/>
            <p:nvPr/>
          </p:nvGrpSpPr>
          <p:grpSpPr>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sp>
          <p:nvSpPr>
            <p:cNvPr id="40" name="TextBox 39"/>
            <p:cNvSpPr txBox="1"/>
            <p:nvPr/>
          </p:nvSpPr>
          <p:spPr>
            <a:xfrm flipH="1">
              <a:off x="1225322"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defTabSz="910314">
                <a:lnSpc>
                  <a:spcPct val="100000"/>
                </a:lnSpc>
                <a:defRPr/>
              </a:pPr>
              <a:r>
                <a:rPr lang="zh-CN" altLang="en-US" sz="2257" b="1" dirty="0">
                  <a:ln>
                    <a:noFill/>
                  </a:ln>
                  <a:solidFill>
                    <a:prstClr val="white"/>
                  </a:solidFill>
                  <a:effectLst/>
                </a:rPr>
                <a:t>添加</a:t>
              </a:r>
              <a:endParaRPr lang="en-US" altLang="zh-CN" sz="2257" b="1" dirty="0">
                <a:ln>
                  <a:noFill/>
                </a:ln>
                <a:solidFill>
                  <a:prstClr val="white"/>
                </a:solidFill>
                <a:effectLst/>
              </a:endParaRPr>
            </a:p>
            <a:p>
              <a:pPr defTabSz="910314">
                <a:lnSpc>
                  <a:spcPct val="100000"/>
                </a:lnSpc>
                <a:defRPr/>
              </a:pPr>
              <a:r>
                <a:rPr lang="zh-CN" altLang="en-US" sz="2257" b="1" dirty="0">
                  <a:ln>
                    <a:noFill/>
                  </a:ln>
                  <a:solidFill>
                    <a:prstClr val="white"/>
                  </a:solidFill>
                  <a:effectLst/>
                </a:rPr>
                <a:t>文本</a:t>
              </a:r>
            </a:p>
          </p:txBody>
        </p:sp>
      </p:grpSp>
      <p:grpSp>
        <p:nvGrpSpPr>
          <p:cNvPr id="73" name="组合 72"/>
          <p:cNvGrpSpPr/>
          <p:nvPr/>
        </p:nvGrpSpPr>
        <p:grpSpPr>
          <a:xfrm>
            <a:off x="3568574" y="1875494"/>
            <a:ext cx="1693199" cy="1459655"/>
            <a:chOff x="3794088" y="1960081"/>
            <a:chExt cx="1800200" cy="1551897"/>
          </a:xfrm>
        </p:grpSpPr>
        <p:grpSp>
          <p:nvGrpSpPr>
            <p:cNvPr id="74" name="组合 73"/>
            <p:cNvGrpSpPr/>
            <p:nvPr/>
          </p:nvGrpSpPr>
          <p:grpSpPr>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77" name="六边形 76"/>
              <p:cNvSpPr/>
              <p:nvPr/>
            </p:nvSpPr>
            <p:spPr>
              <a:xfrm>
                <a:off x="1081631" y="2043058"/>
                <a:ext cx="1607692" cy="1385942"/>
              </a:xfrm>
              <a:prstGeom prst="hexagon">
                <a:avLst/>
              </a:prstGeom>
              <a:solidFill>
                <a:schemeClr val="bg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sp>
          <p:nvSpPr>
            <p:cNvPr id="75" name="TextBox 74"/>
            <p:cNvSpPr txBox="1"/>
            <p:nvPr/>
          </p:nvSpPr>
          <p:spPr>
            <a:xfrm flipH="1">
              <a:off x="4172530"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defTabSz="910314">
                <a:lnSpc>
                  <a:spcPct val="100000"/>
                </a:lnSpc>
                <a:defRPr/>
              </a:pPr>
              <a:r>
                <a:rPr lang="zh-CN" altLang="en-US" sz="2257" b="1" dirty="0">
                  <a:ln>
                    <a:noFill/>
                  </a:ln>
                  <a:solidFill>
                    <a:prstClr val="white"/>
                  </a:solidFill>
                  <a:effectLst/>
                </a:rPr>
                <a:t>添加</a:t>
              </a:r>
              <a:endParaRPr lang="en-US" altLang="zh-CN" sz="2257" b="1" dirty="0">
                <a:ln>
                  <a:noFill/>
                </a:ln>
                <a:solidFill>
                  <a:prstClr val="white"/>
                </a:solidFill>
                <a:effectLst/>
              </a:endParaRPr>
            </a:p>
            <a:p>
              <a:pPr defTabSz="910314">
                <a:lnSpc>
                  <a:spcPct val="100000"/>
                </a:lnSpc>
                <a:defRPr/>
              </a:pPr>
              <a:r>
                <a:rPr lang="zh-CN" altLang="en-US" sz="2257" b="1" dirty="0">
                  <a:ln>
                    <a:noFill/>
                  </a:ln>
                  <a:solidFill>
                    <a:prstClr val="white"/>
                  </a:solidFill>
                  <a:effectLst/>
                </a:rPr>
                <a:t>文本</a:t>
              </a:r>
            </a:p>
          </p:txBody>
        </p:sp>
      </p:grpSp>
      <p:grpSp>
        <p:nvGrpSpPr>
          <p:cNvPr id="78" name="组合 77"/>
          <p:cNvGrpSpPr/>
          <p:nvPr/>
        </p:nvGrpSpPr>
        <p:grpSpPr>
          <a:xfrm>
            <a:off x="6365732" y="1875493"/>
            <a:ext cx="1693199" cy="1459655"/>
            <a:chOff x="6768011" y="1960080"/>
            <a:chExt cx="1800200" cy="1551897"/>
          </a:xfrm>
        </p:grpSpPr>
        <p:grpSp>
          <p:nvGrpSpPr>
            <p:cNvPr id="79" name="组合 78"/>
            <p:cNvGrpSpPr/>
            <p:nvPr/>
          </p:nvGrpSpPr>
          <p:grpSpPr>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82" name="六边形 81"/>
              <p:cNvSpPr/>
              <p:nvPr/>
            </p:nvSpPr>
            <p:spPr>
              <a:xfrm>
                <a:off x="1081631" y="2043058"/>
                <a:ext cx="1607692" cy="1385942"/>
              </a:xfrm>
              <a:prstGeom prst="hexagon">
                <a:avLst/>
              </a:prstGeom>
              <a:solidFill>
                <a:srgbClr val="FF920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sp>
          <p:nvSpPr>
            <p:cNvPr id="80" name="TextBox 79"/>
            <p:cNvSpPr txBox="1"/>
            <p:nvPr/>
          </p:nvSpPr>
          <p:spPr>
            <a:xfrm flipH="1">
              <a:off x="7146453"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defTabSz="910314">
                <a:lnSpc>
                  <a:spcPct val="100000"/>
                </a:lnSpc>
                <a:defRPr/>
              </a:pPr>
              <a:r>
                <a:rPr lang="zh-CN" altLang="en-US" sz="2257" b="1" dirty="0">
                  <a:ln>
                    <a:noFill/>
                  </a:ln>
                  <a:solidFill>
                    <a:prstClr val="white"/>
                  </a:solidFill>
                  <a:effectLst/>
                </a:rPr>
                <a:t>添加</a:t>
              </a:r>
              <a:endParaRPr lang="en-US" altLang="zh-CN" sz="2257" b="1" dirty="0">
                <a:ln>
                  <a:noFill/>
                </a:ln>
                <a:solidFill>
                  <a:prstClr val="white"/>
                </a:solidFill>
                <a:effectLst/>
              </a:endParaRPr>
            </a:p>
            <a:p>
              <a:pPr defTabSz="910314">
                <a:lnSpc>
                  <a:spcPct val="100000"/>
                </a:lnSpc>
                <a:defRPr/>
              </a:pPr>
              <a:r>
                <a:rPr lang="zh-CN" altLang="en-US" sz="2257" b="1" dirty="0">
                  <a:ln>
                    <a:noFill/>
                  </a:ln>
                  <a:solidFill>
                    <a:prstClr val="white"/>
                  </a:solidFill>
                  <a:effectLst/>
                </a:rPr>
                <a:t>文本</a:t>
              </a:r>
            </a:p>
          </p:txBody>
        </p:sp>
      </p:grpSp>
      <p:grpSp>
        <p:nvGrpSpPr>
          <p:cNvPr id="83" name="组合 82"/>
          <p:cNvGrpSpPr/>
          <p:nvPr/>
        </p:nvGrpSpPr>
        <p:grpSpPr>
          <a:xfrm>
            <a:off x="4962409" y="1111112"/>
            <a:ext cx="1693199" cy="1459655"/>
            <a:chOff x="5276006" y="1147394"/>
            <a:chExt cx="1800200" cy="1551897"/>
          </a:xfrm>
        </p:grpSpPr>
        <p:grpSp>
          <p:nvGrpSpPr>
            <p:cNvPr id="84" name="组合 83"/>
            <p:cNvGrpSpPr/>
            <p:nvPr/>
          </p:nvGrpSpPr>
          <p:grpSpPr>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sp>
            <p:nvSpPr>
              <p:cNvPr id="87" name="六边形 8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white"/>
                  </a:solidFill>
                  <a:latin typeface="Arial"/>
                  <a:ea typeface="微软雅黑"/>
                </a:endParaRPr>
              </a:p>
            </p:txBody>
          </p:sp>
        </p:grpSp>
        <p:sp>
          <p:nvSpPr>
            <p:cNvPr id="85" name="TextBox 84"/>
            <p:cNvSpPr txBox="1"/>
            <p:nvPr/>
          </p:nvSpPr>
          <p:spPr>
            <a:xfrm flipH="1">
              <a:off x="5653013" y="1476201"/>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defTabSz="910314">
                <a:lnSpc>
                  <a:spcPct val="100000"/>
                </a:lnSpc>
                <a:defRPr/>
              </a:pPr>
              <a:r>
                <a:rPr lang="zh-CN" altLang="en-US" sz="2257" b="1" dirty="0">
                  <a:ln>
                    <a:noFill/>
                  </a:ln>
                  <a:solidFill>
                    <a:prstClr val="white"/>
                  </a:solidFill>
                  <a:effectLst/>
                </a:rPr>
                <a:t>添加</a:t>
              </a:r>
              <a:endParaRPr lang="en-US" altLang="zh-CN" sz="2257" b="1" dirty="0">
                <a:ln>
                  <a:noFill/>
                </a:ln>
                <a:solidFill>
                  <a:prstClr val="white"/>
                </a:solidFill>
                <a:effectLst/>
              </a:endParaRPr>
            </a:p>
            <a:p>
              <a:pPr defTabSz="910314">
                <a:lnSpc>
                  <a:spcPct val="100000"/>
                </a:lnSpc>
                <a:defRPr/>
              </a:pPr>
              <a:r>
                <a:rPr lang="zh-CN" altLang="en-US" sz="2257" b="1" dirty="0">
                  <a:ln>
                    <a:noFill/>
                  </a:ln>
                  <a:solidFill>
                    <a:prstClr val="white"/>
                  </a:solidFill>
                  <a:effectLst/>
                </a:rPr>
                <a:t>文本</a:t>
              </a:r>
            </a:p>
          </p:txBody>
        </p:sp>
      </p:grpSp>
      <p:sp>
        <p:nvSpPr>
          <p:cNvPr id="88" name="Title 3"/>
          <p:cNvSpPr txBox="1">
            <a:spLocks/>
          </p:cNvSpPr>
          <p:nvPr/>
        </p:nvSpPr>
        <p:spPr>
          <a:xfrm>
            <a:off x="1876516" y="3519942"/>
            <a:ext cx="2670987" cy="23448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defTabSz="910314"/>
            <a:r>
              <a:rPr lang="zh-CN" altLang="en-US" sz="1693" b="1" dirty="0">
                <a:solidFill>
                  <a:prstClr val="black"/>
                </a:solidFill>
                <a:latin typeface="微软雅黑" pitchFamily="34" charset="-122"/>
                <a:ea typeface="微软雅黑" pitchFamily="34" charset="-122"/>
              </a:rPr>
              <a:t>单击填加标题</a:t>
            </a:r>
            <a:endParaRPr lang="en-US" sz="1693" b="1" dirty="0">
              <a:solidFill>
                <a:prstClr val="black"/>
              </a:solidFill>
              <a:latin typeface="微软雅黑" pitchFamily="34" charset="-122"/>
              <a:ea typeface="微软雅黑" pitchFamily="34" charset="-122"/>
            </a:endParaRPr>
          </a:p>
        </p:txBody>
      </p:sp>
      <p:sp>
        <p:nvSpPr>
          <p:cNvPr id="89" name="Title 3"/>
          <p:cNvSpPr txBox="1">
            <a:spLocks/>
          </p:cNvSpPr>
          <p:nvPr/>
        </p:nvSpPr>
        <p:spPr>
          <a:xfrm>
            <a:off x="1968741" y="3889713"/>
            <a:ext cx="2670987" cy="781945"/>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defTabSz="644769">
              <a:lnSpc>
                <a:spcPct val="150000"/>
              </a:lnSpc>
            </a:pPr>
            <a:r>
              <a:rPr lang="zh-CN" altLang="en-US" sz="1129" spc="-71" dirty="0">
                <a:solidFill>
                  <a:prstClr val="black"/>
                </a:solidFill>
                <a:latin typeface="微软雅黑" pitchFamily="34" charset="-122"/>
                <a:ea typeface="微软雅黑" pitchFamily="34" charset="-122"/>
              </a:rPr>
              <a:t>单击填加文字内容单击填加文字内容</a:t>
            </a:r>
            <a:endParaRPr lang="en-US" altLang="zh-CN" sz="1129" spc="-71" dirty="0">
              <a:solidFill>
                <a:prstClr val="black"/>
              </a:solidFill>
              <a:latin typeface="微软雅黑" pitchFamily="34" charset="-122"/>
              <a:ea typeface="微软雅黑" pitchFamily="34" charset="-122"/>
            </a:endParaRPr>
          </a:p>
          <a:p>
            <a:pPr defTabSz="644769">
              <a:lnSpc>
                <a:spcPct val="150000"/>
              </a:lnSpc>
            </a:pPr>
            <a:r>
              <a:rPr lang="zh-CN" altLang="en-US" sz="1129" spc="-71" dirty="0">
                <a:solidFill>
                  <a:prstClr val="black"/>
                </a:solidFill>
                <a:latin typeface="微软雅黑" pitchFamily="34" charset="-122"/>
                <a:ea typeface="微软雅黑" pitchFamily="34" charset="-122"/>
              </a:rPr>
              <a:t>单击填加文字内容单击填加文字内容</a:t>
            </a:r>
          </a:p>
          <a:p>
            <a:pPr defTabSz="644769">
              <a:lnSpc>
                <a:spcPct val="150000"/>
              </a:lnSpc>
            </a:pPr>
            <a:endParaRPr lang="zh-CN" altLang="en-US" sz="1129" spc="-71" dirty="0">
              <a:solidFill>
                <a:prstClr val="black"/>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30056176"/>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350" fill="hold"/>
                                        <p:tgtEl>
                                          <p:spTgt spid="38"/>
                                        </p:tgtEl>
                                        <p:attrNameLst>
                                          <p:attrName>ppt_w</p:attrName>
                                        </p:attrNameLst>
                                      </p:cBhvr>
                                      <p:tavLst>
                                        <p:tav tm="0">
                                          <p:val>
                                            <p:fltVal val="0"/>
                                          </p:val>
                                        </p:tav>
                                        <p:tav tm="100000">
                                          <p:val>
                                            <p:strVal val="#ppt_w"/>
                                          </p:val>
                                        </p:tav>
                                      </p:tavLst>
                                    </p:anim>
                                    <p:anim calcmode="lin" valueType="num">
                                      <p:cBhvr>
                                        <p:cTn id="8" dur="350" fill="hold"/>
                                        <p:tgtEl>
                                          <p:spTgt spid="38"/>
                                        </p:tgtEl>
                                        <p:attrNameLst>
                                          <p:attrName>ppt_h</p:attrName>
                                        </p:attrNameLst>
                                      </p:cBhvr>
                                      <p:tavLst>
                                        <p:tav tm="0">
                                          <p:val>
                                            <p:fltVal val="0"/>
                                          </p:val>
                                        </p:tav>
                                        <p:tav tm="100000">
                                          <p:val>
                                            <p:strVal val="#ppt_h"/>
                                          </p:val>
                                        </p:tav>
                                      </p:tavLst>
                                    </p:anim>
                                    <p:animEffect transition="in" filter="fade">
                                      <p:cBhvr>
                                        <p:cTn id="9" dur="350"/>
                                        <p:tgtEl>
                                          <p:spTgt spid="38"/>
                                        </p:tgtEl>
                                      </p:cBhvr>
                                    </p:animEffect>
                                    <p:anim calcmode="lin" valueType="num">
                                      <p:cBhvr>
                                        <p:cTn id="10" dur="350" fill="hold"/>
                                        <p:tgtEl>
                                          <p:spTgt spid="38"/>
                                        </p:tgtEl>
                                        <p:attrNameLst>
                                          <p:attrName>ppt_x</p:attrName>
                                        </p:attrNameLst>
                                      </p:cBhvr>
                                      <p:tavLst>
                                        <p:tav tm="0">
                                          <p:val>
                                            <p:fltVal val="0.5"/>
                                          </p:val>
                                        </p:tav>
                                        <p:tav tm="100000">
                                          <p:val>
                                            <p:strVal val="#ppt_x"/>
                                          </p:val>
                                        </p:tav>
                                      </p:tavLst>
                                    </p:anim>
                                    <p:anim calcmode="lin" valueType="num">
                                      <p:cBhvr>
                                        <p:cTn id="11" dur="350" fill="hold"/>
                                        <p:tgtEl>
                                          <p:spTgt spid="38"/>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350" fill="hold"/>
                                        <p:tgtEl>
                                          <p:spTgt spid="35"/>
                                        </p:tgtEl>
                                        <p:attrNameLst>
                                          <p:attrName>ppt_w</p:attrName>
                                        </p:attrNameLst>
                                      </p:cBhvr>
                                      <p:tavLst>
                                        <p:tav tm="0">
                                          <p:val>
                                            <p:fltVal val="0"/>
                                          </p:val>
                                        </p:tav>
                                        <p:tav tm="100000">
                                          <p:val>
                                            <p:strVal val="#ppt_w"/>
                                          </p:val>
                                        </p:tav>
                                      </p:tavLst>
                                    </p:anim>
                                    <p:anim calcmode="lin" valueType="num">
                                      <p:cBhvr>
                                        <p:cTn id="16" dur="350" fill="hold"/>
                                        <p:tgtEl>
                                          <p:spTgt spid="35"/>
                                        </p:tgtEl>
                                        <p:attrNameLst>
                                          <p:attrName>ppt_h</p:attrName>
                                        </p:attrNameLst>
                                      </p:cBhvr>
                                      <p:tavLst>
                                        <p:tav tm="0">
                                          <p:val>
                                            <p:fltVal val="0"/>
                                          </p:val>
                                        </p:tav>
                                        <p:tav tm="100000">
                                          <p:val>
                                            <p:strVal val="#ppt_h"/>
                                          </p:val>
                                        </p:tav>
                                      </p:tavLst>
                                    </p:anim>
                                    <p:animEffect transition="in" filter="fade">
                                      <p:cBhvr>
                                        <p:cTn id="17" dur="350"/>
                                        <p:tgtEl>
                                          <p:spTgt spid="35"/>
                                        </p:tgtEl>
                                      </p:cBhvr>
                                    </p:animEffect>
                                    <p:anim calcmode="lin" valueType="num">
                                      <p:cBhvr>
                                        <p:cTn id="18" dur="350" fill="hold"/>
                                        <p:tgtEl>
                                          <p:spTgt spid="35"/>
                                        </p:tgtEl>
                                        <p:attrNameLst>
                                          <p:attrName>ppt_x</p:attrName>
                                        </p:attrNameLst>
                                      </p:cBhvr>
                                      <p:tavLst>
                                        <p:tav tm="0">
                                          <p:val>
                                            <p:fltVal val="0.5"/>
                                          </p:val>
                                        </p:tav>
                                        <p:tav tm="100000">
                                          <p:val>
                                            <p:strVal val="#ppt_x"/>
                                          </p:val>
                                        </p:tav>
                                      </p:tavLst>
                                    </p:anim>
                                    <p:anim calcmode="lin" valueType="num">
                                      <p:cBhvr>
                                        <p:cTn id="19" dur="350" fill="hold"/>
                                        <p:tgtEl>
                                          <p:spTgt spid="35"/>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p:cTn id="23" dur="350" fill="hold"/>
                                        <p:tgtEl>
                                          <p:spTgt spid="73"/>
                                        </p:tgtEl>
                                        <p:attrNameLst>
                                          <p:attrName>ppt_w</p:attrName>
                                        </p:attrNameLst>
                                      </p:cBhvr>
                                      <p:tavLst>
                                        <p:tav tm="0">
                                          <p:val>
                                            <p:fltVal val="0"/>
                                          </p:val>
                                        </p:tav>
                                        <p:tav tm="100000">
                                          <p:val>
                                            <p:strVal val="#ppt_w"/>
                                          </p:val>
                                        </p:tav>
                                      </p:tavLst>
                                    </p:anim>
                                    <p:anim calcmode="lin" valueType="num">
                                      <p:cBhvr>
                                        <p:cTn id="24" dur="350" fill="hold"/>
                                        <p:tgtEl>
                                          <p:spTgt spid="73"/>
                                        </p:tgtEl>
                                        <p:attrNameLst>
                                          <p:attrName>ppt_h</p:attrName>
                                        </p:attrNameLst>
                                      </p:cBhvr>
                                      <p:tavLst>
                                        <p:tav tm="0">
                                          <p:val>
                                            <p:fltVal val="0"/>
                                          </p:val>
                                        </p:tav>
                                        <p:tav tm="100000">
                                          <p:val>
                                            <p:strVal val="#ppt_h"/>
                                          </p:val>
                                        </p:tav>
                                      </p:tavLst>
                                    </p:anim>
                                    <p:animEffect transition="in" filter="fade">
                                      <p:cBhvr>
                                        <p:cTn id="25" dur="350"/>
                                        <p:tgtEl>
                                          <p:spTgt spid="73"/>
                                        </p:tgtEl>
                                      </p:cBhvr>
                                    </p:animEffect>
                                    <p:anim calcmode="lin" valueType="num">
                                      <p:cBhvr>
                                        <p:cTn id="26" dur="350" fill="hold"/>
                                        <p:tgtEl>
                                          <p:spTgt spid="73"/>
                                        </p:tgtEl>
                                        <p:attrNameLst>
                                          <p:attrName>ppt_x</p:attrName>
                                        </p:attrNameLst>
                                      </p:cBhvr>
                                      <p:tavLst>
                                        <p:tav tm="0">
                                          <p:val>
                                            <p:fltVal val="0.5"/>
                                          </p:val>
                                        </p:tav>
                                        <p:tav tm="100000">
                                          <p:val>
                                            <p:strVal val="#ppt_x"/>
                                          </p:val>
                                        </p:tav>
                                      </p:tavLst>
                                    </p:anim>
                                    <p:anim calcmode="lin" valueType="num">
                                      <p:cBhvr>
                                        <p:cTn id="27" dur="350" fill="hold"/>
                                        <p:tgtEl>
                                          <p:spTgt spid="73"/>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 calcmode="lin" valueType="num">
                                      <p:cBhvr>
                                        <p:cTn id="31" dur="350" fill="hold"/>
                                        <p:tgtEl>
                                          <p:spTgt spid="83"/>
                                        </p:tgtEl>
                                        <p:attrNameLst>
                                          <p:attrName>ppt_w</p:attrName>
                                        </p:attrNameLst>
                                      </p:cBhvr>
                                      <p:tavLst>
                                        <p:tav tm="0">
                                          <p:val>
                                            <p:fltVal val="0"/>
                                          </p:val>
                                        </p:tav>
                                        <p:tav tm="100000">
                                          <p:val>
                                            <p:strVal val="#ppt_w"/>
                                          </p:val>
                                        </p:tav>
                                      </p:tavLst>
                                    </p:anim>
                                    <p:anim calcmode="lin" valueType="num">
                                      <p:cBhvr>
                                        <p:cTn id="32" dur="350" fill="hold"/>
                                        <p:tgtEl>
                                          <p:spTgt spid="83"/>
                                        </p:tgtEl>
                                        <p:attrNameLst>
                                          <p:attrName>ppt_h</p:attrName>
                                        </p:attrNameLst>
                                      </p:cBhvr>
                                      <p:tavLst>
                                        <p:tav tm="0">
                                          <p:val>
                                            <p:fltVal val="0"/>
                                          </p:val>
                                        </p:tav>
                                        <p:tav tm="100000">
                                          <p:val>
                                            <p:strVal val="#ppt_h"/>
                                          </p:val>
                                        </p:tav>
                                      </p:tavLst>
                                    </p:anim>
                                    <p:animEffect transition="in" filter="fade">
                                      <p:cBhvr>
                                        <p:cTn id="33" dur="350"/>
                                        <p:tgtEl>
                                          <p:spTgt spid="83"/>
                                        </p:tgtEl>
                                      </p:cBhvr>
                                    </p:animEffect>
                                    <p:anim calcmode="lin" valueType="num">
                                      <p:cBhvr>
                                        <p:cTn id="34" dur="350" fill="hold"/>
                                        <p:tgtEl>
                                          <p:spTgt spid="83"/>
                                        </p:tgtEl>
                                        <p:attrNameLst>
                                          <p:attrName>ppt_x</p:attrName>
                                        </p:attrNameLst>
                                      </p:cBhvr>
                                      <p:tavLst>
                                        <p:tav tm="0">
                                          <p:val>
                                            <p:fltVal val="0.5"/>
                                          </p:val>
                                        </p:tav>
                                        <p:tav tm="100000">
                                          <p:val>
                                            <p:strVal val="#ppt_x"/>
                                          </p:val>
                                        </p:tav>
                                      </p:tavLst>
                                    </p:anim>
                                    <p:anim calcmode="lin" valueType="num">
                                      <p:cBhvr>
                                        <p:cTn id="35" dur="350" fill="hold"/>
                                        <p:tgtEl>
                                          <p:spTgt spid="83"/>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350" fill="hold"/>
                                        <p:tgtEl>
                                          <p:spTgt spid="32"/>
                                        </p:tgtEl>
                                        <p:attrNameLst>
                                          <p:attrName>ppt_w</p:attrName>
                                        </p:attrNameLst>
                                      </p:cBhvr>
                                      <p:tavLst>
                                        <p:tav tm="0">
                                          <p:val>
                                            <p:fltVal val="0"/>
                                          </p:val>
                                        </p:tav>
                                        <p:tav tm="100000">
                                          <p:val>
                                            <p:strVal val="#ppt_w"/>
                                          </p:val>
                                        </p:tav>
                                      </p:tavLst>
                                    </p:anim>
                                    <p:anim calcmode="lin" valueType="num">
                                      <p:cBhvr>
                                        <p:cTn id="40" dur="350" fill="hold"/>
                                        <p:tgtEl>
                                          <p:spTgt spid="32"/>
                                        </p:tgtEl>
                                        <p:attrNameLst>
                                          <p:attrName>ppt_h</p:attrName>
                                        </p:attrNameLst>
                                      </p:cBhvr>
                                      <p:tavLst>
                                        <p:tav tm="0">
                                          <p:val>
                                            <p:fltVal val="0"/>
                                          </p:val>
                                        </p:tav>
                                        <p:tav tm="100000">
                                          <p:val>
                                            <p:strVal val="#ppt_h"/>
                                          </p:val>
                                        </p:tav>
                                      </p:tavLst>
                                    </p:anim>
                                    <p:animEffect transition="in" filter="fade">
                                      <p:cBhvr>
                                        <p:cTn id="41" dur="350"/>
                                        <p:tgtEl>
                                          <p:spTgt spid="32"/>
                                        </p:tgtEl>
                                      </p:cBhvr>
                                    </p:animEffect>
                                    <p:anim calcmode="lin" valueType="num">
                                      <p:cBhvr>
                                        <p:cTn id="42" dur="350" fill="hold"/>
                                        <p:tgtEl>
                                          <p:spTgt spid="32"/>
                                        </p:tgtEl>
                                        <p:attrNameLst>
                                          <p:attrName>ppt_x</p:attrName>
                                        </p:attrNameLst>
                                      </p:cBhvr>
                                      <p:tavLst>
                                        <p:tav tm="0">
                                          <p:val>
                                            <p:fltVal val="0.5"/>
                                          </p:val>
                                        </p:tav>
                                        <p:tav tm="100000">
                                          <p:val>
                                            <p:strVal val="#ppt_x"/>
                                          </p:val>
                                        </p:tav>
                                      </p:tavLst>
                                    </p:anim>
                                    <p:anim calcmode="lin" valueType="num">
                                      <p:cBhvr>
                                        <p:cTn id="43" dur="350" fill="hold"/>
                                        <p:tgtEl>
                                          <p:spTgt spid="32"/>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350" fill="hold"/>
                                        <p:tgtEl>
                                          <p:spTgt spid="78"/>
                                        </p:tgtEl>
                                        <p:attrNameLst>
                                          <p:attrName>ppt_w</p:attrName>
                                        </p:attrNameLst>
                                      </p:cBhvr>
                                      <p:tavLst>
                                        <p:tav tm="0">
                                          <p:val>
                                            <p:fltVal val="0"/>
                                          </p:val>
                                        </p:tav>
                                        <p:tav tm="100000">
                                          <p:val>
                                            <p:strVal val="#ppt_w"/>
                                          </p:val>
                                        </p:tav>
                                      </p:tavLst>
                                    </p:anim>
                                    <p:anim calcmode="lin" valueType="num">
                                      <p:cBhvr>
                                        <p:cTn id="48" dur="350" fill="hold"/>
                                        <p:tgtEl>
                                          <p:spTgt spid="78"/>
                                        </p:tgtEl>
                                        <p:attrNameLst>
                                          <p:attrName>ppt_h</p:attrName>
                                        </p:attrNameLst>
                                      </p:cBhvr>
                                      <p:tavLst>
                                        <p:tav tm="0">
                                          <p:val>
                                            <p:fltVal val="0"/>
                                          </p:val>
                                        </p:tav>
                                        <p:tav tm="100000">
                                          <p:val>
                                            <p:strVal val="#ppt_h"/>
                                          </p:val>
                                        </p:tav>
                                      </p:tavLst>
                                    </p:anim>
                                    <p:animEffect transition="in" filter="fade">
                                      <p:cBhvr>
                                        <p:cTn id="49" dur="350"/>
                                        <p:tgtEl>
                                          <p:spTgt spid="78"/>
                                        </p:tgtEl>
                                      </p:cBhvr>
                                    </p:animEffect>
                                    <p:anim calcmode="lin" valueType="num">
                                      <p:cBhvr>
                                        <p:cTn id="50" dur="350" fill="hold"/>
                                        <p:tgtEl>
                                          <p:spTgt spid="78"/>
                                        </p:tgtEl>
                                        <p:attrNameLst>
                                          <p:attrName>ppt_x</p:attrName>
                                        </p:attrNameLst>
                                      </p:cBhvr>
                                      <p:tavLst>
                                        <p:tav tm="0">
                                          <p:val>
                                            <p:fltVal val="0.5"/>
                                          </p:val>
                                        </p:tav>
                                        <p:tav tm="100000">
                                          <p:val>
                                            <p:strVal val="#ppt_x"/>
                                          </p:val>
                                        </p:tav>
                                      </p:tavLst>
                                    </p:anim>
                                    <p:anim calcmode="lin" valueType="num">
                                      <p:cBhvr>
                                        <p:cTn id="51" dur="350" fill="hold"/>
                                        <p:tgtEl>
                                          <p:spTgt spid="78"/>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16" presetClass="entr" presetSubtype="21" fill="hold" grpId="0"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barn(inVertical)">
                                      <p:cBhvr>
                                        <p:cTn id="55" dur="1000"/>
                                        <p:tgtEl>
                                          <p:spTgt spid="88"/>
                                        </p:tgtEl>
                                      </p:cBhvr>
                                    </p:animEffect>
                                  </p:childTnLst>
                                </p:cTn>
                              </p:par>
                            </p:childTnLst>
                          </p:cTn>
                        </p:par>
                        <p:par>
                          <p:cTn id="56" fill="hold">
                            <p:stCondLst>
                              <p:cond delay="3100"/>
                            </p:stCondLst>
                            <p:childTnLst>
                              <p:par>
                                <p:cTn id="57" presetID="10"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extLst mod="1">
    <p:ext uri="{E180D4A7-C9FB-4DFB-919C-405C955672EB}">
      <p14:showEvtLst xmlns:p14="http://schemas.microsoft.com/office/powerpoint/2010/main">
        <p14:playEvt time="0" objId="30"/>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5818899" y="1366301"/>
            <a:ext cx="2410411" cy="2830920"/>
            <a:chOff x="5904234" y="1111767"/>
            <a:chExt cx="2562736" cy="3009818"/>
          </a:xfrm>
        </p:grpSpPr>
        <p:sp>
          <p:nvSpPr>
            <p:cNvPr id="40" name="Presentation Title Rectangle"/>
            <p:cNvSpPr txBox="1">
              <a:spLocks/>
            </p:cNvSpPr>
            <p:nvPr/>
          </p:nvSpPr>
          <p:spPr>
            <a:xfrm>
              <a:off x="5958567" y="3137573"/>
              <a:ext cx="2508403" cy="808922"/>
            </a:xfrm>
            <a:prstGeom prst="rect">
              <a:avLst/>
            </a:prstGeom>
            <a:solidFill>
              <a:srgbClr val="A9A9A9"/>
            </a:solidFill>
            <a:effectLst/>
          </p:spPr>
          <p:txBody>
            <a:bodyPr lIns="172010" rIns="129007" bIns="17201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a:p>
              <a:pPr defTabSz="860085">
                <a:defRPr/>
              </a:pPr>
              <a:endParaRPr lang="en-US" sz="1975" b="1" dirty="0">
                <a:latin typeface="Segoe UI Light" pitchFamily="34" charset="0"/>
                <a:ea typeface="微软雅黑"/>
                <a:cs typeface="Segoe UI" pitchFamily="34" charset="0"/>
              </a:endParaRPr>
            </a:p>
          </p:txBody>
        </p:sp>
        <p:sp>
          <p:nvSpPr>
            <p:cNvPr id="41" name="Presentation Title Rectangle"/>
            <p:cNvSpPr txBox="1">
              <a:spLocks/>
            </p:cNvSpPr>
            <p:nvPr/>
          </p:nvSpPr>
          <p:spPr>
            <a:xfrm>
              <a:off x="5904234" y="3164732"/>
              <a:ext cx="2508403" cy="956853"/>
            </a:xfrm>
            <a:prstGeom prst="rect">
              <a:avLst/>
            </a:prstGeom>
            <a:noFill/>
            <a:effectLst/>
          </p:spPr>
          <p:txBody>
            <a:bodyPr lIns="129007" tIns="43002" rIns="43002" bIns="43002"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algn="ctr" defTabSz="860050">
                <a:lnSpc>
                  <a:spcPct val="110000"/>
                </a:lnSpc>
                <a:defRPr/>
              </a:pPr>
              <a:r>
                <a:rPr lang="zh-CN" altLang="en-US" sz="1129" dirty="0">
                  <a:solidFill>
                    <a:sysClr val="window" lastClr="FFFFFF"/>
                  </a:solidFill>
                  <a:latin typeface="微软雅黑"/>
                  <a:ea typeface="微软雅黑"/>
                  <a:cs typeface="Segoe UI" pitchFamily="34" charset="0"/>
                </a:rPr>
                <a:t>单击此处添加文本</a:t>
              </a:r>
              <a:endParaRPr lang="en-US" altLang="zh-CN" sz="1129" dirty="0">
                <a:solidFill>
                  <a:sysClr val="window" lastClr="FFFFFF"/>
                </a:solidFill>
                <a:latin typeface="微软雅黑"/>
                <a:ea typeface="微软雅黑"/>
                <a:cs typeface="Segoe UI" pitchFamily="34" charset="0"/>
              </a:endParaRPr>
            </a:p>
            <a:p>
              <a:pPr algn="ctr" defTabSz="860085">
                <a:lnSpc>
                  <a:spcPct val="110000"/>
                </a:lnSpc>
              </a:pPr>
              <a:r>
                <a:rPr lang="zh-CN" altLang="en-US" sz="1129" dirty="0">
                  <a:solidFill>
                    <a:sysClr val="window" lastClr="FFFFFF"/>
                  </a:solidFill>
                  <a:latin typeface="微软雅黑"/>
                  <a:ea typeface="微软雅黑"/>
                  <a:cs typeface="Segoe UI" pitchFamily="34" charset="0"/>
                </a:rPr>
                <a:t>单击此处添加文本</a:t>
              </a:r>
              <a:endParaRPr lang="en-US" altLang="zh-CN" sz="1129" dirty="0">
                <a:solidFill>
                  <a:sysClr val="window" lastClr="FFFFFF"/>
                </a:solidFill>
                <a:latin typeface="微软雅黑"/>
                <a:ea typeface="微软雅黑"/>
                <a:cs typeface="Segoe UI" pitchFamily="34" charset="0"/>
              </a:endParaRPr>
            </a:p>
            <a:p>
              <a:pPr algn="ctr" defTabSz="860085">
                <a:lnSpc>
                  <a:spcPct val="110000"/>
                </a:lnSpc>
              </a:pPr>
              <a:r>
                <a:rPr lang="zh-CN" altLang="en-US" sz="1129" dirty="0">
                  <a:solidFill>
                    <a:sysClr val="window" lastClr="FFFFFF"/>
                  </a:solidFill>
                  <a:latin typeface="微软雅黑"/>
                  <a:ea typeface="微软雅黑"/>
                  <a:cs typeface="Segoe UI" pitchFamily="34" charset="0"/>
                </a:rPr>
                <a:t>单击此处添加文本</a:t>
              </a:r>
              <a:endParaRPr lang="en-US" altLang="zh-CN" sz="1129" dirty="0">
                <a:solidFill>
                  <a:sysClr val="window" lastClr="FFFFFF"/>
                </a:solidFill>
                <a:latin typeface="微软雅黑"/>
                <a:ea typeface="微软雅黑"/>
                <a:cs typeface="Segoe UI" pitchFamily="34" charset="0"/>
              </a:endParaRPr>
            </a:p>
          </p:txBody>
        </p:sp>
        <p:sp>
          <p:nvSpPr>
            <p:cNvPr id="42" name="Presentation Title Rectangle"/>
            <p:cNvSpPr txBox="1">
              <a:spLocks/>
            </p:cNvSpPr>
            <p:nvPr/>
          </p:nvSpPr>
          <p:spPr>
            <a:xfrm>
              <a:off x="5958567" y="1111767"/>
              <a:ext cx="2508403" cy="1965593"/>
            </a:xfrm>
            <a:prstGeom prst="rect">
              <a:avLst/>
            </a:prstGeom>
            <a:solidFill>
              <a:schemeClr val="accent4"/>
            </a:solidFill>
            <a:effectLst/>
          </p:spPr>
          <p:txBody>
            <a:bodyPr lIns="172010" rIns="129007" bIns="17201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defTabSz="645149">
                <a:defRPr/>
              </a:pPr>
              <a:r>
                <a:rPr lang="zh-CN" altLang="en-US" sz="2257" b="1" dirty="0">
                  <a:latin typeface="Segoe UI Light" pitchFamily="34" charset="0"/>
                  <a:ea typeface="微软雅黑"/>
                  <a:cs typeface="Segoe UI" pitchFamily="34" charset="0"/>
                </a:rPr>
                <a:t>主题三</a:t>
              </a:r>
              <a:endParaRPr lang="en-US" altLang="zh-CN" sz="2257" b="1" dirty="0">
                <a:latin typeface="Segoe UI Light" pitchFamily="34" charset="0"/>
                <a:ea typeface="微软雅黑"/>
                <a:cs typeface="Segoe UI" pitchFamily="34" charset="0"/>
              </a:endParaRPr>
            </a:p>
          </p:txBody>
        </p:sp>
        <p:pic>
          <p:nvPicPr>
            <p:cNvPr id="43" name="Picture 6" descr="\\MAGNUM\Projects\Microsoft\Cloud Power FY12\Design\Icons\PNGs\Virtual_Network.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tretch>
              <a:fillRect/>
            </a:stretch>
          </p:blipFill>
          <p:spPr bwMode="auto">
            <a:xfrm>
              <a:off x="6561666" y="1582921"/>
              <a:ext cx="1302206" cy="1301867"/>
            </a:xfrm>
            <a:prstGeom prst="rect">
              <a:avLst/>
            </a:prstGeom>
            <a:noFill/>
          </p:spPr>
        </p:pic>
      </p:grpSp>
      <p:grpSp>
        <p:nvGrpSpPr>
          <p:cNvPr id="44" name="组合 43"/>
          <p:cNvGrpSpPr/>
          <p:nvPr/>
        </p:nvGrpSpPr>
        <p:grpSpPr>
          <a:xfrm>
            <a:off x="693610" y="1366301"/>
            <a:ext cx="2597823" cy="2830920"/>
            <a:chOff x="455055" y="1111767"/>
            <a:chExt cx="2761991" cy="3009818"/>
          </a:xfrm>
        </p:grpSpPr>
        <p:sp>
          <p:nvSpPr>
            <p:cNvPr id="45" name="Presentation Title Rectangle"/>
            <p:cNvSpPr txBox="1">
              <a:spLocks/>
            </p:cNvSpPr>
            <p:nvPr/>
          </p:nvSpPr>
          <p:spPr>
            <a:xfrm>
              <a:off x="677025" y="3137573"/>
              <a:ext cx="2507182" cy="808922"/>
            </a:xfrm>
            <a:prstGeom prst="rect">
              <a:avLst/>
            </a:prstGeom>
            <a:solidFill>
              <a:srgbClr val="A9A9A9"/>
            </a:solidFill>
            <a:effectLst/>
          </p:spPr>
          <p:txBody>
            <a:bodyPr lIns="172010" rIns="129007" bIns="17201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a:p>
              <a:pPr defTabSz="645149">
                <a:defRPr/>
              </a:pPr>
              <a:endParaRPr lang="en-US" sz="1975" kern="0" spc="0" dirty="0">
                <a:latin typeface="Segoe UI Light" pitchFamily="34" charset="0"/>
                <a:ea typeface="微软雅黑"/>
                <a:cs typeface="Segoe UI" pitchFamily="34" charset="0"/>
              </a:endParaRPr>
            </a:p>
          </p:txBody>
        </p:sp>
        <p:sp>
          <p:nvSpPr>
            <p:cNvPr id="46" name="Presentation Title Rectangle"/>
            <p:cNvSpPr txBox="1">
              <a:spLocks/>
            </p:cNvSpPr>
            <p:nvPr/>
          </p:nvSpPr>
          <p:spPr>
            <a:xfrm>
              <a:off x="455055" y="3164732"/>
              <a:ext cx="2761991" cy="956853"/>
            </a:xfrm>
            <a:prstGeom prst="rect">
              <a:avLst/>
            </a:prstGeom>
            <a:noFill/>
            <a:effectLst/>
          </p:spPr>
          <p:txBody>
            <a:bodyPr lIns="129007" tIns="43002" rIns="43002" bIns="43002"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algn="ctr" defTabSz="860050">
                <a:lnSpc>
                  <a:spcPct val="110000"/>
                </a:lnSpc>
                <a:defRPr/>
              </a:pPr>
              <a:r>
                <a:rPr lang="zh-CN" altLang="en-US" sz="1129" b="0" kern="0" spc="0" dirty="0">
                  <a:solidFill>
                    <a:sysClr val="window" lastClr="FFFFFF"/>
                  </a:solidFill>
                  <a:latin typeface="微软雅黑"/>
                  <a:ea typeface="微软雅黑"/>
                  <a:cs typeface="Segoe UI" pitchFamily="34" charset="0"/>
                </a:rPr>
                <a:t>单击此处添加文本</a:t>
              </a:r>
              <a:endParaRPr lang="en-US" altLang="zh-CN" sz="1129" b="0" kern="0" spc="0" dirty="0">
                <a:solidFill>
                  <a:sysClr val="window" lastClr="FFFFFF"/>
                </a:solidFill>
                <a:latin typeface="微软雅黑"/>
                <a:ea typeface="微软雅黑"/>
                <a:cs typeface="Segoe UI" pitchFamily="34" charset="0"/>
              </a:endParaRPr>
            </a:p>
            <a:p>
              <a:pPr algn="ctr" defTabSz="860050">
                <a:lnSpc>
                  <a:spcPct val="110000"/>
                </a:lnSpc>
              </a:pPr>
              <a:r>
                <a:rPr lang="zh-CN" altLang="en-US" sz="1129" b="0" kern="0" spc="0" dirty="0">
                  <a:solidFill>
                    <a:sysClr val="window" lastClr="FFFFFF"/>
                  </a:solidFill>
                  <a:latin typeface="微软雅黑"/>
                  <a:ea typeface="微软雅黑"/>
                  <a:cs typeface="Segoe UI" pitchFamily="34" charset="0"/>
                </a:rPr>
                <a:t>单击此处添加文本</a:t>
              </a:r>
              <a:endParaRPr lang="en-US" altLang="zh-CN" sz="1129" b="0" kern="0" spc="0" dirty="0">
                <a:solidFill>
                  <a:sysClr val="window" lastClr="FFFFFF"/>
                </a:solidFill>
                <a:latin typeface="微软雅黑"/>
                <a:ea typeface="微软雅黑"/>
                <a:cs typeface="Segoe UI" pitchFamily="34" charset="0"/>
              </a:endParaRPr>
            </a:p>
            <a:p>
              <a:pPr algn="ctr" defTabSz="860050">
                <a:lnSpc>
                  <a:spcPct val="110000"/>
                </a:lnSpc>
              </a:pPr>
              <a:r>
                <a:rPr lang="zh-CN" altLang="en-US" sz="1129" b="0" kern="0" spc="0" dirty="0">
                  <a:solidFill>
                    <a:sysClr val="window" lastClr="FFFFFF"/>
                  </a:solidFill>
                  <a:latin typeface="微软雅黑"/>
                  <a:ea typeface="微软雅黑"/>
                  <a:cs typeface="Segoe UI" pitchFamily="34" charset="0"/>
                </a:rPr>
                <a:t>单击此处添加文本</a:t>
              </a:r>
              <a:endParaRPr lang="en-US" altLang="zh-CN" sz="1129" b="0" kern="0" spc="0" dirty="0">
                <a:solidFill>
                  <a:sysClr val="window" lastClr="FFFFFF"/>
                </a:solidFill>
                <a:latin typeface="微软雅黑"/>
                <a:ea typeface="微软雅黑"/>
                <a:cs typeface="Segoe UI" pitchFamily="34" charset="0"/>
              </a:endParaRPr>
            </a:p>
          </p:txBody>
        </p:sp>
        <p:sp>
          <p:nvSpPr>
            <p:cNvPr id="47" name="Presentation Title Rectangle"/>
            <p:cNvSpPr txBox="1">
              <a:spLocks/>
            </p:cNvSpPr>
            <p:nvPr/>
          </p:nvSpPr>
          <p:spPr>
            <a:xfrm>
              <a:off x="677025" y="1111767"/>
              <a:ext cx="2507182" cy="1965593"/>
            </a:xfrm>
            <a:prstGeom prst="rect">
              <a:avLst/>
            </a:prstGeom>
            <a:solidFill>
              <a:schemeClr val="accent1"/>
            </a:solidFill>
            <a:effectLst/>
          </p:spPr>
          <p:txBody>
            <a:bodyPr lIns="172010" rIns="129007" bIns="17201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defTabSz="645149">
                <a:defRPr/>
              </a:pPr>
              <a:r>
                <a:rPr lang="zh-CN" altLang="en-US" sz="2257" kern="0" spc="0" dirty="0">
                  <a:latin typeface="Segoe UI Light" pitchFamily="34" charset="0"/>
                  <a:ea typeface="微软雅黑"/>
                  <a:cs typeface="Segoe UI" pitchFamily="34" charset="0"/>
                </a:rPr>
                <a:t>主题一</a:t>
              </a:r>
              <a:endParaRPr lang="en-US" sz="2257" kern="0" spc="0" dirty="0">
                <a:latin typeface="Segoe UI Light" pitchFamily="34" charset="0"/>
                <a:ea typeface="微软雅黑"/>
                <a:cs typeface="Segoe UI" pitchFamily="34" charset="0"/>
              </a:endParaRPr>
            </a:p>
          </p:txBody>
        </p:sp>
        <p:pic>
          <p:nvPicPr>
            <p:cNvPr id="48"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tretch>
              <a:fillRect/>
            </a:stretch>
          </p:blipFill>
          <p:spPr bwMode="auto">
            <a:xfrm>
              <a:off x="854415" y="1111768"/>
              <a:ext cx="2105242" cy="2203748"/>
            </a:xfrm>
            <a:prstGeom prst="rect">
              <a:avLst/>
            </a:prstGeom>
            <a:noFill/>
            <a:ln>
              <a:noFill/>
            </a:ln>
          </p:spPr>
        </p:pic>
      </p:grpSp>
      <p:grpSp>
        <p:nvGrpSpPr>
          <p:cNvPr id="49" name="组合 48"/>
          <p:cNvGrpSpPr/>
          <p:nvPr/>
        </p:nvGrpSpPr>
        <p:grpSpPr>
          <a:xfrm>
            <a:off x="3335093" y="1366301"/>
            <a:ext cx="2410409" cy="2830920"/>
            <a:chOff x="3263465" y="1111767"/>
            <a:chExt cx="2562733" cy="3009818"/>
          </a:xfrm>
        </p:grpSpPr>
        <p:sp>
          <p:nvSpPr>
            <p:cNvPr id="50" name="Presentation Title Rectangle"/>
            <p:cNvSpPr txBox="1">
              <a:spLocks/>
            </p:cNvSpPr>
            <p:nvPr/>
          </p:nvSpPr>
          <p:spPr>
            <a:xfrm>
              <a:off x="3317797" y="3137573"/>
              <a:ext cx="2508401" cy="808922"/>
            </a:xfrm>
            <a:prstGeom prst="rect">
              <a:avLst/>
            </a:prstGeom>
            <a:solidFill>
              <a:srgbClr val="A9A9A9"/>
            </a:solidFill>
            <a:effectLst/>
          </p:spPr>
          <p:txBody>
            <a:bodyPr lIns="172010" rIns="129007" bIns="17201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a:p>
              <a:pPr defTabSz="645149">
                <a:defRPr/>
              </a:pPr>
              <a:endParaRPr lang="en-US" sz="1975" kern="0" dirty="0">
                <a:latin typeface="Segoe UI Light" pitchFamily="34" charset="0"/>
                <a:ea typeface="微软雅黑"/>
                <a:cs typeface="Segoe UI" pitchFamily="34" charset="0"/>
              </a:endParaRPr>
            </a:p>
          </p:txBody>
        </p:sp>
        <p:sp>
          <p:nvSpPr>
            <p:cNvPr id="51" name="Presentation Title Rectangle"/>
            <p:cNvSpPr txBox="1">
              <a:spLocks/>
            </p:cNvSpPr>
            <p:nvPr/>
          </p:nvSpPr>
          <p:spPr>
            <a:xfrm>
              <a:off x="3263465" y="3164732"/>
              <a:ext cx="2508401" cy="956853"/>
            </a:xfrm>
            <a:prstGeom prst="rect">
              <a:avLst/>
            </a:prstGeom>
            <a:noFill/>
            <a:effectLst/>
          </p:spPr>
          <p:txBody>
            <a:bodyPr lIns="129007" tIns="43002" rIns="43002" bIns="43002"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algn="ctr" defTabSz="860050">
                <a:lnSpc>
                  <a:spcPct val="110000"/>
                </a:lnSpc>
                <a:defRPr/>
              </a:pPr>
              <a:r>
                <a:rPr lang="zh-CN" altLang="en-US" sz="1129" b="0" kern="0" dirty="0">
                  <a:solidFill>
                    <a:sysClr val="window" lastClr="FFFFFF"/>
                  </a:solidFill>
                  <a:latin typeface="微软雅黑"/>
                  <a:ea typeface="微软雅黑"/>
                  <a:cs typeface="Segoe UI" pitchFamily="34" charset="0"/>
                </a:rPr>
                <a:t>单击此处添加文本</a:t>
              </a:r>
              <a:endParaRPr lang="en-US" altLang="zh-CN" sz="1129" b="0" kern="0" dirty="0">
                <a:solidFill>
                  <a:sysClr val="window" lastClr="FFFFFF"/>
                </a:solidFill>
                <a:latin typeface="微软雅黑"/>
                <a:ea typeface="微软雅黑"/>
                <a:cs typeface="Segoe UI" pitchFamily="34" charset="0"/>
              </a:endParaRPr>
            </a:p>
            <a:p>
              <a:pPr algn="ctr" defTabSz="910314">
                <a:lnSpc>
                  <a:spcPct val="110000"/>
                </a:lnSpc>
              </a:pPr>
              <a:r>
                <a:rPr lang="zh-CN" altLang="en-US" sz="1129" b="0" kern="0" dirty="0">
                  <a:solidFill>
                    <a:sysClr val="window" lastClr="FFFFFF"/>
                  </a:solidFill>
                  <a:latin typeface="微软雅黑"/>
                  <a:ea typeface="微软雅黑"/>
                  <a:cs typeface="Segoe UI" pitchFamily="34" charset="0"/>
                </a:rPr>
                <a:t>单击此处添加文本</a:t>
              </a:r>
              <a:endParaRPr lang="en-US" altLang="zh-CN" sz="1129" b="0" kern="0" dirty="0">
                <a:solidFill>
                  <a:sysClr val="window" lastClr="FFFFFF"/>
                </a:solidFill>
                <a:latin typeface="微软雅黑"/>
                <a:ea typeface="微软雅黑"/>
                <a:cs typeface="Segoe UI" pitchFamily="34" charset="0"/>
              </a:endParaRPr>
            </a:p>
            <a:p>
              <a:pPr algn="ctr" defTabSz="910314">
                <a:lnSpc>
                  <a:spcPct val="110000"/>
                </a:lnSpc>
              </a:pPr>
              <a:r>
                <a:rPr lang="zh-CN" altLang="en-US" sz="1129" b="0" kern="0" dirty="0">
                  <a:solidFill>
                    <a:sysClr val="window" lastClr="FFFFFF"/>
                  </a:solidFill>
                  <a:latin typeface="微软雅黑"/>
                  <a:ea typeface="微软雅黑"/>
                  <a:cs typeface="Segoe UI" pitchFamily="34" charset="0"/>
                </a:rPr>
                <a:t>单击此处添加文本</a:t>
              </a:r>
              <a:endParaRPr lang="en-US" altLang="zh-CN" sz="1129" b="0" kern="0" dirty="0">
                <a:solidFill>
                  <a:sysClr val="window" lastClr="FFFFFF"/>
                </a:solidFill>
                <a:latin typeface="微软雅黑"/>
                <a:ea typeface="微软雅黑"/>
                <a:cs typeface="Segoe UI" pitchFamily="34" charset="0"/>
              </a:endParaRPr>
            </a:p>
          </p:txBody>
        </p:sp>
        <p:sp>
          <p:nvSpPr>
            <p:cNvPr id="52" name="Presentation Title Rectangle"/>
            <p:cNvSpPr txBox="1">
              <a:spLocks/>
            </p:cNvSpPr>
            <p:nvPr/>
          </p:nvSpPr>
          <p:spPr>
            <a:xfrm>
              <a:off x="3317797" y="1111767"/>
              <a:ext cx="2508401" cy="1965593"/>
            </a:xfrm>
            <a:prstGeom prst="rect">
              <a:avLst/>
            </a:prstGeom>
            <a:solidFill>
              <a:schemeClr val="accent3"/>
            </a:solidFill>
            <a:effectLst/>
          </p:spPr>
          <p:txBody>
            <a:bodyPr lIns="172010" rIns="129007" bIns="17201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defTabSz="645149">
                <a:defRPr/>
              </a:pPr>
              <a:r>
                <a:rPr lang="zh-CN" altLang="en-US" sz="2257" kern="0" dirty="0">
                  <a:latin typeface="Segoe UI Light" pitchFamily="34" charset="0"/>
                  <a:ea typeface="微软雅黑"/>
                  <a:cs typeface="Segoe UI" pitchFamily="34" charset="0"/>
                </a:rPr>
                <a:t>主题二</a:t>
              </a:r>
              <a:endParaRPr lang="en-US" altLang="zh-CN" sz="2257" kern="0" dirty="0">
                <a:latin typeface="Segoe UI Light" pitchFamily="34" charset="0"/>
                <a:ea typeface="微软雅黑"/>
                <a:cs typeface="Segoe UI" pitchFamily="34" charset="0"/>
              </a:endParaRPr>
            </a:p>
          </p:txBody>
        </p:sp>
        <p:sp>
          <p:nvSpPr>
            <p:cNvPr id="53" name="Freeform 15"/>
            <p:cNvSpPr>
              <a:spLocks noEditPoints="1"/>
            </p:cNvSpPr>
            <p:nvPr/>
          </p:nvSpPr>
          <p:spPr bwMode="black">
            <a:xfrm>
              <a:off x="4101967" y="1763407"/>
              <a:ext cx="940061" cy="940897"/>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77413" tIns="38707" rIns="77413" bIns="38707" numCol="1" anchor="t" anchorCtr="0" compatLnSpc="1">
              <a:prstTxWarp prst="textNoShape">
                <a:avLst/>
              </a:prstTxWarp>
            </a:bodyPr>
            <a:lstStyle/>
            <a:p>
              <a:pPr defTabSz="860085">
                <a:defRPr/>
              </a:pPr>
              <a:endParaRPr lang="en-US" sz="1129" kern="0" dirty="0">
                <a:solidFill>
                  <a:sysClr val="windowText" lastClr="000000"/>
                </a:solidFill>
                <a:latin typeface="Arial"/>
                <a:ea typeface="微软雅黑"/>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25533068"/>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p:tgtEl>
                                          <p:spTgt spid="44"/>
                                        </p:tgtEl>
                                        <p:attrNameLst>
                                          <p:attrName>ppt_y</p:attrName>
                                        </p:attrNameLst>
                                      </p:cBhvr>
                                      <p:tavLst>
                                        <p:tav tm="0">
                                          <p:val>
                                            <p:strVal val="#ppt_y+#ppt_h*1.125000"/>
                                          </p:val>
                                        </p:tav>
                                        <p:tav tm="100000">
                                          <p:val>
                                            <p:strVal val="#ppt_y"/>
                                          </p:val>
                                        </p:tav>
                                      </p:tavLst>
                                    </p:anim>
                                    <p:animEffect transition="in" filter="wipe(up)">
                                      <p:cBhvr>
                                        <p:cTn id="8" dur="500"/>
                                        <p:tgtEl>
                                          <p:spTgt spid="44"/>
                                        </p:tgtEl>
                                      </p:cBhvr>
                                    </p:animEffect>
                                  </p:childTnLst>
                                </p:cTn>
                              </p:par>
                              <p:par>
                                <p:cTn id="9" presetID="12" presetClass="entr" presetSubtype="1" fill="hold" nodeType="withEffect">
                                  <p:stCondLst>
                                    <p:cond delay="3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p:tgtEl>
                                          <p:spTgt spid="49"/>
                                        </p:tgtEl>
                                        <p:attrNameLst>
                                          <p:attrName>ppt_y</p:attrName>
                                        </p:attrNameLst>
                                      </p:cBhvr>
                                      <p:tavLst>
                                        <p:tav tm="0">
                                          <p:val>
                                            <p:strVal val="#ppt_y-#ppt_h*1.125000"/>
                                          </p:val>
                                        </p:tav>
                                        <p:tav tm="100000">
                                          <p:val>
                                            <p:strVal val="#ppt_y"/>
                                          </p:val>
                                        </p:tav>
                                      </p:tavLst>
                                    </p:anim>
                                    <p:animEffect transition="in" filter="wipe(down)">
                                      <p:cBhvr>
                                        <p:cTn id="12" dur="500"/>
                                        <p:tgtEl>
                                          <p:spTgt spid="49"/>
                                        </p:tgtEl>
                                      </p:cBhvr>
                                    </p:animEffect>
                                  </p:childTnLst>
                                </p:cTn>
                              </p:par>
                              <p:par>
                                <p:cTn id="13" presetID="12" presetClass="entr" presetSubtype="4" fill="hold"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p:tgtEl>
                                          <p:spTgt spid="39"/>
                                        </p:tgtEl>
                                        <p:attrNameLst>
                                          <p:attrName>ppt_y</p:attrName>
                                        </p:attrNameLst>
                                      </p:cBhvr>
                                      <p:tavLst>
                                        <p:tav tm="0">
                                          <p:val>
                                            <p:strVal val="#ppt_y+#ppt_h*1.125000"/>
                                          </p:val>
                                        </p:tav>
                                        <p:tav tm="100000">
                                          <p:val>
                                            <p:strVal val="#ppt_y"/>
                                          </p:val>
                                        </p:tav>
                                      </p:tavLst>
                                    </p:anim>
                                    <p:animEffect transition="in" filter="wipe(up)">
                                      <p:cBhvr>
                                        <p:cTn id="1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E180D4A7-C9FB-4DFB-919C-405C955672EB}">
      <p14:showEvtLst xmlns:p14="http://schemas.microsoft.com/office/powerpoint/2010/main">
        <p14:playEvt time="0" objId="30"/>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cxnSp>
        <p:nvCxnSpPr>
          <p:cNvPr id="10" name="直接连接符 15"/>
          <p:cNvCxnSpPr>
            <a:cxnSpLocks noChangeShapeType="1"/>
          </p:cNvCxnSpPr>
          <p:nvPr>
            <p:custDataLst>
              <p:tags r:id="rId1"/>
            </p:custDataLst>
          </p:nvPr>
        </p:nvCxnSpPr>
        <p:spPr bwMode="auto">
          <a:xfrm>
            <a:off x="1923654" y="28972"/>
            <a:ext cx="0" cy="5114528"/>
          </a:xfrm>
          <a:prstGeom prst="line">
            <a:avLst/>
          </a:prstGeom>
          <a:noFill/>
          <a:ln w="19050" algn="ctr">
            <a:solidFill>
              <a:srgbClr val="E1602F"/>
            </a:solidFill>
            <a:miter lim="800000"/>
            <a:headEnd/>
            <a:tailEnd/>
          </a:ln>
          <a:extLst>
            <a:ext uri="{909E8E84-426E-40DD-AFC4-6F175D3DCCD1}">
              <a14:hiddenFill xmlns:a14="http://schemas.microsoft.com/office/drawing/2010/main">
                <a:noFill/>
              </a14:hiddenFill>
            </a:ext>
          </a:extLst>
        </p:spPr>
      </p:cxnSp>
      <p:sp>
        <p:nvSpPr>
          <p:cNvPr id="11" name="文本框 10"/>
          <p:cNvSpPr txBox="1"/>
          <p:nvPr>
            <p:custDataLst>
              <p:tags r:id="rId2"/>
            </p:custDataLst>
          </p:nvPr>
        </p:nvSpPr>
        <p:spPr>
          <a:xfrm>
            <a:off x="2132015" y="1140077"/>
            <a:ext cx="2605881" cy="394097"/>
          </a:xfrm>
          <a:prstGeom prst="rect">
            <a:avLst/>
          </a:prstGeom>
          <a:noFill/>
        </p:spPr>
        <p:txBody>
          <a:bodyPr anchor="ctr">
            <a:noAutofit/>
          </a:bodyPr>
          <a:lstStyle/>
          <a:p>
            <a:pPr>
              <a:defRPr/>
            </a:pPr>
            <a:r>
              <a:rPr lang="zh-CN" altLang="en-US" sz="1800" b="1" kern="0" dirty="0" smtClean="0">
                <a:solidFill>
                  <a:srgbClr val="C00000"/>
                </a:solidFill>
              </a:rPr>
              <a:t>单击此处添加文字标题</a:t>
            </a:r>
            <a:endParaRPr lang="zh-CN" altLang="en-US" sz="1800" b="1" kern="0" dirty="0">
              <a:solidFill>
                <a:srgbClr val="C00000"/>
              </a:solidFill>
            </a:endParaRPr>
          </a:p>
        </p:txBody>
      </p:sp>
      <p:sp>
        <p:nvSpPr>
          <p:cNvPr id="15" name="文本框 14"/>
          <p:cNvSpPr txBox="1"/>
          <p:nvPr>
            <p:custDataLst>
              <p:tags r:id="rId3"/>
            </p:custDataLst>
          </p:nvPr>
        </p:nvSpPr>
        <p:spPr>
          <a:xfrm>
            <a:off x="279837" y="64916"/>
            <a:ext cx="1313180" cy="769441"/>
          </a:xfrm>
          <a:prstGeom prst="rect">
            <a:avLst/>
          </a:prstGeom>
          <a:noFill/>
        </p:spPr>
        <p:txBody>
          <a:bodyPr vert="horz" wrap="none">
            <a:spAutoFit/>
          </a:bodyPr>
          <a:lstStyle/>
          <a:p>
            <a:pPr>
              <a:defRPr/>
            </a:pPr>
            <a:r>
              <a:rPr lang="zh-CN" altLang="en-US" sz="4400" b="1" kern="0" dirty="0">
                <a:solidFill>
                  <a:srgbClr val="DC4A41"/>
                </a:solidFill>
                <a:latin typeface="华文中宋"/>
                <a:ea typeface="华文中宋"/>
              </a:rPr>
              <a:t>目录</a:t>
            </a:r>
          </a:p>
        </p:txBody>
      </p:sp>
      <p:sp>
        <p:nvSpPr>
          <p:cNvPr id="16" name="任意多边形 15"/>
          <p:cNvSpPr/>
          <p:nvPr>
            <p:custDataLst>
              <p:tags r:id="rId4"/>
            </p:custDataLst>
          </p:nvPr>
        </p:nvSpPr>
        <p:spPr>
          <a:xfrm>
            <a:off x="1715294" y="1075531"/>
            <a:ext cx="420291" cy="486966"/>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C00000"/>
          </a:solidFill>
          <a:ln w="12700" cap="flat" cmpd="sng" algn="ctr">
            <a:noFill/>
            <a:prstDash val="solid"/>
            <a:miter lim="800000"/>
          </a:ln>
          <a:effectLst/>
        </p:spPr>
        <p:txBody>
          <a:bodyPr anchor="ctr"/>
          <a:lstStyle/>
          <a:p>
            <a:pPr algn="ctr">
              <a:defRPr/>
            </a:pPr>
            <a:r>
              <a:rPr lang="en-US" altLang="zh-CN" sz="2800" b="1" kern="0" dirty="0">
                <a:solidFill>
                  <a:srgbClr val="FFFFFF"/>
                </a:solidFill>
                <a:latin typeface="Times New Roman"/>
                <a:ea typeface="幼圆"/>
              </a:rPr>
              <a:t>1</a:t>
            </a:r>
            <a:endParaRPr lang="zh-CN" altLang="en-US" sz="2800" b="1" kern="0" dirty="0">
              <a:solidFill>
                <a:srgbClr val="FFFFFF"/>
              </a:solidFill>
              <a:latin typeface="Times New Roman"/>
              <a:ea typeface="幼圆"/>
            </a:endParaRPr>
          </a:p>
        </p:txBody>
      </p:sp>
      <p:cxnSp>
        <p:nvCxnSpPr>
          <p:cNvPr id="21" name="直接连接符 15"/>
          <p:cNvCxnSpPr>
            <a:cxnSpLocks noChangeShapeType="1"/>
          </p:cNvCxnSpPr>
          <p:nvPr>
            <p:custDataLst>
              <p:tags r:id="rId5"/>
            </p:custDataLst>
          </p:nvPr>
        </p:nvCxnSpPr>
        <p:spPr bwMode="auto">
          <a:xfrm>
            <a:off x="0" y="859757"/>
            <a:ext cx="9144000" cy="0"/>
          </a:xfrm>
          <a:prstGeom prst="line">
            <a:avLst/>
          </a:prstGeom>
          <a:noFill/>
          <a:ln w="19050" algn="ctr">
            <a:solidFill>
              <a:srgbClr val="E1602F"/>
            </a:solidFill>
            <a:miter lim="800000"/>
            <a:headEnd/>
            <a:tailEnd/>
          </a:ln>
          <a:extLst>
            <a:ext uri="{909E8E84-426E-40DD-AFC4-6F175D3DCCD1}">
              <a14:hiddenFill xmlns:a14="http://schemas.microsoft.com/office/drawing/2010/main">
                <a:noFill/>
              </a14:hiddenFill>
            </a:ext>
          </a:extLst>
        </p:spPr>
      </p:cxnSp>
      <p:sp>
        <p:nvSpPr>
          <p:cNvPr id="36" name="文本框 35"/>
          <p:cNvSpPr txBox="1"/>
          <p:nvPr>
            <p:custDataLst>
              <p:tags r:id="rId6"/>
            </p:custDataLst>
          </p:nvPr>
        </p:nvSpPr>
        <p:spPr>
          <a:xfrm>
            <a:off x="2132015" y="1760141"/>
            <a:ext cx="2605881" cy="394097"/>
          </a:xfrm>
          <a:prstGeom prst="rect">
            <a:avLst/>
          </a:prstGeom>
          <a:noFill/>
        </p:spPr>
        <p:txBody>
          <a:bodyPr anchor="ctr">
            <a:noAutofit/>
          </a:bodyPr>
          <a:lstStyle/>
          <a:p>
            <a:pPr>
              <a:defRPr/>
            </a:pPr>
            <a:r>
              <a:rPr lang="zh-CN" altLang="en-US" sz="1800" b="1" kern="0" dirty="0" smtClean="0">
                <a:solidFill>
                  <a:srgbClr val="C00000"/>
                </a:solidFill>
              </a:rPr>
              <a:t>单击此处添加文字标题</a:t>
            </a:r>
            <a:endParaRPr lang="zh-CN" altLang="en-US" sz="1800" b="1" kern="0" dirty="0">
              <a:solidFill>
                <a:srgbClr val="C00000"/>
              </a:solidFill>
            </a:endParaRPr>
          </a:p>
        </p:txBody>
      </p:sp>
      <p:sp>
        <p:nvSpPr>
          <p:cNvPr id="37" name="任意多边形 36"/>
          <p:cNvSpPr/>
          <p:nvPr>
            <p:custDataLst>
              <p:tags r:id="rId7"/>
            </p:custDataLst>
          </p:nvPr>
        </p:nvSpPr>
        <p:spPr>
          <a:xfrm>
            <a:off x="1715294" y="1695595"/>
            <a:ext cx="420291" cy="486966"/>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C00000"/>
          </a:solidFill>
          <a:ln w="12700" cap="flat" cmpd="sng" algn="ctr">
            <a:noFill/>
            <a:prstDash val="solid"/>
            <a:miter lim="800000"/>
          </a:ln>
          <a:effectLst/>
        </p:spPr>
        <p:txBody>
          <a:bodyPr anchor="ctr"/>
          <a:lstStyle/>
          <a:p>
            <a:pPr algn="ctr">
              <a:defRPr/>
            </a:pPr>
            <a:r>
              <a:rPr lang="en-US" altLang="zh-CN" sz="2800" b="1" kern="0" dirty="0" smtClean="0">
                <a:solidFill>
                  <a:srgbClr val="FFFFFF"/>
                </a:solidFill>
                <a:latin typeface="Times New Roman"/>
                <a:ea typeface="幼圆"/>
              </a:rPr>
              <a:t>2</a:t>
            </a:r>
            <a:endParaRPr lang="zh-CN" altLang="en-US" sz="2800" b="1" kern="0" dirty="0">
              <a:solidFill>
                <a:srgbClr val="FFFFFF"/>
              </a:solidFill>
              <a:latin typeface="Times New Roman"/>
              <a:ea typeface="幼圆"/>
            </a:endParaRPr>
          </a:p>
        </p:txBody>
      </p:sp>
      <p:sp>
        <p:nvSpPr>
          <p:cNvPr id="38" name="文本框 37"/>
          <p:cNvSpPr txBox="1"/>
          <p:nvPr>
            <p:custDataLst>
              <p:tags r:id="rId8"/>
            </p:custDataLst>
          </p:nvPr>
        </p:nvSpPr>
        <p:spPr>
          <a:xfrm>
            <a:off x="2132015" y="2383297"/>
            <a:ext cx="2605881" cy="394097"/>
          </a:xfrm>
          <a:prstGeom prst="rect">
            <a:avLst/>
          </a:prstGeom>
          <a:noFill/>
        </p:spPr>
        <p:txBody>
          <a:bodyPr anchor="ctr">
            <a:noAutofit/>
          </a:bodyPr>
          <a:lstStyle/>
          <a:p>
            <a:pPr>
              <a:defRPr/>
            </a:pPr>
            <a:r>
              <a:rPr lang="zh-CN" altLang="en-US" sz="1800" b="1" kern="0" dirty="0" smtClean="0">
                <a:solidFill>
                  <a:srgbClr val="C00000"/>
                </a:solidFill>
              </a:rPr>
              <a:t>单击此处添加文字标题</a:t>
            </a:r>
            <a:endParaRPr lang="zh-CN" altLang="en-US" sz="1800" b="1" kern="0" dirty="0">
              <a:solidFill>
                <a:srgbClr val="C00000"/>
              </a:solidFill>
            </a:endParaRPr>
          </a:p>
        </p:txBody>
      </p:sp>
      <p:sp>
        <p:nvSpPr>
          <p:cNvPr id="39" name="任意多边形 38"/>
          <p:cNvSpPr/>
          <p:nvPr>
            <p:custDataLst>
              <p:tags r:id="rId9"/>
            </p:custDataLst>
          </p:nvPr>
        </p:nvSpPr>
        <p:spPr>
          <a:xfrm>
            <a:off x="1715294" y="2318751"/>
            <a:ext cx="420291" cy="486966"/>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C00000"/>
          </a:solidFill>
          <a:ln w="12700" cap="flat" cmpd="sng" algn="ctr">
            <a:noFill/>
            <a:prstDash val="solid"/>
            <a:miter lim="800000"/>
          </a:ln>
          <a:effectLst/>
        </p:spPr>
        <p:txBody>
          <a:bodyPr anchor="ctr"/>
          <a:lstStyle/>
          <a:p>
            <a:pPr algn="ctr">
              <a:defRPr/>
            </a:pPr>
            <a:r>
              <a:rPr lang="en-US" altLang="zh-CN" sz="2800" b="1" kern="0" dirty="0" smtClean="0">
                <a:solidFill>
                  <a:srgbClr val="FFFFFF"/>
                </a:solidFill>
                <a:latin typeface="Times New Roman"/>
                <a:ea typeface="幼圆"/>
              </a:rPr>
              <a:t>3</a:t>
            </a:r>
            <a:endParaRPr lang="zh-CN" altLang="en-US" sz="2800" b="1" kern="0" dirty="0">
              <a:solidFill>
                <a:srgbClr val="FFFFFF"/>
              </a:solidFill>
              <a:latin typeface="Times New Roman"/>
              <a:ea typeface="幼圆"/>
            </a:endParaRPr>
          </a:p>
        </p:txBody>
      </p:sp>
      <p:sp>
        <p:nvSpPr>
          <p:cNvPr id="40" name="文本框 39"/>
          <p:cNvSpPr txBox="1"/>
          <p:nvPr>
            <p:custDataLst>
              <p:tags r:id="rId10"/>
            </p:custDataLst>
          </p:nvPr>
        </p:nvSpPr>
        <p:spPr>
          <a:xfrm>
            <a:off x="2132015" y="3004908"/>
            <a:ext cx="2605881" cy="394097"/>
          </a:xfrm>
          <a:prstGeom prst="rect">
            <a:avLst/>
          </a:prstGeom>
          <a:noFill/>
        </p:spPr>
        <p:txBody>
          <a:bodyPr anchor="ctr">
            <a:noAutofit/>
          </a:bodyPr>
          <a:lstStyle/>
          <a:p>
            <a:pPr>
              <a:defRPr/>
            </a:pPr>
            <a:r>
              <a:rPr lang="zh-CN" altLang="en-US" sz="1800" b="1" kern="0" dirty="0" smtClean="0">
                <a:solidFill>
                  <a:srgbClr val="C00000"/>
                </a:solidFill>
              </a:rPr>
              <a:t>单击此处添加文字标题</a:t>
            </a:r>
            <a:endParaRPr lang="zh-CN" altLang="en-US" sz="1800" b="1" kern="0" dirty="0">
              <a:solidFill>
                <a:srgbClr val="C00000"/>
              </a:solidFill>
            </a:endParaRPr>
          </a:p>
        </p:txBody>
      </p:sp>
      <p:sp>
        <p:nvSpPr>
          <p:cNvPr id="41" name="任意多边形 40"/>
          <p:cNvSpPr/>
          <p:nvPr>
            <p:custDataLst>
              <p:tags r:id="rId11"/>
            </p:custDataLst>
          </p:nvPr>
        </p:nvSpPr>
        <p:spPr>
          <a:xfrm>
            <a:off x="1715294" y="2940362"/>
            <a:ext cx="420291" cy="486966"/>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C00000"/>
          </a:solidFill>
          <a:ln w="12700" cap="flat" cmpd="sng" algn="ctr">
            <a:noFill/>
            <a:prstDash val="solid"/>
            <a:miter lim="800000"/>
          </a:ln>
          <a:effectLst/>
        </p:spPr>
        <p:txBody>
          <a:bodyPr anchor="ctr"/>
          <a:lstStyle/>
          <a:p>
            <a:pPr algn="ctr">
              <a:defRPr/>
            </a:pPr>
            <a:r>
              <a:rPr lang="en-US" altLang="zh-CN" sz="2800" b="1" kern="0" dirty="0" smtClean="0">
                <a:solidFill>
                  <a:srgbClr val="FFFFFF"/>
                </a:solidFill>
                <a:latin typeface="Times New Roman"/>
                <a:ea typeface="幼圆"/>
              </a:rPr>
              <a:t>4</a:t>
            </a:r>
            <a:endParaRPr lang="zh-CN" altLang="en-US" sz="2800" b="1" kern="0" dirty="0">
              <a:solidFill>
                <a:srgbClr val="FFFFFF"/>
              </a:solidFill>
              <a:latin typeface="Times New Roman"/>
              <a:ea typeface="幼圆"/>
            </a:endParaRPr>
          </a:p>
        </p:txBody>
      </p:sp>
    </p:spTree>
    <p:extLst>
      <p:ext uri="{BB962C8B-B14F-4D97-AF65-F5344CB8AC3E}">
        <p14:creationId xmlns:p14="http://schemas.microsoft.com/office/powerpoint/2010/main" val="1573382261"/>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750"/>
                                        <p:tgtEl>
                                          <p:spTgt spid="10"/>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750"/>
                                        <p:tgtEl>
                                          <p:spTgt spid="21"/>
                                        </p:tgtEl>
                                      </p:cBhvr>
                                    </p:animEffec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750" fill="hold"/>
                                        <p:tgtEl>
                                          <p:spTgt spid="15"/>
                                        </p:tgtEl>
                                        <p:attrNameLst>
                                          <p:attrName>ppt_w</p:attrName>
                                        </p:attrNameLst>
                                      </p:cBhvr>
                                      <p:tavLst>
                                        <p:tav tm="0">
                                          <p:val>
                                            <p:fltVal val="0"/>
                                          </p:val>
                                        </p:tav>
                                        <p:tav tm="100000">
                                          <p:val>
                                            <p:strVal val="#ppt_w"/>
                                          </p:val>
                                        </p:tav>
                                      </p:tavLst>
                                    </p:anim>
                                    <p:anim calcmode="lin" valueType="num">
                                      <p:cBhvr>
                                        <p:cTn id="15" dur="750" fill="hold"/>
                                        <p:tgtEl>
                                          <p:spTgt spid="15"/>
                                        </p:tgtEl>
                                        <p:attrNameLst>
                                          <p:attrName>ppt_h</p:attrName>
                                        </p:attrNameLst>
                                      </p:cBhvr>
                                      <p:tavLst>
                                        <p:tav tm="0">
                                          <p:val>
                                            <p:fltVal val="0"/>
                                          </p:val>
                                        </p:tav>
                                        <p:tav tm="100000">
                                          <p:val>
                                            <p:strVal val="#ppt_h"/>
                                          </p:val>
                                        </p:tav>
                                      </p:tavLst>
                                    </p:anim>
                                    <p:animEffect transition="in" filter="fade">
                                      <p:cBhvr>
                                        <p:cTn id="16" dur="750"/>
                                        <p:tgtEl>
                                          <p:spTgt spid="15"/>
                                        </p:tgtEl>
                                      </p:cBhvr>
                                    </p:animEffect>
                                  </p:childTnLst>
                                </p:cTn>
                              </p:par>
                            </p:childTnLst>
                          </p:cTn>
                        </p:par>
                        <p:par>
                          <p:cTn id="17" fill="hold">
                            <p:stCondLst>
                              <p:cond delay="1500"/>
                            </p:stCondLst>
                            <p:childTnLst>
                              <p:par>
                                <p:cTn id="18" presetID="49" presetClass="entr" presetSubtype="0" decel="10000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750" fill="hold"/>
                                        <p:tgtEl>
                                          <p:spTgt spid="16"/>
                                        </p:tgtEl>
                                        <p:attrNameLst>
                                          <p:attrName>ppt_w</p:attrName>
                                        </p:attrNameLst>
                                      </p:cBhvr>
                                      <p:tavLst>
                                        <p:tav tm="0">
                                          <p:val>
                                            <p:fltVal val="0"/>
                                          </p:val>
                                        </p:tav>
                                        <p:tav tm="100000">
                                          <p:val>
                                            <p:strVal val="#ppt_w"/>
                                          </p:val>
                                        </p:tav>
                                      </p:tavLst>
                                    </p:anim>
                                    <p:anim calcmode="lin" valueType="num">
                                      <p:cBhvr>
                                        <p:cTn id="21" dur="750" fill="hold"/>
                                        <p:tgtEl>
                                          <p:spTgt spid="16"/>
                                        </p:tgtEl>
                                        <p:attrNameLst>
                                          <p:attrName>ppt_h</p:attrName>
                                        </p:attrNameLst>
                                      </p:cBhvr>
                                      <p:tavLst>
                                        <p:tav tm="0">
                                          <p:val>
                                            <p:fltVal val="0"/>
                                          </p:val>
                                        </p:tav>
                                        <p:tav tm="100000">
                                          <p:val>
                                            <p:strVal val="#ppt_h"/>
                                          </p:val>
                                        </p:tav>
                                      </p:tavLst>
                                    </p:anim>
                                    <p:anim calcmode="lin" valueType="num">
                                      <p:cBhvr>
                                        <p:cTn id="22" dur="750" fill="hold"/>
                                        <p:tgtEl>
                                          <p:spTgt spid="16"/>
                                        </p:tgtEl>
                                        <p:attrNameLst>
                                          <p:attrName>style.rotation</p:attrName>
                                        </p:attrNameLst>
                                      </p:cBhvr>
                                      <p:tavLst>
                                        <p:tav tm="0">
                                          <p:val>
                                            <p:fltVal val="360"/>
                                          </p:val>
                                        </p:tav>
                                        <p:tav tm="100000">
                                          <p:val>
                                            <p:fltVal val="0"/>
                                          </p:val>
                                        </p:tav>
                                      </p:tavLst>
                                    </p:anim>
                                    <p:animEffect transition="in" filter="fade">
                                      <p:cBhvr>
                                        <p:cTn id="23" dur="750"/>
                                        <p:tgtEl>
                                          <p:spTgt spid="16"/>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750"/>
                                        <p:tgtEl>
                                          <p:spTgt spid="11"/>
                                        </p:tgtEl>
                                      </p:cBhvr>
                                    </p:animEffect>
                                  </p:childTnLst>
                                </p:cTn>
                              </p:par>
                            </p:childTnLst>
                          </p:cTn>
                        </p:par>
                        <p:par>
                          <p:cTn id="28" fill="hold">
                            <p:stCondLst>
                              <p:cond delay="3000"/>
                            </p:stCondLst>
                            <p:childTnLst>
                              <p:par>
                                <p:cTn id="29" presetID="49" presetClass="entr" presetSubtype="0" decel="10000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750" fill="hold"/>
                                        <p:tgtEl>
                                          <p:spTgt spid="37"/>
                                        </p:tgtEl>
                                        <p:attrNameLst>
                                          <p:attrName>ppt_w</p:attrName>
                                        </p:attrNameLst>
                                      </p:cBhvr>
                                      <p:tavLst>
                                        <p:tav tm="0">
                                          <p:val>
                                            <p:fltVal val="0"/>
                                          </p:val>
                                        </p:tav>
                                        <p:tav tm="100000">
                                          <p:val>
                                            <p:strVal val="#ppt_w"/>
                                          </p:val>
                                        </p:tav>
                                      </p:tavLst>
                                    </p:anim>
                                    <p:anim calcmode="lin" valueType="num">
                                      <p:cBhvr>
                                        <p:cTn id="32" dur="750" fill="hold"/>
                                        <p:tgtEl>
                                          <p:spTgt spid="37"/>
                                        </p:tgtEl>
                                        <p:attrNameLst>
                                          <p:attrName>ppt_h</p:attrName>
                                        </p:attrNameLst>
                                      </p:cBhvr>
                                      <p:tavLst>
                                        <p:tav tm="0">
                                          <p:val>
                                            <p:fltVal val="0"/>
                                          </p:val>
                                        </p:tav>
                                        <p:tav tm="100000">
                                          <p:val>
                                            <p:strVal val="#ppt_h"/>
                                          </p:val>
                                        </p:tav>
                                      </p:tavLst>
                                    </p:anim>
                                    <p:anim calcmode="lin" valueType="num">
                                      <p:cBhvr>
                                        <p:cTn id="33" dur="750" fill="hold"/>
                                        <p:tgtEl>
                                          <p:spTgt spid="37"/>
                                        </p:tgtEl>
                                        <p:attrNameLst>
                                          <p:attrName>style.rotation</p:attrName>
                                        </p:attrNameLst>
                                      </p:cBhvr>
                                      <p:tavLst>
                                        <p:tav tm="0">
                                          <p:val>
                                            <p:fltVal val="360"/>
                                          </p:val>
                                        </p:tav>
                                        <p:tav tm="100000">
                                          <p:val>
                                            <p:fltVal val="0"/>
                                          </p:val>
                                        </p:tav>
                                      </p:tavLst>
                                    </p:anim>
                                    <p:animEffect transition="in" filter="fade">
                                      <p:cBhvr>
                                        <p:cTn id="34" dur="750"/>
                                        <p:tgtEl>
                                          <p:spTgt spid="37"/>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750"/>
                                        <p:tgtEl>
                                          <p:spTgt spid="36"/>
                                        </p:tgtEl>
                                      </p:cBhvr>
                                    </p:animEffect>
                                  </p:childTnLst>
                                </p:cTn>
                              </p:par>
                            </p:childTnLst>
                          </p:cTn>
                        </p:par>
                        <p:par>
                          <p:cTn id="39" fill="hold">
                            <p:stCondLst>
                              <p:cond delay="4500"/>
                            </p:stCondLst>
                            <p:childTnLst>
                              <p:par>
                                <p:cTn id="40" presetID="49" presetClass="entr" presetSubtype="0" decel="10000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750" fill="hold"/>
                                        <p:tgtEl>
                                          <p:spTgt spid="39"/>
                                        </p:tgtEl>
                                        <p:attrNameLst>
                                          <p:attrName>ppt_w</p:attrName>
                                        </p:attrNameLst>
                                      </p:cBhvr>
                                      <p:tavLst>
                                        <p:tav tm="0">
                                          <p:val>
                                            <p:fltVal val="0"/>
                                          </p:val>
                                        </p:tav>
                                        <p:tav tm="100000">
                                          <p:val>
                                            <p:strVal val="#ppt_w"/>
                                          </p:val>
                                        </p:tav>
                                      </p:tavLst>
                                    </p:anim>
                                    <p:anim calcmode="lin" valueType="num">
                                      <p:cBhvr>
                                        <p:cTn id="43" dur="750" fill="hold"/>
                                        <p:tgtEl>
                                          <p:spTgt spid="39"/>
                                        </p:tgtEl>
                                        <p:attrNameLst>
                                          <p:attrName>ppt_h</p:attrName>
                                        </p:attrNameLst>
                                      </p:cBhvr>
                                      <p:tavLst>
                                        <p:tav tm="0">
                                          <p:val>
                                            <p:fltVal val="0"/>
                                          </p:val>
                                        </p:tav>
                                        <p:tav tm="100000">
                                          <p:val>
                                            <p:strVal val="#ppt_h"/>
                                          </p:val>
                                        </p:tav>
                                      </p:tavLst>
                                    </p:anim>
                                    <p:anim calcmode="lin" valueType="num">
                                      <p:cBhvr>
                                        <p:cTn id="44" dur="750" fill="hold"/>
                                        <p:tgtEl>
                                          <p:spTgt spid="39"/>
                                        </p:tgtEl>
                                        <p:attrNameLst>
                                          <p:attrName>style.rotation</p:attrName>
                                        </p:attrNameLst>
                                      </p:cBhvr>
                                      <p:tavLst>
                                        <p:tav tm="0">
                                          <p:val>
                                            <p:fltVal val="360"/>
                                          </p:val>
                                        </p:tav>
                                        <p:tav tm="100000">
                                          <p:val>
                                            <p:fltVal val="0"/>
                                          </p:val>
                                        </p:tav>
                                      </p:tavLst>
                                    </p:anim>
                                    <p:animEffect transition="in" filter="fade">
                                      <p:cBhvr>
                                        <p:cTn id="45" dur="750"/>
                                        <p:tgtEl>
                                          <p:spTgt spid="39"/>
                                        </p:tgtEl>
                                      </p:cBhvr>
                                    </p:animEffect>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left)">
                                      <p:cBhvr>
                                        <p:cTn id="49" dur="750"/>
                                        <p:tgtEl>
                                          <p:spTgt spid="38"/>
                                        </p:tgtEl>
                                      </p:cBhvr>
                                    </p:animEffect>
                                  </p:childTnLst>
                                </p:cTn>
                              </p:par>
                            </p:childTnLst>
                          </p:cTn>
                        </p:par>
                        <p:par>
                          <p:cTn id="50" fill="hold">
                            <p:stCondLst>
                              <p:cond delay="6000"/>
                            </p:stCondLst>
                            <p:childTnLst>
                              <p:par>
                                <p:cTn id="51" presetID="49" presetClass="entr" presetSubtype="0" decel="100000"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750" fill="hold"/>
                                        <p:tgtEl>
                                          <p:spTgt spid="41"/>
                                        </p:tgtEl>
                                        <p:attrNameLst>
                                          <p:attrName>ppt_w</p:attrName>
                                        </p:attrNameLst>
                                      </p:cBhvr>
                                      <p:tavLst>
                                        <p:tav tm="0">
                                          <p:val>
                                            <p:fltVal val="0"/>
                                          </p:val>
                                        </p:tav>
                                        <p:tav tm="100000">
                                          <p:val>
                                            <p:strVal val="#ppt_w"/>
                                          </p:val>
                                        </p:tav>
                                      </p:tavLst>
                                    </p:anim>
                                    <p:anim calcmode="lin" valueType="num">
                                      <p:cBhvr>
                                        <p:cTn id="54" dur="750" fill="hold"/>
                                        <p:tgtEl>
                                          <p:spTgt spid="41"/>
                                        </p:tgtEl>
                                        <p:attrNameLst>
                                          <p:attrName>ppt_h</p:attrName>
                                        </p:attrNameLst>
                                      </p:cBhvr>
                                      <p:tavLst>
                                        <p:tav tm="0">
                                          <p:val>
                                            <p:fltVal val="0"/>
                                          </p:val>
                                        </p:tav>
                                        <p:tav tm="100000">
                                          <p:val>
                                            <p:strVal val="#ppt_h"/>
                                          </p:val>
                                        </p:tav>
                                      </p:tavLst>
                                    </p:anim>
                                    <p:anim calcmode="lin" valueType="num">
                                      <p:cBhvr>
                                        <p:cTn id="55" dur="750" fill="hold"/>
                                        <p:tgtEl>
                                          <p:spTgt spid="41"/>
                                        </p:tgtEl>
                                        <p:attrNameLst>
                                          <p:attrName>style.rotation</p:attrName>
                                        </p:attrNameLst>
                                      </p:cBhvr>
                                      <p:tavLst>
                                        <p:tav tm="0">
                                          <p:val>
                                            <p:fltVal val="360"/>
                                          </p:val>
                                        </p:tav>
                                        <p:tav tm="100000">
                                          <p:val>
                                            <p:fltVal val="0"/>
                                          </p:val>
                                        </p:tav>
                                      </p:tavLst>
                                    </p:anim>
                                    <p:animEffect transition="in" filter="fade">
                                      <p:cBhvr>
                                        <p:cTn id="56" dur="750"/>
                                        <p:tgtEl>
                                          <p:spTgt spid="41"/>
                                        </p:tgtEl>
                                      </p:cBhvr>
                                    </p:animEffect>
                                  </p:childTnLst>
                                </p:cTn>
                              </p:par>
                            </p:childTnLst>
                          </p:cTn>
                        </p:par>
                        <p:par>
                          <p:cTn id="57" fill="hold">
                            <p:stCondLst>
                              <p:cond delay="6750"/>
                            </p:stCondLst>
                            <p:childTnLst>
                              <p:par>
                                <p:cTn id="58" presetID="22" presetClass="entr" presetSubtype="8"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wipe(left)">
                                      <p:cBhvr>
                                        <p:cTn id="60"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6" grpId="0" animBg="1"/>
      <p:bldP spid="36" grpId="0"/>
      <p:bldP spid="37" grpId="0" animBg="1"/>
      <p:bldP spid="38" grpId="0"/>
      <p:bldP spid="39" grpId="0" animBg="1"/>
      <p:bldP spid="40"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1775974" y="1130243"/>
            <a:ext cx="1467928" cy="1482359"/>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19" name="Freeform 6"/>
          <p:cNvSpPr>
            <a:spLocks noChangeArrowheads="1"/>
          </p:cNvSpPr>
          <p:nvPr/>
        </p:nvSpPr>
        <p:spPr bwMode="auto">
          <a:xfrm>
            <a:off x="3748247" y="1165765"/>
            <a:ext cx="1472029" cy="1482359"/>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35" name="Freeform 7"/>
          <p:cNvSpPr>
            <a:spLocks noChangeArrowheads="1"/>
          </p:cNvSpPr>
          <p:nvPr/>
        </p:nvSpPr>
        <p:spPr bwMode="auto">
          <a:xfrm>
            <a:off x="5807993" y="1146636"/>
            <a:ext cx="1472029" cy="1485092"/>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FF3B7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36" name="Freeform 378"/>
          <p:cNvSpPr>
            <a:spLocks noChangeArrowheads="1"/>
          </p:cNvSpPr>
          <p:nvPr/>
        </p:nvSpPr>
        <p:spPr bwMode="auto">
          <a:xfrm>
            <a:off x="897123" y="2825734"/>
            <a:ext cx="822805" cy="209033"/>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37" name="Freeform 379"/>
          <p:cNvSpPr>
            <a:spLocks noChangeArrowheads="1"/>
          </p:cNvSpPr>
          <p:nvPr/>
        </p:nvSpPr>
        <p:spPr bwMode="auto">
          <a:xfrm>
            <a:off x="1743163" y="2825734"/>
            <a:ext cx="826906" cy="209033"/>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38" name="Freeform 380"/>
          <p:cNvSpPr>
            <a:spLocks noChangeArrowheads="1"/>
          </p:cNvSpPr>
          <p:nvPr/>
        </p:nvSpPr>
        <p:spPr bwMode="auto">
          <a:xfrm>
            <a:off x="2466200" y="2825734"/>
            <a:ext cx="1333983" cy="209033"/>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39" name="Freeform 381"/>
          <p:cNvSpPr>
            <a:spLocks noChangeArrowheads="1"/>
          </p:cNvSpPr>
          <p:nvPr/>
        </p:nvSpPr>
        <p:spPr bwMode="auto">
          <a:xfrm>
            <a:off x="3451653" y="2825734"/>
            <a:ext cx="1332617" cy="209033"/>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40" name="Freeform 382"/>
          <p:cNvSpPr>
            <a:spLocks noChangeArrowheads="1"/>
          </p:cNvSpPr>
          <p:nvPr/>
        </p:nvSpPr>
        <p:spPr bwMode="auto">
          <a:xfrm>
            <a:off x="4658518" y="2825734"/>
            <a:ext cx="2529921" cy="209033"/>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FF3B7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41" name="Oval 414"/>
          <p:cNvSpPr>
            <a:spLocks noChangeArrowheads="1"/>
          </p:cNvSpPr>
          <p:nvPr/>
        </p:nvSpPr>
        <p:spPr bwMode="auto">
          <a:xfrm>
            <a:off x="5865389" y="2720174"/>
            <a:ext cx="452406"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10314"/>
            <a:endParaRPr lang="zh-CN" altLang="zh-CN" sz="1787">
              <a:solidFill>
                <a:srgbClr val="000000"/>
              </a:solidFill>
              <a:latin typeface="Calibri" pitchFamily="34" charset="0"/>
              <a:ea typeface="微软雅黑"/>
              <a:sym typeface="宋体" pitchFamily="2" charset="-122"/>
            </a:endParaRPr>
          </a:p>
        </p:txBody>
      </p:sp>
      <p:sp>
        <p:nvSpPr>
          <p:cNvPr id="42" name="Oval 415"/>
          <p:cNvSpPr>
            <a:spLocks noChangeArrowheads="1"/>
          </p:cNvSpPr>
          <p:nvPr/>
        </p:nvSpPr>
        <p:spPr bwMode="auto">
          <a:xfrm>
            <a:off x="5997976" y="2838034"/>
            <a:ext cx="187250" cy="184441"/>
          </a:xfrm>
          <a:prstGeom prst="ellipse">
            <a:avLst/>
          </a:pr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43" name="Oval 416"/>
          <p:cNvSpPr>
            <a:spLocks noChangeArrowheads="1"/>
          </p:cNvSpPr>
          <p:nvPr/>
        </p:nvSpPr>
        <p:spPr bwMode="auto">
          <a:xfrm>
            <a:off x="3667606" y="2705509"/>
            <a:ext cx="451040"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10314"/>
            <a:endParaRPr lang="zh-CN" altLang="zh-CN" sz="1787">
              <a:solidFill>
                <a:srgbClr val="000000"/>
              </a:solidFill>
              <a:latin typeface="Calibri" pitchFamily="34" charset="0"/>
              <a:ea typeface="微软雅黑"/>
              <a:sym typeface="宋体" pitchFamily="2" charset="-122"/>
            </a:endParaRPr>
          </a:p>
        </p:txBody>
      </p:sp>
      <p:sp>
        <p:nvSpPr>
          <p:cNvPr id="44" name="Oval 417"/>
          <p:cNvSpPr>
            <a:spLocks noChangeArrowheads="1"/>
          </p:cNvSpPr>
          <p:nvPr/>
        </p:nvSpPr>
        <p:spPr bwMode="auto">
          <a:xfrm>
            <a:off x="3800183" y="2838034"/>
            <a:ext cx="187250" cy="184441"/>
          </a:xfrm>
          <a:prstGeom prst="ellipse">
            <a:avLst/>
          </a:pr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45" name="Oval 416"/>
          <p:cNvSpPr>
            <a:spLocks noChangeArrowheads="1"/>
          </p:cNvSpPr>
          <p:nvPr/>
        </p:nvSpPr>
        <p:spPr bwMode="auto">
          <a:xfrm>
            <a:off x="1502617" y="2705509"/>
            <a:ext cx="451040"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10314"/>
            <a:endParaRPr lang="zh-CN" altLang="zh-CN" sz="1787">
              <a:solidFill>
                <a:srgbClr val="000000"/>
              </a:solidFill>
              <a:latin typeface="Calibri" pitchFamily="34" charset="0"/>
              <a:ea typeface="微软雅黑"/>
              <a:sym typeface="宋体" pitchFamily="2" charset="-122"/>
            </a:endParaRPr>
          </a:p>
        </p:txBody>
      </p:sp>
      <p:sp>
        <p:nvSpPr>
          <p:cNvPr id="47" name="Oval 417"/>
          <p:cNvSpPr>
            <a:spLocks noChangeArrowheads="1"/>
          </p:cNvSpPr>
          <p:nvPr/>
        </p:nvSpPr>
        <p:spPr bwMode="auto">
          <a:xfrm>
            <a:off x="1635189" y="2838034"/>
            <a:ext cx="187250" cy="184441"/>
          </a:xfrm>
          <a:prstGeom prst="ellipse">
            <a:avLst/>
          </a:pr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defTabSz="910314"/>
            <a:endParaRPr lang="zh-CN" altLang="zh-CN" sz="1129">
              <a:solidFill>
                <a:srgbClr val="000000"/>
              </a:solidFill>
              <a:latin typeface="Calibri" pitchFamily="34" charset="0"/>
              <a:ea typeface="微软雅黑"/>
              <a:sym typeface="宋体" pitchFamily="2" charset="-122"/>
            </a:endParaRPr>
          </a:p>
        </p:txBody>
      </p:sp>
      <p:sp>
        <p:nvSpPr>
          <p:cNvPr id="48" name="TextBox 692"/>
          <p:cNvSpPr>
            <a:spLocks noChangeArrowheads="1"/>
          </p:cNvSpPr>
          <p:nvPr/>
        </p:nvSpPr>
        <p:spPr bwMode="auto">
          <a:xfrm>
            <a:off x="1916878"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defTabSz="910314"/>
            <a:r>
              <a:rPr lang="zh-CN" altLang="en-US" sz="1411" dirty="0">
                <a:solidFill>
                  <a:srgbClr val="FFFFFF"/>
                </a:solidFill>
                <a:latin typeface="微软雅黑" pitchFamily="34" charset="-122"/>
                <a:ea typeface="微软雅黑" pitchFamily="34" charset="-122"/>
                <a:sym typeface="Arial" pitchFamily="34" charset="0"/>
              </a:rPr>
              <a:t>添加标题</a:t>
            </a:r>
          </a:p>
        </p:txBody>
      </p:sp>
      <p:sp>
        <p:nvSpPr>
          <p:cNvPr id="49" name="矩形 1"/>
          <p:cNvSpPr>
            <a:spLocks noChangeArrowheads="1"/>
          </p:cNvSpPr>
          <p:nvPr/>
        </p:nvSpPr>
        <p:spPr bwMode="auto">
          <a:xfrm>
            <a:off x="1831259"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endParaRPr lang="zh-CN" altLang="en-US" sz="752">
              <a:solidFill>
                <a:srgbClr val="242D3C"/>
              </a:solidFill>
              <a:latin typeface="微软雅黑" pitchFamily="34" charset="-122"/>
              <a:ea typeface="微软雅黑" pitchFamily="34" charset="-122"/>
              <a:sym typeface="微软雅黑" pitchFamily="34" charset="-122"/>
            </a:endParaRPr>
          </a:p>
        </p:txBody>
      </p:sp>
      <p:sp>
        <p:nvSpPr>
          <p:cNvPr id="50" name="TextBox 692"/>
          <p:cNvSpPr>
            <a:spLocks noChangeArrowheads="1"/>
          </p:cNvSpPr>
          <p:nvPr/>
        </p:nvSpPr>
        <p:spPr bwMode="auto">
          <a:xfrm>
            <a:off x="3885056"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defTabSz="910314"/>
            <a:r>
              <a:rPr lang="zh-CN" altLang="en-US" sz="1411">
                <a:solidFill>
                  <a:srgbClr val="FFFFFF"/>
                </a:solidFill>
                <a:latin typeface="微软雅黑" pitchFamily="34" charset="-122"/>
                <a:ea typeface="微软雅黑" pitchFamily="34" charset="-122"/>
                <a:sym typeface="Arial" pitchFamily="34" charset="0"/>
              </a:rPr>
              <a:t>添加标题</a:t>
            </a:r>
          </a:p>
        </p:txBody>
      </p:sp>
      <p:sp>
        <p:nvSpPr>
          <p:cNvPr id="51" name="矩形 1"/>
          <p:cNvSpPr>
            <a:spLocks noChangeArrowheads="1"/>
          </p:cNvSpPr>
          <p:nvPr/>
        </p:nvSpPr>
        <p:spPr bwMode="auto">
          <a:xfrm>
            <a:off x="3799431"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endParaRPr lang="zh-CN" altLang="en-US" sz="752">
              <a:solidFill>
                <a:srgbClr val="242D3C"/>
              </a:solidFill>
              <a:latin typeface="微软雅黑" pitchFamily="34" charset="-122"/>
              <a:ea typeface="微软雅黑" pitchFamily="34" charset="-122"/>
              <a:sym typeface="微软雅黑" pitchFamily="34" charset="-122"/>
            </a:endParaRPr>
          </a:p>
        </p:txBody>
      </p:sp>
      <p:sp>
        <p:nvSpPr>
          <p:cNvPr id="52" name="TextBox 692"/>
          <p:cNvSpPr>
            <a:spLocks noChangeArrowheads="1"/>
          </p:cNvSpPr>
          <p:nvPr/>
        </p:nvSpPr>
        <p:spPr bwMode="auto">
          <a:xfrm>
            <a:off x="5951636"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defTabSz="910314"/>
            <a:r>
              <a:rPr lang="zh-CN" altLang="en-US" sz="1411">
                <a:solidFill>
                  <a:srgbClr val="FFFFFF"/>
                </a:solidFill>
                <a:latin typeface="微软雅黑" pitchFamily="34" charset="-122"/>
                <a:ea typeface="微软雅黑" pitchFamily="34" charset="-122"/>
                <a:sym typeface="Arial" pitchFamily="34" charset="0"/>
              </a:rPr>
              <a:t>添加标题</a:t>
            </a:r>
          </a:p>
        </p:txBody>
      </p:sp>
      <p:sp>
        <p:nvSpPr>
          <p:cNvPr id="53" name="矩形 1"/>
          <p:cNvSpPr>
            <a:spLocks noChangeArrowheads="1"/>
          </p:cNvSpPr>
          <p:nvPr/>
        </p:nvSpPr>
        <p:spPr bwMode="auto">
          <a:xfrm>
            <a:off x="5866012"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pPr defTabSz="910314"/>
            <a:endParaRPr lang="zh-CN" altLang="en-US" sz="752">
              <a:solidFill>
                <a:srgbClr val="242D3C"/>
              </a:solidFill>
              <a:latin typeface="微软雅黑" pitchFamily="34" charset="-122"/>
              <a:ea typeface="微软雅黑" pitchFamily="34" charset="-122"/>
              <a:sym typeface="微软雅黑" pitchFamily="34" charset="-122"/>
            </a:endParaRPr>
          </a:p>
        </p:txBody>
      </p:sp>
      <p:sp>
        <p:nvSpPr>
          <p:cNvPr id="54" name="TextBox 692"/>
          <p:cNvSpPr>
            <a:spLocks noChangeArrowheads="1"/>
          </p:cNvSpPr>
          <p:nvPr/>
        </p:nvSpPr>
        <p:spPr bwMode="auto">
          <a:xfrm>
            <a:off x="1003553" y="3401345"/>
            <a:ext cx="1720429" cy="54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defTabSz="910314"/>
            <a:r>
              <a:rPr lang="zh-CN" altLang="en-US" sz="3104" b="1" dirty="0">
                <a:solidFill>
                  <a:srgbClr val="284848"/>
                </a:solidFill>
                <a:latin typeface="微软雅黑" pitchFamily="34" charset="-122"/>
                <a:ea typeface="微软雅黑" pitchFamily="34" charset="-122"/>
                <a:sym typeface="Arial" pitchFamily="34" charset="0"/>
              </a:rPr>
              <a:t>添加标题</a:t>
            </a:r>
          </a:p>
        </p:txBody>
      </p:sp>
      <p:sp>
        <p:nvSpPr>
          <p:cNvPr id="55" name="矩形 1"/>
          <p:cNvSpPr>
            <a:spLocks noChangeArrowheads="1"/>
          </p:cNvSpPr>
          <p:nvPr/>
        </p:nvSpPr>
        <p:spPr bwMode="auto">
          <a:xfrm>
            <a:off x="3112448" y="3485688"/>
            <a:ext cx="4075990" cy="110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10314"/>
            <a:r>
              <a:rPr lang="zh-CN" altLang="en-US" sz="752" dirty="0">
                <a:solidFill>
                  <a:srgbClr val="000000"/>
                </a:solidFill>
                <a:latin typeface="微软雅黑" pitchFamily="34" charset="-122"/>
                <a:ea typeface="微软雅黑" pitchFamily="34" charset="-122"/>
                <a:sym typeface="微软雅黑" pitchFamily="34" charset="-122"/>
              </a:rPr>
              <a:t>我们工作室致力于专业</a:t>
            </a:r>
            <a:r>
              <a:rPr lang="en-US" altLang="zh-CN" sz="752" dirty="0">
                <a:solidFill>
                  <a:srgbClr val="000000"/>
                </a:solidFill>
                <a:latin typeface="微软雅黑" pitchFamily="34" charset="-122"/>
                <a:ea typeface="微软雅黑" pitchFamily="34" charset="-122"/>
                <a:sym typeface="微软雅黑" pitchFamily="34" charset="-122"/>
              </a:rPr>
              <a:t>PPT</a:t>
            </a:r>
            <a:r>
              <a:rPr lang="zh-CN" altLang="en-US" sz="752" dirty="0">
                <a:solidFill>
                  <a:srgbClr val="000000"/>
                </a:solidFill>
                <a:latin typeface="微软雅黑" pitchFamily="34" charset="-122"/>
                <a:ea typeface="微软雅黑" pitchFamily="34" charset="-122"/>
                <a:sym typeface="微软雅黑" pitchFamily="34" charset="-122"/>
              </a:rPr>
              <a:t>模板的发布，课件及汇报</a:t>
            </a:r>
            <a:r>
              <a:rPr lang="en-US" altLang="zh-CN" sz="752" dirty="0">
                <a:solidFill>
                  <a:srgbClr val="000000"/>
                </a:solidFill>
                <a:latin typeface="微软雅黑" pitchFamily="34" charset="-122"/>
                <a:ea typeface="微软雅黑" pitchFamily="34" charset="-122"/>
                <a:sym typeface="微软雅黑" pitchFamily="34" charset="-122"/>
              </a:rPr>
              <a:t>PPT</a:t>
            </a:r>
            <a:r>
              <a:rPr lang="zh-CN" altLang="en-US" sz="752" dirty="0">
                <a:solidFill>
                  <a:srgbClr val="000000"/>
                </a:solidFill>
                <a:latin typeface="微软雅黑" pitchFamily="34" charset="-122"/>
                <a:ea typeface="微软雅黑" pitchFamily="34" charset="-122"/>
                <a:sym typeface="微软雅黑" pitchFamily="34" charset="-122"/>
              </a:rPr>
              <a:t>的美化，并为您提供专业的</a:t>
            </a:r>
            <a:r>
              <a:rPr lang="en-US" altLang="zh-CN" sz="752" dirty="0">
                <a:solidFill>
                  <a:srgbClr val="000000"/>
                </a:solidFill>
                <a:latin typeface="微软雅黑" pitchFamily="34" charset="-122"/>
                <a:ea typeface="微软雅黑" pitchFamily="34" charset="-122"/>
                <a:sym typeface="微软雅黑" pitchFamily="34" charset="-122"/>
              </a:rPr>
              <a:t>PPT</a:t>
            </a:r>
            <a:r>
              <a:rPr lang="zh-CN" altLang="en-US" sz="752" dirty="0">
                <a:solidFill>
                  <a:srgbClr val="000000"/>
                </a:solidFill>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752" dirty="0">
                <a:solidFill>
                  <a:srgbClr val="000000"/>
                </a:solidFill>
                <a:latin typeface="微软雅黑" pitchFamily="34" charset="-122"/>
                <a:ea typeface="微软雅黑" pitchFamily="34" charset="-122"/>
                <a:sym typeface="微软雅黑" pitchFamily="34" charset="-122"/>
              </a:rPr>
              <a:t>,</a:t>
            </a:r>
            <a:r>
              <a:rPr lang="zh-CN" altLang="en-US" sz="752" dirty="0">
                <a:solidFill>
                  <a:srgbClr val="000000"/>
                </a:solidFill>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752" dirty="0">
              <a:solidFill>
                <a:srgbClr val="000000"/>
              </a:solidFill>
              <a:latin typeface="微软雅黑" pitchFamily="34" charset="-122"/>
              <a:ea typeface="微软雅黑" pitchFamily="34" charset="-122"/>
              <a:sym typeface="微软雅黑" pitchFamily="34" charset="-122"/>
            </a:endParaRPr>
          </a:p>
          <a:p>
            <a:pPr defTabSz="910314"/>
            <a:endParaRPr lang="zh-CN" altLang="en-US" sz="752" dirty="0">
              <a:solidFill>
                <a:srgbClr val="000000"/>
              </a:solidFill>
              <a:latin typeface="微软雅黑" pitchFamily="34" charset="-122"/>
              <a:ea typeface="微软雅黑" pitchFamily="34" charset="-122"/>
              <a:sym typeface="微软雅黑" pitchFamily="34" charset="-122"/>
            </a:endParaRPr>
          </a:p>
          <a:p>
            <a:pPr defTabSz="910314"/>
            <a:r>
              <a:rPr lang="zh-CN" altLang="en-US" sz="752" dirty="0">
                <a:solidFill>
                  <a:srgbClr val="000000"/>
                </a:solidFill>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752" dirty="0">
                <a:solidFill>
                  <a:srgbClr val="000000"/>
                </a:solidFill>
                <a:latin typeface="微软雅黑" pitchFamily="34" charset="-122"/>
                <a:ea typeface="微软雅黑" pitchFamily="34" charset="-122"/>
                <a:sym typeface="微软雅黑" pitchFamily="34" charset="-122"/>
              </a:rPr>
              <a:t>PPT</a:t>
            </a:r>
            <a:r>
              <a:rPr lang="zh-CN" altLang="en-US" sz="752" dirty="0">
                <a:solidFill>
                  <a:srgbClr val="000000"/>
                </a:solidFill>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752" dirty="0">
                <a:solidFill>
                  <a:srgbClr val="000000"/>
                </a:solidFill>
                <a:latin typeface="微软雅黑" pitchFamily="34" charset="-122"/>
                <a:ea typeface="微软雅黑" pitchFamily="34" charset="-122"/>
                <a:sym typeface="微软雅黑" pitchFamily="34" charset="-122"/>
              </a:rPr>
              <a:t>PPT</a:t>
            </a:r>
            <a:r>
              <a:rPr lang="zh-CN" altLang="en-US" sz="752" dirty="0">
                <a:solidFill>
                  <a:srgbClr val="000000"/>
                </a:solidFill>
                <a:latin typeface="微软雅黑" pitchFamily="34" charset="-122"/>
                <a:ea typeface="微软雅黑" pitchFamily="34" charset="-122"/>
                <a:sym typeface="微软雅黑" pitchFamily="34" charset="-122"/>
              </a:rPr>
              <a:t>，是你。</a:t>
            </a:r>
            <a:endParaRPr lang="en-US" altLang="zh-CN" sz="752" dirty="0">
              <a:solidFill>
                <a:srgbClr val="000000"/>
              </a:solidFill>
              <a:latin typeface="微软雅黑" pitchFamily="34" charset="-122"/>
              <a:ea typeface="微软雅黑" pitchFamily="34" charset="-122"/>
              <a:sym typeface="微软雅黑" pitchFamily="34" charset="-122"/>
            </a:endParaRPr>
          </a:p>
          <a:p>
            <a:pPr algn="just" defTabSz="910314"/>
            <a:endParaRPr lang="zh-CN" altLang="en-US" sz="752" dirty="0">
              <a:solidFill>
                <a:srgbClr val="595959"/>
              </a:solidFill>
              <a:latin typeface="微软雅黑" pitchFamily="34" charset="-122"/>
              <a:ea typeface="微软雅黑" pitchFamily="34" charset="-122"/>
              <a:sym typeface="微软雅黑" pitchFamily="34" charset="-122"/>
            </a:endParaRPr>
          </a:p>
        </p:txBody>
      </p:sp>
      <p:sp>
        <p:nvSpPr>
          <p:cNvPr id="56" name="直接连接符 31"/>
          <p:cNvSpPr>
            <a:spLocks noChangeShapeType="1"/>
          </p:cNvSpPr>
          <p:nvPr/>
        </p:nvSpPr>
        <p:spPr bwMode="auto">
          <a:xfrm>
            <a:off x="1903763"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defTabSz="910314"/>
            <a:endParaRPr lang="zh-CN" altLang="en-US" sz="1787">
              <a:solidFill>
                <a:prstClr val="black"/>
              </a:solidFill>
              <a:latin typeface="Arial"/>
              <a:ea typeface="微软雅黑"/>
            </a:endParaRPr>
          </a:p>
        </p:txBody>
      </p:sp>
      <p:sp>
        <p:nvSpPr>
          <p:cNvPr id="57" name="直接连接符 32"/>
          <p:cNvSpPr>
            <a:spLocks noChangeShapeType="1"/>
          </p:cNvSpPr>
          <p:nvPr/>
        </p:nvSpPr>
        <p:spPr bwMode="auto">
          <a:xfrm>
            <a:off x="3865374"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defTabSz="910314"/>
            <a:endParaRPr lang="zh-CN" altLang="en-US" sz="1787">
              <a:solidFill>
                <a:prstClr val="black"/>
              </a:solidFill>
              <a:latin typeface="Arial"/>
              <a:ea typeface="微软雅黑"/>
            </a:endParaRPr>
          </a:p>
        </p:txBody>
      </p:sp>
      <p:sp>
        <p:nvSpPr>
          <p:cNvPr id="58" name="直接连接符 33"/>
          <p:cNvSpPr>
            <a:spLocks noChangeShapeType="1"/>
          </p:cNvSpPr>
          <p:nvPr/>
        </p:nvSpPr>
        <p:spPr bwMode="auto">
          <a:xfrm>
            <a:off x="5918834"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defTabSz="910314"/>
            <a:endParaRPr lang="zh-CN" altLang="en-US" sz="1787">
              <a:solidFill>
                <a:prstClr val="black"/>
              </a:solidFill>
              <a:latin typeface="Arial"/>
              <a:ea typeface="微软雅黑"/>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63719889"/>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randombar(horizontal)">
                                      <p:cBhvr>
                                        <p:cTn id="61" dur="500"/>
                                        <p:tgtEl>
                                          <p:spTgt spid="19"/>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par>
                          <p:cTn id="84" fill="hold">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randombar(horizontal)">
                                      <p:cBhvr>
                                        <p:cTn id="87" dur="500"/>
                                        <p:tgtEl>
                                          <p:spTgt spid="35"/>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500"/>
                                        <p:tgtEl>
                                          <p:spTgt spid="58"/>
                                        </p:tgtEl>
                                      </p:cBhvr>
                                    </p:animEffect>
                                  </p:childTnLst>
                                </p:cTn>
                              </p:par>
                            </p:childTnLst>
                          </p:cTn>
                        </p:par>
                        <p:par>
                          <p:cTn id="92" fill="hold">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left)">
                                      <p:cBhvr>
                                        <p:cTn id="99" dur="500"/>
                                        <p:tgtEl>
                                          <p:spTgt spid="52"/>
                                        </p:tgtEl>
                                      </p:cBhvr>
                                    </p:animEffect>
                                  </p:childTnLst>
                                </p:cTn>
                              </p:par>
                            </p:childTnLst>
                          </p:cTn>
                        </p:par>
                        <p:par>
                          <p:cTn id="100" fill="hold">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par>
                          <p:cTn id="106" fill="hold">
                            <p:stCondLst>
                              <p:cond delay="80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55"/>
                                        </p:tgtEl>
                                        <p:attrNameLst>
                                          <p:attrName>ppt_y</p:attrName>
                                        </p:attrNameLst>
                                      </p:cBhvr>
                                      <p:tavLst>
                                        <p:tav tm="0">
                                          <p:val>
                                            <p:strVal val="#ppt_y"/>
                                          </p:val>
                                        </p:tav>
                                        <p:tav tm="100000">
                                          <p:val>
                                            <p:strVal val="#ppt_y"/>
                                          </p:val>
                                        </p:tav>
                                      </p:tavLst>
                                    </p:anim>
                                    <p:anim calcmode="lin" valueType="num">
                                      <p:cBhvr>
                                        <p:cTn id="111"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Lst>
  </p:timing>
  <p:extLst mod="1">
    <p:ext uri="{E180D4A7-C9FB-4DFB-919C-405C955672EB}">
      <p14:showEvtLst xmlns:p14="http://schemas.microsoft.com/office/powerpoint/2010/main">
        <p14:playEvt time="0" objId="30"/>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519498" y="607639"/>
            <a:ext cx="911623" cy="909763"/>
            <a:chOff x="4216906" y="4857744"/>
            <a:chExt cx="713232" cy="713231"/>
          </a:xfrm>
        </p:grpSpPr>
        <p:sp>
          <p:nvSpPr>
            <p:cNvPr id="44"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30042" fontAlgn="base">
                <a:spcBef>
                  <a:spcPct val="0"/>
                </a:spcBef>
                <a:spcAft>
                  <a:spcPct val="0"/>
                </a:spcAft>
              </a:pPr>
              <a:endParaRPr lang="en-US" sz="1787" dirty="0">
                <a:solidFill>
                  <a:prstClr val="black"/>
                </a:solidFill>
                <a:latin typeface="微软雅黑" panose="020B0503020204020204" pitchFamily="34" charset="-122"/>
                <a:ea typeface="微软雅黑" panose="020B0503020204020204" pitchFamily="34" charset="-122"/>
              </a:endParaRPr>
            </a:p>
          </p:txBody>
        </p:sp>
        <p:grpSp>
          <p:nvGrpSpPr>
            <p:cNvPr id="45"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10314">
                  <a:defRPr/>
                </a:pPr>
                <a:endParaRPr lang="da-DK" sz="1787"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10314">
                  <a:defRPr/>
                </a:pPr>
                <a:endParaRPr lang="da-DK" sz="1787"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8" name="Group 131"/>
          <p:cNvGrpSpPr>
            <a:grpSpLocks/>
          </p:cNvGrpSpPr>
          <p:nvPr/>
        </p:nvGrpSpPr>
        <p:grpSpPr bwMode="auto">
          <a:xfrm>
            <a:off x="6506284" y="1314219"/>
            <a:ext cx="909597" cy="909763"/>
            <a:chOff x="5109971" y="1507999"/>
            <a:chExt cx="713232" cy="713232"/>
          </a:xfrm>
        </p:grpSpPr>
        <p:sp>
          <p:nvSpPr>
            <p:cNvPr id="49"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30042" fontAlgn="base">
                <a:spcBef>
                  <a:spcPct val="0"/>
                </a:spcBef>
                <a:spcAft>
                  <a:spcPct val="0"/>
                </a:spcAft>
              </a:pPr>
              <a:endParaRPr lang="en-US" sz="1787"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10314">
                <a:defRPr/>
              </a:pPr>
              <a:endParaRPr lang="en-US" sz="1787"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1" name="Group 132"/>
          <p:cNvGrpSpPr>
            <a:grpSpLocks/>
          </p:cNvGrpSpPr>
          <p:nvPr/>
        </p:nvGrpSpPr>
        <p:grpSpPr bwMode="auto">
          <a:xfrm>
            <a:off x="6912652" y="2397866"/>
            <a:ext cx="909597" cy="911789"/>
            <a:chOff x="5765300" y="2141983"/>
            <a:chExt cx="713233" cy="713232"/>
          </a:xfrm>
        </p:grpSpPr>
        <p:sp>
          <p:nvSpPr>
            <p:cNvPr id="52"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30042" fontAlgn="base">
                <a:spcBef>
                  <a:spcPct val="0"/>
                </a:spcBef>
                <a:spcAft>
                  <a:spcPct val="0"/>
                </a:spcAft>
              </a:pPr>
              <a:endParaRPr lang="en-US" sz="1787"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3">
                <a:alpha val="50000"/>
              </a:schemeClr>
            </a:solidFill>
            <a:ln w="9525">
              <a:noFill/>
              <a:round/>
              <a:headEnd/>
              <a:tailEnd/>
            </a:ln>
          </p:spPr>
          <p:txBody>
            <a:bodyPr/>
            <a:lstStyle/>
            <a:p>
              <a:pPr defTabSz="910314">
                <a:defRPr/>
              </a:pPr>
              <a:endParaRPr lang="en-US" sz="1787"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4" name="Group 133"/>
          <p:cNvGrpSpPr>
            <a:grpSpLocks/>
          </p:cNvGrpSpPr>
          <p:nvPr/>
        </p:nvGrpSpPr>
        <p:grpSpPr bwMode="auto">
          <a:xfrm>
            <a:off x="6709468" y="3481513"/>
            <a:ext cx="909597" cy="909762"/>
            <a:chOff x="5993893" y="3065525"/>
            <a:chExt cx="713232" cy="713232"/>
          </a:xfrm>
        </p:grpSpPr>
        <p:sp>
          <p:nvSpPr>
            <p:cNvPr id="55"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7030A0"/>
            </a:solidFill>
            <a:ln w="9525">
              <a:noFill/>
              <a:miter lim="800000"/>
              <a:headEnd/>
              <a:tailEnd/>
            </a:ln>
            <a:effectLst>
              <a:outerShdw blurRad="63500" dist="23000" dir="5400000" rotWithShape="0">
                <a:srgbClr val="000000">
                  <a:alpha val="34999"/>
                </a:srgbClr>
              </a:outerShdw>
            </a:effectLst>
          </p:spPr>
          <p:txBody>
            <a:bodyPr anchor="ctr"/>
            <a:lstStyle/>
            <a:p>
              <a:pPr algn="ctr" defTabSz="430042" fontAlgn="base">
                <a:spcBef>
                  <a:spcPct val="0"/>
                </a:spcBef>
                <a:spcAft>
                  <a:spcPct val="0"/>
                </a:spcAft>
              </a:pPr>
              <a:endParaRPr lang="en-US" sz="1787"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7030A0">
                <a:alpha val="50000"/>
              </a:srgbClr>
            </a:solidFill>
            <a:ln w="9525">
              <a:noFill/>
              <a:round/>
              <a:headEnd/>
              <a:tailEnd/>
            </a:ln>
          </p:spPr>
          <p:txBody>
            <a:bodyPr/>
            <a:lstStyle/>
            <a:p>
              <a:pPr defTabSz="910314">
                <a:defRPr/>
              </a:pPr>
              <a:endParaRPr lang="en-US" sz="1787"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1185602" y="1316882"/>
            <a:ext cx="2336268" cy="3006665"/>
            <a:chOff x="467544" y="1772816"/>
            <a:chExt cx="2088232" cy="2687455"/>
          </a:xfrm>
          <a:effectLst/>
        </p:grpSpPr>
        <p:sp>
          <p:nvSpPr>
            <p:cNvPr id="58" name="圆角矩形 57"/>
            <p:cNvSpPr/>
            <p:nvPr/>
          </p:nvSpPr>
          <p:spPr>
            <a:xfrm>
              <a:off x="467544" y="1772816"/>
              <a:ext cx="2088232" cy="432048"/>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r>
                <a:rPr lang="zh-CN" altLang="en-US" sz="1599" b="1" dirty="0">
                  <a:solidFill>
                    <a:prstClr val="white"/>
                  </a:solidFill>
                  <a:latin typeface="微软雅黑" panose="020B0503020204020204" pitchFamily="34" charset="-122"/>
                  <a:ea typeface="微软雅黑" panose="020B0503020204020204" pitchFamily="34" charset="-122"/>
                </a:rPr>
                <a:t>单击此处添加标题</a:t>
              </a:r>
            </a:p>
          </p:txBody>
        </p:sp>
        <p:sp>
          <p:nvSpPr>
            <p:cNvPr id="59" name="矩形 58"/>
            <p:cNvSpPr/>
            <p:nvPr/>
          </p:nvSpPr>
          <p:spPr>
            <a:xfrm>
              <a:off x="467544" y="2204863"/>
              <a:ext cx="2088232" cy="2255408"/>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lnSpc>
                  <a:spcPct val="150000"/>
                </a:lnSpc>
              </a:pPr>
              <a:r>
                <a:rPr lang="zh-CN" altLang="en-US" sz="1317" dirty="0">
                  <a:solidFill>
                    <a:prstClr val="black">
                      <a:lumMod val="85000"/>
                      <a:lumOff val="15000"/>
                    </a:prstClr>
                  </a:solidFill>
                  <a:latin typeface="微软雅黑" panose="020B0503020204020204" pitchFamily="34" charset="-122"/>
                  <a:ea typeface="微软雅黑" panose="020B0503020204020204" pitchFamily="34" charset="-122"/>
                </a:rPr>
                <a:t>单击此处添加文本</a:t>
              </a:r>
              <a:endParaRPr lang="en-US" altLang="zh-CN" sz="1317" dirty="0">
                <a:solidFill>
                  <a:prstClr val="black">
                    <a:lumMod val="85000"/>
                    <a:lumOff val="15000"/>
                  </a:prstClr>
                </a:solidFill>
                <a:latin typeface="微软雅黑" panose="020B0503020204020204" pitchFamily="34" charset="-122"/>
                <a:ea typeface="微软雅黑" panose="020B0503020204020204" pitchFamily="34" charset="-122"/>
              </a:endParaRPr>
            </a:p>
            <a:p>
              <a:pPr algn="ctr" defTabSz="910314">
                <a:lnSpc>
                  <a:spcPct val="150000"/>
                </a:lnSpc>
              </a:pPr>
              <a:r>
                <a:rPr lang="zh-CN" altLang="en-US" sz="1317" dirty="0">
                  <a:solidFill>
                    <a:prstClr val="black">
                      <a:lumMod val="85000"/>
                      <a:lumOff val="15000"/>
                    </a:prstClr>
                  </a:solidFill>
                  <a:latin typeface="微软雅黑" panose="020B0503020204020204" pitchFamily="34" charset="-122"/>
                  <a:ea typeface="微软雅黑" panose="020B0503020204020204" pitchFamily="34" charset="-122"/>
                </a:rPr>
                <a:t>单击此处添加文本</a:t>
              </a:r>
            </a:p>
            <a:p>
              <a:pPr algn="ctr" defTabSz="910314">
                <a:lnSpc>
                  <a:spcPct val="150000"/>
                </a:lnSpc>
              </a:pPr>
              <a:r>
                <a:rPr lang="zh-CN" altLang="en-US" sz="1317" dirty="0">
                  <a:solidFill>
                    <a:prstClr val="black">
                      <a:lumMod val="85000"/>
                      <a:lumOff val="15000"/>
                    </a:prstClr>
                  </a:solidFill>
                  <a:latin typeface="微软雅黑" panose="020B0503020204020204" pitchFamily="34" charset="-122"/>
                  <a:ea typeface="微软雅黑" panose="020B0503020204020204" pitchFamily="34" charset="-122"/>
                </a:rPr>
                <a:t>单击此处添加文本</a:t>
              </a:r>
            </a:p>
            <a:p>
              <a:pPr algn="ctr" defTabSz="910314">
                <a:lnSpc>
                  <a:spcPct val="150000"/>
                </a:lnSpc>
              </a:pPr>
              <a:r>
                <a:rPr lang="zh-CN" altLang="en-US" sz="1317" dirty="0">
                  <a:solidFill>
                    <a:prstClr val="black">
                      <a:lumMod val="85000"/>
                      <a:lumOff val="15000"/>
                    </a:prstClr>
                  </a:solidFill>
                  <a:latin typeface="微软雅黑" panose="020B0503020204020204" pitchFamily="34" charset="-122"/>
                  <a:ea typeface="微软雅黑" panose="020B0503020204020204" pitchFamily="34" charset="-122"/>
                </a:rPr>
                <a:t>单击此处添加文本</a:t>
              </a:r>
              <a:endParaRPr lang="en-US" altLang="zh-CN" sz="1317" dirty="0">
                <a:solidFill>
                  <a:prstClr val="black">
                    <a:lumMod val="85000"/>
                    <a:lumOff val="15000"/>
                  </a:prstClr>
                </a:solidFill>
                <a:latin typeface="微软雅黑" panose="020B0503020204020204" pitchFamily="34" charset="-122"/>
                <a:ea typeface="微软雅黑" panose="020B0503020204020204" pitchFamily="34" charset="-122"/>
              </a:endParaRPr>
            </a:p>
            <a:p>
              <a:pPr algn="ctr" defTabSz="910314">
                <a:lnSpc>
                  <a:spcPct val="150000"/>
                </a:lnSpc>
              </a:pPr>
              <a:r>
                <a:rPr lang="zh-CN" altLang="en-US" sz="1317" dirty="0">
                  <a:solidFill>
                    <a:prstClr val="black">
                      <a:lumMod val="85000"/>
                      <a:lumOff val="15000"/>
                    </a:prstClr>
                  </a:solidFill>
                  <a:latin typeface="微软雅黑" panose="020B0503020204020204" pitchFamily="34" charset="-122"/>
                  <a:ea typeface="微软雅黑" panose="020B0503020204020204" pitchFamily="34" charset="-122"/>
                </a:rPr>
                <a:t>单击此处添加文本</a:t>
              </a:r>
              <a:endParaRPr lang="en-US" altLang="zh-CN" sz="1317" dirty="0">
                <a:solidFill>
                  <a:prstClr val="black">
                    <a:lumMod val="85000"/>
                    <a:lumOff val="15000"/>
                  </a:prstClr>
                </a:solidFill>
                <a:latin typeface="微软雅黑" panose="020B0503020204020204" pitchFamily="34" charset="-122"/>
                <a:ea typeface="微软雅黑" panose="020B0503020204020204" pitchFamily="34" charset="-122"/>
              </a:endParaRPr>
            </a:p>
            <a:p>
              <a:pPr algn="ctr" defTabSz="910314">
                <a:lnSpc>
                  <a:spcPct val="150000"/>
                </a:lnSpc>
              </a:pPr>
              <a:r>
                <a:rPr lang="zh-CN" altLang="en-US" sz="1317" dirty="0">
                  <a:solidFill>
                    <a:prstClr val="black">
                      <a:lumMod val="85000"/>
                      <a:lumOff val="15000"/>
                    </a:prstClr>
                  </a:solidFill>
                  <a:latin typeface="微软雅黑" panose="020B0503020204020204" pitchFamily="34" charset="-122"/>
                  <a:ea typeface="微软雅黑" panose="020B0503020204020204" pitchFamily="34" charset="-122"/>
                </a:rPr>
                <a:t>单击此处添加文本</a:t>
              </a:r>
              <a:endParaRPr lang="en-US" altLang="zh-CN" sz="1317" dirty="0">
                <a:solidFill>
                  <a:prstClr val="black">
                    <a:lumMod val="85000"/>
                    <a:lumOff val="15000"/>
                  </a:prstClr>
                </a:solidFill>
                <a:latin typeface="微软雅黑" panose="020B0503020204020204" pitchFamily="34" charset="-122"/>
                <a:ea typeface="微软雅黑" panose="020B0503020204020204" pitchFamily="34" charset="-122"/>
              </a:endParaRPr>
            </a:p>
            <a:p>
              <a:pPr algn="ctr" defTabSz="910314">
                <a:lnSpc>
                  <a:spcPct val="150000"/>
                </a:lnSpc>
              </a:pPr>
              <a:r>
                <a:rPr lang="zh-CN" altLang="en-US" sz="1317" dirty="0">
                  <a:solidFill>
                    <a:prstClr val="black">
                      <a:lumMod val="85000"/>
                      <a:lumOff val="15000"/>
                    </a:prstClr>
                  </a:solidFill>
                  <a:latin typeface="微软雅黑" panose="020B0503020204020204" pitchFamily="34" charset="-122"/>
                  <a:ea typeface="微软雅黑" panose="020B0503020204020204" pitchFamily="34" charset="-122"/>
                </a:rPr>
                <a:t>单击此处添加文本</a:t>
              </a:r>
            </a:p>
          </p:txBody>
        </p:sp>
      </p:grpSp>
      <p:grpSp>
        <p:nvGrpSpPr>
          <p:cNvPr id="60" name="组合 59"/>
          <p:cNvGrpSpPr/>
          <p:nvPr/>
        </p:nvGrpSpPr>
        <p:grpSpPr>
          <a:xfrm>
            <a:off x="3986942" y="1822818"/>
            <a:ext cx="2524323" cy="2524323"/>
            <a:chOff x="1187624" y="1119987"/>
            <a:chExt cx="3298688" cy="3298688"/>
          </a:xfrm>
        </p:grpSpPr>
        <p:pic>
          <p:nvPicPr>
            <p:cNvPr id="61"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black"/>
                  </a:solidFill>
                  <a:latin typeface="Arial"/>
                  <a:ea typeface="微软雅黑"/>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1787">
                  <a:solidFill>
                    <a:prstClr val="black"/>
                  </a:solidFill>
                  <a:latin typeface="Arial"/>
                  <a:ea typeface="微软雅黑"/>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18769733"/>
      </p:ext>
    </p:extLst>
  </p:cSld>
  <p:clrMapOvr>
    <a:masterClrMapping/>
  </p:clrMapOvr>
  <p:transition spd="med" advClick="0" advTm="40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48000">
                                          <p:cBhvr additive="base">
                                            <p:cTn id="7" dur="500" fill="hold"/>
                                            <p:tgtEl>
                                              <p:spTgt spid="57"/>
                                            </p:tgtEl>
                                            <p:attrNameLst>
                                              <p:attrName>ppt_x</p:attrName>
                                            </p:attrNameLst>
                                          </p:cBhvr>
                                          <p:tavLst>
                                            <p:tav tm="0">
                                              <p:val>
                                                <p:strVal val="0-#ppt_w/2"/>
                                              </p:val>
                                            </p:tav>
                                            <p:tav tm="100000">
                                              <p:val>
                                                <p:strVal val="#ppt_x"/>
                                              </p:val>
                                            </p:tav>
                                          </p:tavLst>
                                        </p:anim>
                                        <p:anim calcmode="lin" valueType="num" p14:bounceEnd="48000">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extLst mod="1">
    <p:ext uri="{E180D4A7-C9FB-4DFB-919C-405C955672EB}">
      <p14:showEvtLst xmlns:p14="http://schemas.microsoft.com/office/powerpoint/2010/main">
        <p14:playEvt time="0" objId="30"/>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14" name="文本框 2"/>
          <p:cNvSpPr txBox="1">
            <a:spLocks noChangeArrowheads="1"/>
          </p:cNvSpPr>
          <p:nvPr>
            <p:custDataLst>
              <p:tags r:id="rId1"/>
            </p:custDataLst>
          </p:nvPr>
        </p:nvSpPr>
        <p:spPr bwMode="auto">
          <a:xfrm>
            <a:off x="349023" y="636360"/>
            <a:ext cx="3153966" cy="238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925" b="1" dirty="0" smtClean="0">
                <a:solidFill>
                  <a:srgbClr val="C00000"/>
                </a:solidFill>
                <a:latin typeface="Arial Black" panose="020B0A04020102020204" pitchFamily="34" charset="0"/>
                <a:ea typeface="微软雅黑" panose="020B0503020204020204" pitchFamily="34" charset="-122"/>
                <a:cs typeface="Times New Roman" panose="02020603050405020304" pitchFamily="18" charset="0"/>
              </a:rPr>
              <a:t>04</a:t>
            </a:r>
            <a:endParaRPr lang="zh-CN" altLang="en-US" sz="14925" b="1" dirty="0">
              <a:solidFill>
                <a:srgbClr val="C00000"/>
              </a:solidFill>
              <a:latin typeface="Arial Black" panose="020B0A04020102020204" pitchFamily="34" charset="0"/>
              <a:ea typeface="微软雅黑" panose="020B0503020204020204" pitchFamily="34" charset="-122"/>
              <a:cs typeface="Times New Roman" panose="02020603050405020304" pitchFamily="18" charset="0"/>
            </a:endParaRPr>
          </a:p>
        </p:txBody>
      </p:sp>
      <p:cxnSp>
        <p:nvCxnSpPr>
          <p:cNvPr id="17" name="直接连接符 16"/>
          <p:cNvCxnSpPr/>
          <p:nvPr>
            <p:custDataLst>
              <p:tags r:id="rId2"/>
            </p:custDataLst>
          </p:nvPr>
        </p:nvCxnSpPr>
        <p:spPr>
          <a:xfrm>
            <a:off x="3293439" y="1819841"/>
            <a:ext cx="3456384" cy="0"/>
          </a:xfrm>
          <a:prstGeom prst="line">
            <a:avLst/>
          </a:prstGeom>
          <a:ln w="1270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8" name="文本框 11"/>
          <p:cNvSpPr txBox="1">
            <a:spLocks noChangeArrowheads="1"/>
          </p:cNvSpPr>
          <p:nvPr>
            <p:custDataLst>
              <p:tags r:id="rId3"/>
            </p:custDataLst>
          </p:nvPr>
        </p:nvSpPr>
        <p:spPr bwMode="auto">
          <a:xfrm>
            <a:off x="315685" y="1576954"/>
            <a:ext cx="2915841" cy="507831"/>
          </a:xfrm>
          <a:prstGeom prst="rect">
            <a:avLst/>
          </a:prstGeom>
          <a:solidFill>
            <a:srgbClr val="EDF5F8"/>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b="1" dirty="0">
                <a:solidFill>
                  <a:schemeClr val="accent1"/>
                </a:solidFill>
                <a:latin typeface="Times New Roman" panose="02020603050405020304" pitchFamily="18" charset="0"/>
                <a:cs typeface="Times New Roman" panose="02020603050405020304" pitchFamily="18" charset="0"/>
              </a:rPr>
              <a:t>      </a:t>
            </a:r>
            <a:r>
              <a:rPr lang="en-US" altLang="zh-CN" sz="2700" b="1" dirty="0">
                <a:solidFill>
                  <a:srgbClr val="C00000"/>
                </a:solidFill>
                <a:latin typeface="Times New Roman" panose="02020603050405020304" pitchFamily="18" charset="0"/>
                <a:cs typeface="Times New Roman" panose="02020603050405020304" pitchFamily="18" charset="0"/>
              </a:rPr>
              <a:t>PART </a:t>
            </a:r>
            <a:r>
              <a:rPr lang="en-US" altLang="zh-CN" sz="2700" b="1" dirty="0" smtClean="0">
                <a:solidFill>
                  <a:srgbClr val="C00000"/>
                </a:solidFill>
                <a:latin typeface="Times New Roman" panose="02020603050405020304" pitchFamily="18" charset="0"/>
                <a:cs typeface="Times New Roman" panose="02020603050405020304" pitchFamily="18" charset="0"/>
              </a:rPr>
              <a:t>FOUR</a:t>
            </a:r>
            <a:endParaRPr lang="zh-CN" altLang="en-US" sz="2700" b="1" dirty="0">
              <a:solidFill>
                <a:srgbClr val="C00000"/>
              </a:solidFill>
              <a:latin typeface="Times New Roman" panose="02020603050405020304" pitchFamily="18" charset="0"/>
              <a:cs typeface="Times New Roman" panose="02020603050405020304" pitchFamily="18" charset="0"/>
            </a:endParaRPr>
          </a:p>
        </p:txBody>
      </p:sp>
      <p:sp>
        <p:nvSpPr>
          <p:cNvPr id="19" name="文本框 18"/>
          <p:cNvSpPr txBox="1">
            <a:spLocks noChangeArrowheads="1"/>
          </p:cNvSpPr>
          <p:nvPr>
            <p:custDataLst>
              <p:tags r:id="rId4"/>
            </p:custDataLst>
          </p:nvPr>
        </p:nvSpPr>
        <p:spPr bwMode="auto">
          <a:xfrm>
            <a:off x="3252958" y="1280489"/>
            <a:ext cx="3496865" cy="539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rPr>
              <a:t>单击添加标题文字</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19"/>
          <p:cNvSpPr txBox="1">
            <a:spLocks noChangeArrowheads="1"/>
          </p:cNvSpPr>
          <p:nvPr>
            <p:custDataLst>
              <p:tags r:id="rId5"/>
            </p:custDataLst>
          </p:nvPr>
        </p:nvSpPr>
        <p:spPr bwMode="auto">
          <a:xfrm>
            <a:off x="3231526" y="1876991"/>
            <a:ext cx="3483769"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rPr>
              <a:t>单击此处添加文字标题</a:t>
            </a:r>
            <a:endParaRPr lang="en-US" altLang="zh-CN"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endParaRPr>
          </a:p>
          <a:p>
            <a:pPr algn="ctr" eaLnBrk="1" hangingPunct="1">
              <a:defRPr/>
            </a:pPr>
            <a:r>
              <a:rPr lang="zh-CN" altLang="en-US"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rPr>
              <a:t>单击此处添加文字标题</a:t>
            </a:r>
            <a:endParaRPr lang="da-DK" altLang="zh-CN" sz="1600" dirty="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endParaRPr>
          </a:p>
        </p:txBody>
      </p:sp>
    </p:spTree>
    <p:extLst>
      <p:ext uri="{BB962C8B-B14F-4D97-AF65-F5344CB8AC3E}">
        <p14:creationId xmlns:p14="http://schemas.microsoft.com/office/powerpoint/2010/main" val="810131219"/>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 calcmode="lin" valueType="num">
                                      <p:cBhvr>
                                        <p:cTn id="9" dur="750" fill="hold"/>
                                        <p:tgtEl>
                                          <p:spTgt spid="14"/>
                                        </p:tgtEl>
                                        <p:attrNameLst>
                                          <p:attrName>style.rotation</p:attrName>
                                        </p:attrNameLst>
                                      </p:cBhvr>
                                      <p:tavLst>
                                        <p:tav tm="0">
                                          <p:val>
                                            <p:fltVal val="360"/>
                                          </p:val>
                                        </p:tav>
                                        <p:tav tm="100000">
                                          <p:val>
                                            <p:fltVal val="0"/>
                                          </p:val>
                                        </p:tav>
                                      </p:tavLst>
                                    </p:anim>
                                    <p:animEffect transition="in" filter="fade">
                                      <p:cBhvr>
                                        <p:cTn id="10" dur="750"/>
                                        <p:tgtEl>
                                          <p:spTgt spid="14"/>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750"/>
                                        <p:tgtEl>
                                          <p:spTgt spid="18"/>
                                        </p:tgtEl>
                                      </p:cBhvr>
                                    </p:animEffect>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inVertical)">
                                      <p:cBhvr>
                                        <p:cTn id="18" dur="750"/>
                                        <p:tgtEl>
                                          <p:spTgt spid="17"/>
                                        </p:tgtEl>
                                      </p:cBhvr>
                                    </p:animEffect>
                                  </p:childTnLst>
                                </p:cTn>
                              </p:par>
                            </p:childTnLst>
                          </p:cTn>
                        </p:par>
                        <p:par>
                          <p:cTn id="19" fill="hold">
                            <p:stCondLst>
                              <p:cond delay="2250"/>
                            </p:stCondLst>
                            <p:childTnLst>
                              <p:par>
                                <p:cTn id="20" presetID="47"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animBg="1"/>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523727" y="3157976"/>
            <a:ext cx="1648943" cy="34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nchor="ctr">
            <a:spAutoFit/>
          </a:bodyPr>
          <a:lstStyle/>
          <a:p>
            <a:pPr defTabSz="910314"/>
            <a:r>
              <a:rPr lang="zh-CN" altLang="en-US" sz="1787" dirty="0">
                <a:solidFill>
                  <a:srgbClr val="000000"/>
                </a:solidFill>
                <a:latin typeface="Arial"/>
                <a:ea typeface="微软雅黑" pitchFamily="34" charset="-122"/>
              </a:rPr>
              <a:t>此处添加文本</a:t>
            </a:r>
            <a:r>
              <a:rPr lang="en-US" altLang="zh-CN" sz="1787" dirty="0">
                <a:solidFill>
                  <a:srgbClr val="000000"/>
                </a:solidFill>
                <a:latin typeface="Arial"/>
                <a:ea typeface="微软雅黑" pitchFamily="34" charset="-122"/>
              </a:rPr>
              <a:t>4</a:t>
            </a:r>
            <a:endParaRPr lang="zh-CN" altLang="en-US" sz="1787" dirty="0">
              <a:solidFill>
                <a:prstClr val="black"/>
              </a:solidFill>
              <a:latin typeface="Arial"/>
              <a:ea typeface="微软雅黑"/>
            </a:endParaRPr>
          </a:p>
        </p:txBody>
      </p:sp>
      <p:sp>
        <p:nvSpPr>
          <p:cNvPr id="36" name="文本3"/>
          <p:cNvSpPr>
            <a:spLocks noChangeArrowheads="1"/>
          </p:cNvSpPr>
          <p:nvPr/>
        </p:nvSpPr>
        <p:spPr bwMode="auto">
          <a:xfrm>
            <a:off x="3712436" y="2518277"/>
            <a:ext cx="1647685" cy="34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nchor="ctr">
            <a:spAutoFit/>
          </a:bodyPr>
          <a:lstStyle/>
          <a:p>
            <a:pPr defTabSz="910314"/>
            <a:r>
              <a:rPr lang="zh-CN" altLang="en-US" sz="1787" dirty="0">
                <a:solidFill>
                  <a:srgbClr val="000000"/>
                </a:solidFill>
                <a:latin typeface="Arial"/>
                <a:ea typeface="微软雅黑" pitchFamily="34" charset="-122"/>
              </a:rPr>
              <a:t>此处添加文本</a:t>
            </a:r>
            <a:r>
              <a:rPr lang="en-US" altLang="zh-CN" sz="1787" dirty="0">
                <a:solidFill>
                  <a:srgbClr val="000000"/>
                </a:solidFill>
                <a:latin typeface="Arial"/>
                <a:ea typeface="微软雅黑" pitchFamily="34" charset="-122"/>
              </a:rPr>
              <a:t>3</a:t>
            </a:r>
            <a:endParaRPr lang="zh-CN" altLang="en-US" sz="1787" dirty="0">
              <a:solidFill>
                <a:prstClr val="black"/>
              </a:solidFill>
              <a:latin typeface="Arial"/>
              <a:ea typeface="微软雅黑"/>
            </a:endParaRPr>
          </a:p>
        </p:txBody>
      </p:sp>
      <p:sp>
        <p:nvSpPr>
          <p:cNvPr id="37" name="文本2"/>
          <p:cNvSpPr>
            <a:spLocks noChangeArrowheads="1"/>
          </p:cNvSpPr>
          <p:nvPr/>
        </p:nvSpPr>
        <p:spPr bwMode="auto">
          <a:xfrm>
            <a:off x="3550835" y="1912800"/>
            <a:ext cx="1647685" cy="34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nchor="ctr">
            <a:spAutoFit/>
          </a:bodyPr>
          <a:lstStyle/>
          <a:p>
            <a:pPr defTabSz="910314"/>
            <a:r>
              <a:rPr lang="zh-CN" altLang="en-US" sz="1787" dirty="0">
                <a:solidFill>
                  <a:srgbClr val="000000"/>
                </a:solidFill>
                <a:latin typeface="Arial"/>
                <a:ea typeface="微软雅黑" pitchFamily="34" charset="-122"/>
              </a:rPr>
              <a:t>此处添加文本</a:t>
            </a:r>
            <a:r>
              <a:rPr lang="en-US" altLang="zh-CN" sz="1787" dirty="0">
                <a:solidFill>
                  <a:srgbClr val="000000"/>
                </a:solidFill>
                <a:latin typeface="Arial"/>
                <a:ea typeface="微软雅黑" pitchFamily="34" charset="-122"/>
              </a:rPr>
              <a:t>2</a:t>
            </a:r>
            <a:endParaRPr lang="zh-CN" altLang="en-US" sz="1787" dirty="0">
              <a:solidFill>
                <a:prstClr val="black"/>
              </a:solidFill>
              <a:latin typeface="Arial"/>
              <a:ea typeface="微软雅黑"/>
            </a:endParaRPr>
          </a:p>
        </p:txBody>
      </p:sp>
      <p:sp>
        <p:nvSpPr>
          <p:cNvPr id="38" name="文本框 13"/>
          <p:cNvSpPr>
            <a:spLocks noChangeArrowheads="1"/>
          </p:cNvSpPr>
          <p:nvPr/>
        </p:nvSpPr>
        <p:spPr bwMode="auto">
          <a:xfrm>
            <a:off x="5223622" y="1939322"/>
            <a:ext cx="2293776" cy="34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495" tIns="32247" rIns="64495" bIns="32247">
            <a:spAutoFit/>
          </a:bodyPr>
          <a:lstStyle/>
          <a:p>
            <a:pPr defTabSz="910314"/>
            <a:r>
              <a:rPr lang="zh-CN" altLang="en-US" sz="1787" b="1" dirty="0">
                <a:solidFill>
                  <a:prstClr val="black"/>
                </a:solidFill>
                <a:latin typeface="微软雅黑" pitchFamily="34" charset="-122"/>
                <a:ea typeface="微软雅黑" pitchFamily="34" charset="-122"/>
                <a:sym typeface="微软雅黑" pitchFamily="34" charset="-122"/>
              </a:rPr>
              <a:t>单击此处添加标题</a:t>
            </a:r>
          </a:p>
        </p:txBody>
      </p:sp>
      <p:sp>
        <p:nvSpPr>
          <p:cNvPr id="39" name="文本框 14"/>
          <p:cNvSpPr>
            <a:spLocks noChangeArrowheads="1"/>
          </p:cNvSpPr>
          <p:nvPr/>
        </p:nvSpPr>
        <p:spPr bwMode="auto">
          <a:xfrm>
            <a:off x="5250892" y="2369135"/>
            <a:ext cx="2616922" cy="1919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defTabSz="910314"/>
            <a:r>
              <a:rPr lang="zh-CN" altLang="en-US" sz="847" dirty="0">
                <a:solidFill>
                  <a:prstClr val="black"/>
                </a:solidFill>
                <a:latin typeface="微软雅黑" pitchFamily="34" charset="-122"/>
                <a:ea typeface="微软雅黑" pitchFamily="34" charset="-122"/>
                <a:sym typeface="微软雅黑" pitchFamily="34" charset="-122"/>
              </a:rPr>
              <a:t>我们工作室致力于专业</a:t>
            </a:r>
            <a:r>
              <a:rPr lang="en-US" altLang="zh-CN" sz="847" dirty="0">
                <a:solidFill>
                  <a:prstClr val="black"/>
                </a:solidFill>
                <a:latin typeface="微软雅黑" pitchFamily="34" charset="-122"/>
                <a:ea typeface="微软雅黑" pitchFamily="34" charset="-122"/>
                <a:sym typeface="微软雅黑" pitchFamily="34" charset="-122"/>
              </a:rPr>
              <a:t>PPT</a:t>
            </a:r>
            <a:r>
              <a:rPr lang="zh-CN" altLang="en-US" sz="847" dirty="0">
                <a:solidFill>
                  <a:prstClr val="black"/>
                </a:solidFill>
                <a:latin typeface="微软雅黑" pitchFamily="34" charset="-122"/>
                <a:ea typeface="微软雅黑" pitchFamily="34" charset="-122"/>
                <a:sym typeface="微软雅黑" pitchFamily="34" charset="-122"/>
              </a:rPr>
              <a:t>模板的发布，课件及汇报</a:t>
            </a:r>
            <a:r>
              <a:rPr lang="en-US" altLang="zh-CN" sz="847" dirty="0">
                <a:solidFill>
                  <a:prstClr val="black"/>
                </a:solidFill>
                <a:latin typeface="微软雅黑" pitchFamily="34" charset="-122"/>
                <a:ea typeface="微软雅黑" pitchFamily="34" charset="-122"/>
                <a:sym typeface="微软雅黑" pitchFamily="34" charset="-122"/>
              </a:rPr>
              <a:t>PPT</a:t>
            </a:r>
            <a:r>
              <a:rPr lang="zh-CN" altLang="en-US" sz="847" dirty="0">
                <a:solidFill>
                  <a:prstClr val="black"/>
                </a:solidFill>
                <a:latin typeface="微软雅黑" pitchFamily="34" charset="-122"/>
                <a:ea typeface="微软雅黑" pitchFamily="34" charset="-122"/>
                <a:sym typeface="微软雅黑" pitchFamily="34" charset="-122"/>
              </a:rPr>
              <a:t>的美化，并为您提供专业的</a:t>
            </a:r>
            <a:r>
              <a:rPr lang="en-US" altLang="zh-CN" sz="847" dirty="0">
                <a:solidFill>
                  <a:prstClr val="black"/>
                </a:solidFill>
                <a:latin typeface="微软雅黑" pitchFamily="34" charset="-122"/>
                <a:ea typeface="微软雅黑" pitchFamily="34" charset="-122"/>
                <a:sym typeface="微软雅黑" pitchFamily="34" charset="-122"/>
              </a:rPr>
              <a:t>PPT</a:t>
            </a:r>
            <a:r>
              <a:rPr lang="zh-CN" altLang="en-US" sz="847" dirty="0">
                <a:solidFill>
                  <a:prstClr val="black"/>
                </a:solidFill>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847" dirty="0">
                <a:solidFill>
                  <a:prstClr val="black"/>
                </a:solidFill>
                <a:latin typeface="微软雅黑" pitchFamily="34" charset="-122"/>
                <a:ea typeface="微软雅黑" pitchFamily="34" charset="-122"/>
                <a:sym typeface="微软雅黑" pitchFamily="34" charset="-122"/>
              </a:rPr>
              <a:t>,</a:t>
            </a:r>
            <a:r>
              <a:rPr lang="zh-CN" altLang="en-US" sz="847" dirty="0">
                <a:solidFill>
                  <a:prstClr val="black"/>
                </a:solidFill>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847" dirty="0">
              <a:solidFill>
                <a:prstClr val="black"/>
              </a:solidFill>
              <a:latin typeface="微软雅黑" pitchFamily="34" charset="-122"/>
              <a:ea typeface="微软雅黑" pitchFamily="34" charset="-122"/>
              <a:sym typeface="微软雅黑" pitchFamily="34" charset="-122"/>
            </a:endParaRPr>
          </a:p>
          <a:p>
            <a:pPr defTabSz="910314"/>
            <a:endParaRPr lang="zh-CN" altLang="en-US" sz="847" dirty="0">
              <a:solidFill>
                <a:prstClr val="black"/>
              </a:solidFill>
              <a:latin typeface="微软雅黑" pitchFamily="34" charset="-122"/>
              <a:ea typeface="微软雅黑" pitchFamily="34" charset="-122"/>
              <a:sym typeface="微软雅黑" pitchFamily="34" charset="-122"/>
            </a:endParaRPr>
          </a:p>
          <a:p>
            <a:pPr defTabSz="910314"/>
            <a:r>
              <a:rPr lang="zh-CN" altLang="en-US" sz="847" dirty="0">
                <a:solidFill>
                  <a:prstClr val="black"/>
                </a:solidFill>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847" dirty="0">
                <a:solidFill>
                  <a:prstClr val="black"/>
                </a:solidFill>
                <a:latin typeface="微软雅黑" pitchFamily="34" charset="-122"/>
                <a:ea typeface="微软雅黑" pitchFamily="34" charset="-122"/>
                <a:sym typeface="微软雅黑" pitchFamily="34" charset="-122"/>
              </a:rPr>
              <a:t>PPT</a:t>
            </a:r>
            <a:r>
              <a:rPr lang="zh-CN" altLang="en-US" sz="847" dirty="0">
                <a:solidFill>
                  <a:prstClr val="black"/>
                </a:solidFill>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847" dirty="0">
                <a:solidFill>
                  <a:prstClr val="black"/>
                </a:solidFill>
                <a:latin typeface="微软雅黑" pitchFamily="34" charset="-122"/>
                <a:ea typeface="微软雅黑" pitchFamily="34" charset="-122"/>
                <a:sym typeface="微软雅黑" pitchFamily="34" charset="-122"/>
              </a:rPr>
              <a:t>PPT</a:t>
            </a:r>
            <a:r>
              <a:rPr lang="zh-CN" altLang="en-US" sz="847" dirty="0">
                <a:solidFill>
                  <a:prstClr val="black"/>
                </a:solidFill>
                <a:latin typeface="微软雅黑" pitchFamily="34" charset="-122"/>
                <a:ea typeface="微软雅黑" pitchFamily="34" charset="-122"/>
                <a:sym typeface="微软雅黑" pitchFamily="34" charset="-122"/>
              </a:rPr>
              <a:t>，是你。</a:t>
            </a:r>
            <a:endParaRPr lang="en-US" altLang="zh-CN" sz="847" dirty="0">
              <a:solidFill>
                <a:prstClr val="black"/>
              </a:solidFill>
              <a:latin typeface="微软雅黑" pitchFamily="34" charset="-122"/>
              <a:ea typeface="微软雅黑" pitchFamily="34" charset="-122"/>
              <a:sym typeface="微软雅黑" pitchFamily="34" charset="-122"/>
            </a:endParaRPr>
          </a:p>
          <a:p>
            <a:pPr defTabSz="910314"/>
            <a:endParaRPr lang="zh-CN" altLang="en-US" sz="1035" dirty="0">
              <a:solidFill>
                <a:prstClr val="black"/>
              </a:solidFill>
              <a:latin typeface="Calibri" pitchFamily="34" charset="0"/>
              <a:ea typeface="微软雅黑"/>
              <a:sym typeface="宋体" pitchFamily="2" charset="-122"/>
            </a:endParaRPr>
          </a:p>
        </p:txBody>
      </p:sp>
      <p:grpSp>
        <p:nvGrpSpPr>
          <p:cNvPr id="40" name="组合 39"/>
          <p:cNvGrpSpPr/>
          <p:nvPr/>
        </p:nvGrpSpPr>
        <p:grpSpPr>
          <a:xfrm>
            <a:off x="738082" y="1180624"/>
            <a:ext cx="2812754" cy="2956714"/>
            <a:chOff x="1046163" y="1628775"/>
            <a:chExt cx="3986819" cy="4192387"/>
          </a:xfrm>
        </p:grpSpPr>
        <p:grpSp>
          <p:nvGrpSpPr>
            <p:cNvPr id="41" name="Group 10"/>
            <p:cNvGrpSpPr>
              <a:grpSpLocks/>
            </p:cNvGrpSpPr>
            <p:nvPr/>
          </p:nvGrpSpPr>
          <p:grpSpPr bwMode="auto">
            <a:xfrm>
              <a:off x="1046163" y="1628775"/>
              <a:ext cx="3986819" cy="4192387"/>
              <a:chOff x="0" y="0"/>
              <a:chExt cx="3986578" cy="4192919"/>
            </a:xfrm>
          </p:grpSpPr>
          <p:sp>
            <p:nvSpPr>
              <p:cNvPr id="45" name="Line 16"/>
              <p:cNvSpPr>
                <a:spLocks noChangeShapeType="1"/>
              </p:cNvSpPr>
              <p:nvPr/>
            </p:nvSpPr>
            <p:spPr bwMode="auto">
              <a:xfrm>
                <a:off x="0" y="2098240"/>
                <a:ext cx="3986578" cy="1"/>
              </a:xfrm>
              <a:prstGeom prst="line">
                <a:avLst/>
              </a:prstGeom>
              <a:noFill/>
              <a:ln w="28575" cmpd="sng">
                <a:solidFill>
                  <a:srgbClr val="808080">
                    <a:alpha val="50000"/>
                  </a:srgbClr>
                </a:solidFill>
                <a:miter lim="800000"/>
                <a:headEnd/>
                <a:tailEnd/>
              </a:ln>
              <a:extLst>
                <a:ext uri="{909E8E84-426E-40DD-AFC4-6F175D3DCCD1}">
                  <a14:hiddenFill xmlns:a14="http://schemas.microsoft.com/office/drawing/2010/main">
                    <a:noFill/>
                  </a14:hiddenFill>
                </a:ext>
              </a:extLst>
            </p:spPr>
            <p:txBody>
              <a:bodyPr/>
              <a:lstStyle/>
              <a:p>
                <a:pPr defTabSz="910314"/>
                <a:endParaRPr lang="zh-CN" altLang="zh-CN" sz="1787">
                  <a:solidFill>
                    <a:srgbClr val="000000"/>
                  </a:solidFill>
                  <a:latin typeface="Arial"/>
                  <a:ea typeface="微软雅黑" pitchFamily="34" charset="-122"/>
                </a:endParaRPr>
              </a:p>
            </p:txBody>
          </p:sp>
          <p:sp>
            <p:nvSpPr>
              <p:cNvPr id="46" name="Line 17"/>
              <p:cNvSpPr>
                <a:spLocks noChangeShapeType="1"/>
              </p:cNvSpPr>
              <p:nvPr/>
            </p:nvSpPr>
            <p:spPr bwMode="auto">
              <a:xfrm>
                <a:off x="1993289" y="0"/>
                <a:ext cx="1" cy="4192919"/>
              </a:xfrm>
              <a:prstGeom prst="line">
                <a:avLst/>
              </a:prstGeom>
              <a:noFill/>
              <a:ln w="28575" cmpd="sng">
                <a:solidFill>
                  <a:srgbClr val="808080">
                    <a:alpha val="50000"/>
                  </a:srgbClr>
                </a:solidFill>
                <a:miter lim="800000"/>
                <a:headEnd/>
                <a:tailEnd/>
              </a:ln>
              <a:extLst>
                <a:ext uri="{909E8E84-426E-40DD-AFC4-6F175D3DCCD1}">
                  <a14:hiddenFill xmlns:a14="http://schemas.microsoft.com/office/drawing/2010/main">
                    <a:noFill/>
                  </a14:hiddenFill>
                </a:ext>
              </a:extLst>
            </p:spPr>
            <p:txBody>
              <a:bodyPr/>
              <a:lstStyle/>
              <a:p>
                <a:pPr defTabSz="910314"/>
                <a:endParaRPr lang="zh-CN" altLang="zh-CN" sz="1787">
                  <a:solidFill>
                    <a:srgbClr val="000000"/>
                  </a:solidFill>
                  <a:latin typeface="Arial"/>
                  <a:ea typeface="微软雅黑" pitchFamily="34" charset="-122"/>
                </a:endParaRPr>
              </a:p>
            </p:txBody>
          </p:sp>
          <p:sp>
            <p:nvSpPr>
              <p:cNvPr id="47" name="Oval 10"/>
              <p:cNvSpPr>
                <a:spLocks noChangeArrowheads="1"/>
              </p:cNvSpPr>
              <p:nvPr/>
            </p:nvSpPr>
            <p:spPr bwMode="auto">
              <a:xfrm>
                <a:off x="395452" y="475577"/>
                <a:ext cx="3192112" cy="3216828"/>
              </a:xfrm>
              <a:prstGeom prst="ellipse">
                <a:avLst/>
              </a:prstGeom>
              <a:noFill/>
              <a:ln w="9525" cmpd="sng">
                <a:solidFill>
                  <a:srgbClr val="B2B2B2">
                    <a:alpha val="50000"/>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0314"/>
                <a:endParaRPr lang="zh-CN" altLang="zh-CN" sz="1787">
                  <a:solidFill>
                    <a:srgbClr val="000000"/>
                  </a:solidFill>
                  <a:latin typeface="Arial"/>
                  <a:ea typeface="微软雅黑" pitchFamily="34" charset="-122"/>
                </a:endParaRPr>
              </a:p>
            </p:txBody>
          </p:sp>
          <p:sp>
            <p:nvSpPr>
              <p:cNvPr id="48" name="Oval 15"/>
              <p:cNvSpPr>
                <a:spLocks noChangeArrowheads="1"/>
              </p:cNvSpPr>
              <p:nvPr/>
            </p:nvSpPr>
            <p:spPr bwMode="auto">
              <a:xfrm>
                <a:off x="197726" y="268959"/>
                <a:ext cx="3608939" cy="3642531"/>
              </a:xfrm>
              <a:prstGeom prst="ellipse">
                <a:avLst/>
              </a:prstGeom>
              <a:noFill/>
              <a:ln w="19050" cmpd="sng">
                <a:solidFill>
                  <a:srgbClr val="B2B2B2">
                    <a:alpha val="50000"/>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910314"/>
                <a:endParaRPr lang="zh-CN" altLang="zh-CN" sz="1787">
                  <a:solidFill>
                    <a:srgbClr val="000000"/>
                  </a:solidFill>
                  <a:latin typeface="Arial"/>
                  <a:ea typeface="微软雅黑" pitchFamily="34" charset="-122"/>
                </a:endParaRPr>
              </a:p>
            </p:txBody>
          </p:sp>
        </p:grpSp>
        <p:sp>
          <p:nvSpPr>
            <p:cNvPr id="42" name="Oval 12"/>
            <p:cNvSpPr>
              <a:spLocks noChangeArrowheads="1"/>
            </p:cNvSpPr>
            <p:nvPr/>
          </p:nvSpPr>
          <p:spPr bwMode="auto">
            <a:xfrm>
              <a:off x="1696381" y="2383904"/>
              <a:ext cx="2668568" cy="2721311"/>
            </a:xfrm>
            <a:prstGeom prst="ellipse">
              <a:avLst/>
            </a:prstGeom>
            <a:solidFill>
              <a:srgbClr val="595959"/>
            </a:solidFill>
            <a:ln w="38100" cmpd="sng">
              <a:solidFill>
                <a:srgbClr val="F8F8F8"/>
              </a:solidFill>
              <a:miter lim="800000"/>
              <a:headEnd/>
              <a:tailEnd/>
            </a:ln>
          </p:spPr>
          <p:txBody>
            <a:bodyPr wrap="none" anchor="ctr"/>
            <a:lstStyle/>
            <a:p>
              <a:pPr defTabSz="910314"/>
              <a:endParaRPr lang="zh-CN" altLang="zh-CN" sz="1787">
                <a:solidFill>
                  <a:srgbClr val="000000"/>
                </a:solidFill>
                <a:latin typeface="Arial"/>
                <a:ea typeface="微软雅黑" pitchFamily="34" charset="-122"/>
              </a:endParaRPr>
            </a:p>
          </p:txBody>
        </p:sp>
        <p:sp>
          <p:nvSpPr>
            <p:cNvPr id="43" name="Oval 13"/>
            <p:cNvSpPr>
              <a:spLocks noChangeArrowheads="1"/>
            </p:cNvSpPr>
            <p:nvPr/>
          </p:nvSpPr>
          <p:spPr bwMode="auto">
            <a:xfrm>
              <a:off x="1806425" y="2490111"/>
              <a:ext cx="2446515" cy="2496873"/>
            </a:xfrm>
            <a:prstGeom prst="ellipse">
              <a:avLst/>
            </a:pr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10314"/>
              <a:endParaRPr lang="zh-CN" altLang="zh-CN" sz="1787">
                <a:solidFill>
                  <a:srgbClr val="000000"/>
                </a:solidFill>
                <a:latin typeface="Arial"/>
                <a:ea typeface="微软雅黑" pitchFamily="34" charset="-122"/>
              </a:endParaRPr>
            </a:p>
          </p:txBody>
        </p:sp>
        <p:sp>
          <p:nvSpPr>
            <p:cNvPr id="44" name="Oval 14"/>
            <p:cNvSpPr>
              <a:spLocks noChangeArrowheads="1"/>
            </p:cNvSpPr>
            <p:nvPr/>
          </p:nvSpPr>
          <p:spPr bwMode="auto">
            <a:xfrm>
              <a:off x="2258392" y="2967042"/>
              <a:ext cx="1566163" cy="1599121"/>
            </a:xfrm>
            <a:prstGeom prst="ellipse">
              <a:avLst/>
            </a:pr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defTabSz="910314"/>
              <a:endParaRPr lang="zh-CN" altLang="en-US" sz="1975" b="1" dirty="0">
                <a:solidFill>
                  <a:srgbClr val="FFFFFF"/>
                </a:solidFill>
                <a:latin typeface="Arial"/>
                <a:ea typeface="微软雅黑" pitchFamily="34" charset="-122"/>
              </a:endParaRPr>
            </a:p>
          </p:txBody>
        </p:sp>
      </p:grpSp>
      <p:sp>
        <p:nvSpPr>
          <p:cNvPr id="49" name="文本5"/>
          <p:cNvSpPr>
            <a:spLocks noChangeArrowheads="1"/>
          </p:cNvSpPr>
          <p:nvPr/>
        </p:nvSpPr>
        <p:spPr bwMode="auto">
          <a:xfrm>
            <a:off x="3079529" y="3658879"/>
            <a:ext cx="1648942" cy="34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nchor="ctr">
            <a:spAutoFit/>
          </a:bodyPr>
          <a:lstStyle/>
          <a:p>
            <a:pPr defTabSz="910314"/>
            <a:r>
              <a:rPr lang="zh-CN" altLang="en-US" sz="1787" dirty="0">
                <a:solidFill>
                  <a:srgbClr val="000000"/>
                </a:solidFill>
                <a:latin typeface="Arial"/>
                <a:ea typeface="微软雅黑" pitchFamily="34" charset="-122"/>
              </a:rPr>
              <a:t>此处添加文本</a:t>
            </a:r>
            <a:r>
              <a:rPr lang="en-US" altLang="zh-CN" sz="1787" dirty="0">
                <a:solidFill>
                  <a:srgbClr val="000000"/>
                </a:solidFill>
                <a:latin typeface="Arial"/>
                <a:ea typeface="微软雅黑" pitchFamily="34" charset="-122"/>
              </a:rPr>
              <a:t>5</a:t>
            </a:r>
            <a:endParaRPr lang="zh-CN" altLang="en-US" sz="1787" dirty="0">
              <a:solidFill>
                <a:prstClr val="black"/>
              </a:solidFill>
              <a:latin typeface="Arial"/>
              <a:ea typeface="微软雅黑"/>
            </a:endParaRPr>
          </a:p>
        </p:txBody>
      </p:sp>
      <p:sp>
        <p:nvSpPr>
          <p:cNvPr id="50" name="文本1"/>
          <p:cNvSpPr>
            <a:spLocks noChangeArrowheads="1"/>
          </p:cNvSpPr>
          <p:nvPr/>
        </p:nvSpPr>
        <p:spPr bwMode="auto">
          <a:xfrm>
            <a:off x="2971980" y="1350943"/>
            <a:ext cx="1648942" cy="340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nchor="ctr">
            <a:spAutoFit/>
          </a:bodyPr>
          <a:lstStyle/>
          <a:p>
            <a:pPr defTabSz="910314"/>
            <a:r>
              <a:rPr lang="zh-CN" altLang="en-US" sz="1787" dirty="0">
                <a:solidFill>
                  <a:srgbClr val="000000"/>
                </a:solidFill>
                <a:latin typeface="Arial"/>
                <a:ea typeface="微软雅黑" pitchFamily="34" charset="-122"/>
              </a:rPr>
              <a:t>此处添加文本</a:t>
            </a:r>
            <a:r>
              <a:rPr lang="en-US" altLang="zh-CN" sz="1787" dirty="0">
                <a:solidFill>
                  <a:srgbClr val="000000"/>
                </a:solidFill>
                <a:latin typeface="Arial"/>
                <a:ea typeface="微软雅黑" pitchFamily="34" charset="-122"/>
              </a:rPr>
              <a:t>1</a:t>
            </a:r>
          </a:p>
        </p:txBody>
      </p:sp>
      <p:sp>
        <p:nvSpPr>
          <p:cNvPr id="51" name="Oval 19"/>
          <p:cNvSpPr>
            <a:spLocks noChangeArrowheads="1"/>
          </p:cNvSpPr>
          <p:nvPr/>
        </p:nvSpPr>
        <p:spPr bwMode="auto">
          <a:xfrm>
            <a:off x="2642703" y="1386613"/>
            <a:ext cx="268958" cy="268792"/>
          </a:xfrm>
          <a:prstGeom prst="ellipse">
            <a:avLst/>
          </a:pr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wrap="none" lIns="64495" tIns="32247" rIns="64495" bIns="32247" anchor="ctr"/>
          <a:lstStyle/>
          <a:p>
            <a:pPr defTabSz="910314"/>
            <a:endParaRPr lang="zh-CN" altLang="zh-CN" sz="1787">
              <a:solidFill>
                <a:srgbClr val="000000"/>
              </a:solidFill>
              <a:latin typeface="Arial"/>
              <a:ea typeface="微软雅黑" pitchFamily="34" charset="-122"/>
            </a:endParaRPr>
          </a:p>
        </p:txBody>
      </p:sp>
      <p:sp>
        <p:nvSpPr>
          <p:cNvPr id="84" name="Oval 28"/>
          <p:cNvSpPr>
            <a:spLocks noChangeArrowheads="1"/>
          </p:cNvSpPr>
          <p:nvPr/>
        </p:nvSpPr>
        <p:spPr bwMode="auto">
          <a:xfrm>
            <a:off x="3205757" y="1944294"/>
            <a:ext cx="268958" cy="268792"/>
          </a:xfrm>
          <a:prstGeom prst="ellipse">
            <a:avLst/>
          </a:pr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wrap="none" lIns="64495" tIns="32247" rIns="64495" bIns="32247" anchor="ctr"/>
          <a:lstStyle/>
          <a:p>
            <a:pPr defTabSz="910314"/>
            <a:endParaRPr lang="zh-CN" altLang="zh-CN" sz="1787">
              <a:solidFill>
                <a:srgbClr val="000000"/>
              </a:solidFill>
              <a:latin typeface="Arial"/>
              <a:ea typeface="微软雅黑" pitchFamily="34" charset="-122"/>
            </a:endParaRPr>
          </a:p>
        </p:txBody>
      </p:sp>
      <p:sp>
        <p:nvSpPr>
          <p:cNvPr id="85" name="Oval 31"/>
          <p:cNvSpPr>
            <a:spLocks noChangeArrowheads="1"/>
          </p:cNvSpPr>
          <p:nvPr/>
        </p:nvSpPr>
        <p:spPr bwMode="auto">
          <a:xfrm>
            <a:off x="3389252" y="2552217"/>
            <a:ext cx="268958" cy="268792"/>
          </a:xfrm>
          <a:prstGeom prst="ellipse">
            <a:avLst/>
          </a:prstGeom>
          <a:solidFill>
            <a:srgbClr val="F79E1E"/>
          </a:solidFill>
          <a:ln>
            <a:noFill/>
          </a:ln>
          <a:extLst>
            <a:ext uri="{91240B29-F687-4F45-9708-019B960494DF}">
              <a14:hiddenLine xmlns:a14="http://schemas.microsoft.com/office/drawing/2010/main" w="9525">
                <a:solidFill>
                  <a:srgbClr val="000000"/>
                </a:solidFill>
                <a:round/>
                <a:headEnd/>
                <a:tailEnd/>
              </a14:hiddenLine>
            </a:ext>
          </a:extLst>
        </p:spPr>
        <p:txBody>
          <a:bodyPr wrap="none" lIns="64495" tIns="32247" rIns="64495" bIns="32247" anchor="ctr"/>
          <a:lstStyle/>
          <a:p>
            <a:pPr defTabSz="910314"/>
            <a:endParaRPr lang="zh-CN" altLang="zh-CN" sz="1787">
              <a:solidFill>
                <a:srgbClr val="000000"/>
              </a:solidFill>
              <a:latin typeface="Arial"/>
              <a:ea typeface="微软雅黑" pitchFamily="34" charset="-122"/>
            </a:endParaRPr>
          </a:p>
        </p:txBody>
      </p:sp>
      <p:sp>
        <p:nvSpPr>
          <p:cNvPr id="86" name="Oval 34"/>
          <p:cNvSpPr>
            <a:spLocks noChangeArrowheads="1"/>
          </p:cNvSpPr>
          <p:nvPr/>
        </p:nvSpPr>
        <p:spPr bwMode="auto">
          <a:xfrm>
            <a:off x="3198211" y="3197822"/>
            <a:ext cx="268958" cy="268792"/>
          </a:xfrm>
          <a:prstGeom prst="ellipse">
            <a:avLst/>
          </a:prstGeom>
          <a:solidFill>
            <a:srgbClr val="54B391"/>
          </a:solidFill>
          <a:ln w="12700" cmpd="sng">
            <a:solidFill>
              <a:srgbClr val="F8F8F8"/>
            </a:solidFill>
            <a:miter lim="800000"/>
            <a:headEnd/>
            <a:tailEnd/>
          </a:ln>
        </p:spPr>
        <p:txBody>
          <a:bodyPr wrap="none" lIns="64495" tIns="32247" rIns="64495" bIns="32247" anchor="ctr"/>
          <a:lstStyle/>
          <a:p>
            <a:pPr defTabSz="910314"/>
            <a:endParaRPr lang="zh-CN" altLang="zh-CN" sz="1787">
              <a:solidFill>
                <a:srgbClr val="000000"/>
              </a:solidFill>
              <a:latin typeface="Arial"/>
              <a:ea typeface="微软雅黑" pitchFamily="34" charset="-122"/>
            </a:endParaRPr>
          </a:p>
        </p:txBody>
      </p:sp>
      <p:sp>
        <p:nvSpPr>
          <p:cNvPr id="87" name="Oval 37"/>
          <p:cNvSpPr>
            <a:spLocks noChangeArrowheads="1"/>
          </p:cNvSpPr>
          <p:nvPr/>
        </p:nvSpPr>
        <p:spPr bwMode="auto">
          <a:xfrm>
            <a:off x="2703029" y="3690189"/>
            <a:ext cx="268958" cy="268792"/>
          </a:xfrm>
          <a:prstGeom prst="ellipse">
            <a:avLst/>
          </a:pr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64495" tIns="32247" rIns="64495" bIns="32247" anchor="ctr"/>
          <a:lstStyle/>
          <a:p>
            <a:pPr defTabSz="910314"/>
            <a:endParaRPr lang="zh-CN" altLang="zh-CN" sz="1787">
              <a:solidFill>
                <a:srgbClr val="000000"/>
              </a:solidFill>
              <a:latin typeface="Arial"/>
              <a:ea typeface="微软雅黑" pitchFamily="34" charset="-122"/>
            </a:endParaRPr>
          </a:p>
        </p:txBody>
      </p:sp>
      <p:sp>
        <p:nvSpPr>
          <p:cNvPr id="88" name="TextBox 87"/>
          <p:cNvSpPr txBox="1"/>
          <p:nvPr/>
        </p:nvSpPr>
        <p:spPr>
          <a:xfrm>
            <a:off x="1757303" y="2492523"/>
            <a:ext cx="1189442" cy="456000"/>
          </a:xfrm>
          <a:prstGeom prst="rect">
            <a:avLst/>
          </a:prstGeom>
          <a:noFill/>
        </p:spPr>
        <p:txBody>
          <a:bodyPr wrap="square" lIns="64495" tIns="32247" rIns="64495" bIns="32247" rtlCol="0">
            <a:spAutoFit/>
          </a:bodyPr>
          <a:lstStyle/>
          <a:p>
            <a:pPr defTabSz="910314"/>
            <a:r>
              <a:rPr lang="zh-CN" altLang="en-US" sz="2540" b="1" dirty="0">
                <a:solidFill>
                  <a:prstClr val="white"/>
                </a:solidFill>
                <a:latin typeface="Arial"/>
                <a:ea typeface="微软雅黑" pitchFamily="34" charset="-122"/>
              </a:rPr>
              <a:t>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37790555"/>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p:stCondLst>
                              <p:cond delay="61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p:stCondLst>
                              <p:cond delay="6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p:stCondLst>
                              <p:cond delay="87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p:stCondLst>
                              <p:cond delay="92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p:stCondLst>
                              <p:cond delay="10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p:stCondLst>
                              <p:cond delay="108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extLst mod="1">
    <p:ext uri="{E180D4A7-C9FB-4DFB-919C-405C955672EB}">
      <p14:showEvtLst xmlns:p14="http://schemas.microsoft.com/office/powerpoint/2010/main">
        <p14:playEvt time="0" objId="30"/>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8831" y="3568415"/>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solidFill>
                <a:prstClr val="black"/>
              </a:solidFill>
              <a:latin typeface="Arial" pitchFamily="34" charset="0"/>
              <a:ea typeface="宋体" pitchFamily="2" charset="-122"/>
            </a:endParaRPr>
          </a:p>
        </p:txBody>
      </p:sp>
      <p:sp>
        <p:nvSpPr>
          <p:cNvPr id="27" name="圆角矩形 5"/>
          <p:cNvSpPr/>
          <p:nvPr/>
        </p:nvSpPr>
        <p:spPr bwMode="auto">
          <a:xfrm>
            <a:off x="3848831" y="1228952"/>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solidFill>
                <a:prstClr val="black"/>
              </a:solidFill>
              <a:latin typeface="Arial" pitchFamily="34" charset="0"/>
              <a:ea typeface="宋体" pitchFamily="2" charset="-122"/>
            </a:endParaRPr>
          </a:p>
        </p:txBody>
      </p:sp>
      <p:sp>
        <p:nvSpPr>
          <p:cNvPr id="28" name="TextBox 27"/>
          <p:cNvSpPr txBox="1"/>
          <p:nvPr/>
        </p:nvSpPr>
        <p:spPr>
          <a:xfrm>
            <a:off x="4453566" y="1308490"/>
            <a:ext cx="1867819" cy="381771"/>
          </a:xfrm>
          <a:prstGeom prst="rect">
            <a:avLst/>
          </a:prstGeom>
          <a:noFill/>
        </p:spPr>
        <p:txBody>
          <a:bodyPr wrap="none" rtlCol="0">
            <a:spAutoFit/>
          </a:bodyPr>
          <a:lstStyle/>
          <a:p>
            <a:pPr defTabSz="910314"/>
            <a:r>
              <a:rPr lang="zh-CN" altLang="en-US" sz="1881" dirty="0">
                <a:solidFill>
                  <a:srgbClr val="F8F8F8"/>
                </a:solidFill>
                <a:latin typeface="微软雅黑"/>
                <a:ea typeface="微软雅黑"/>
              </a:rPr>
              <a:t>请输入您的标题</a:t>
            </a:r>
          </a:p>
        </p:txBody>
      </p:sp>
      <p:sp>
        <p:nvSpPr>
          <p:cNvPr id="29" name="空心弧 28"/>
          <p:cNvSpPr/>
          <p:nvPr/>
        </p:nvSpPr>
        <p:spPr bwMode="auto">
          <a:xfrm flipV="1">
            <a:off x="1591970" y="809747"/>
            <a:ext cx="1373814" cy="1373814"/>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solidFill>
                <a:prstClr val="black"/>
              </a:solidFill>
              <a:latin typeface="Arial" pitchFamily="34" charset="0"/>
              <a:ea typeface="宋体" pitchFamily="2" charset="-122"/>
            </a:endParaRPr>
          </a:p>
        </p:txBody>
      </p:sp>
      <p:sp>
        <p:nvSpPr>
          <p:cNvPr id="30" name="空心弧 29"/>
          <p:cNvSpPr/>
          <p:nvPr/>
        </p:nvSpPr>
        <p:spPr bwMode="auto">
          <a:xfrm rot="10800000" flipV="1">
            <a:off x="2694551" y="1054925"/>
            <a:ext cx="1373814" cy="1373814"/>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solidFill>
                <a:prstClr val="black"/>
              </a:solidFill>
              <a:latin typeface="Arial" pitchFamily="34" charset="0"/>
              <a:ea typeface="宋体" pitchFamily="2" charset="-122"/>
            </a:endParaRPr>
          </a:p>
        </p:txBody>
      </p:sp>
      <p:sp>
        <p:nvSpPr>
          <p:cNvPr id="31" name="空心弧 30"/>
          <p:cNvSpPr/>
          <p:nvPr/>
        </p:nvSpPr>
        <p:spPr bwMode="auto">
          <a:xfrm rot="4631022" flipV="1">
            <a:off x="2726385" y="2194296"/>
            <a:ext cx="1373814" cy="1373814"/>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solidFill>
                <a:prstClr val="black"/>
              </a:solidFill>
              <a:latin typeface="Arial" pitchFamily="34" charset="0"/>
              <a:ea typeface="宋体" pitchFamily="2" charset="-122"/>
            </a:endParaRPr>
          </a:p>
        </p:txBody>
      </p:sp>
      <p:sp>
        <p:nvSpPr>
          <p:cNvPr id="32" name="空心弧 31"/>
          <p:cNvSpPr/>
          <p:nvPr/>
        </p:nvSpPr>
        <p:spPr bwMode="auto">
          <a:xfrm>
            <a:off x="1612045" y="3568416"/>
            <a:ext cx="1373814" cy="137381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solidFill>
                <a:prstClr val="black"/>
              </a:solidFill>
              <a:latin typeface="Arial" pitchFamily="34" charset="0"/>
              <a:ea typeface="宋体" pitchFamily="2" charset="-122"/>
            </a:endParaRPr>
          </a:p>
        </p:txBody>
      </p:sp>
      <p:sp>
        <p:nvSpPr>
          <p:cNvPr id="33" name="空心弧 32"/>
          <p:cNvSpPr/>
          <p:nvPr/>
        </p:nvSpPr>
        <p:spPr bwMode="auto">
          <a:xfrm rot="10800000">
            <a:off x="2714626" y="3323237"/>
            <a:ext cx="1373814" cy="1373814"/>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defTabSz="860085" fontAlgn="base">
              <a:spcBef>
                <a:spcPct val="0"/>
              </a:spcBef>
              <a:spcAft>
                <a:spcPct val="0"/>
              </a:spcAft>
            </a:pPr>
            <a:endParaRPr lang="zh-CN" altLang="en-US" sz="1693">
              <a:solidFill>
                <a:prstClr val="black"/>
              </a:solidFill>
              <a:latin typeface="Arial" pitchFamily="34" charset="0"/>
              <a:ea typeface="宋体" pitchFamily="2" charset="-122"/>
            </a:endParaRPr>
          </a:p>
        </p:txBody>
      </p:sp>
      <p:sp>
        <p:nvSpPr>
          <p:cNvPr id="34" name="TextBox 33"/>
          <p:cNvSpPr txBox="1"/>
          <p:nvPr/>
        </p:nvSpPr>
        <p:spPr>
          <a:xfrm>
            <a:off x="3157884" y="1417164"/>
            <a:ext cx="546945" cy="671274"/>
          </a:xfrm>
          <a:prstGeom prst="rect">
            <a:avLst/>
          </a:prstGeom>
          <a:noFill/>
        </p:spPr>
        <p:txBody>
          <a:bodyPr wrap="none" rtlCol="0">
            <a:spAutoFit/>
          </a:bodyPr>
          <a:lstStyle/>
          <a:p>
            <a:pPr defTabSz="910314"/>
            <a:r>
              <a:rPr lang="en-US" altLang="zh-CN" sz="3762" b="1" dirty="0">
                <a:solidFill>
                  <a:srgbClr val="FFC000"/>
                </a:solidFill>
                <a:latin typeface="微软雅黑"/>
                <a:ea typeface="微软雅黑"/>
              </a:rPr>
              <a:t>A</a:t>
            </a:r>
            <a:endParaRPr lang="zh-CN" altLang="en-US" sz="3762" b="1" dirty="0">
              <a:solidFill>
                <a:srgbClr val="FFC000"/>
              </a:solidFill>
              <a:latin typeface="微软雅黑"/>
              <a:ea typeface="微软雅黑"/>
            </a:endParaRPr>
          </a:p>
        </p:txBody>
      </p:sp>
      <p:sp>
        <p:nvSpPr>
          <p:cNvPr id="35" name="TextBox 34"/>
          <p:cNvSpPr txBox="1"/>
          <p:nvPr/>
        </p:nvSpPr>
        <p:spPr>
          <a:xfrm>
            <a:off x="3157884" y="3689236"/>
            <a:ext cx="514885" cy="671274"/>
          </a:xfrm>
          <a:prstGeom prst="rect">
            <a:avLst/>
          </a:prstGeom>
          <a:noFill/>
        </p:spPr>
        <p:txBody>
          <a:bodyPr wrap="none" rtlCol="0">
            <a:spAutoFit/>
          </a:bodyPr>
          <a:lstStyle/>
          <a:p>
            <a:pPr defTabSz="910314"/>
            <a:r>
              <a:rPr lang="en-US" altLang="zh-CN" sz="3762" b="1" dirty="0">
                <a:solidFill>
                  <a:srgbClr val="FFC000"/>
                </a:solidFill>
                <a:latin typeface="微软雅黑"/>
                <a:ea typeface="微软雅黑"/>
              </a:rPr>
              <a:t>B</a:t>
            </a:r>
            <a:endParaRPr lang="zh-CN" altLang="en-US" sz="3762" b="1" dirty="0">
              <a:solidFill>
                <a:srgbClr val="FFC000"/>
              </a:solidFill>
              <a:latin typeface="微软雅黑"/>
              <a:ea typeface="微软雅黑"/>
            </a:endParaRPr>
          </a:p>
        </p:txBody>
      </p:sp>
      <p:sp>
        <p:nvSpPr>
          <p:cNvPr id="36" name="TextBox 35"/>
          <p:cNvSpPr txBox="1"/>
          <p:nvPr/>
        </p:nvSpPr>
        <p:spPr>
          <a:xfrm>
            <a:off x="4235459" y="1920960"/>
            <a:ext cx="3993851" cy="700448"/>
          </a:xfrm>
          <a:prstGeom prst="rect">
            <a:avLst/>
          </a:prstGeom>
          <a:noFill/>
        </p:spPr>
        <p:txBody>
          <a:bodyPr wrap="square" rtlCol="0">
            <a:spAutoFit/>
          </a:bodyPr>
          <a:lstStyle/>
          <a:p>
            <a:pPr defTabSz="910314">
              <a:lnSpc>
                <a:spcPct val="150000"/>
              </a:lnSpc>
            </a:pPr>
            <a:r>
              <a:rPr lang="zh-CN" altLang="en-US" sz="1317" dirty="0">
                <a:solidFill>
                  <a:prstClr val="black">
                    <a:lumMod val="50000"/>
                    <a:lumOff val="50000"/>
                  </a:prstClr>
                </a:solidFill>
                <a:latin typeface="微软雅黑"/>
                <a:ea typeface="微软雅黑"/>
              </a:rPr>
              <a:t>这里输入您的文字这里输入您的文字这里输入您的文字这里输入您的文字这里输入您</a:t>
            </a:r>
          </a:p>
        </p:txBody>
      </p:sp>
      <p:sp>
        <p:nvSpPr>
          <p:cNvPr id="37" name="TextBox 36"/>
          <p:cNvSpPr txBox="1"/>
          <p:nvPr/>
        </p:nvSpPr>
        <p:spPr>
          <a:xfrm>
            <a:off x="4235459" y="4082851"/>
            <a:ext cx="4061579" cy="700448"/>
          </a:xfrm>
          <a:prstGeom prst="rect">
            <a:avLst/>
          </a:prstGeom>
          <a:noFill/>
        </p:spPr>
        <p:txBody>
          <a:bodyPr wrap="square" rtlCol="0">
            <a:spAutoFit/>
          </a:bodyPr>
          <a:lstStyle>
            <a:defPPr>
              <a:defRPr lang="zh-CN"/>
            </a:defPPr>
            <a:lvl1pPr>
              <a:lnSpc>
                <a:spcPct val="150000"/>
              </a:lnSpc>
              <a:defRPr sz="1400">
                <a:solidFill>
                  <a:schemeClr val="tx1">
                    <a:lumMod val="50000"/>
                    <a:lumOff val="50000"/>
                  </a:schemeClr>
                </a:solidFill>
                <a:latin typeface="+mn-ea"/>
              </a:defRPr>
            </a:lvl1pPr>
          </a:lstStyle>
          <a:p>
            <a:pPr defTabSz="910314"/>
            <a:r>
              <a:rPr lang="zh-CN" altLang="en-US" sz="1317" dirty="0">
                <a:solidFill>
                  <a:prstClr val="black">
                    <a:lumMod val="50000"/>
                    <a:lumOff val="50000"/>
                  </a:prstClr>
                </a:solidFill>
                <a:latin typeface="微软雅黑"/>
                <a:ea typeface="微软雅黑"/>
              </a:rPr>
              <a:t>这里输入您的文字这里输入您的文字这里输入您的文字这里输入您的文字这里输入您</a:t>
            </a:r>
          </a:p>
        </p:txBody>
      </p:sp>
      <p:sp>
        <p:nvSpPr>
          <p:cNvPr id="38" name="TextBox 37"/>
          <p:cNvSpPr txBox="1"/>
          <p:nvPr/>
        </p:nvSpPr>
        <p:spPr>
          <a:xfrm>
            <a:off x="4453566" y="3657580"/>
            <a:ext cx="1867819" cy="381771"/>
          </a:xfrm>
          <a:prstGeom prst="rect">
            <a:avLst/>
          </a:prstGeom>
          <a:noFill/>
        </p:spPr>
        <p:txBody>
          <a:bodyPr wrap="none" rtlCol="0">
            <a:spAutoFit/>
          </a:bodyPr>
          <a:lstStyle/>
          <a:p>
            <a:pPr defTabSz="910314"/>
            <a:r>
              <a:rPr lang="zh-CN" altLang="en-US" sz="1881" dirty="0">
                <a:solidFill>
                  <a:srgbClr val="F8F8F8"/>
                </a:solidFill>
                <a:latin typeface="微软雅黑"/>
                <a:ea typeface="微软雅黑"/>
              </a:rPr>
              <a:t>请输入您的标题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25878297"/>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animBg="1"/>
      <p:bldP spid="30" grpId="0" animBg="1"/>
      <p:bldP spid="31" grpId="0" animBg="1"/>
      <p:bldP spid="32" grpId="0" animBg="1"/>
      <p:bldP spid="33" grpId="0" animBg="1"/>
      <p:bldP spid="34" grpId="0"/>
      <p:bldP spid="35" grpId="0"/>
      <p:bldP spid="36" grpId="0"/>
      <p:bldP spid="37" grpId="0"/>
      <p:bldP spid="38" grpId="0"/>
    </p:bldLst>
  </p:timing>
  <p:extLst mod="1">
    <p:ext uri="{E180D4A7-C9FB-4DFB-919C-405C955672EB}">
      <p14:showEvtLst xmlns:p14="http://schemas.microsoft.com/office/powerpoint/2010/main">
        <p14:playEvt time="0" objId="30"/>
      </p14:showEvt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2771801" y="1706619"/>
            <a:ext cx="2628619" cy="2595417"/>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pitchFamily="34" charset="-122"/>
              </a:endParaRPr>
            </a:p>
          </p:txBody>
        </p:sp>
        <p:sp>
          <p:nvSpPr>
            <p:cNvPr id="55" name="Oval 5"/>
            <p:cNvSpPr>
              <a:spLocks noChangeArrowheads="1"/>
            </p:cNvSpPr>
            <p:nvPr/>
          </p:nvSpPr>
          <p:spPr bwMode="auto">
            <a:xfrm>
              <a:off x="4274765" y="2177285"/>
              <a:ext cx="1821868" cy="1826802"/>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a:defRPr/>
              </a:pPr>
              <a:r>
                <a:rPr lang="zh-CN" altLang="en-US" sz="1787" kern="0" dirty="0">
                  <a:solidFill>
                    <a:srgbClr val="5A5959"/>
                  </a:solidFill>
                  <a:latin typeface="Calibri"/>
                  <a:ea typeface="微软雅黑"/>
                </a:rPr>
                <a:t>单击此处添加文本</a:t>
              </a:r>
              <a:endParaRPr lang="en-US" sz="1787" kern="0" dirty="0">
                <a:solidFill>
                  <a:srgbClr val="5A5959"/>
                </a:solidFill>
                <a:latin typeface="Calibri"/>
                <a:ea typeface="微软雅黑"/>
              </a:endParaRPr>
            </a:p>
          </p:txBody>
        </p:sp>
      </p:grpSp>
      <p:grpSp>
        <p:nvGrpSpPr>
          <p:cNvPr id="56" name="组合 55"/>
          <p:cNvGrpSpPr/>
          <p:nvPr/>
        </p:nvGrpSpPr>
        <p:grpSpPr>
          <a:xfrm>
            <a:off x="5085872" y="1230667"/>
            <a:ext cx="1790385" cy="176777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pitchFamily="34" charset="-122"/>
              </a:endParaRPr>
            </a:p>
          </p:txBody>
        </p:sp>
        <p:sp>
          <p:nvSpPr>
            <p:cNvPr id="58" name="Oval 7"/>
            <p:cNvSpPr>
              <a:spLocks noChangeArrowheads="1"/>
            </p:cNvSpPr>
            <p:nvPr/>
          </p:nvSpPr>
          <p:spPr bwMode="auto">
            <a:xfrm>
              <a:off x="6307671" y="1468197"/>
              <a:ext cx="897577" cy="892035"/>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0085">
                <a:defRPr/>
              </a:pPr>
              <a:r>
                <a:rPr lang="zh-CN" altLang="en-US" sz="1223" kern="0" dirty="0">
                  <a:solidFill>
                    <a:srgbClr val="5A5959"/>
                  </a:solidFill>
                  <a:latin typeface="Calibri"/>
                  <a:ea typeface="微软雅黑"/>
                </a:rPr>
                <a:t>单击此处添加文本</a:t>
              </a:r>
              <a:endParaRPr lang="en-US" altLang="zh-CN" sz="1223" kern="0" dirty="0">
                <a:solidFill>
                  <a:srgbClr val="5A5959"/>
                </a:solidFill>
                <a:latin typeface="Calibri"/>
                <a:ea typeface="微软雅黑"/>
              </a:endParaRPr>
            </a:p>
          </p:txBody>
        </p:sp>
      </p:grpSp>
      <p:grpSp>
        <p:nvGrpSpPr>
          <p:cNvPr id="59" name="组合 58"/>
          <p:cNvGrpSpPr/>
          <p:nvPr/>
        </p:nvGrpSpPr>
        <p:grpSpPr>
          <a:xfrm>
            <a:off x="840170" y="1495274"/>
            <a:ext cx="2075647" cy="2054705"/>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pitchFamily="34" charset="-122"/>
              </a:endParaRPr>
            </a:p>
          </p:txBody>
        </p:sp>
        <p:sp>
          <p:nvSpPr>
            <p:cNvPr id="61"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2" name="Freeform 10"/>
          <p:cNvSpPr>
            <a:spLocks/>
          </p:cNvSpPr>
          <p:nvPr/>
        </p:nvSpPr>
        <p:spPr bwMode="auto">
          <a:xfrm>
            <a:off x="1444289" y="4299090"/>
            <a:ext cx="4923317" cy="33497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fontAlgn="base">
              <a:spcBef>
                <a:spcPct val="0"/>
              </a:spcBef>
              <a:spcAft>
                <a:spcPct val="0"/>
              </a:spcAft>
              <a:defRPr/>
            </a:pPr>
            <a:endParaRPr lang="en-US" sz="1411" kern="0" dirty="0">
              <a:solidFill>
                <a:sysClr val="window" lastClr="FFFFFF"/>
              </a:solidFill>
              <a:latin typeface="微软雅黑" pitchFamily="34" charset="-122"/>
              <a:ea typeface="微软雅黑" pitchFamily="34" charset="-122"/>
            </a:endParaRPr>
          </a:p>
        </p:txBody>
      </p:sp>
      <p:sp>
        <p:nvSpPr>
          <p:cNvPr id="63" name="TextBox 53"/>
          <p:cNvSpPr txBox="1">
            <a:spLocks noChangeArrowheads="1"/>
          </p:cNvSpPr>
          <p:nvPr/>
        </p:nvSpPr>
        <p:spPr bwMode="auto">
          <a:xfrm>
            <a:off x="899592" y="1129964"/>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spcBef>
                <a:spcPct val="0"/>
              </a:spcBef>
              <a:spcAft>
                <a:spcPct val="0"/>
              </a:spcAft>
              <a:defRPr/>
            </a:pPr>
            <a:r>
              <a:rPr lang="zh-CN" altLang="en-US" sz="1411" b="1" kern="0" dirty="0">
                <a:solidFill>
                  <a:srgbClr val="5A5959"/>
                </a:solidFill>
                <a:latin typeface="微软雅黑" pitchFamily="34" charset="-122"/>
                <a:ea typeface="微软雅黑" pitchFamily="34" charset="-122"/>
                <a:cs typeface="宋体" pitchFamily="2" charset="-122"/>
              </a:rPr>
              <a:t>单击添加标题</a:t>
            </a:r>
            <a:endParaRPr lang="zh-CN" altLang="en-US" sz="1975" kern="0" dirty="0">
              <a:solidFill>
                <a:srgbClr val="5A5959"/>
              </a:solidFill>
              <a:latin typeface="Arial" pitchFamily="34" charset="0"/>
              <a:ea typeface="宋体" pitchFamily="2" charset="-122"/>
              <a:cs typeface="宋体" pitchFamily="2" charset="-122"/>
            </a:endParaRPr>
          </a:p>
        </p:txBody>
      </p:sp>
      <p:sp>
        <p:nvSpPr>
          <p:cNvPr id="64" name="TextBox 53"/>
          <p:cNvSpPr txBox="1">
            <a:spLocks noChangeArrowheads="1"/>
          </p:cNvSpPr>
          <p:nvPr/>
        </p:nvSpPr>
        <p:spPr bwMode="auto">
          <a:xfrm>
            <a:off x="3131841" y="136280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spcBef>
                <a:spcPct val="0"/>
              </a:spcBef>
              <a:spcAft>
                <a:spcPct val="0"/>
              </a:spcAft>
              <a:defRPr/>
            </a:pPr>
            <a:r>
              <a:rPr lang="zh-CN" altLang="en-US" sz="1411" b="1" kern="0" dirty="0">
                <a:solidFill>
                  <a:srgbClr val="5A5959"/>
                </a:solidFill>
                <a:latin typeface="微软雅黑" pitchFamily="34" charset="-122"/>
                <a:ea typeface="微软雅黑" pitchFamily="34" charset="-122"/>
                <a:cs typeface="宋体" pitchFamily="2" charset="-122"/>
              </a:rPr>
              <a:t>单击添加标题</a:t>
            </a:r>
            <a:endParaRPr lang="zh-CN" altLang="en-US" sz="1975" kern="0" dirty="0">
              <a:solidFill>
                <a:srgbClr val="5A5959"/>
              </a:solidFill>
              <a:latin typeface="Arial" pitchFamily="34" charset="0"/>
              <a:ea typeface="宋体" pitchFamily="2" charset="-122"/>
              <a:cs typeface="宋体" pitchFamily="2" charset="-122"/>
            </a:endParaRPr>
          </a:p>
        </p:txBody>
      </p:sp>
      <p:sp>
        <p:nvSpPr>
          <p:cNvPr id="65" name="TextBox 53"/>
          <p:cNvSpPr txBox="1">
            <a:spLocks noChangeArrowheads="1"/>
          </p:cNvSpPr>
          <p:nvPr/>
        </p:nvSpPr>
        <p:spPr bwMode="auto">
          <a:xfrm>
            <a:off x="6660232" y="1698878"/>
            <a:ext cx="151216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spcBef>
                <a:spcPct val="0"/>
              </a:spcBef>
              <a:spcAft>
                <a:spcPct val="0"/>
              </a:spcAft>
              <a:defRPr/>
            </a:pPr>
            <a:r>
              <a:rPr lang="zh-CN" altLang="en-US" sz="1411" b="1" kern="0" dirty="0">
                <a:solidFill>
                  <a:srgbClr val="5A5959"/>
                </a:solidFill>
                <a:latin typeface="微软雅黑" pitchFamily="34" charset="-122"/>
                <a:ea typeface="微软雅黑" pitchFamily="34" charset="-122"/>
                <a:cs typeface="宋体" pitchFamily="2" charset="-122"/>
              </a:rPr>
              <a:t>单击添加标题</a:t>
            </a:r>
            <a:endParaRPr lang="zh-CN" altLang="en-US" sz="1975" kern="0" dirty="0">
              <a:solidFill>
                <a:srgbClr val="5A5959"/>
              </a:solidFill>
              <a:latin typeface="Arial" pitchFamily="34" charset="0"/>
              <a:ea typeface="宋体" pitchFamily="2" charset="-122"/>
              <a:cs typeface="宋体" pitchFamily="2" charset="-122"/>
            </a:endParaRPr>
          </a:p>
        </p:txBody>
      </p:sp>
      <p:grpSp>
        <p:nvGrpSpPr>
          <p:cNvPr id="66" name="组合 65"/>
          <p:cNvGrpSpPr/>
          <p:nvPr/>
        </p:nvGrpSpPr>
        <p:grpSpPr>
          <a:xfrm>
            <a:off x="6588224" y="2141220"/>
            <a:ext cx="1656184" cy="1639474"/>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lnSpc>
                  <a:spcPct val="120000"/>
                </a:lnSpc>
                <a:spcBef>
                  <a:spcPts val="597"/>
                </a:spcBef>
                <a:spcAft>
                  <a:spcPts val="597"/>
                </a:spcAft>
                <a:defRPr/>
              </a:pPr>
              <a:endParaRPr lang="en-US" sz="2822" kern="0" dirty="0">
                <a:solidFill>
                  <a:srgbClr val="5A5959"/>
                </a:solidFill>
                <a:latin typeface="Impact" pitchFamily="34" charset="0"/>
                <a:ea typeface="微软雅黑" pitchFamily="34" charset="-122"/>
              </a:endParaRPr>
            </a:p>
          </p:txBody>
        </p:sp>
        <p:sp>
          <p:nvSpPr>
            <p:cNvPr id="68"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ea typeface="微软雅黑"/>
                </a:rPr>
                <a:t>单击此处添加文本</a:t>
              </a:r>
              <a:endParaRPr lang="en-US" sz="1411" kern="0" dirty="0">
                <a:solidFill>
                  <a:srgbClr val="5A5959"/>
                </a:solidFill>
                <a:latin typeface="Calibri"/>
                <a:ea typeface="微软雅黑"/>
              </a:endParaRPr>
            </a:p>
          </p:txBody>
        </p:sp>
      </p:grpSp>
      <p:sp>
        <p:nvSpPr>
          <p:cNvPr id="69" name="TextBox 53"/>
          <p:cNvSpPr txBox="1">
            <a:spLocks noChangeArrowheads="1"/>
          </p:cNvSpPr>
          <p:nvPr/>
        </p:nvSpPr>
        <p:spPr bwMode="auto">
          <a:xfrm>
            <a:off x="5085872" y="86500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fontAlgn="base">
              <a:spcBef>
                <a:spcPct val="0"/>
              </a:spcBef>
              <a:spcAft>
                <a:spcPct val="0"/>
              </a:spcAft>
              <a:defRPr/>
            </a:pPr>
            <a:r>
              <a:rPr lang="zh-CN" altLang="en-US" sz="1411" b="1" kern="0" dirty="0">
                <a:solidFill>
                  <a:srgbClr val="5A5959"/>
                </a:solidFill>
                <a:latin typeface="微软雅黑" pitchFamily="34" charset="-122"/>
                <a:ea typeface="微软雅黑" pitchFamily="34" charset="-122"/>
                <a:cs typeface="宋体" pitchFamily="2" charset="-122"/>
              </a:rPr>
              <a:t>单击添加标题</a:t>
            </a:r>
            <a:endParaRPr lang="zh-CN" altLang="en-US" sz="1975" kern="0" dirty="0">
              <a:solidFill>
                <a:srgbClr val="5A5959"/>
              </a:solidFill>
              <a:latin typeface="Arial" pitchFamily="34" charset="0"/>
              <a:ea typeface="宋体" pitchFamily="2" charset="-122"/>
              <a:cs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44241552"/>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p:bldP spid="65" grpId="0"/>
      <p:bldP spid="69" grpId="0"/>
    </p:bldLst>
  </p:timing>
  <p:extLst mod="1">
    <p:ext uri="{E180D4A7-C9FB-4DFB-919C-405C955672EB}">
      <p14:showEvtLst xmlns:p14="http://schemas.microsoft.com/office/powerpoint/2010/main">
        <p14:playEvt time="0" objId="30"/>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113981" y="1968570"/>
            <a:ext cx="2047602" cy="1905433"/>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505">
              <a:solidFill>
                <a:prstClr val="white"/>
              </a:solidFill>
              <a:latin typeface="Arial"/>
              <a:ea typeface="微软雅黑"/>
            </a:endParaRPr>
          </a:p>
        </p:txBody>
      </p:sp>
      <p:sp>
        <p:nvSpPr>
          <p:cNvPr id="4" name="Freeform 17"/>
          <p:cNvSpPr>
            <a:spLocks/>
          </p:cNvSpPr>
          <p:nvPr/>
        </p:nvSpPr>
        <p:spPr bwMode="auto">
          <a:xfrm>
            <a:off x="5006171" y="2171669"/>
            <a:ext cx="1659870" cy="1634019"/>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505">
              <a:solidFill>
                <a:prstClr val="white"/>
              </a:solidFill>
              <a:latin typeface="Arial"/>
              <a:ea typeface="微软雅黑"/>
            </a:endParaRPr>
          </a:p>
        </p:txBody>
      </p:sp>
      <p:sp>
        <p:nvSpPr>
          <p:cNvPr id="5" name="Freeform 18"/>
          <p:cNvSpPr>
            <a:spLocks/>
          </p:cNvSpPr>
          <p:nvPr/>
        </p:nvSpPr>
        <p:spPr bwMode="auto">
          <a:xfrm>
            <a:off x="3975910" y="2321222"/>
            <a:ext cx="1451230" cy="141799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505">
              <a:solidFill>
                <a:prstClr val="white"/>
              </a:solidFill>
              <a:latin typeface="Arial"/>
              <a:ea typeface="微软雅黑"/>
            </a:endParaRPr>
          </a:p>
        </p:txBody>
      </p:sp>
      <p:sp>
        <p:nvSpPr>
          <p:cNvPr id="6" name="Freeform 19"/>
          <p:cNvSpPr>
            <a:spLocks/>
          </p:cNvSpPr>
          <p:nvPr/>
        </p:nvSpPr>
        <p:spPr bwMode="auto">
          <a:xfrm>
            <a:off x="3167207" y="2446774"/>
            <a:ext cx="1152122" cy="116689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505">
              <a:solidFill>
                <a:prstClr val="white"/>
              </a:solidFill>
              <a:latin typeface="Arial"/>
              <a:ea typeface="微软雅黑"/>
            </a:endParaRPr>
          </a:p>
        </p:txBody>
      </p:sp>
      <p:grpSp>
        <p:nvGrpSpPr>
          <p:cNvPr id="7" name="组合 19"/>
          <p:cNvGrpSpPr>
            <a:grpSpLocks/>
          </p:cNvGrpSpPr>
          <p:nvPr/>
        </p:nvGrpSpPr>
        <p:grpSpPr bwMode="auto">
          <a:xfrm flipH="1">
            <a:off x="4820222" y="3018196"/>
            <a:ext cx="2901481" cy="1590909"/>
            <a:chOff x="3951201" y="2629963"/>
            <a:chExt cx="2495617" cy="1367320"/>
          </a:xfrm>
        </p:grpSpPr>
        <p:sp>
          <p:nvSpPr>
            <p:cNvPr id="8" name="任意多边形 7"/>
            <p:cNvSpPr/>
            <p:nvPr/>
          </p:nvSpPr>
          <p:spPr>
            <a:xfrm flipV="1">
              <a:off x="3951201" y="2629963"/>
              <a:ext cx="2495617" cy="838691"/>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10314">
                <a:defRPr/>
              </a:pPr>
              <a:endParaRPr lang="zh-CN" altLang="en-US" sz="1505">
                <a:solidFill>
                  <a:prstClr val="black"/>
                </a:solidFill>
                <a:latin typeface="Arial"/>
                <a:ea typeface="微软雅黑"/>
              </a:endParaRPr>
            </a:p>
          </p:txBody>
        </p:sp>
        <p:grpSp>
          <p:nvGrpSpPr>
            <p:cNvPr id="9" name="组合 21"/>
            <p:cNvGrpSpPr>
              <a:grpSpLocks/>
            </p:cNvGrpSpPr>
            <p:nvPr/>
          </p:nvGrpSpPr>
          <p:grpSpPr bwMode="auto">
            <a:xfrm>
              <a:off x="4233160" y="3519821"/>
              <a:ext cx="2183610" cy="477462"/>
              <a:chOff x="2290576" y="5039334"/>
              <a:chExt cx="2183610" cy="477462"/>
            </a:xfrm>
          </p:grpSpPr>
          <p:sp>
            <p:nvSpPr>
              <p:cNvPr id="10" name="TextBox 11"/>
              <p:cNvSpPr txBox="1">
                <a:spLocks noChangeArrowheads="1"/>
              </p:cNvSpPr>
              <p:nvPr/>
            </p:nvSpPr>
            <p:spPr bwMode="auto">
              <a:xfrm>
                <a:off x="3327593" y="5039334"/>
                <a:ext cx="1146593" cy="47746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sp>
            <p:nvSpPr>
              <p:cNvPr id="11" name="TextBox 10"/>
              <p:cNvSpPr txBox="1">
                <a:spLocks noChangeArrowheads="1"/>
              </p:cNvSpPr>
              <p:nvPr/>
            </p:nvSpPr>
            <p:spPr bwMode="auto">
              <a:xfrm>
                <a:off x="2290576" y="5039335"/>
                <a:ext cx="1146593" cy="47746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grpSp>
      </p:grpSp>
      <p:grpSp>
        <p:nvGrpSpPr>
          <p:cNvPr id="12" name="组合 29"/>
          <p:cNvGrpSpPr>
            <a:grpSpLocks/>
          </p:cNvGrpSpPr>
          <p:nvPr/>
        </p:nvGrpSpPr>
        <p:grpSpPr bwMode="auto">
          <a:xfrm>
            <a:off x="621092" y="2145820"/>
            <a:ext cx="2859995" cy="875170"/>
            <a:chOff x="1579814" y="1583447"/>
            <a:chExt cx="2458346" cy="752172"/>
          </a:xfrm>
        </p:grpSpPr>
        <p:sp>
          <p:nvSpPr>
            <p:cNvPr id="13" name="任意多边形 12"/>
            <p:cNvSpPr/>
            <p:nvPr/>
          </p:nvSpPr>
          <p:spPr>
            <a:xfrm flipH="1">
              <a:off x="1581401" y="2059505"/>
              <a:ext cx="2456759" cy="27611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10314">
                <a:defRPr/>
              </a:pPr>
              <a:endParaRPr lang="zh-CN" altLang="en-US" sz="1505">
                <a:solidFill>
                  <a:prstClr val="black"/>
                </a:solidFill>
                <a:latin typeface="Arial"/>
                <a:ea typeface="微软雅黑"/>
              </a:endParaRPr>
            </a:p>
          </p:txBody>
        </p:sp>
        <p:grpSp>
          <p:nvGrpSpPr>
            <p:cNvPr id="14" name="组合 31"/>
            <p:cNvGrpSpPr>
              <a:grpSpLocks/>
            </p:cNvGrpSpPr>
            <p:nvPr/>
          </p:nvGrpSpPr>
          <p:grpSpPr bwMode="auto">
            <a:xfrm>
              <a:off x="1579814" y="1583447"/>
              <a:ext cx="2183786" cy="477461"/>
              <a:chOff x="-362770" y="3102960"/>
              <a:chExt cx="2183786" cy="477461"/>
            </a:xfrm>
          </p:grpSpPr>
          <p:sp>
            <p:nvSpPr>
              <p:cNvPr id="15" name="TextBox 11"/>
              <p:cNvSpPr txBox="1">
                <a:spLocks noChangeArrowheads="1"/>
              </p:cNvSpPr>
              <p:nvPr/>
            </p:nvSpPr>
            <p:spPr bwMode="auto">
              <a:xfrm>
                <a:off x="675163" y="3102960"/>
                <a:ext cx="1145853" cy="47746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sp>
            <p:nvSpPr>
              <p:cNvPr id="16" name="TextBox 11"/>
              <p:cNvSpPr txBox="1">
                <a:spLocks noChangeArrowheads="1"/>
              </p:cNvSpPr>
              <p:nvPr/>
            </p:nvSpPr>
            <p:spPr bwMode="auto">
              <a:xfrm>
                <a:off x="-362770" y="3102960"/>
                <a:ext cx="1145853" cy="47746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grpSp>
      </p:grpSp>
      <p:grpSp>
        <p:nvGrpSpPr>
          <p:cNvPr id="17" name="组合 16"/>
          <p:cNvGrpSpPr/>
          <p:nvPr/>
        </p:nvGrpSpPr>
        <p:grpSpPr>
          <a:xfrm>
            <a:off x="5395752" y="1014009"/>
            <a:ext cx="2540577" cy="1678330"/>
            <a:chOff x="6068316" y="1783433"/>
            <a:chExt cx="2701127" cy="1784391"/>
          </a:xfrm>
        </p:grpSpPr>
        <p:grpSp>
          <p:nvGrpSpPr>
            <p:cNvPr id="18" name="组合 26"/>
            <p:cNvGrpSpPr>
              <a:grpSpLocks/>
            </p:cNvGrpSpPr>
            <p:nvPr/>
          </p:nvGrpSpPr>
          <p:grpSpPr bwMode="auto">
            <a:xfrm flipH="1">
              <a:off x="6068316" y="1783433"/>
              <a:ext cx="2701127" cy="590644"/>
              <a:chOff x="-362770" y="3102960"/>
              <a:chExt cx="2183514" cy="477653"/>
            </a:xfrm>
          </p:grpSpPr>
          <p:sp>
            <p:nvSpPr>
              <p:cNvPr id="20" name="TextBox 19"/>
              <p:cNvSpPr txBox="1">
                <a:spLocks noChangeArrowheads="1"/>
              </p:cNvSpPr>
              <p:nvPr/>
            </p:nvSpPr>
            <p:spPr bwMode="auto">
              <a:xfrm>
                <a:off x="675034"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sp>
            <p:nvSpPr>
              <p:cNvPr id="21" name="TextBox 11"/>
              <p:cNvSpPr txBox="1">
                <a:spLocks noChangeArrowheads="1"/>
              </p:cNvSpPr>
              <p:nvPr/>
            </p:nvSpPr>
            <p:spPr bwMode="auto">
              <a:xfrm>
                <a:off x="-362770"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grpSp>
        <p:sp>
          <p:nvSpPr>
            <p:cNvPr id="19" name="任意多边形 18"/>
            <p:cNvSpPr/>
            <p:nvPr/>
          </p:nvSpPr>
          <p:spPr>
            <a:xfrm>
              <a:off x="6537479" y="2374303"/>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10314">
                <a:defRPr/>
              </a:pPr>
              <a:endParaRPr lang="zh-CN" altLang="en-US" sz="1505">
                <a:solidFill>
                  <a:prstClr val="black"/>
                </a:solidFill>
                <a:latin typeface="Arial"/>
                <a:ea typeface="微软雅黑"/>
              </a:endParaRPr>
            </a:p>
          </p:txBody>
        </p:sp>
      </p:grpSp>
      <p:grpSp>
        <p:nvGrpSpPr>
          <p:cNvPr id="22" name="组合 21"/>
          <p:cNvGrpSpPr/>
          <p:nvPr/>
        </p:nvGrpSpPr>
        <p:grpSpPr>
          <a:xfrm>
            <a:off x="2648383" y="1030627"/>
            <a:ext cx="2540577" cy="1654327"/>
            <a:chOff x="3147329" y="1801101"/>
            <a:chExt cx="2701127" cy="1758871"/>
          </a:xfrm>
        </p:grpSpPr>
        <p:sp>
          <p:nvSpPr>
            <p:cNvPr id="23" name="任意多边形 22"/>
            <p:cNvSpPr/>
            <p:nvPr/>
          </p:nvSpPr>
          <p:spPr>
            <a:xfrm flipH="1">
              <a:off x="4497893" y="2366451"/>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10314">
                <a:defRPr/>
              </a:pPr>
              <a:endParaRPr lang="zh-CN" altLang="en-US" sz="1505">
                <a:solidFill>
                  <a:prstClr val="black"/>
                </a:solidFill>
                <a:latin typeface="Arial"/>
                <a:ea typeface="微软雅黑"/>
              </a:endParaRPr>
            </a:p>
          </p:txBody>
        </p:sp>
        <p:grpSp>
          <p:nvGrpSpPr>
            <p:cNvPr id="24" name="组合 44"/>
            <p:cNvGrpSpPr>
              <a:grpSpLocks/>
            </p:cNvGrpSpPr>
            <p:nvPr/>
          </p:nvGrpSpPr>
          <p:grpSpPr bwMode="auto">
            <a:xfrm flipH="1">
              <a:off x="3147329" y="1801101"/>
              <a:ext cx="2701127" cy="590644"/>
              <a:chOff x="-362770" y="3102960"/>
              <a:chExt cx="2183514" cy="477653"/>
            </a:xfrm>
          </p:grpSpPr>
          <p:sp>
            <p:nvSpPr>
              <p:cNvPr id="26" name="TextBox 11"/>
              <p:cNvSpPr txBox="1">
                <a:spLocks noChangeArrowheads="1"/>
              </p:cNvSpPr>
              <p:nvPr/>
            </p:nvSpPr>
            <p:spPr bwMode="auto">
              <a:xfrm>
                <a:off x="675034"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sp>
            <p:nvSpPr>
              <p:cNvPr id="27" name="TextBox 11"/>
              <p:cNvSpPr txBox="1">
                <a:spLocks noChangeArrowheads="1"/>
              </p:cNvSpPr>
              <p:nvPr/>
            </p:nvSpPr>
            <p:spPr bwMode="auto">
              <a:xfrm>
                <a:off x="-362770"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505" kern="0" dirty="0">
                  <a:solidFill>
                    <a:sysClr val="windowText" lastClr="000000">
                      <a:lumMod val="85000"/>
                      <a:lumOff val="15000"/>
                    </a:sysClr>
                  </a:solidFill>
                  <a:latin typeface="微软雅黑" pitchFamily="34" charset="-122"/>
                  <a:ea typeface="微软雅黑" pitchFamily="34" charset="-122"/>
                </a:endParaRPr>
              </a:p>
              <a:p>
                <a:pPr defTabSz="910314" eaLnBrk="1" hangingPunct="1">
                  <a:defRPr/>
                </a:pPr>
                <a:r>
                  <a:rPr lang="zh-CN" altLang="en-US" sz="1505"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505" kern="0" dirty="0">
                  <a:solidFill>
                    <a:sysClr val="windowText" lastClr="000000">
                      <a:lumMod val="85000"/>
                      <a:lumOff val="15000"/>
                    </a:sysClr>
                  </a:solidFill>
                  <a:latin typeface="微软雅黑" pitchFamily="34" charset="-122"/>
                  <a:ea typeface="微软雅黑" pitchFamily="34" charset="-122"/>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09315306"/>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extLst mod="1">
    <p:ext uri="{E180D4A7-C9FB-4DFB-919C-405C955672EB}">
      <p14:showEvtLst xmlns:p14="http://schemas.microsoft.com/office/powerpoint/2010/main">
        <p14:playEvt time="0" objId="30"/>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25" name="Rectangle 40"/>
          <p:cNvSpPr/>
          <p:nvPr/>
        </p:nvSpPr>
        <p:spPr>
          <a:xfrm>
            <a:off x="1333025" y="802068"/>
            <a:ext cx="848931" cy="848931"/>
          </a:xfrm>
          <a:prstGeom prst="rect">
            <a:avLst/>
          </a:prstGeom>
          <a:solidFill>
            <a:srgbClr val="00A3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5400" b="1" i="0" u="none" strike="noStrike" kern="0" cap="none" spc="0" normalizeH="0" baseline="0" noProof="0" dirty="0" smtClean="0">
                <a:ln>
                  <a:noFill/>
                </a:ln>
                <a:solidFill>
                  <a:srgbClr val="FFFFFF"/>
                </a:solidFill>
                <a:effectLst/>
                <a:uLnTx/>
                <a:uFillTx/>
                <a:latin typeface="Arial" panose="020B0604020202020204" pitchFamily="34" charset="0"/>
                <a:ea typeface="+mn-ea"/>
                <a:cs typeface="Arial" panose="020B0604020202020204" pitchFamily="34" charset="0"/>
              </a:rPr>
              <a:t>2</a:t>
            </a:r>
          </a:p>
        </p:txBody>
      </p:sp>
      <p:sp>
        <p:nvSpPr>
          <p:cNvPr id="26" name="Rectangle 41"/>
          <p:cNvSpPr/>
          <p:nvPr/>
        </p:nvSpPr>
        <p:spPr>
          <a:xfrm>
            <a:off x="2396974" y="802068"/>
            <a:ext cx="848931" cy="848931"/>
          </a:xfrm>
          <a:prstGeom prst="rect">
            <a:avLst/>
          </a:prstGeom>
          <a:solidFill>
            <a:srgbClr val="82B732"/>
          </a:solidFill>
          <a:ln w="12700" cap="flat" cmpd="sng" algn="ctr">
            <a:noFill/>
            <a:prstDash val="solid"/>
            <a:miter lim="800000"/>
          </a:ln>
          <a:effectLst/>
        </p:spPr>
        <p:txBody>
          <a:bodyPr rtlCol="0" anchor="ctr"/>
          <a:lstStyle/>
          <a:p>
            <a:pPr lvl="0" algn="ctr" defTabSz="914400">
              <a:defRPr/>
            </a:pPr>
            <a:r>
              <a:rPr lang="en-GB" altLang="zh-CN" sz="5400" b="1" kern="0" dirty="0" smtClean="0">
                <a:solidFill>
                  <a:srgbClr val="FFFFFF"/>
                </a:solidFill>
                <a:latin typeface="Arial" panose="020B0604020202020204" pitchFamily="34" charset="0"/>
                <a:cs typeface="Arial" panose="020B0604020202020204" pitchFamily="34" charset="0"/>
              </a:rPr>
              <a:t>0</a:t>
            </a:r>
            <a:endParaRPr lang="en-GB" altLang="zh-CN" sz="5400" b="1" kern="0" dirty="0">
              <a:solidFill>
                <a:srgbClr val="FFFFFF"/>
              </a:solidFill>
              <a:latin typeface="Arial" panose="020B0604020202020204" pitchFamily="34" charset="0"/>
              <a:cs typeface="Arial" panose="020B0604020202020204" pitchFamily="34" charset="0"/>
            </a:endParaRPr>
          </a:p>
        </p:txBody>
      </p:sp>
      <p:sp>
        <p:nvSpPr>
          <p:cNvPr id="27" name="Rectangle 42"/>
          <p:cNvSpPr/>
          <p:nvPr/>
        </p:nvSpPr>
        <p:spPr>
          <a:xfrm>
            <a:off x="3460923" y="802068"/>
            <a:ext cx="848931" cy="848931"/>
          </a:xfrm>
          <a:prstGeom prst="rect">
            <a:avLst/>
          </a:prstGeom>
          <a:solidFill>
            <a:srgbClr val="F39C11"/>
          </a:solidFill>
          <a:ln w="12700" cap="flat" cmpd="sng" algn="ctr">
            <a:noFill/>
            <a:prstDash val="solid"/>
            <a:miter lim="800000"/>
          </a:ln>
          <a:effectLst/>
        </p:spPr>
        <p:txBody>
          <a:bodyPr rtlCol="0" anchor="ctr"/>
          <a:lstStyle/>
          <a:p>
            <a:pPr lvl="0" algn="ctr" defTabSz="914400">
              <a:defRPr/>
            </a:pPr>
            <a:r>
              <a:rPr lang="en-GB" altLang="zh-CN" sz="5400" b="1" kern="0" dirty="0" smtClean="0">
                <a:solidFill>
                  <a:srgbClr val="FFFFFF"/>
                </a:solidFill>
                <a:latin typeface="Arial" panose="020B0604020202020204" pitchFamily="34" charset="0"/>
                <a:cs typeface="Arial" panose="020B0604020202020204" pitchFamily="34" charset="0"/>
              </a:rPr>
              <a:t>X</a:t>
            </a:r>
            <a:endParaRPr lang="en-GB" altLang="zh-CN" sz="5400" b="1" kern="0" dirty="0">
              <a:solidFill>
                <a:srgbClr val="FFFFFF"/>
              </a:solidFill>
              <a:latin typeface="Arial" panose="020B0604020202020204" pitchFamily="34" charset="0"/>
              <a:cs typeface="Arial" panose="020B0604020202020204" pitchFamily="34" charset="0"/>
            </a:endParaRPr>
          </a:p>
        </p:txBody>
      </p:sp>
      <p:sp>
        <p:nvSpPr>
          <p:cNvPr id="28" name="Rectangle 43"/>
          <p:cNvSpPr/>
          <p:nvPr/>
        </p:nvSpPr>
        <p:spPr>
          <a:xfrm>
            <a:off x="4524872" y="802068"/>
            <a:ext cx="848931" cy="848931"/>
          </a:xfrm>
          <a:prstGeom prst="rect">
            <a:avLst/>
          </a:prstGeom>
          <a:solidFill>
            <a:srgbClr val="E23761"/>
          </a:solidFill>
          <a:ln w="12700" cap="flat" cmpd="sng" algn="ctr">
            <a:noFill/>
            <a:prstDash val="solid"/>
            <a:miter lim="800000"/>
          </a:ln>
          <a:effectLst/>
        </p:spPr>
        <p:txBody>
          <a:bodyPr rtlCol="0" anchor="ctr"/>
          <a:lstStyle/>
          <a:p>
            <a:pPr lvl="0" algn="ctr" defTabSz="914400">
              <a:defRPr/>
            </a:pPr>
            <a:r>
              <a:rPr lang="en-GB" altLang="zh-CN" sz="5400" b="1" kern="0" dirty="0" smtClean="0">
                <a:solidFill>
                  <a:srgbClr val="FFFFFF"/>
                </a:solidFill>
                <a:latin typeface="Arial" panose="020B0604020202020204" pitchFamily="34" charset="0"/>
                <a:cs typeface="Arial" panose="020B0604020202020204" pitchFamily="34" charset="0"/>
              </a:rPr>
              <a:t>X</a:t>
            </a:r>
            <a:endParaRPr lang="en-GB" altLang="zh-CN" sz="5400" b="1" kern="0" dirty="0">
              <a:solidFill>
                <a:srgbClr val="FFFFFF"/>
              </a:solidFill>
              <a:latin typeface="Arial" panose="020B0604020202020204" pitchFamily="34" charset="0"/>
              <a:cs typeface="Arial" panose="020B0604020202020204" pitchFamily="34" charset="0"/>
            </a:endParaRPr>
          </a:p>
        </p:txBody>
      </p:sp>
      <p:sp>
        <p:nvSpPr>
          <p:cNvPr id="7" name="文本框 6"/>
          <p:cNvSpPr txBox="1"/>
          <p:nvPr/>
        </p:nvSpPr>
        <p:spPr>
          <a:xfrm>
            <a:off x="6413500" y="4699000"/>
            <a:ext cx="2739917" cy="300082"/>
          </a:xfrm>
          <a:prstGeom prst="rect">
            <a:avLst/>
          </a:prstGeom>
          <a:noFill/>
        </p:spPr>
        <p:txBody>
          <a:bodyPr wrap="none" rtlCol="0">
            <a:spAutoFit/>
          </a:bodyPr>
          <a:lstStyle/>
          <a:p>
            <a:r>
              <a:rPr lang="zh-CN" altLang="en-US" dirty="0"/>
              <a:t>汇报人</a:t>
            </a:r>
            <a:r>
              <a:rPr lang="zh-CN" altLang="en-US" dirty="0" smtClean="0"/>
              <a:t>：第一</a:t>
            </a:r>
            <a:r>
              <a:rPr lang="en-US" altLang="zh-CN" dirty="0" smtClean="0"/>
              <a:t>PPT</a:t>
            </a:r>
            <a:r>
              <a:rPr lang="zh-CN" altLang="en-US" dirty="0" smtClean="0"/>
              <a:t>   </a:t>
            </a:r>
            <a:r>
              <a:rPr lang="zh-CN" altLang="en-US" dirty="0"/>
              <a:t>导师</a:t>
            </a:r>
            <a:r>
              <a:rPr lang="zh-CN" altLang="en-US" dirty="0" smtClean="0"/>
              <a:t>：</a:t>
            </a:r>
            <a:r>
              <a:rPr lang="en-US" altLang="zh-CN" dirty="0" smtClean="0"/>
              <a:t>1PPT</a:t>
            </a:r>
            <a:endParaRPr lang="zh-CN" altLang="en-US" dirty="0"/>
          </a:p>
        </p:txBody>
      </p:sp>
      <p:sp>
        <p:nvSpPr>
          <p:cNvPr id="8" name="文本框 7"/>
          <p:cNvSpPr txBox="1"/>
          <p:nvPr/>
        </p:nvSpPr>
        <p:spPr>
          <a:xfrm>
            <a:off x="447253" y="1863864"/>
            <a:ext cx="5597303" cy="707886"/>
          </a:xfrm>
          <a:prstGeom prst="rect">
            <a:avLst/>
          </a:prstGeom>
          <a:noFill/>
        </p:spPr>
        <p:txBody>
          <a:bodyPr wrap="none" rtlCol="0">
            <a:spAutoFit/>
          </a:bodyPr>
          <a:lstStyle/>
          <a:p>
            <a:pPr algn="ctr"/>
            <a:r>
              <a:rPr lang="zh-CN" altLang="en-US" sz="4000" b="1" dirty="0" smtClean="0">
                <a:solidFill>
                  <a:srgbClr val="00B050"/>
                </a:solidFill>
                <a:latin typeface="+mj-ea"/>
                <a:ea typeface="+mj-ea"/>
              </a:rPr>
              <a:t>感谢观看 </a:t>
            </a:r>
            <a:r>
              <a:rPr lang="en-US" altLang="zh-CN" sz="4000" b="1" dirty="0" smtClean="0">
                <a:solidFill>
                  <a:srgbClr val="0070C0"/>
                </a:solidFill>
                <a:latin typeface="+mj-ea"/>
                <a:ea typeface="+mj-ea"/>
              </a:rPr>
              <a:t>THANK YOU</a:t>
            </a:r>
            <a:endParaRPr lang="zh-CN" altLang="en-US" sz="4000" b="1" dirty="0">
              <a:solidFill>
                <a:srgbClr val="0070C0"/>
              </a:solidFill>
              <a:latin typeface="+mj-ea"/>
              <a:ea typeface="+mj-ea"/>
            </a:endParaRPr>
          </a:p>
        </p:txBody>
      </p:sp>
      <p:sp>
        <p:nvSpPr>
          <p:cNvPr id="9" name="文本框 8"/>
          <p:cNvSpPr txBox="1"/>
          <p:nvPr/>
        </p:nvSpPr>
        <p:spPr>
          <a:xfrm>
            <a:off x="1486448" y="2588988"/>
            <a:ext cx="3518912" cy="400110"/>
          </a:xfrm>
          <a:prstGeom prst="rect">
            <a:avLst/>
          </a:prstGeom>
          <a:noFill/>
        </p:spPr>
        <p:txBody>
          <a:bodyPr wrap="none" rtlCol="0">
            <a:spAutoFit/>
          </a:bodyPr>
          <a:lstStyle/>
          <a:p>
            <a:pPr algn="ctr"/>
            <a:r>
              <a:rPr lang="zh-CN" altLang="en-US" sz="2000" dirty="0"/>
              <a:t>单击此处添加您的副标题文字</a:t>
            </a:r>
          </a:p>
        </p:txBody>
      </p:sp>
    </p:spTree>
    <p:extLst>
      <p:ext uri="{BB962C8B-B14F-4D97-AF65-F5344CB8AC3E}">
        <p14:creationId xmlns:p14="http://schemas.microsoft.com/office/powerpoint/2010/main" val="1442846729"/>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4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7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12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childTnLst>
                          </p:cTn>
                        </p:par>
                        <p:par>
                          <p:cTn id="29" fill="hold">
                            <p:stCondLst>
                              <p:cond delay="3200"/>
                            </p:stCondLst>
                            <p:childTnLst>
                              <p:par>
                                <p:cTn id="30" presetID="16" presetClass="entr" presetSubtype="21"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1000"/>
                                        <p:tgtEl>
                                          <p:spTgt spid="8"/>
                                        </p:tgtEl>
                                      </p:cBhvr>
                                    </p:animEffect>
                                  </p:childTnLst>
                                </p:cTn>
                              </p:par>
                            </p:childTnLst>
                          </p:cTn>
                        </p:par>
                        <p:par>
                          <p:cTn id="33" fill="hold">
                            <p:stCondLst>
                              <p:cond delay="4200"/>
                            </p:stCondLst>
                            <p:childTnLst>
                              <p:par>
                                <p:cTn id="34" presetID="42"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5425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 y="0"/>
            <a:ext cx="9144001" cy="5143500"/>
          </a:xfrm>
          <a:prstGeom prst="rect">
            <a:avLst/>
          </a:prstGeom>
        </p:spPr>
      </p:pic>
      <p:sp>
        <p:nvSpPr>
          <p:cNvPr id="14" name="文本框 2"/>
          <p:cNvSpPr txBox="1">
            <a:spLocks noChangeArrowheads="1"/>
          </p:cNvSpPr>
          <p:nvPr>
            <p:custDataLst>
              <p:tags r:id="rId1"/>
            </p:custDataLst>
          </p:nvPr>
        </p:nvSpPr>
        <p:spPr bwMode="auto">
          <a:xfrm>
            <a:off x="349023" y="636360"/>
            <a:ext cx="3153966" cy="238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925" b="1" dirty="0">
                <a:solidFill>
                  <a:srgbClr val="C00000"/>
                </a:solidFill>
                <a:latin typeface="Arial Black" panose="020B0A04020102020204" pitchFamily="34" charset="0"/>
                <a:ea typeface="微软雅黑" panose="020B0503020204020204" pitchFamily="34" charset="-122"/>
                <a:cs typeface="Times New Roman" panose="02020603050405020304" pitchFamily="18" charset="0"/>
              </a:rPr>
              <a:t>01</a:t>
            </a:r>
            <a:endParaRPr lang="zh-CN" altLang="en-US" sz="14925" b="1" dirty="0">
              <a:solidFill>
                <a:srgbClr val="C00000"/>
              </a:solidFill>
              <a:latin typeface="Arial Black" panose="020B0A04020102020204" pitchFamily="34" charset="0"/>
              <a:ea typeface="微软雅黑" panose="020B0503020204020204" pitchFamily="34" charset="-122"/>
              <a:cs typeface="Times New Roman" panose="02020603050405020304" pitchFamily="18" charset="0"/>
            </a:endParaRPr>
          </a:p>
        </p:txBody>
      </p:sp>
      <p:cxnSp>
        <p:nvCxnSpPr>
          <p:cNvPr id="17" name="直接连接符 16"/>
          <p:cNvCxnSpPr/>
          <p:nvPr>
            <p:custDataLst>
              <p:tags r:id="rId2"/>
            </p:custDataLst>
          </p:nvPr>
        </p:nvCxnSpPr>
        <p:spPr>
          <a:xfrm>
            <a:off x="3293439" y="1819841"/>
            <a:ext cx="3456384" cy="0"/>
          </a:xfrm>
          <a:prstGeom prst="line">
            <a:avLst/>
          </a:prstGeom>
          <a:ln w="1270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8" name="文本框 11"/>
          <p:cNvSpPr txBox="1">
            <a:spLocks noChangeArrowheads="1"/>
          </p:cNvSpPr>
          <p:nvPr>
            <p:custDataLst>
              <p:tags r:id="rId3"/>
            </p:custDataLst>
          </p:nvPr>
        </p:nvSpPr>
        <p:spPr bwMode="auto">
          <a:xfrm>
            <a:off x="315685" y="1576954"/>
            <a:ext cx="2915841" cy="507831"/>
          </a:xfrm>
          <a:prstGeom prst="rect">
            <a:avLst/>
          </a:prstGeom>
          <a:solidFill>
            <a:srgbClr val="EDF5F8"/>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700" b="1" dirty="0">
                <a:solidFill>
                  <a:schemeClr val="accent1"/>
                </a:solidFill>
                <a:latin typeface="Times New Roman" panose="02020603050405020304" pitchFamily="18" charset="0"/>
                <a:cs typeface="Times New Roman" panose="02020603050405020304" pitchFamily="18" charset="0"/>
              </a:rPr>
              <a:t>      </a:t>
            </a:r>
            <a:r>
              <a:rPr lang="en-US" altLang="zh-CN" sz="2700" b="1" dirty="0">
                <a:solidFill>
                  <a:srgbClr val="C00000"/>
                </a:solidFill>
                <a:latin typeface="Times New Roman" panose="02020603050405020304" pitchFamily="18" charset="0"/>
                <a:cs typeface="Times New Roman" panose="02020603050405020304" pitchFamily="18" charset="0"/>
              </a:rPr>
              <a:t>PART ONE</a:t>
            </a:r>
            <a:endParaRPr lang="zh-CN" altLang="en-US" sz="2700" b="1" dirty="0">
              <a:solidFill>
                <a:srgbClr val="C00000"/>
              </a:solidFill>
              <a:latin typeface="Times New Roman" panose="02020603050405020304" pitchFamily="18" charset="0"/>
              <a:cs typeface="Times New Roman" panose="02020603050405020304" pitchFamily="18" charset="0"/>
            </a:endParaRPr>
          </a:p>
        </p:txBody>
      </p:sp>
      <p:sp>
        <p:nvSpPr>
          <p:cNvPr id="19" name="文本框 18"/>
          <p:cNvSpPr txBox="1">
            <a:spLocks noChangeArrowheads="1"/>
          </p:cNvSpPr>
          <p:nvPr>
            <p:custDataLst>
              <p:tags r:id="rId4"/>
            </p:custDataLst>
          </p:nvPr>
        </p:nvSpPr>
        <p:spPr bwMode="auto">
          <a:xfrm>
            <a:off x="3252958" y="1280489"/>
            <a:ext cx="3496865" cy="539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3200" b="1" dirty="0" smtClean="0">
                <a:solidFill>
                  <a:schemeClr val="bg1">
                    <a:lumMod val="50000"/>
                  </a:schemeClr>
                </a:solidFill>
                <a:latin typeface="微软雅黑" panose="020B0503020204020204" pitchFamily="34" charset="-122"/>
                <a:ea typeface="微软雅黑" panose="020B0503020204020204" pitchFamily="34" charset="-122"/>
              </a:rPr>
              <a:t>单击添加标题文字</a:t>
            </a:r>
            <a:endParaRPr lang="en-US" altLang="zh-CN" sz="3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19"/>
          <p:cNvSpPr txBox="1">
            <a:spLocks noChangeArrowheads="1"/>
          </p:cNvSpPr>
          <p:nvPr>
            <p:custDataLst>
              <p:tags r:id="rId5"/>
            </p:custDataLst>
          </p:nvPr>
        </p:nvSpPr>
        <p:spPr bwMode="auto">
          <a:xfrm>
            <a:off x="3231526" y="1876991"/>
            <a:ext cx="3483769"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rPr>
              <a:t>单击此处添加文字标题</a:t>
            </a:r>
            <a:endParaRPr lang="en-US" altLang="zh-CN"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endParaRPr>
          </a:p>
          <a:p>
            <a:pPr algn="ctr" eaLnBrk="1" hangingPunct="1">
              <a:defRPr/>
            </a:pPr>
            <a:r>
              <a:rPr lang="zh-CN" altLang="en-US" sz="1600" dirty="0" smtClean="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rPr>
              <a:t>单击此处添加文字标题</a:t>
            </a:r>
            <a:endParaRPr lang="da-DK" altLang="zh-CN" sz="1600" dirty="0">
              <a:solidFill>
                <a:schemeClr val="bg1">
                  <a:lumMod val="50000"/>
                </a:schemeClr>
              </a:solidFill>
              <a:latin typeface="幼圆" panose="02010509060101010101" pitchFamily="49" charset="-122"/>
              <a:ea typeface="幼圆" panose="02010509060101010101" pitchFamily="49" charset="-122"/>
              <a:cs typeface="Times New Roman" panose="02020603050405020304" pitchFamily="18" charset="0"/>
            </a:endParaRPr>
          </a:p>
        </p:txBody>
      </p:sp>
    </p:spTree>
    <p:extLst>
      <p:ext uri="{BB962C8B-B14F-4D97-AF65-F5344CB8AC3E}">
        <p14:creationId xmlns:p14="http://schemas.microsoft.com/office/powerpoint/2010/main" val="2326454834"/>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 calcmode="lin" valueType="num">
                                      <p:cBhvr>
                                        <p:cTn id="9" dur="750" fill="hold"/>
                                        <p:tgtEl>
                                          <p:spTgt spid="14"/>
                                        </p:tgtEl>
                                        <p:attrNameLst>
                                          <p:attrName>style.rotation</p:attrName>
                                        </p:attrNameLst>
                                      </p:cBhvr>
                                      <p:tavLst>
                                        <p:tav tm="0">
                                          <p:val>
                                            <p:fltVal val="360"/>
                                          </p:val>
                                        </p:tav>
                                        <p:tav tm="100000">
                                          <p:val>
                                            <p:fltVal val="0"/>
                                          </p:val>
                                        </p:tav>
                                      </p:tavLst>
                                    </p:anim>
                                    <p:animEffect transition="in" filter="fade">
                                      <p:cBhvr>
                                        <p:cTn id="10" dur="750"/>
                                        <p:tgtEl>
                                          <p:spTgt spid="14"/>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750"/>
                                        <p:tgtEl>
                                          <p:spTgt spid="18"/>
                                        </p:tgtEl>
                                      </p:cBhvr>
                                    </p:animEffect>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inVertical)">
                                      <p:cBhvr>
                                        <p:cTn id="18" dur="750"/>
                                        <p:tgtEl>
                                          <p:spTgt spid="17"/>
                                        </p:tgtEl>
                                      </p:cBhvr>
                                    </p:animEffect>
                                  </p:childTnLst>
                                </p:cTn>
                              </p:par>
                            </p:childTnLst>
                          </p:cTn>
                        </p:par>
                        <p:par>
                          <p:cTn id="19" fill="hold">
                            <p:stCondLst>
                              <p:cond delay="2250"/>
                            </p:stCondLst>
                            <p:childTnLst>
                              <p:par>
                                <p:cTn id="20" presetID="47"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animBg="1"/>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bg2"/>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grpSp>
        <p:nvGrpSpPr>
          <p:cNvPr id="42" name="组合 41"/>
          <p:cNvGrpSpPr/>
          <p:nvPr/>
        </p:nvGrpSpPr>
        <p:grpSpPr>
          <a:xfrm>
            <a:off x="1248292" y="1493224"/>
            <a:ext cx="863758" cy="1172725"/>
            <a:chOff x="1681435" y="1637023"/>
            <a:chExt cx="1152128" cy="1583281"/>
          </a:xfrm>
        </p:grpSpPr>
        <p:sp>
          <p:nvSpPr>
            <p:cNvPr id="43" name="TextBox 42"/>
            <p:cNvSpPr txBox="1"/>
            <p:nvPr/>
          </p:nvSpPr>
          <p:spPr>
            <a:xfrm>
              <a:off x="2007270" y="1637023"/>
              <a:ext cx="524280" cy="671939"/>
            </a:xfrm>
            <a:prstGeom prst="rect">
              <a:avLst/>
            </a:prstGeom>
            <a:noFill/>
          </p:spPr>
          <p:txBody>
            <a:bodyPr wrap="none" rtlCol="0">
              <a:spAutoFit/>
            </a:bodyPr>
            <a:lstStyle/>
            <a:p>
              <a:pPr defTabSz="910314"/>
              <a:r>
                <a:rPr lang="en-US" altLang="zh-CN" sz="2634" b="1" dirty="0">
                  <a:solidFill>
                    <a:srgbClr val="F8F8F8"/>
                  </a:solidFill>
                  <a:latin typeface="微软雅黑"/>
                  <a:ea typeface="微软雅黑"/>
                </a:rPr>
                <a:t>1</a:t>
              </a:r>
              <a:endParaRPr lang="zh-CN" altLang="en-US" sz="2634" b="1" dirty="0">
                <a:solidFill>
                  <a:srgbClr val="F8F8F8"/>
                </a:solidFill>
                <a:latin typeface="微软雅黑"/>
                <a:ea typeface="微软雅黑"/>
              </a:endParaRPr>
            </a:p>
          </p:txBody>
        </p:sp>
        <p:sp>
          <p:nvSpPr>
            <p:cNvPr id="44" name="TextBox 43"/>
            <p:cNvSpPr txBox="1"/>
            <p:nvPr/>
          </p:nvSpPr>
          <p:spPr>
            <a:xfrm>
              <a:off x="1681435" y="2157597"/>
              <a:ext cx="1152128" cy="1062707"/>
            </a:xfrm>
            <a:prstGeom prst="rect">
              <a:avLst/>
            </a:prstGeom>
            <a:noFill/>
          </p:spPr>
          <p:txBody>
            <a:bodyPr wrap="square" rtlCol="0">
              <a:spAutoFit/>
            </a:bodyPr>
            <a:lstStyle/>
            <a:p>
              <a:pPr algn="ctr" defTabSz="910314"/>
              <a:r>
                <a:rPr lang="zh-CN" altLang="en-US" sz="1505" dirty="0">
                  <a:solidFill>
                    <a:srgbClr val="F8F8F8"/>
                  </a:solidFill>
                  <a:latin typeface="微软雅黑"/>
                  <a:ea typeface="微软雅黑"/>
                </a:rPr>
                <a:t>请输入您的文字</a:t>
              </a:r>
            </a:p>
          </p:txBody>
        </p:sp>
      </p:grpSp>
      <p:grpSp>
        <p:nvGrpSpPr>
          <p:cNvPr id="45" name="组合 44"/>
          <p:cNvGrpSpPr/>
          <p:nvPr/>
        </p:nvGrpSpPr>
        <p:grpSpPr>
          <a:xfrm>
            <a:off x="2477010" y="888326"/>
            <a:ext cx="863758" cy="899314"/>
            <a:chOff x="3362324" y="871906"/>
            <a:chExt cx="1152128" cy="1214152"/>
          </a:xfrm>
        </p:grpSpPr>
        <p:sp>
          <p:nvSpPr>
            <p:cNvPr id="46" name="TextBox 45"/>
            <p:cNvSpPr txBox="1"/>
            <p:nvPr/>
          </p:nvSpPr>
          <p:spPr>
            <a:xfrm>
              <a:off x="3616226" y="871906"/>
              <a:ext cx="483656" cy="593596"/>
            </a:xfrm>
            <a:prstGeom prst="rect">
              <a:avLst/>
            </a:prstGeom>
            <a:noFill/>
          </p:spPr>
          <p:txBody>
            <a:bodyPr wrap="none" rtlCol="0">
              <a:spAutoFit/>
            </a:bodyPr>
            <a:lstStyle/>
            <a:p>
              <a:pPr defTabSz="910314"/>
              <a:r>
                <a:rPr lang="en-US" altLang="zh-CN" sz="2257" b="1" dirty="0">
                  <a:solidFill>
                    <a:srgbClr val="F8F8F8"/>
                  </a:solidFill>
                  <a:latin typeface="微软雅黑"/>
                  <a:ea typeface="微软雅黑"/>
                </a:rPr>
                <a:t>2</a:t>
              </a:r>
              <a:endParaRPr lang="zh-CN" altLang="en-US" sz="2257" b="1" dirty="0">
                <a:solidFill>
                  <a:srgbClr val="F8F8F8"/>
                </a:solidFill>
                <a:latin typeface="微软雅黑"/>
                <a:ea typeface="微软雅黑"/>
              </a:endParaRPr>
            </a:p>
          </p:txBody>
        </p:sp>
        <p:sp>
          <p:nvSpPr>
            <p:cNvPr id="47" name="TextBox 46"/>
            <p:cNvSpPr txBox="1"/>
            <p:nvPr/>
          </p:nvSpPr>
          <p:spPr>
            <a:xfrm>
              <a:off x="3362324" y="1414119"/>
              <a:ext cx="1152128" cy="671939"/>
            </a:xfrm>
            <a:prstGeom prst="rect">
              <a:avLst/>
            </a:prstGeom>
            <a:noFill/>
          </p:spPr>
          <p:txBody>
            <a:bodyPr wrap="square" rtlCol="0">
              <a:spAutoFit/>
            </a:bodyPr>
            <a:lstStyle/>
            <a:p>
              <a:pPr algn="ctr" defTabSz="910314"/>
              <a:r>
                <a:rPr lang="zh-CN" altLang="en-US" sz="1317" dirty="0">
                  <a:solidFill>
                    <a:srgbClr val="F8F8F8"/>
                  </a:solidFill>
                  <a:latin typeface="微软雅黑"/>
                  <a:ea typeface="微软雅黑"/>
                </a:rPr>
                <a:t>请输入您的文字</a:t>
              </a:r>
            </a:p>
          </p:txBody>
        </p:sp>
      </p:grpSp>
      <p:grpSp>
        <p:nvGrpSpPr>
          <p:cNvPr id="48" name="组合 47"/>
          <p:cNvGrpSpPr/>
          <p:nvPr/>
        </p:nvGrpSpPr>
        <p:grpSpPr>
          <a:xfrm>
            <a:off x="3090021" y="1886551"/>
            <a:ext cx="863758" cy="1241370"/>
            <a:chOff x="4138032" y="2168050"/>
            <a:chExt cx="1152128" cy="1675956"/>
          </a:xfrm>
        </p:grpSpPr>
        <p:sp>
          <p:nvSpPr>
            <p:cNvPr id="49" name="TextBox 48"/>
            <p:cNvSpPr txBox="1"/>
            <p:nvPr/>
          </p:nvSpPr>
          <p:spPr>
            <a:xfrm>
              <a:off x="4463867" y="2168050"/>
              <a:ext cx="524280" cy="671938"/>
            </a:xfrm>
            <a:prstGeom prst="rect">
              <a:avLst/>
            </a:prstGeom>
            <a:noFill/>
          </p:spPr>
          <p:txBody>
            <a:bodyPr wrap="none" rtlCol="0">
              <a:spAutoFit/>
            </a:bodyPr>
            <a:lstStyle/>
            <a:p>
              <a:pPr defTabSz="910314"/>
              <a:r>
                <a:rPr lang="en-US" altLang="zh-CN" sz="2634" b="1" dirty="0">
                  <a:solidFill>
                    <a:srgbClr val="F8F8F8"/>
                  </a:solidFill>
                  <a:latin typeface="微软雅黑"/>
                  <a:ea typeface="微软雅黑"/>
                </a:rPr>
                <a:t>3</a:t>
              </a:r>
              <a:endParaRPr lang="zh-CN" altLang="en-US" sz="2634" b="1" dirty="0">
                <a:solidFill>
                  <a:srgbClr val="F8F8F8"/>
                </a:solidFill>
                <a:latin typeface="微软雅黑"/>
                <a:ea typeface="微软雅黑"/>
              </a:endParaRPr>
            </a:p>
          </p:txBody>
        </p:sp>
        <p:sp>
          <p:nvSpPr>
            <p:cNvPr id="50" name="TextBox 49"/>
            <p:cNvSpPr txBox="1"/>
            <p:nvPr/>
          </p:nvSpPr>
          <p:spPr>
            <a:xfrm>
              <a:off x="4138032" y="2781301"/>
              <a:ext cx="1152128" cy="1062705"/>
            </a:xfrm>
            <a:prstGeom prst="rect">
              <a:avLst/>
            </a:prstGeom>
            <a:noFill/>
          </p:spPr>
          <p:txBody>
            <a:bodyPr wrap="square" rtlCol="0">
              <a:spAutoFit/>
            </a:bodyPr>
            <a:lstStyle/>
            <a:p>
              <a:pPr algn="ctr" defTabSz="910314"/>
              <a:r>
                <a:rPr lang="zh-CN" altLang="en-US" sz="1505" dirty="0">
                  <a:solidFill>
                    <a:srgbClr val="F8F8F8"/>
                  </a:solidFill>
                  <a:latin typeface="微软雅黑"/>
                  <a:ea typeface="微软雅黑"/>
                </a:rPr>
                <a:t>请输入您的文字</a:t>
              </a:r>
            </a:p>
          </p:txBody>
        </p:sp>
      </p:grpSp>
      <p:grpSp>
        <p:nvGrpSpPr>
          <p:cNvPr id="51" name="组合 50"/>
          <p:cNvGrpSpPr/>
          <p:nvPr/>
        </p:nvGrpSpPr>
        <p:grpSpPr>
          <a:xfrm>
            <a:off x="2184559" y="2997571"/>
            <a:ext cx="863758" cy="1167050"/>
            <a:chOff x="2930276" y="3668024"/>
            <a:chExt cx="1152128" cy="1575619"/>
          </a:xfrm>
        </p:grpSpPr>
        <p:sp>
          <p:nvSpPr>
            <p:cNvPr id="52" name="TextBox 51"/>
            <p:cNvSpPr txBox="1"/>
            <p:nvPr/>
          </p:nvSpPr>
          <p:spPr>
            <a:xfrm>
              <a:off x="3256111" y="3668024"/>
              <a:ext cx="524280" cy="671938"/>
            </a:xfrm>
            <a:prstGeom prst="rect">
              <a:avLst/>
            </a:prstGeom>
            <a:noFill/>
          </p:spPr>
          <p:txBody>
            <a:bodyPr wrap="none" rtlCol="0">
              <a:spAutoFit/>
            </a:bodyPr>
            <a:lstStyle/>
            <a:p>
              <a:pPr defTabSz="910314"/>
              <a:r>
                <a:rPr lang="en-US" altLang="zh-CN" sz="2634" b="1" dirty="0">
                  <a:solidFill>
                    <a:srgbClr val="F8F8F8"/>
                  </a:solidFill>
                  <a:latin typeface="微软雅黑"/>
                  <a:ea typeface="微软雅黑"/>
                </a:rPr>
                <a:t>4</a:t>
              </a:r>
              <a:endParaRPr lang="zh-CN" altLang="en-US" sz="2634" b="1" dirty="0">
                <a:solidFill>
                  <a:srgbClr val="F8F8F8"/>
                </a:solidFill>
                <a:latin typeface="微软雅黑"/>
                <a:ea typeface="微软雅黑"/>
              </a:endParaRPr>
            </a:p>
          </p:txBody>
        </p:sp>
        <p:sp>
          <p:nvSpPr>
            <p:cNvPr id="53" name="TextBox 52"/>
            <p:cNvSpPr txBox="1"/>
            <p:nvPr/>
          </p:nvSpPr>
          <p:spPr>
            <a:xfrm>
              <a:off x="2930276" y="4180937"/>
              <a:ext cx="1152128" cy="1062706"/>
            </a:xfrm>
            <a:prstGeom prst="rect">
              <a:avLst/>
            </a:prstGeom>
            <a:noFill/>
          </p:spPr>
          <p:txBody>
            <a:bodyPr wrap="square" rtlCol="0">
              <a:spAutoFit/>
            </a:bodyPr>
            <a:lstStyle/>
            <a:p>
              <a:pPr algn="ctr" defTabSz="910314"/>
              <a:r>
                <a:rPr lang="zh-CN" altLang="en-US" sz="1505" dirty="0">
                  <a:solidFill>
                    <a:srgbClr val="F8F8F8"/>
                  </a:solidFill>
                  <a:latin typeface="微软雅黑"/>
                  <a:ea typeface="微软雅黑"/>
                </a:rPr>
                <a:t>请输入您的文字</a:t>
              </a:r>
            </a:p>
          </p:txBody>
        </p:sp>
      </p:grpSp>
      <p:sp>
        <p:nvSpPr>
          <p:cNvPr id="54" name="TextBox 53"/>
          <p:cNvSpPr txBox="1"/>
          <p:nvPr/>
        </p:nvSpPr>
        <p:spPr>
          <a:xfrm>
            <a:off x="2143630" y="4438551"/>
            <a:ext cx="863758" cy="300510"/>
          </a:xfrm>
          <a:prstGeom prst="rect">
            <a:avLst/>
          </a:prstGeom>
          <a:noFill/>
        </p:spPr>
        <p:txBody>
          <a:bodyPr wrap="square" lIns="68243" tIns="34121" rIns="68243" bIns="34121" rtlCol="0">
            <a:spAutoFit/>
          </a:bodyPr>
          <a:lstStyle/>
          <a:p>
            <a:pPr algn="ctr" defTabSz="910314"/>
            <a:r>
              <a:rPr lang="zh-CN" altLang="en-US" sz="1505" b="1" dirty="0">
                <a:solidFill>
                  <a:srgbClr val="F8F8F8"/>
                </a:solidFill>
                <a:latin typeface="微软雅黑"/>
                <a:ea typeface="微软雅黑"/>
              </a:rPr>
              <a:t>标题</a:t>
            </a:r>
          </a:p>
        </p:txBody>
      </p:sp>
      <p:sp>
        <p:nvSpPr>
          <p:cNvPr id="55" name="TextBox 54"/>
          <p:cNvSpPr txBox="1"/>
          <p:nvPr/>
        </p:nvSpPr>
        <p:spPr>
          <a:xfrm>
            <a:off x="5409339" y="1110548"/>
            <a:ext cx="3023155" cy="763714"/>
          </a:xfrm>
          <a:prstGeom prst="rect">
            <a:avLst/>
          </a:prstGeom>
          <a:noFill/>
        </p:spPr>
        <p:txBody>
          <a:bodyPr wrap="square" lIns="68243" tIns="34121" rIns="68243" bIns="34121" rtlCol="0">
            <a:spAutoFit/>
          </a:bodyPr>
          <a:lstStyle/>
          <a:p>
            <a:pPr defTabSz="910314">
              <a:lnSpc>
                <a:spcPct val="150000"/>
              </a:lnSpc>
            </a:pPr>
            <a:r>
              <a:rPr lang="zh-CN" altLang="en-US" sz="1505" dirty="0">
                <a:solidFill>
                  <a:srgbClr val="262626"/>
                </a:solidFill>
                <a:latin typeface="微软雅黑"/>
                <a:ea typeface="微软雅黑"/>
              </a:rPr>
              <a:t>请输入您的文字请输入您的文字</a:t>
            </a:r>
            <a:endParaRPr lang="en-US" altLang="zh-CN" sz="1505" dirty="0">
              <a:solidFill>
                <a:srgbClr val="262626"/>
              </a:solidFill>
              <a:latin typeface="微软雅黑"/>
              <a:ea typeface="微软雅黑"/>
            </a:endParaRPr>
          </a:p>
          <a:p>
            <a:pPr defTabSz="910314">
              <a:lnSpc>
                <a:spcPct val="150000"/>
              </a:lnSpc>
            </a:pPr>
            <a:r>
              <a:rPr lang="zh-CN" altLang="en-US" sz="1505" dirty="0">
                <a:solidFill>
                  <a:srgbClr val="262626"/>
                </a:solidFill>
                <a:latin typeface="微软雅黑"/>
                <a:ea typeface="微软雅黑"/>
              </a:rPr>
              <a:t>请输入您的文字请输入您的文字</a:t>
            </a:r>
          </a:p>
        </p:txBody>
      </p:sp>
      <p:grpSp>
        <p:nvGrpSpPr>
          <p:cNvPr id="56" name="组合 55"/>
          <p:cNvGrpSpPr/>
          <p:nvPr/>
        </p:nvGrpSpPr>
        <p:grpSpPr>
          <a:xfrm>
            <a:off x="4508849" y="1110551"/>
            <a:ext cx="721283" cy="712608"/>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sp>
          <p:nvSpPr>
            <p:cNvPr id="58" name="TextBox 57"/>
            <p:cNvSpPr txBox="1"/>
            <p:nvPr/>
          </p:nvSpPr>
          <p:spPr>
            <a:xfrm>
              <a:off x="6653352" y="1318965"/>
              <a:ext cx="524279" cy="671939"/>
            </a:xfrm>
            <a:prstGeom prst="rect">
              <a:avLst/>
            </a:prstGeom>
            <a:noFill/>
          </p:spPr>
          <p:txBody>
            <a:bodyPr wrap="none" rtlCol="0">
              <a:spAutoFit/>
            </a:bodyPr>
            <a:lstStyle/>
            <a:p>
              <a:pPr defTabSz="910314"/>
              <a:r>
                <a:rPr lang="en-US" altLang="zh-CN" sz="2634" b="1" dirty="0">
                  <a:solidFill>
                    <a:srgbClr val="F8F8F8"/>
                  </a:solidFill>
                  <a:latin typeface="微软雅黑"/>
                  <a:ea typeface="微软雅黑"/>
                </a:rPr>
                <a:t>1</a:t>
              </a:r>
              <a:endParaRPr lang="zh-CN" altLang="en-US" sz="2634" b="1" dirty="0">
                <a:solidFill>
                  <a:srgbClr val="F8F8F8"/>
                </a:solidFill>
                <a:latin typeface="微软雅黑"/>
                <a:ea typeface="微软雅黑"/>
              </a:endParaRPr>
            </a:p>
          </p:txBody>
        </p:sp>
      </p:grpSp>
      <p:grpSp>
        <p:nvGrpSpPr>
          <p:cNvPr id="59"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sp>
          <p:nvSpPr>
            <p:cNvPr id="61" name="TextBox 60"/>
            <p:cNvSpPr txBox="1"/>
            <p:nvPr/>
          </p:nvSpPr>
          <p:spPr>
            <a:xfrm>
              <a:off x="6635866" y="2536283"/>
              <a:ext cx="524279"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910314"/>
              <a:r>
                <a:rPr lang="en-US" altLang="zh-CN" sz="2634" dirty="0">
                  <a:latin typeface="微软雅黑"/>
                  <a:ea typeface="微软雅黑"/>
                </a:rPr>
                <a:t>2</a:t>
              </a:r>
              <a:endParaRPr lang="zh-CN" altLang="en-US" sz="2634" dirty="0">
                <a:latin typeface="微软雅黑"/>
                <a:ea typeface="微软雅黑"/>
              </a:endParaRPr>
            </a:p>
          </p:txBody>
        </p:sp>
      </p:grpSp>
      <p:grpSp>
        <p:nvGrpSpPr>
          <p:cNvPr id="62"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sp>
          <p:nvSpPr>
            <p:cNvPr id="64" name="TextBox 63"/>
            <p:cNvSpPr txBox="1"/>
            <p:nvPr/>
          </p:nvSpPr>
          <p:spPr>
            <a:xfrm>
              <a:off x="6635870" y="3702117"/>
              <a:ext cx="524280"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910314"/>
              <a:r>
                <a:rPr lang="en-US" altLang="zh-CN" sz="2634" dirty="0">
                  <a:latin typeface="微软雅黑"/>
                  <a:ea typeface="微软雅黑"/>
                </a:rPr>
                <a:t>3</a:t>
              </a:r>
              <a:endParaRPr lang="zh-CN" altLang="en-US" sz="2634" dirty="0">
                <a:latin typeface="微软雅黑"/>
                <a:ea typeface="微软雅黑"/>
              </a:endParaRPr>
            </a:p>
          </p:txBody>
        </p:sp>
      </p:grpSp>
      <p:grpSp>
        <p:nvGrpSpPr>
          <p:cNvPr id="65"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defTabSz="910314"/>
              <a:endParaRPr lang="zh-CN" altLang="en-US" sz="1505">
                <a:solidFill>
                  <a:prstClr val="black"/>
                </a:solidFill>
                <a:latin typeface="Arial"/>
                <a:ea typeface="微软雅黑"/>
              </a:endParaRPr>
            </a:p>
          </p:txBody>
        </p:sp>
        <p:sp>
          <p:nvSpPr>
            <p:cNvPr id="67" name="TextBox 66"/>
            <p:cNvSpPr txBox="1"/>
            <p:nvPr/>
          </p:nvSpPr>
          <p:spPr>
            <a:xfrm>
              <a:off x="6616830" y="5005505"/>
              <a:ext cx="524279"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defTabSz="910314"/>
              <a:r>
                <a:rPr lang="en-US" altLang="zh-CN" sz="2634" dirty="0">
                  <a:latin typeface="微软雅黑"/>
                  <a:ea typeface="微软雅黑"/>
                </a:rPr>
                <a:t>4</a:t>
              </a:r>
              <a:endParaRPr lang="zh-CN" altLang="en-US" sz="2634" dirty="0">
                <a:latin typeface="微软雅黑"/>
                <a:ea typeface="微软雅黑"/>
              </a:endParaRPr>
            </a:p>
          </p:txBody>
        </p:sp>
      </p:grpSp>
      <p:sp>
        <p:nvSpPr>
          <p:cNvPr id="68" name="TextBox 67"/>
          <p:cNvSpPr txBox="1"/>
          <p:nvPr/>
        </p:nvSpPr>
        <p:spPr>
          <a:xfrm>
            <a:off x="5409339" y="1990013"/>
            <a:ext cx="3023155" cy="763714"/>
          </a:xfrm>
          <a:prstGeom prst="rect">
            <a:avLst/>
          </a:prstGeom>
          <a:noFill/>
        </p:spPr>
        <p:txBody>
          <a:bodyPr wrap="square" lIns="68243" tIns="34121" rIns="68243" bIns="34121" rtlCol="0">
            <a:spAutoFit/>
          </a:bodyPr>
          <a:lstStyle/>
          <a:p>
            <a:pPr defTabSz="910314">
              <a:lnSpc>
                <a:spcPct val="150000"/>
              </a:lnSpc>
            </a:pPr>
            <a:r>
              <a:rPr lang="zh-CN" altLang="en-US" sz="1505" dirty="0">
                <a:solidFill>
                  <a:srgbClr val="262626"/>
                </a:solidFill>
                <a:latin typeface="微软雅黑"/>
                <a:ea typeface="微软雅黑"/>
              </a:rPr>
              <a:t>请输入您的文字请输入您的文字</a:t>
            </a:r>
            <a:endParaRPr lang="en-US" altLang="zh-CN" sz="1505" dirty="0">
              <a:solidFill>
                <a:srgbClr val="262626"/>
              </a:solidFill>
              <a:latin typeface="微软雅黑"/>
              <a:ea typeface="微软雅黑"/>
            </a:endParaRPr>
          </a:p>
          <a:p>
            <a:pPr defTabSz="910314">
              <a:lnSpc>
                <a:spcPct val="150000"/>
              </a:lnSpc>
            </a:pPr>
            <a:r>
              <a:rPr lang="zh-CN" altLang="en-US" sz="1505" dirty="0">
                <a:solidFill>
                  <a:srgbClr val="262626"/>
                </a:solidFill>
                <a:latin typeface="微软雅黑"/>
                <a:ea typeface="微软雅黑"/>
              </a:rPr>
              <a:t>请输入您的文字请输入您的文字</a:t>
            </a:r>
          </a:p>
        </p:txBody>
      </p:sp>
      <p:sp>
        <p:nvSpPr>
          <p:cNvPr id="69" name="TextBox 68"/>
          <p:cNvSpPr txBox="1"/>
          <p:nvPr/>
        </p:nvSpPr>
        <p:spPr>
          <a:xfrm>
            <a:off x="5409339" y="2869478"/>
            <a:ext cx="3023155" cy="763714"/>
          </a:xfrm>
          <a:prstGeom prst="rect">
            <a:avLst/>
          </a:prstGeom>
          <a:noFill/>
        </p:spPr>
        <p:txBody>
          <a:bodyPr wrap="square" lIns="68243" tIns="34121" rIns="68243" bIns="34121" rtlCol="0">
            <a:spAutoFit/>
          </a:bodyPr>
          <a:lstStyle/>
          <a:p>
            <a:pPr defTabSz="910314">
              <a:lnSpc>
                <a:spcPct val="150000"/>
              </a:lnSpc>
            </a:pPr>
            <a:r>
              <a:rPr lang="zh-CN" altLang="en-US" sz="1505" dirty="0">
                <a:solidFill>
                  <a:srgbClr val="262626"/>
                </a:solidFill>
                <a:latin typeface="微软雅黑"/>
                <a:ea typeface="微软雅黑"/>
              </a:rPr>
              <a:t>请输入您的文字请输入您的文字</a:t>
            </a:r>
            <a:endParaRPr lang="en-US" altLang="zh-CN" sz="1505" dirty="0">
              <a:solidFill>
                <a:srgbClr val="262626"/>
              </a:solidFill>
              <a:latin typeface="微软雅黑"/>
              <a:ea typeface="微软雅黑"/>
            </a:endParaRPr>
          </a:p>
          <a:p>
            <a:pPr defTabSz="910314">
              <a:lnSpc>
                <a:spcPct val="150000"/>
              </a:lnSpc>
            </a:pPr>
            <a:r>
              <a:rPr lang="zh-CN" altLang="en-US" sz="1505" dirty="0">
                <a:solidFill>
                  <a:srgbClr val="262626"/>
                </a:solidFill>
                <a:latin typeface="微软雅黑"/>
                <a:ea typeface="微软雅黑"/>
              </a:rPr>
              <a:t>请输入您的文字请输入您的文字</a:t>
            </a:r>
          </a:p>
        </p:txBody>
      </p:sp>
      <p:sp>
        <p:nvSpPr>
          <p:cNvPr id="70" name="TextBox 69"/>
          <p:cNvSpPr txBox="1"/>
          <p:nvPr/>
        </p:nvSpPr>
        <p:spPr>
          <a:xfrm>
            <a:off x="5409339" y="3839923"/>
            <a:ext cx="3023155" cy="763714"/>
          </a:xfrm>
          <a:prstGeom prst="rect">
            <a:avLst/>
          </a:prstGeom>
          <a:noFill/>
        </p:spPr>
        <p:txBody>
          <a:bodyPr wrap="square" lIns="68243" tIns="34121" rIns="68243" bIns="34121" rtlCol="0">
            <a:spAutoFit/>
          </a:bodyPr>
          <a:lstStyle/>
          <a:p>
            <a:pPr defTabSz="910314">
              <a:lnSpc>
                <a:spcPct val="150000"/>
              </a:lnSpc>
            </a:pPr>
            <a:r>
              <a:rPr lang="zh-CN" altLang="en-US" sz="1505" dirty="0">
                <a:solidFill>
                  <a:srgbClr val="262626"/>
                </a:solidFill>
                <a:latin typeface="微软雅黑"/>
                <a:ea typeface="微软雅黑"/>
              </a:rPr>
              <a:t>请输入您的文字请输入您的文字</a:t>
            </a:r>
            <a:endParaRPr lang="en-US" altLang="zh-CN" sz="1505" dirty="0">
              <a:solidFill>
                <a:srgbClr val="262626"/>
              </a:solidFill>
              <a:latin typeface="微软雅黑"/>
              <a:ea typeface="微软雅黑"/>
            </a:endParaRPr>
          </a:p>
          <a:p>
            <a:pPr defTabSz="910314">
              <a:lnSpc>
                <a:spcPct val="150000"/>
              </a:lnSpc>
            </a:pPr>
            <a:r>
              <a:rPr lang="zh-CN" altLang="en-US" sz="1505" dirty="0">
                <a:solidFill>
                  <a:srgbClr val="262626"/>
                </a:solidFill>
                <a:latin typeface="微软雅黑"/>
                <a:ea typeface="微软雅黑"/>
              </a:rPr>
              <a:t>请输入您的文字请输入您的文字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25620768"/>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p:stCondLst>
                              <p:cond delay="1700"/>
                            </p:stCondLst>
                            <p:childTnLst>
                              <p:par>
                                <p:cTn id="46" presetID="42"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54" grpId="0"/>
      <p:bldP spid="55" grpId="0"/>
      <p:bldP spid="68" grpId="0"/>
      <p:bldP spid="69" grpId="0"/>
      <p:bldP spid="70" grpId="0"/>
    </p:bldLst>
  </p:timing>
  <p:extLst mod="1">
    <p:ext uri="{E180D4A7-C9FB-4DFB-919C-405C955672EB}">
      <p14:showEvtLst xmlns:p14="http://schemas.microsoft.com/office/powerpoint/2010/main">
        <p14:playEvt time="0" objId="30"/>
      </p14:showEvt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p:nvPr/>
        </p:nvGrpSpPr>
        <p:grpSpPr>
          <a:xfrm>
            <a:off x="4664564" y="957032"/>
            <a:ext cx="1668982" cy="1668291"/>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defTabSz="812555" fontAlgn="base">
                <a:spcBef>
                  <a:spcPct val="0"/>
                </a:spcBef>
                <a:spcAft>
                  <a:spcPct val="0"/>
                </a:spcAft>
                <a:defRPr/>
              </a:pPr>
              <a:r>
                <a:rPr lang="zh-CN" altLang="en-US" sz="1787"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sz="1787"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69" name="Picture 7" descr="\\MAGNUM\Projects\Microsoft\Cloud Power FY12\Design\Icons\PNGs\Metering.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bwMode="auto">
            <a:xfrm>
              <a:off x="939380" y="2323940"/>
              <a:ext cx="1840034" cy="1854218"/>
            </a:xfrm>
            <a:prstGeom prst="rect">
              <a:avLst/>
            </a:prstGeom>
            <a:noFill/>
          </p:spPr>
        </p:pic>
      </p:grpSp>
      <p:grpSp>
        <p:nvGrpSpPr>
          <p:cNvPr id="70" name="Group 12"/>
          <p:cNvGrpSpPr/>
          <p:nvPr/>
        </p:nvGrpSpPr>
        <p:grpSpPr>
          <a:xfrm>
            <a:off x="6424873" y="957032"/>
            <a:ext cx="1668982" cy="1668291"/>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defTabSz="812555" fontAlgn="base">
                <a:spcBef>
                  <a:spcPct val="0"/>
                </a:spcBef>
                <a:spcAft>
                  <a:spcPct val="0"/>
                </a:spcAft>
                <a:defRPr/>
              </a:pPr>
              <a:r>
                <a:rPr lang="zh-CN" altLang="en-US" sz="1787"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787"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72" name="Picture 5" descr="\\MAGNUM\Projects\Microsoft\Cloud Power FY12\Design\Icons\PNGs\Self_Servic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noFill/>
          </p:spPr>
        </p:pic>
      </p:grpSp>
      <p:grpSp>
        <p:nvGrpSpPr>
          <p:cNvPr id="73" name="Group 18"/>
          <p:cNvGrpSpPr/>
          <p:nvPr/>
        </p:nvGrpSpPr>
        <p:grpSpPr>
          <a:xfrm>
            <a:off x="6424873" y="2721439"/>
            <a:ext cx="1668982" cy="1668291"/>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defTabSz="812555" fontAlgn="base">
                <a:spcBef>
                  <a:spcPct val="0"/>
                </a:spcBef>
                <a:spcAft>
                  <a:spcPct val="0"/>
                </a:spcAft>
                <a:defRPr/>
              </a:pPr>
              <a:r>
                <a:rPr lang="zh-CN" altLang="en-US" sz="1787"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787"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75" name="Picture 4" descr="\\MAGNUM\Projects\Microsoft\Cloud Power FY12\Design\Icons\PNGs\Scalable_Elastic_4.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bwMode="auto">
            <a:xfrm>
              <a:off x="9396077" y="2316898"/>
              <a:ext cx="1854004" cy="1868302"/>
            </a:xfrm>
            <a:prstGeom prst="rect">
              <a:avLst/>
            </a:prstGeom>
            <a:noFill/>
          </p:spPr>
        </p:pic>
      </p:grpSp>
      <p:grpSp>
        <p:nvGrpSpPr>
          <p:cNvPr id="76" name="Group 2"/>
          <p:cNvGrpSpPr/>
          <p:nvPr/>
        </p:nvGrpSpPr>
        <p:grpSpPr>
          <a:xfrm>
            <a:off x="4664569" y="2721439"/>
            <a:ext cx="1668981" cy="1668291"/>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defTabSz="812555" fontAlgn="base">
                <a:spcBef>
                  <a:spcPct val="0"/>
                </a:spcBef>
                <a:spcAft>
                  <a:spcPct val="0"/>
                </a:spcAft>
                <a:defRPr/>
              </a:pPr>
              <a:r>
                <a:rPr lang="zh-CN" altLang="en-US" sz="1787"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sz="1787" kern="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78" name="Freeform 73"/>
            <p:cNvSpPr>
              <a:spLocks noEditPoints="1"/>
            </p:cNvSpPr>
            <p:nvPr/>
          </p:nvSpPr>
          <p:spPr bwMode="black">
            <a:xfrm>
              <a:off x="7624859" y="3966887"/>
              <a:ext cx="934942" cy="902560"/>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p:spPr>
          <p:txBody>
            <a:bodyPr vert="horz" wrap="square" lIns="77413" tIns="38707" rIns="77413" bIns="38707" numCol="1" anchor="t" anchorCtr="0" compatLnSpc="1">
              <a:prstTxWarp prst="textNoShape">
                <a:avLst/>
              </a:prstTxWarp>
            </a:bodyPr>
            <a:lstStyle/>
            <a:p>
              <a:pPr defTabSz="910314"/>
              <a:endParaRPr lang="en-US" sz="1411">
                <a:solidFill>
                  <a:prstClr val="black"/>
                </a:solidFill>
                <a:latin typeface="微软雅黑" pitchFamily="34" charset="-122"/>
                <a:ea typeface="微软雅黑" pitchFamily="34" charset="-122"/>
              </a:endParaRPr>
            </a:p>
          </p:txBody>
        </p:sp>
      </p:grpSp>
      <p:pic>
        <p:nvPicPr>
          <p:cNvPr id="79" name="Picture 2"/>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t="13971" b="3754"/>
          <a:stretch/>
        </p:blipFill>
        <p:spPr bwMode="auto">
          <a:xfrm>
            <a:off x="1049662" y="957032"/>
            <a:ext cx="3495316" cy="3432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62220810"/>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16200000">
            <a:off x="3902938" y="-1053980"/>
            <a:ext cx="1381474" cy="7676197"/>
          </a:xfrm>
          <a:prstGeom prst="downArrow">
            <a:avLst>
              <a:gd name="adj1" fmla="val 49065"/>
              <a:gd name="adj2" fmla="val 44827"/>
            </a:avLst>
          </a:prstGeom>
          <a:solidFill>
            <a:schemeClr val="accent2"/>
          </a:solidFill>
          <a:ln>
            <a:noFill/>
          </a:ln>
        </p:spPr>
        <p:txBody>
          <a:bodyPr vert="eaVert" lIns="91028" tIns="45514" rIns="91028" bIns="45514"/>
          <a:lstStyle/>
          <a:p>
            <a:pPr defTabSz="910314"/>
            <a:endParaRPr lang="zh-CN" altLang="en-US" sz="1975">
              <a:solidFill>
                <a:prstClr val="white"/>
              </a:solidFill>
              <a:latin typeface="微软雅黑" pitchFamily="34" charset="-122"/>
              <a:ea typeface="微软雅黑" pitchFamily="34" charset="-122"/>
            </a:endParaRPr>
          </a:p>
        </p:txBody>
      </p:sp>
      <p:grpSp>
        <p:nvGrpSpPr>
          <p:cNvPr id="60" name="组合 59"/>
          <p:cNvGrpSpPr>
            <a:grpSpLocks/>
          </p:cNvGrpSpPr>
          <p:nvPr/>
        </p:nvGrpSpPr>
        <p:grpSpPr bwMode="auto">
          <a:xfrm>
            <a:off x="2589801" y="2058984"/>
            <a:ext cx="1701613" cy="1520579"/>
            <a:chOff x="1214414" y="2786058"/>
            <a:chExt cx="1935848" cy="1751017"/>
          </a:xfrm>
        </p:grpSpPr>
        <p:grpSp>
          <p:nvGrpSpPr>
            <p:cNvPr id="61" name="Group 6"/>
            <p:cNvGrpSpPr>
              <a:grpSpLocks/>
            </p:cNvGrpSpPr>
            <p:nvPr/>
          </p:nvGrpSpPr>
          <p:grpSpPr bwMode="auto">
            <a:xfrm>
              <a:off x="1295400" y="2786058"/>
              <a:ext cx="1753450" cy="1751017"/>
              <a:chOff x="1823" y="2371"/>
              <a:chExt cx="1801" cy="1801"/>
            </a:xfrm>
          </p:grpSpPr>
          <p:sp>
            <p:nvSpPr>
              <p:cNvPr id="6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314"/>
                <a:endParaRPr lang="zh-CN" altLang="en-US" sz="1975">
                  <a:solidFill>
                    <a:prstClr val="white"/>
                  </a:solidFill>
                  <a:latin typeface="微软雅黑" pitchFamily="34" charset="-122"/>
                  <a:ea typeface="微软雅黑" pitchFamily="34" charset="-122"/>
                </a:endParaRPr>
              </a:p>
            </p:txBody>
          </p:sp>
          <p:sp>
            <p:nvSpPr>
              <p:cNvPr id="64"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defTabSz="910314">
                  <a:defRPr/>
                </a:pPr>
                <a:endParaRPr lang="zh-CN" altLang="en-US" sz="1975">
                  <a:solidFill>
                    <a:prstClr val="white"/>
                  </a:solidFill>
                  <a:latin typeface="微软雅黑" pitchFamily="34" charset="-122"/>
                  <a:ea typeface="微软雅黑" pitchFamily="34" charset="-122"/>
                </a:endParaRPr>
              </a:p>
            </p:txBody>
          </p:sp>
        </p:grpSp>
        <p:sp>
          <p:nvSpPr>
            <p:cNvPr id="62"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0314" eaLnBrk="1" hangingPunct="1"/>
              <a:r>
                <a:rPr lang="zh-CN" altLang="en-US" sz="1975" b="1" dirty="0">
                  <a:solidFill>
                    <a:prstClr val="white"/>
                  </a:solidFill>
                  <a:latin typeface="微软雅黑" pitchFamily="34" charset="-122"/>
                  <a:ea typeface="微软雅黑" pitchFamily="34" charset="-122"/>
                </a:rPr>
                <a:t>写入文本</a:t>
              </a:r>
            </a:p>
          </p:txBody>
        </p:sp>
      </p:grpSp>
      <p:grpSp>
        <p:nvGrpSpPr>
          <p:cNvPr id="65" name="组合 64"/>
          <p:cNvGrpSpPr>
            <a:grpSpLocks/>
          </p:cNvGrpSpPr>
          <p:nvPr/>
        </p:nvGrpSpPr>
        <p:grpSpPr bwMode="auto">
          <a:xfrm>
            <a:off x="4291413" y="2058984"/>
            <a:ext cx="1701612" cy="1520579"/>
            <a:chOff x="1214414" y="2786058"/>
            <a:chExt cx="1935848" cy="1751017"/>
          </a:xfrm>
        </p:grpSpPr>
        <p:grpSp>
          <p:nvGrpSpPr>
            <p:cNvPr id="66" name="Group 6"/>
            <p:cNvGrpSpPr>
              <a:grpSpLocks/>
            </p:cNvGrpSpPr>
            <p:nvPr/>
          </p:nvGrpSpPr>
          <p:grpSpPr bwMode="auto">
            <a:xfrm>
              <a:off x="1295400" y="2786058"/>
              <a:ext cx="1753450" cy="1751017"/>
              <a:chOff x="1823" y="2371"/>
              <a:chExt cx="1801" cy="1801"/>
            </a:xfrm>
          </p:grpSpPr>
          <p:sp>
            <p:nvSpPr>
              <p:cNvPr id="6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314"/>
                <a:endParaRPr lang="zh-CN" altLang="en-US" sz="1975">
                  <a:solidFill>
                    <a:prstClr val="white"/>
                  </a:solidFill>
                  <a:latin typeface="微软雅黑" pitchFamily="34" charset="-122"/>
                  <a:ea typeface="微软雅黑" pitchFamily="34" charset="-122"/>
                </a:endParaRPr>
              </a:p>
            </p:txBody>
          </p:sp>
          <p:sp>
            <p:nvSpPr>
              <p:cNvPr id="69" name="Oval 8"/>
              <p:cNvSpPr>
                <a:spLocks noChangeArrowheads="1"/>
              </p:cNvSpPr>
              <p:nvPr/>
            </p:nvSpPr>
            <p:spPr bwMode="auto">
              <a:xfrm>
                <a:off x="1945" y="2493"/>
                <a:ext cx="1556" cy="1556"/>
              </a:xfrm>
              <a:prstGeom prst="ellipse">
                <a:avLst/>
              </a:prstGeom>
              <a:solidFill>
                <a:schemeClr val="accent3"/>
              </a:solidFill>
              <a:ln w="38100">
                <a:solidFill>
                  <a:srgbClr val="FFFFFF"/>
                </a:solidFill>
                <a:round/>
                <a:headEnd/>
                <a:tailEnd/>
              </a:ln>
            </p:spPr>
            <p:txBody>
              <a:bodyPr/>
              <a:lstStyle/>
              <a:p>
                <a:pPr defTabSz="910314">
                  <a:defRPr/>
                </a:pPr>
                <a:endParaRPr lang="zh-CN" altLang="en-US" sz="1975">
                  <a:solidFill>
                    <a:prstClr val="white"/>
                  </a:solidFill>
                  <a:latin typeface="微软雅黑" pitchFamily="34" charset="-122"/>
                  <a:ea typeface="微软雅黑" pitchFamily="34" charset="-122"/>
                </a:endParaRPr>
              </a:p>
            </p:txBody>
          </p:sp>
        </p:grpSp>
        <p:sp>
          <p:nvSpPr>
            <p:cNvPr id="6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0314" eaLnBrk="1" hangingPunct="1"/>
              <a:r>
                <a:rPr lang="zh-CN" altLang="en-US" sz="1975" b="1" dirty="0">
                  <a:solidFill>
                    <a:prstClr val="white"/>
                  </a:solidFill>
                  <a:latin typeface="微软雅黑" pitchFamily="34" charset="-122"/>
                  <a:ea typeface="微软雅黑" pitchFamily="34" charset="-122"/>
                </a:rPr>
                <a:t>写入文本</a:t>
              </a:r>
            </a:p>
          </p:txBody>
        </p:sp>
      </p:grpSp>
      <p:grpSp>
        <p:nvGrpSpPr>
          <p:cNvPr id="70" name="组合 69"/>
          <p:cNvGrpSpPr>
            <a:grpSpLocks/>
          </p:cNvGrpSpPr>
          <p:nvPr/>
        </p:nvGrpSpPr>
        <p:grpSpPr bwMode="auto">
          <a:xfrm>
            <a:off x="6009777" y="2058984"/>
            <a:ext cx="1701613" cy="1520579"/>
            <a:chOff x="1214414" y="2786058"/>
            <a:chExt cx="1935848" cy="1751017"/>
          </a:xfrm>
        </p:grpSpPr>
        <p:grpSp>
          <p:nvGrpSpPr>
            <p:cNvPr id="71" name="Group 6"/>
            <p:cNvGrpSpPr>
              <a:grpSpLocks/>
            </p:cNvGrpSpPr>
            <p:nvPr/>
          </p:nvGrpSpPr>
          <p:grpSpPr bwMode="auto">
            <a:xfrm>
              <a:off x="1295400" y="2786058"/>
              <a:ext cx="1753450" cy="1751017"/>
              <a:chOff x="1823" y="2371"/>
              <a:chExt cx="1801" cy="1801"/>
            </a:xfrm>
          </p:grpSpPr>
          <p:sp>
            <p:nvSpPr>
              <p:cNvPr id="7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314"/>
                <a:endParaRPr lang="zh-CN" altLang="en-US" sz="1975">
                  <a:solidFill>
                    <a:prstClr val="white"/>
                  </a:solidFill>
                  <a:latin typeface="微软雅黑" pitchFamily="34" charset="-122"/>
                  <a:ea typeface="微软雅黑" pitchFamily="34" charset="-122"/>
                </a:endParaRPr>
              </a:p>
            </p:txBody>
          </p:sp>
          <p:sp>
            <p:nvSpPr>
              <p:cNvPr id="74" name="Oval 8"/>
              <p:cNvSpPr>
                <a:spLocks noChangeArrowheads="1"/>
              </p:cNvSpPr>
              <p:nvPr/>
            </p:nvSpPr>
            <p:spPr bwMode="auto">
              <a:xfrm>
                <a:off x="1945" y="2493"/>
                <a:ext cx="1556" cy="1556"/>
              </a:xfrm>
              <a:prstGeom prst="ellipse">
                <a:avLst/>
              </a:prstGeom>
              <a:solidFill>
                <a:schemeClr val="accent4"/>
              </a:solidFill>
              <a:ln w="38100">
                <a:solidFill>
                  <a:srgbClr val="FFFFFF"/>
                </a:solidFill>
                <a:round/>
                <a:headEnd/>
                <a:tailEnd/>
              </a:ln>
            </p:spPr>
            <p:txBody>
              <a:bodyPr/>
              <a:lstStyle/>
              <a:p>
                <a:pPr defTabSz="910314">
                  <a:defRPr/>
                </a:pPr>
                <a:endParaRPr lang="zh-CN" altLang="en-US" sz="1975">
                  <a:solidFill>
                    <a:prstClr val="white"/>
                  </a:solidFill>
                  <a:latin typeface="微软雅黑" pitchFamily="34" charset="-122"/>
                  <a:ea typeface="微软雅黑" pitchFamily="34" charset="-122"/>
                </a:endParaRPr>
              </a:p>
            </p:txBody>
          </p:sp>
        </p:grpSp>
        <p:sp>
          <p:nvSpPr>
            <p:cNvPr id="7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0314" eaLnBrk="1" hangingPunct="1"/>
              <a:r>
                <a:rPr lang="zh-CN" altLang="en-US" sz="1975" b="1" dirty="0">
                  <a:solidFill>
                    <a:prstClr val="white"/>
                  </a:solidFill>
                  <a:latin typeface="微软雅黑" pitchFamily="34" charset="-122"/>
                  <a:ea typeface="微软雅黑" pitchFamily="34" charset="-122"/>
                </a:rPr>
                <a:t>写入文本</a:t>
              </a:r>
            </a:p>
          </p:txBody>
        </p:sp>
      </p:grpSp>
      <p:grpSp>
        <p:nvGrpSpPr>
          <p:cNvPr id="75" name="组合 40"/>
          <p:cNvGrpSpPr>
            <a:grpSpLocks/>
          </p:cNvGrpSpPr>
          <p:nvPr/>
        </p:nvGrpSpPr>
        <p:grpSpPr bwMode="auto">
          <a:xfrm>
            <a:off x="925966" y="2058984"/>
            <a:ext cx="1701613" cy="1520579"/>
            <a:chOff x="1214414" y="2786058"/>
            <a:chExt cx="1935848" cy="1751017"/>
          </a:xfrm>
        </p:grpSpPr>
        <p:grpSp>
          <p:nvGrpSpPr>
            <p:cNvPr id="76" name="Group 6"/>
            <p:cNvGrpSpPr>
              <a:grpSpLocks/>
            </p:cNvGrpSpPr>
            <p:nvPr/>
          </p:nvGrpSpPr>
          <p:grpSpPr bwMode="auto">
            <a:xfrm>
              <a:off x="1295400" y="2786058"/>
              <a:ext cx="1753450" cy="1751017"/>
              <a:chOff x="1823" y="2371"/>
              <a:chExt cx="1801" cy="1801"/>
            </a:xfrm>
          </p:grpSpPr>
          <p:sp>
            <p:nvSpPr>
              <p:cNvPr id="7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314"/>
                <a:endParaRPr lang="zh-CN" altLang="en-US" sz="1975">
                  <a:solidFill>
                    <a:prstClr val="white"/>
                  </a:solidFill>
                  <a:latin typeface="微软雅黑" pitchFamily="34" charset="-122"/>
                  <a:ea typeface="微软雅黑" pitchFamily="34" charset="-122"/>
                </a:endParaRPr>
              </a:p>
            </p:txBody>
          </p:sp>
          <p:sp>
            <p:nvSpPr>
              <p:cNvPr id="79"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pPr defTabSz="910314"/>
                <a:endParaRPr lang="zh-CN" altLang="en-US" sz="1975">
                  <a:solidFill>
                    <a:prstClr val="white"/>
                  </a:solidFill>
                  <a:latin typeface="微软雅黑" pitchFamily="34" charset="-122"/>
                  <a:ea typeface="微软雅黑" pitchFamily="34" charset="-122"/>
                </a:endParaRPr>
              </a:p>
            </p:txBody>
          </p:sp>
        </p:grpSp>
        <p:sp>
          <p:nvSpPr>
            <p:cNvPr id="7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0314" eaLnBrk="1" hangingPunct="1"/>
              <a:r>
                <a:rPr lang="zh-CN" altLang="en-US" sz="1975" b="1" dirty="0">
                  <a:solidFill>
                    <a:prstClr val="white"/>
                  </a:solidFill>
                  <a:latin typeface="微软雅黑" pitchFamily="34" charset="-122"/>
                  <a:ea typeface="微软雅黑" pitchFamily="34" charset="-122"/>
                </a:rPr>
                <a:t>写入文本</a:t>
              </a:r>
            </a:p>
          </p:txBody>
        </p:sp>
      </p:grpSp>
      <p:sp>
        <p:nvSpPr>
          <p:cNvPr id="80" name="矩形标注 79"/>
          <p:cNvSpPr/>
          <p:nvPr/>
        </p:nvSpPr>
        <p:spPr>
          <a:xfrm>
            <a:off x="2921467" y="3854209"/>
            <a:ext cx="1477858" cy="45152"/>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defTabSz="910314"/>
            <a:endParaRPr lang="zh-CN" altLang="en-US" sz="1787">
              <a:solidFill>
                <a:prstClr val="black">
                  <a:lumMod val="85000"/>
                  <a:lumOff val="15000"/>
                </a:prstClr>
              </a:solidFill>
              <a:latin typeface="Arial"/>
              <a:ea typeface="微软雅黑"/>
            </a:endParaRPr>
          </a:p>
        </p:txBody>
      </p:sp>
      <p:sp>
        <p:nvSpPr>
          <p:cNvPr id="81" name="矩形标注 80"/>
          <p:cNvSpPr/>
          <p:nvPr/>
        </p:nvSpPr>
        <p:spPr>
          <a:xfrm>
            <a:off x="1230310" y="1716665"/>
            <a:ext cx="1584840" cy="63344"/>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defTabSz="910314"/>
            <a:endParaRPr lang="zh-CN" altLang="en-US" sz="1787">
              <a:solidFill>
                <a:prstClr val="black">
                  <a:lumMod val="85000"/>
                  <a:lumOff val="15000"/>
                </a:prstClr>
              </a:solidFill>
              <a:latin typeface="Arial"/>
              <a:ea typeface="微软雅黑"/>
            </a:endParaRPr>
          </a:p>
        </p:txBody>
      </p:sp>
      <p:sp>
        <p:nvSpPr>
          <p:cNvPr id="82" name="Rectangle 28"/>
          <p:cNvSpPr>
            <a:spLocks noChangeArrowheads="1"/>
          </p:cNvSpPr>
          <p:nvPr/>
        </p:nvSpPr>
        <p:spPr bwMode="auto">
          <a:xfrm>
            <a:off x="2901119" y="3891840"/>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defTabSz="910314">
              <a:lnSpc>
                <a:spcPct val="120000"/>
              </a:lnSpc>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297382" y="1180886"/>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defTabSz="910314">
              <a:lnSpc>
                <a:spcPct val="120000"/>
              </a:lnSpc>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4" name="矩形标注 83"/>
          <p:cNvSpPr/>
          <p:nvPr/>
        </p:nvSpPr>
        <p:spPr>
          <a:xfrm>
            <a:off x="4542677" y="1716665"/>
            <a:ext cx="1584840" cy="63344"/>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defTabSz="910314"/>
            <a:endParaRPr lang="zh-CN" altLang="en-US" sz="1787">
              <a:solidFill>
                <a:prstClr val="black">
                  <a:lumMod val="85000"/>
                  <a:lumOff val="15000"/>
                </a:prstClr>
              </a:solidFill>
              <a:latin typeface="Arial"/>
              <a:ea typeface="微软雅黑"/>
            </a:endParaRPr>
          </a:p>
        </p:txBody>
      </p:sp>
      <p:sp>
        <p:nvSpPr>
          <p:cNvPr id="85" name="Rectangle 28"/>
          <p:cNvSpPr>
            <a:spLocks noChangeArrowheads="1"/>
          </p:cNvSpPr>
          <p:nvPr/>
        </p:nvSpPr>
        <p:spPr bwMode="auto">
          <a:xfrm>
            <a:off x="4609750" y="1180886"/>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defTabSz="910314">
              <a:lnSpc>
                <a:spcPct val="120000"/>
              </a:lnSpc>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86" name="矩形标注 85"/>
          <p:cNvSpPr/>
          <p:nvPr/>
        </p:nvSpPr>
        <p:spPr>
          <a:xfrm>
            <a:off x="6377851" y="3854209"/>
            <a:ext cx="1477858" cy="45152"/>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algn="ctr" defTabSz="910314"/>
            <a:endParaRPr lang="zh-CN" altLang="en-US" sz="1787">
              <a:solidFill>
                <a:prstClr val="black">
                  <a:lumMod val="85000"/>
                  <a:lumOff val="15000"/>
                </a:prstClr>
              </a:solidFill>
              <a:latin typeface="Arial"/>
              <a:ea typeface="微软雅黑"/>
            </a:endParaRPr>
          </a:p>
        </p:txBody>
      </p:sp>
      <p:sp>
        <p:nvSpPr>
          <p:cNvPr id="87" name="Rectangle 28"/>
          <p:cNvSpPr>
            <a:spLocks noChangeArrowheads="1"/>
          </p:cNvSpPr>
          <p:nvPr/>
        </p:nvSpPr>
        <p:spPr bwMode="auto">
          <a:xfrm>
            <a:off x="6357503" y="3891840"/>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defTabSz="910314">
              <a:lnSpc>
                <a:spcPct val="120000"/>
              </a:lnSpc>
            </a:pPr>
            <a:r>
              <a:rPr lang="zh-CN" altLang="en-US" sz="1223" dirty="0">
                <a:solidFill>
                  <a:prstClr val="black">
                    <a:lumMod val="85000"/>
                    <a:lumOff val="15000"/>
                  </a:prstClr>
                </a:solidFill>
                <a:latin typeface="微软雅黑" pitchFamily="34" charset="-122"/>
                <a:ea typeface="微软雅黑" pitchFamily="34" charset="-122"/>
              </a:rPr>
              <a:t>单击此处添加文字</a:t>
            </a:r>
          </a:p>
          <a:p>
            <a:pPr defTabSz="910314">
              <a:lnSpc>
                <a:spcPct val="120000"/>
              </a:lnSpc>
            </a:pPr>
            <a:r>
              <a:rPr lang="zh-CN" altLang="en-US" sz="1223" dirty="0">
                <a:solidFill>
                  <a:prstClr val="black">
                    <a:lumMod val="85000"/>
                    <a:lumOff val="15000"/>
                  </a:prstClr>
                </a:solidFill>
                <a:latin typeface="微软雅黑" pitchFamily="34" charset="-122"/>
                <a:ea typeface="微软雅黑" pitchFamily="34" charset="-122"/>
              </a:rPr>
              <a:t>单击此处添加文字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916688"/>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extLst mod="1">
    <p:ext uri="{E180D4A7-C9FB-4DFB-919C-405C955672EB}">
      <p14:showEvtLst xmlns:p14="http://schemas.microsoft.com/office/powerpoint/2010/main">
        <p14:playEvt time="0" objId="30"/>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5956" y="946279"/>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algn="ctr" defTabSz="910314"/>
            <a:endParaRPr lang="zh-CN" altLang="en-US" sz="2352" kern="0">
              <a:solidFill>
                <a:srgbClr val="262626">
                  <a:lumMod val="90000"/>
                  <a:lumOff val="10000"/>
                </a:srgbClr>
              </a:solidFill>
              <a:latin typeface="Calibri"/>
              <a:ea typeface="微软雅黑"/>
            </a:endParaRPr>
          </a:p>
        </p:txBody>
      </p:sp>
      <p:grpSp>
        <p:nvGrpSpPr>
          <p:cNvPr id="4" name="组合 3"/>
          <p:cNvGrpSpPr/>
          <p:nvPr/>
        </p:nvGrpSpPr>
        <p:grpSpPr>
          <a:xfrm>
            <a:off x="1050030" y="1026907"/>
            <a:ext cx="1746329" cy="902239"/>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lnSpc>
                  <a:spcPct val="120000"/>
                </a:lnSpc>
              </a:pPr>
              <a:endParaRPr lang="zh-CN" altLang="en-US" sz="1411" b="1">
                <a:solidFill>
                  <a:prstClr val="white"/>
                </a:solidFill>
                <a:latin typeface="微软雅黑" panose="020B0503020204020204" pitchFamily="34" charset="-122"/>
                <a:ea typeface="微软雅黑" panose="020B0503020204020204" pitchFamily="34" charset="-122"/>
              </a:endParaRPr>
            </a:p>
          </p:txBody>
        </p:sp>
        <p:sp>
          <p:nvSpPr>
            <p:cNvPr id="6" name="Freeform 41"/>
            <p:cNvSpPr>
              <a:spLocks noEditPoints="1"/>
            </p:cNvSpPr>
            <p:nvPr/>
          </p:nvSpPr>
          <p:spPr bwMode="auto">
            <a:xfrm>
              <a:off x="827584" y="1596212"/>
              <a:ext cx="576064" cy="51748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10314">
                <a:lnSpc>
                  <a:spcPct val="120000"/>
                </a:lnSpc>
                <a:defRPr/>
              </a:pPr>
              <a:endParaRPr lang="en-US" sz="1411" kern="0" dirty="0">
                <a:solidFill>
                  <a:sysClr val="windowText" lastClr="000000"/>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1403649" y="1609636"/>
              <a:ext cx="1224137" cy="581963"/>
            </a:xfrm>
            <a:prstGeom prst="rect">
              <a:avLst/>
            </a:prstGeom>
            <a:noFill/>
          </p:spPr>
          <p:txBody>
            <a:bodyPr wrap="square" rtlCol="0">
              <a:spAutoFit/>
            </a:bodyPr>
            <a:lstStyle/>
            <a:p>
              <a:pPr algn="ctr" defTabSz="910314">
                <a:lnSpc>
                  <a:spcPct val="120000"/>
                </a:lnSpc>
              </a:pPr>
              <a:r>
                <a:rPr lang="zh-CN" altLang="en-US" sz="2069" b="1" dirty="0">
                  <a:solidFill>
                    <a:prstClr val="white"/>
                  </a:solidFill>
                  <a:latin typeface="微软雅黑" panose="020B0503020204020204" pitchFamily="34" charset="-122"/>
                  <a:ea typeface="微软雅黑" panose="020B0503020204020204" pitchFamily="34" charset="-122"/>
                </a:rPr>
                <a:t>标题</a:t>
              </a:r>
            </a:p>
          </p:txBody>
        </p:sp>
      </p:grpSp>
      <p:sp>
        <p:nvSpPr>
          <p:cNvPr id="8" name="文本框 58"/>
          <p:cNvSpPr txBox="1"/>
          <p:nvPr/>
        </p:nvSpPr>
        <p:spPr>
          <a:xfrm>
            <a:off x="2981921" y="1130872"/>
            <a:ext cx="4896973" cy="771720"/>
          </a:xfrm>
          <a:prstGeom prst="rect">
            <a:avLst/>
          </a:prstGeom>
          <a:noFill/>
        </p:spPr>
        <p:txBody>
          <a:bodyPr wrap="square" lIns="93315" tIns="46658" rIns="93315" bIns="46658" rtlCol="0">
            <a:spAutoFit/>
          </a:bodyPr>
          <a:lstStyle/>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965956" y="2219227"/>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algn="ctr" defTabSz="910314"/>
            <a:endParaRPr lang="zh-CN" altLang="en-US" sz="2352" kern="0">
              <a:solidFill>
                <a:srgbClr val="262626">
                  <a:lumMod val="90000"/>
                  <a:lumOff val="10000"/>
                </a:srgbClr>
              </a:solidFill>
              <a:latin typeface="Calibri"/>
              <a:ea typeface="微软雅黑"/>
            </a:endParaRPr>
          </a:p>
        </p:txBody>
      </p:sp>
      <p:sp>
        <p:nvSpPr>
          <p:cNvPr id="10" name="文本框 58"/>
          <p:cNvSpPr txBox="1"/>
          <p:nvPr/>
        </p:nvSpPr>
        <p:spPr>
          <a:xfrm>
            <a:off x="2981921" y="2382358"/>
            <a:ext cx="4896973" cy="771720"/>
          </a:xfrm>
          <a:prstGeom prst="rect">
            <a:avLst/>
          </a:prstGeom>
          <a:noFill/>
        </p:spPr>
        <p:txBody>
          <a:bodyPr wrap="square" lIns="93315" tIns="46658" rIns="93315" bIns="46658" rtlCol="0">
            <a:spAutoFit/>
          </a:bodyPr>
          <a:lstStyle/>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965956" y="3510670"/>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algn="ctr" defTabSz="910314"/>
            <a:endParaRPr lang="zh-CN" altLang="en-US" sz="2352" kern="0">
              <a:solidFill>
                <a:srgbClr val="262626">
                  <a:lumMod val="90000"/>
                  <a:lumOff val="10000"/>
                </a:srgbClr>
              </a:solidFill>
              <a:latin typeface="Calibri"/>
              <a:ea typeface="微软雅黑"/>
            </a:endParaRPr>
          </a:p>
        </p:txBody>
      </p:sp>
      <p:sp>
        <p:nvSpPr>
          <p:cNvPr id="12" name="文本框 58"/>
          <p:cNvSpPr txBox="1"/>
          <p:nvPr/>
        </p:nvSpPr>
        <p:spPr>
          <a:xfrm>
            <a:off x="2981921" y="3671221"/>
            <a:ext cx="4896973" cy="771720"/>
          </a:xfrm>
          <a:prstGeom prst="rect">
            <a:avLst/>
          </a:prstGeom>
          <a:noFill/>
        </p:spPr>
        <p:txBody>
          <a:bodyPr wrap="square" lIns="93315" tIns="46658" rIns="93315" bIns="46658" rtlCol="0">
            <a:spAutoFit/>
          </a:bodyPr>
          <a:lstStyle/>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pPr>
            <a:r>
              <a:rPr lang="zh-CN" altLang="en-US" sz="1223" dirty="0">
                <a:solidFill>
                  <a:srgbClr val="262626">
                    <a:lumMod val="75000"/>
                    <a:lumOff val="25000"/>
                  </a:srgb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262626">
                  <a:lumMod val="75000"/>
                  <a:lumOff val="25000"/>
                </a:srgb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050030" y="2296425"/>
            <a:ext cx="1746329" cy="902239"/>
            <a:chOff x="710462" y="2852936"/>
            <a:chExt cx="2054324" cy="1106750"/>
          </a:xfrm>
        </p:grpSpPr>
        <p:grpSp>
          <p:nvGrpSpPr>
            <p:cNvPr id="14" name="组合 13"/>
            <p:cNvGrpSpPr/>
            <p:nvPr/>
          </p:nvGrpSpPr>
          <p:grpSpPr>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lnSpc>
                    <a:spcPct val="120000"/>
                  </a:lnSpc>
                </a:pPr>
                <a:endParaRPr lang="zh-CN" altLang="en-US" sz="1411" b="1">
                  <a:solidFill>
                    <a:prstClr val="white"/>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1403649" y="1609636"/>
                <a:ext cx="1224137" cy="581963"/>
              </a:xfrm>
              <a:prstGeom prst="rect">
                <a:avLst/>
              </a:prstGeom>
              <a:noFill/>
            </p:spPr>
            <p:txBody>
              <a:bodyPr wrap="square" rtlCol="0">
                <a:spAutoFit/>
              </a:bodyPr>
              <a:lstStyle/>
              <a:p>
                <a:pPr algn="ctr" defTabSz="910314">
                  <a:lnSpc>
                    <a:spcPct val="120000"/>
                  </a:lnSpc>
                </a:pPr>
                <a:r>
                  <a:rPr lang="zh-CN" altLang="en-US" sz="2069" b="1" dirty="0">
                    <a:solidFill>
                      <a:prstClr val="white"/>
                    </a:solidFill>
                    <a:latin typeface="微软雅黑" panose="020B0503020204020204" pitchFamily="34" charset="-122"/>
                    <a:ea typeface="微软雅黑" panose="020B0503020204020204" pitchFamily="34" charset="-122"/>
                  </a:rPr>
                  <a:t>标题</a:t>
                </a:r>
              </a:p>
            </p:txBody>
          </p:sp>
        </p:grpSp>
        <p:sp>
          <p:nvSpPr>
            <p:cNvPr id="15" name="Freeform 26"/>
            <p:cNvSpPr>
              <a:spLocks noEditPoints="1"/>
            </p:cNvSpPr>
            <p:nvPr/>
          </p:nvSpPr>
          <p:spPr bwMode="auto">
            <a:xfrm>
              <a:off x="827584" y="3042970"/>
              <a:ext cx="466912" cy="468680"/>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10314">
                <a:lnSpc>
                  <a:spcPct val="120000"/>
                </a:lnSpc>
              </a:pPr>
              <a:endParaRPr lang="da-DK" sz="1411"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260" y="3382973"/>
              <a:ext cx="332082" cy="334059"/>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10314">
                <a:lnSpc>
                  <a:spcPct val="120000"/>
                </a:lnSpc>
              </a:pPr>
              <a:endParaRPr lang="da-DK" sz="1411"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050030" y="3587868"/>
            <a:ext cx="1746329" cy="902239"/>
            <a:chOff x="710462" y="4437112"/>
            <a:chExt cx="2054324" cy="1106750"/>
          </a:xfrm>
        </p:grpSpPr>
        <p:grpSp>
          <p:nvGrpSpPr>
            <p:cNvPr id="20" name="组合 19"/>
            <p:cNvGrpSpPr/>
            <p:nvPr/>
          </p:nvGrpSpPr>
          <p:grpSpPr>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lnSpc>
                    <a:spcPct val="120000"/>
                  </a:lnSpc>
                </a:pPr>
                <a:endParaRPr lang="zh-CN" altLang="en-US" sz="1411" b="1">
                  <a:solidFill>
                    <a:prstClr val="white"/>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1403649" y="1609636"/>
                <a:ext cx="1224137" cy="581963"/>
              </a:xfrm>
              <a:prstGeom prst="rect">
                <a:avLst/>
              </a:prstGeom>
              <a:noFill/>
            </p:spPr>
            <p:txBody>
              <a:bodyPr wrap="square" rtlCol="0">
                <a:spAutoFit/>
              </a:bodyPr>
              <a:lstStyle/>
              <a:p>
                <a:pPr algn="ctr" defTabSz="910314">
                  <a:lnSpc>
                    <a:spcPct val="120000"/>
                  </a:lnSpc>
                </a:pPr>
                <a:r>
                  <a:rPr lang="zh-CN" altLang="en-US" sz="2069" b="1" dirty="0">
                    <a:solidFill>
                      <a:prstClr val="white"/>
                    </a:solidFill>
                    <a:latin typeface="微软雅黑" panose="020B0503020204020204" pitchFamily="34" charset="-122"/>
                    <a:ea typeface="微软雅黑" panose="020B0503020204020204" pitchFamily="34" charset="-122"/>
                  </a:rPr>
                  <a:t>标题</a:t>
                </a:r>
              </a:p>
            </p:txBody>
          </p:sp>
        </p:grpSp>
        <p:sp>
          <p:nvSpPr>
            <p:cNvPr id="21" name="Freeform 41"/>
            <p:cNvSpPr>
              <a:spLocks noEditPoints="1"/>
            </p:cNvSpPr>
            <p:nvPr/>
          </p:nvSpPr>
          <p:spPr bwMode="auto">
            <a:xfrm>
              <a:off x="827584" y="4743250"/>
              <a:ext cx="615527" cy="49447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10314">
                <a:lnSpc>
                  <a:spcPct val="120000"/>
                </a:lnSpc>
              </a:pPr>
              <a:endParaRPr lang="en-US" sz="1411"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37118685"/>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extLst mod="1">
    <p:ext uri="{E180D4A7-C9FB-4DFB-919C-405C955672EB}">
      <p14:showEvtLst xmlns:p14="http://schemas.microsoft.com/office/powerpoint/2010/main">
        <p14:playEvt time="0" objId="30"/>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588763" y="1081735"/>
            <a:ext cx="8001049" cy="397671"/>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0314"/>
              <a:endParaRPr lang="zh-CN" altLang="en-US" sz="2257" dirty="0">
                <a:solidFill>
                  <a:prstClr val="white"/>
                </a:solidFill>
                <a:latin typeface="Arial"/>
                <a:ea typeface="微软雅黑"/>
              </a:endParaRPr>
            </a:p>
          </p:txBody>
        </p:sp>
        <p:sp>
          <p:nvSpPr>
            <p:cNvPr id="82" name="TextBox 81"/>
            <p:cNvSpPr txBox="1"/>
            <p:nvPr/>
          </p:nvSpPr>
          <p:spPr>
            <a:xfrm>
              <a:off x="3275856" y="428218"/>
              <a:ext cx="2664296" cy="405897"/>
            </a:xfrm>
            <a:prstGeom prst="rect">
              <a:avLst/>
            </a:prstGeom>
            <a:noFill/>
          </p:spPr>
          <p:txBody>
            <a:bodyPr wrap="square" rtlCol="0">
              <a:spAutoFit/>
            </a:bodyPr>
            <a:lstStyle/>
            <a:p>
              <a:pPr algn="ctr" defTabSz="910314"/>
              <a:r>
                <a:rPr lang="zh-CN" altLang="en-US" sz="1881" b="1" dirty="0">
                  <a:solidFill>
                    <a:prstClr val="white"/>
                  </a:solidFill>
                  <a:latin typeface="Arial"/>
                  <a:ea typeface="微软雅黑"/>
                </a:rPr>
                <a:t>工作计划</a:t>
              </a:r>
            </a:p>
          </p:txBody>
        </p:sp>
      </p:grpSp>
      <p:sp>
        <p:nvSpPr>
          <p:cNvPr id="83" name="Rectangle 2"/>
          <p:cNvSpPr/>
          <p:nvPr/>
        </p:nvSpPr>
        <p:spPr>
          <a:xfrm>
            <a:off x="588270" y="3056080"/>
            <a:ext cx="1884163" cy="1548844"/>
          </a:xfrm>
          <a:prstGeom prst="rect">
            <a:avLst/>
          </a:prstGeom>
        </p:spPr>
        <p:txBody>
          <a:bodyPr vert="horz" wrap="square" lIns="0" tIns="42937" rIns="85874" bIns="42937" anchor="t" anchorCtr="0">
            <a:spAutoFit/>
          </a:bodyPr>
          <a:lstStyle/>
          <a:p>
            <a:pPr indent="-4474" algn="ctr" defTabSz="910314"/>
            <a:r>
              <a:rPr lang="zh-CN" altLang="en-US" sz="1881" b="1" dirty="0">
                <a:solidFill>
                  <a:srgbClr val="FF6600"/>
                </a:solidFill>
                <a:latin typeface="微软雅黑"/>
                <a:ea typeface="微软雅黑"/>
                <a:cs typeface="Segoe"/>
              </a:rPr>
              <a:t>单击添加标题</a:t>
            </a:r>
            <a:endParaRPr lang="en-US" sz="1881" b="1" dirty="0">
              <a:solidFill>
                <a:srgbClr val="FF6600"/>
              </a:solidFill>
              <a:latin typeface="微软雅黑"/>
              <a:ea typeface="微软雅黑"/>
              <a:cs typeface="Segoe"/>
            </a:endParaRPr>
          </a:p>
          <a:p>
            <a:pPr indent="-4474" algn="ctr" defTabSz="910314"/>
            <a:endParaRPr lang="en-US" sz="1035" dirty="0">
              <a:solidFill>
                <a:srgbClr val="573A1E"/>
              </a:solidFill>
              <a:latin typeface="微软雅黑"/>
              <a:ea typeface="微软雅黑"/>
              <a:cs typeface="Segoe"/>
            </a:endParaRPr>
          </a:p>
          <a:p>
            <a:pPr algn="ctr" defTabSz="910314"/>
            <a:r>
              <a:rPr lang="zh-CN" altLang="en-US" sz="1317" dirty="0">
                <a:solidFill>
                  <a:srgbClr val="5A5959"/>
                </a:solidFill>
                <a:latin typeface="微软雅黑"/>
                <a:ea typeface="微软雅黑"/>
                <a:cs typeface="Arial" pitchFamily="34" charset="0"/>
              </a:rPr>
              <a:t>单击此处添加文本</a:t>
            </a:r>
            <a:endParaRPr lang="en-US" altLang="zh-CN" sz="1317" dirty="0">
              <a:solidFill>
                <a:srgbClr val="5A5959"/>
              </a:solidFill>
              <a:latin typeface="微软雅黑"/>
              <a:ea typeface="微软雅黑"/>
              <a:cs typeface="Arial" pitchFamily="34" charset="0"/>
            </a:endParaRP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p:txBody>
      </p:sp>
      <p:sp>
        <p:nvSpPr>
          <p:cNvPr id="84" name="Rectangle 3"/>
          <p:cNvSpPr/>
          <p:nvPr/>
        </p:nvSpPr>
        <p:spPr>
          <a:xfrm>
            <a:off x="6637084" y="3056080"/>
            <a:ext cx="2066323" cy="1548844"/>
          </a:xfrm>
          <a:prstGeom prst="rect">
            <a:avLst/>
          </a:prstGeom>
        </p:spPr>
        <p:txBody>
          <a:bodyPr vert="horz" wrap="square" lIns="0" tIns="42937" rIns="85874" bIns="42937" anchor="t" anchorCtr="0">
            <a:spAutoFit/>
          </a:bodyPr>
          <a:lstStyle/>
          <a:p>
            <a:pPr indent="-4474" algn="ctr" defTabSz="910314"/>
            <a:r>
              <a:rPr lang="zh-CN" altLang="en-US" sz="1881" b="1" dirty="0">
                <a:solidFill>
                  <a:srgbClr val="00B0F0"/>
                </a:solidFill>
                <a:latin typeface="微软雅黑"/>
                <a:ea typeface="微软雅黑"/>
                <a:cs typeface="Segoe"/>
              </a:rPr>
              <a:t>单击添加标题</a:t>
            </a:r>
            <a:endParaRPr lang="en-US" altLang="zh-CN" sz="1881" b="1" dirty="0">
              <a:solidFill>
                <a:srgbClr val="00B0F0"/>
              </a:solidFill>
              <a:latin typeface="微软雅黑"/>
              <a:ea typeface="微软雅黑"/>
              <a:cs typeface="Segoe"/>
            </a:endParaRPr>
          </a:p>
          <a:p>
            <a:pPr indent="-4474" algn="ctr" defTabSz="910314"/>
            <a:endParaRPr lang="en-US" altLang="zh-CN" sz="1035" dirty="0">
              <a:solidFill>
                <a:srgbClr val="573A1E"/>
              </a:solidFill>
              <a:latin typeface="微软雅黑"/>
              <a:ea typeface="微软雅黑"/>
              <a:cs typeface="Segoe"/>
            </a:endParaRPr>
          </a:p>
          <a:p>
            <a:pPr algn="ctr" defTabSz="910314"/>
            <a:r>
              <a:rPr lang="zh-CN" altLang="en-US" sz="1317" dirty="0">
                <a:solidFill>
                  <a:srgbClr val="5A5959"/>
                </a:solidFill>
                <a:latin typeface="微软雅黑"/>
                <a:ea typeface="微软雅黑"/>
                <a:cs typeface="Arial" pitchFamily="34" charset="0"/>
              </a:rPr>
              <a:t>单击此处添加文本</a:t>
            </a:r>
            <a:endParaRPr lang="en-US" altLang="zh-CN" sz="1317" dirty="0">
              <a:solidFill>
                <a:srgbClr val="5A5959"/>
              </a:solidFill>
              <a:latin typeface="微软雅黑"/>
              <a:ea typeface="微软雅黑"/>
              <a:cs typeface="Arial" pitchFamily="34" charset="0"/>
            </a:endParaRP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p:txBody>
      </p:sp>
      <p:sp>
        <p:nvSpPr>
          <p:cNvPr id="85" name="Rectangle 7"/>
          <p:cNvSpPr/>
          <p:nvPr/>
        </p:nvSpPr>
        <p:spPr>
          <a:xfrm>
            <a:off x="2653728" y="3056080"/>
            <a:ext cx="1779486" cy="1548844"/>
          </a:xfrm>
          <a:prstGeom prst="rect">
            <a:avLst/>
          </a:prstGeom>
        </p:spPr>
        <p:txBody>
          <a:bodyPr vert="horz" wrap="square" lIns="0" tIns="42937" rIns="85874" bIns="42937" anchor="t" anchorCtr="0">
            <a:spAutoFit/>
          </a:bodyPr>
          <a:lstStyle/>
          <a:p>
            <a:pPr indent="-4474" algn="ctr" defTabSz="910314"/>
            <a:r>
              <a:rPr lang="zh-CN" altLang="en-US" sz="1881" b="1" dirty="0">
                <a:solidFill>
                  <a:srgbClr val="FFC000"/>
                </a:solidFill>
                <a:latin typeface="微软雅黑"/>
                <a:ea typeface="微软雅黑"/>
                <a:cs typeface="Segoe"/>
              </a:rPr>
              <a:t>单击添加标题</a:t>
            </a:r>
            <a:endParaRPr lang="en-US" altLang="zh-CN" sz="1881" b="1" dirty="0">
              <a:solidFill>
                <a:srgbClr val="FFC000"/>
              </a:solidFill>
              <a:latin typeface="微软雅黑"/>
              <a:ea typeface="微软雅黑"/>
              <a:cs typeface="Segoe"/>
            </a:endParaRPr>
          </a:p>
          <a:p>
            <a:pPr indent="-4474" algn="ctr" defTabSz="910314"/>
            <a:endParaRPr lang="en-US" altLang="zh-CN" sz="1035" dirty="0">
              <a:solidFill>
                <a:srgbClr val="573A1E"/>
              </a:solidFill>
              <a:latin typeface="微软雅黑"/>
              <a:ea typeface="微软雅黑"/>
              <a:cs typeface="Segoe"/>
            </a:endParaRPr>
          </a:p>
          <a:p>
            <a:pPr algn="ctr" defTabSz="910314"/>
            <a:r>
              <a:rPr lang="zh-CN" altLang="en-US" sz="1317" dirty="0">
                <a:solidFill>
                  <a:srgbClr val="5A5959"/>
                </a:solidFill>
                <a:latin typeface="微软雅黑"/>
                <a:ea typeface="微软雅黑"/>
                <a:cs typeface="Arial" pitchFamily="34" charset="0"/>
              </a:rPr>
              <a:t>单击此处添加文本</a:t>
            </a:r>
            <a:endParaRPr lang="en-US" altLang="zh-CN" sz="1317" dirty="0">
              <a:solidFill>
                <a:srgbClr val="5A5959"/>
              </a:solidFill>
              <a:latin typeface="微软雅黑"/>
              <a:ea typeface="微软雅黑"/>
              <a:cs typeface="Arial" pitchFamily="34" charset="0"/>
            </a:endParaRP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p:txBody>
      </p:sp>
      <p:grpSp>
        <p:nvGrpSpPr>
          <p:cNvPr id="86" name="组合 85"/>
          <p:cNvGrpSpPr/>
          <p:nvPr/>
        </p:nvGrpSpPr>
        <p:grpSpPr>
          <a:xfrm>
            <a:off x="588270" y="1671512"/>
            <a:ext cx="1884163" cy="1322339"/>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57993" tIns="257993" rIns="85997" bIns="42999" anchor="t"/>
            <a:lstStyle/>
            <a:p>
              <a:pPr defTabSz="860085">
                <a:defRPr/>
              </a:pPr>
              <a:endParaRPr lang="en-US" sz="1693" b="1" kern="0" dirty="0">
                <a:solidFill>
                  <a:srgbClr val="FFFFFF"/>
                </a:solidFill>
                <a:latin typeface="Segoe" pitchFamily="34" charset="0"/>
                <a:ea typeface="微软雅黑"/>
              </a:endParaRPr>
            </a:p>
          </p:txBody>
        </p:sp>
        <p:pic>
          <p:nvPicPr>
            <p:cNvPr id="88"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89" name="Rectangle 11"/>
          <p:cNvSpPr/>
          <p:nvPr/>
        </p:nvSpPr>
        <p:spPr>
          <a:xfrm>
            <a:off x="4615001" y="3056081"/>
            <a:ext cx="1988838" cy="1548844"/>
          </a:xfrm>
          <a:prstGeom prst="rect">
            <a:avLst/>
          </a:prstGeom>
        </p:spPr>
        <p:txBody>
          <a:bodyPr vert="horz" wrap="square" lIns="0" tIns="42937" rIns="85874" bIns="42937" anchor="t" anchorCtr="0">
            <a:spAutoFit/>
          </a:bodyPr>
          <a:lstStyle/>
          <a:p>
            <a:pPr indent="-4474" algn="ctr" defTabSz="910314"/>
            <a:r>
              <a:rPr lang="zh-CN" altLang="en-US" sz="1881" b="1" dirty="0">
                <a:solidFill>
                  <a:srgbClr val="92D050"/>
                </a:solidFill>
                <a:latin typeface="微软雅黑"/>
                <a:ea typeface="微软雅黑"/>
                <a:cs typeface="Segoe"/>
              </a:rPr>
              <a:t>单击添加标题</a:t>
            </a:r>
            <a:endParaRPr lang="en-US" altLang="zh-CN" sz="1881" b="1" dirty="0">
              <a:solidFill>
                <a:srgbClr val="92D050"/>
              </a:solidFill>
              <a:latin typeface="微软雅黑"/>
              <a:ea typeface="微软雅黑"/>
              <a:cs typeface="Segoe"/>
            </a:endParaRPr>
          </a:p>
          <a:p>
            <a:pPr indent="-4474" algn="ctr" defTabSz="910314"/>
            <a:endParaRPr lang="en-US" altLang="zh-CN" sz="1035" dirty="0">
              <a:solidFill>
                <a:srgbClr val="573A1E"/>
              </a:solidFill>
              <a:latin typeface="微软雅黑"/>
              <a:ea typeface="微软雅黑"/>
              <a:cs typeface="Segoe"/>
            </a:endParaRPr>
          </a:p>
          <a:p>
            <a:pPr algn="ctr" defTabSz="910314"/>
            <a:r>
              <a:rPr lang="zh-CN" altLang="en-US" sz="1317" dirty="0">
                <a:solidFill>
                  <a:srgbClr val="5A5959"/>
                </a:solidFill>
                <a:latin typeface="微软雅黑"/>
                <a:ea typeface="微软雅黑"/>
                <a:cs typeface="Arial" pitchFamily="34" charset="0"/>
              </a:rPr>
              <a:t>单击此处添加文本</a:t>
            </a:r>
            <a:endParaRPr lang="en-US" altLang="zh-CN" sz="1317" dirty="0">
              <a:solidFill>
                <a:srgbClr val="5A5959"/>
              </a:solidFill>
              <a:latin typeface="微软雅黑"/>
              <a:ea typeface="微软雅黑"/>
              <a:cs typeface="Arial" pitchFamily="34" charset="0"/>
            </a:endParaRP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a:p>
            <a:pPr algn="ctr" defTabSz="910314"/>
            <a:r>
              <a:rPr lang="zh-CN" altLang="en-US" sz="1317" dirty="0">
                <a:solidFill>
                  <a:srgbClr val="5A5959"/>
                </a:solidFill>
                <a:latin typeface="微软雅黑"/>
                <a:ea typeface="微软雅黑"/>
                <a:cs typeface="Arial" pitchFamily="34" charset="0"/>
              </a:rPr>
              <a:t>单击此处添加文本</a:t>
            </a:r>
          </a:p>
        </p:txBody>
      </p:sp>
      <p:grpSp>
        <p:nvGrpSpPr>
          <p:cNvPr id="90" name="组合 89"/>
          <p:cNvGrpSpPr/>
          <p:nvPr/>
        </p:nvGrpSpPr>
        <p:grpSpPr>
          <a:xfrm>
            <a:off x="6617197" y="1671512"/>
            <a:ext cx="1972615" cy="1322339"/>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57993" tIns="257993" rIns="85997" bIns="42999" anchor="t"/>
            <a:lstStyle/>
            <a:p>
              <a:pPr defTabSz="860085">
                <a:defRPr/>
              </a:pPr>
              <a:endParaRPr lang="en-US" sz="1693" b="1" kern="0" dirty="0">
                <a:solidFill>
                  <a:srgbClr val="FFFFFF"/>
                </a:solidFill>
                <a:latin typeface="Segoe" pitchFamily="34" charset="0"/>
                <a:ea typeface="微软雅黑"/>
              </a:endParaRPr>
            </a:p>
          </p:txBody>
        </p:sp>
        <p:pic>
          <p:nvPicPr>
            <p:cNvPr id="9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93" name="组合 92"/>
          <p:cNvGrpSpPr/>
          <p:nvPr/>
        </p:nvGrpSpPr>
        <p:grpSpPr>
          <a:xfrm>
            <a:off x="2607889" y="1668815"/>
            <a:ext cx="1884163" cy="1322339"/>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57993" tIns="257993" rIns="85997" bIns="42999" anchor="t"/>
            <a:lstStyle/>
            <a:p>
              <a:pPr defTabSz="860085">
                <a:defRPr/>
              </a:pPr>
              <a:endParaRPr lang="en-US" sz="1693" b="1" kern="0" dirty="0">
                <a:solidFill>
                  <a:srgbClr val="FFFFFF"/>
                </a:solidFill>
                <a:latin typeface="Segoe" pitchFamily="34" charset="0"/>
                <a:ea typeface="微软雅黑"/>
              </a:endParaRPr>
            </a:p>
          </p:txBody>
        </p:sp>
        <p:pic>
          <p:nvPicPr>
            <p:cNvPr id="95"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p:nvPr/>
        </p:nvGrpSpPr>
        <p:grpSpPr>
          <a:xfrm>
            <a:off x="4613917" y="1671512"/>
            <a:ext cx="1884163" cy="1322339"/>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57993" tIns="257993" rIns="85997" bIns="42999" anchor="t"/>
            <a:lstStyle/>
            <a:p>
              <a:pPr defTabSz="860085">
                <a:defRPr/>
              </a:pPr>
              <a:endParaRPr lang="en-US" sz="1693" b="1" kern="0" dirty="0">
                <a:solidFill>
                  <a:srgbClr val="FFFFFF"/>
                </a:solidFill>
                <a:latin typeface="Segoe" pitchFamily="34" charset="0"/>
                <a:ea typeface="微软雅黑"/>
              </a:endParaRPr>
            </a:p>
          </p:txBody>
        </p:sp>
        <p:pic>
          <p:nvPicPr>
            <p:cNvPr id="9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67016243"/>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extLst mod="1">
    <p:ext uri="{E180D4A7-C9FB-4DFB-919C-405C955672EB}">
      <p14:showEvtLst xmlns:p14="http://schemas.microsoft.com/office/powerpoint/2010/main">
        <p14:playEvt time="0" objId="30"/>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228803" y="878552"/>
            <a:ext cx="1776025" cy="1774728"/>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defTabSz="644937" fontAlgn="base">
              <a:lnSpc>
                <a:spcPct val="90000"/>
              </a:lnSpc>
              <a:spcBef>
                <a:spcPct val="0"/>
              </a:spcBef>
              <a:spcAft>
                <a:spcPct val="0"/>
              </a:spcAft>
              <a:buClr>
                <a:srgbClr val="FFFFFF">
                  <a:lumMod val="50000"/>
                  <a:lumOff val="50000"/>
                </a:srgbClr>
              </a:buClr>
              <a:buSzPct val="90000"/>
            </a:pPr>
            <a:endParaRPr lang="en-US" altLang="zh-CN" sz="1693"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693" spc="-28" dirty="0">
                <a:solidFill>
                  <a:prstClr val="white"/>
                </a:solidFill>
                <a:latin typeface="微软雅黑" pitchFamily="34" charset="-122"/>
                <a:ea typeface="微软雅黑" pitchFamily="34" charset="-122"/>
                <a:cs typeface="Segoe UI" pitchFamily="34" charset="0"/>
              </a:rPr>
              <a:t>单击填加标题</a:t>
            </a:r>
            <a:endParaRPr lang="en-US" altLang="zh-CN" sz="1693"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endParaRPr lang="en-US" sz="1787"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317" spc="-28" dirty="0">
                <a:solidFill>
                  <a:prstClr val="white"/>
                </a:solidFill>
                <a:latin typeface="微软雅黑" pitchFamily="34" charset="-122"/>
                <a:ea typeface="微软雅黑" pitchFamily="34" charset="-122"/>
                <a:cs typeface="Segoe UI" pitchFamily="34" charset="0"/>
              </a:rPr>
              <a:t>单击填加文字内容</a:t>
            </a:r>
            <a:endParaRPr lang="en-US" altLang="zh-CN" sz="1317"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317" spc="-28" dirty="0">
                <a:solidFill>
                  <a:prstClr val="white"/>
                </a:solidFill>
                <a:latin typeface="微软雅黑" pitchFamily="34" charset="-122"/>
                <a:ea typeface="微软雅黑" pitchFamily="34" charset="-122"/>
                <a:cs typeface="Segoe UI" pitchFamily="34" charset="0"/>
              </a:rPr>
              <a:t>单击填加文字内容</a:t>
            </a:r>
            <a:endParaRPr lang="en-US" altLang="zh-CN" sz="1317"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317" spc="-28" dirty="0">
                <a:solidFill>
                  <a:prstClr val="white"/>
                </a:solidFill>
                <a:latin typeface="微软雅黑" pitchFamily="34" charset="-122"/>
                <a:ea typeface="微软雅黑" pitchFamily="34" charset="-122"/>
                <a:cs typeface="Segoe UI" pitchFamily="34" charset="0"/>
              </a:rPr>
              <a:t>单击填加文字内容</a:t>
            </a:r>
            <a:endParaRPr lang="en-US" altLang="zh-CN" sz="1317"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endParaRPr lang="en-US" sz="1317" spc="-28" dirty="0">
              <a:solidFill>
                <a:prstClr val="white"/>
              </a:solidFill>
              <a:latin typeface="微软雅黑" pitchFamily="34" charset="-122"/>
              <a:ea typeface="微软雅黑" pitchFamily="34" charset="-122"/>
              <a:cs typeface="Segoe UI" pitchFamily="34" charset="0"/>
            </a:endParaRPr>
          </a:p>
        </p:txBody>
      </p:sp>
      <p:grpSp>
        <p:nvGrpSpPr>
          <p:cNvPr id="23" name="组合 22"/>
          <p:cNvGrpSpPr/>
          <p:nvPr/>
        </p:nvGrpSpPr>
        <p:grpSpPr>
          <a:xfrm>
            <a:off x="1228161" y="2760155"/>
            <a:ext cx="3659089" cy="1774728"/>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defTabSz="644937" fontAlgn="base">
                <a:lnSpc>
                  <a:spcPct val="90000"/>
                </a:lnSpc>
                <a:spcBef>
                  <a:spcPct val="0"/>
                </a:spcBef>
                <a:spcAft>
                  <a:spcPct val="0"/>
                </a:spcAft>
                <a:buClr>
                  <a:srgbClr val="FFFFFF">
                    <a:lumMod val="50000"/>
                    <a:lumOff val="50000"/>
                  </a:srgbClr>
                </a:buClr>
                <a:buSzPct val="90000"/>
              </a:pPr>
              <a:r>
                <a:rPr lang="zh-CN" altLang="en-US" sz="2634" spc="-28" dirty="0">
                  <a:solidFill>
                    <a:prstClr val="white"/>
                  </a:solidFill>
                  <a:latin typeface="微软雅黑" pitchFamily="34" charset="-122"/>
                  <a:ea typeface="微软雅黑" pitchFamily="34" charset="-122"/>
                  <a:cs typeface="Segoe UI" pitchFamily="34" charset="0"/>
                </a:rPr>
                <a:t>单击填加标题</a:t>
              </a:r>
              <a:endParaRPr lang="en-US" altLang="zh-CN" sz="2634"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endParaRPr lang="en-US" sz="1505"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505" spc="-28" dirty="0">
                  <a:solidFill>
                    <a:prstClr val="white"/>
                  </a:solidFill>
                  <a:latin typeface="微软雅黑" pitchFamily="34" charset="-122"/>
                  <a:ea typeface="微软雅黑" pitchFamily="34" charset="-122"/>
                  <a:cs typeface="Segoe UI" pitchFamily="34" charset="0"/>
                </a:rPr>
                <a:t>单击填加文字内容</a:t>
              </a:r>
              <a:endParaRPr lang="en-US" sz="1505" spc="-28" dirty="0">
                <a:solidFill>
                  <a:prstClr val="white"/>
                </a:solidFill>
                <a:latin typeface="微软雅黑" pitchFamily="34" charset="-122"/>
                <a:ea typeface="微软雅黑" pitchFamily="34" charset="-122"/>
                <a:cs typeface="Segoe UI" pitchFamily="34" charset="0"/>
              </a:endParaRPr>
            </a:p>
          </p:txBody>
        </p:sp>
        <p:sp>
          <p:nvSpPr>
            <p:cNvPr id="25"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4512" tIns="32257" rIns="64512" bIns="32257" numCol="1" anchor="t" anchorCtr="0" compatLnSpc="1">
              <a:prstTxWarp prst="textNoShape">
                <a:avLst/>
              </a:prstTxWarp>
            </a:bodyPr>
            <a:lstStyle/>
            <a:p>
              <a:pPr defTabSz="910314"/>
              <a:endParaRPr lang="en-US" sz="1787">
                <a:solidFill>
                  <a:prstClr val="white"/>
                </a:solidFill>
                <a:latin typeface="微软雅黑" pitchFamily="34" charset="-122"/>
                <a:ea typeface="微软雅黑" pitchFamily="34" charset="-122"/>
              </a:endParaRPr>
            </a:p>
          </p:txBody>
        </p:sp>
      </p:grpSp>
      <p:sp>
        <p:nvSpPr>
          <p:cNvPr id="26" name="Rectangle 2"/>
          <p:cNvSpPr/>
          <p:nvPr/>
        </p:nvSpPr>
        <p:spPr bwMode="auto">
          <a:xfrm>
            <a:off x="3111224" y="878552"/>
            <a:ext cx="1776025" cy="1774728"/>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defTabSz="644937" fontAlgn="base">
              <a:lnSpc>
                <a:spcPct val="90000"/>
              </a:lnSpc>
              <a:spcBef>
                <a:spcPct val="0"/>
              </a:spcBef>
              <a:spcAft>
                <a:spcPct val="0"/>
              </a:spcAft>
              <a:buClr>
                <a:srgbClr val="FFFFFF">
                  <a:lumMod val="50000"/>
                  <a:lumOff val="50000"/>
                </a:srgbClr>
              </a:buClr>
              <a:buSzPct val="90000"/>
            </a:pPr>
            <a:endParaRPr lang="en-US" altLang="zh-CN" sz="1693"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693" spc="-28" dirty="0">
                <a:solidFill>
                  <a:prstClr val="white"/>
                </a:solidFill>
                <a:latin typeface="微软雅黑" pitchFamily="34" charset="-122"/>
                <a:ea typeface="微软雅黑" pitchFamily="34" charset="-122"/>
                <a:cs typeface="Segoe UI" pitchFamily="34" charset="0"/>
              </a:rPr>
              <a:t>单击填加标题</a:t>
            </a:r>
            <a:endParaRPr lang="en-US" altLang="zh-CN" sz="1693"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endParaRPr lang="en-US" sz="1693"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317" spc="-28" dirty="0">
                <a:solidFill>
                  <a:prstClr val="white"/>
                </a:solidFill>
                <a:latin typeface="微软雅黑" pitchFamily="34" charset="-122"/>
                <a:ea typeface="微软雅黑" pitchFamily="34" charset="-122"/>
                <a:cs typeface="Segoe UI" pitchFamily="34" charset="0"/>
              </a:rPr>
              <a:t>单击填加文字内容</a:t>
            </a:r>
            <a:endParaRPr lang="en-US" altLang="zh-CN" sz="1317"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317" spc="-28" dirty="0">
                <a:solidFill>
                  <a:prstClr val="white"/>
                </a:solidFill>
                <a:latin typeface="微软雅黑" pitchFamily="34" charset="-122"/>
                <a:ea typeface="微软雅黑" pitchFamily="34" charset="-122"/>
                <a:cs typeface="Segoe UI" pitchFamily="34" charset="0"/>
              </a:rPr>
              <a:t>单击填加文字内容</a:t>
            </a:r>
            <a:endParaRPr lang="en-US" altLang="zh-CN" sz="1317"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r>
              <a:rPr lang="zh-CN" altLang="en-US" sz="1317" spc="-28" dirty="0">
                <a:solidFill>
                  <a:prstClr val="white"/>
                </a:solidFill>
                <a:latin typeface="微软雅黑" pitchFamily="34" charset="-122"/>
                <a:ea typeface="微软雅黑" pitchFamily="34" charset="-122"/>
                <a:cs typeface="Segoe UI" pitchFamily="34" charset="0"/>
              </a:rPr>
              <a:t>单击填加文字内容</a:t>
            </a:r>
            <a:endParaRPr lang="en-US" altLang="zh-CN" sz="1317" spc="-28" dirty="0">
              <a:solidFill>
                <a:prstClr val="white"/>
              </a:solidFill>
              <a:latin typeface="微软雅黑" pitchFamily="34" charset="-122"/>
              <a:ea typeface="微软雅黑" pitchFamily="34" charset="-122"/>
              <a:cs typeface="Segoe UI" pitchFamily="34" charset="0"/>
            </a:endParaRPr>
          </a:p>
          <a:p>
            <a:pPr defTabSz="644937" fontAlgn="base">
              <a:lnSpc>
                <a:spcPct val="90000"/>
              </a:lnSpc>
              <a:spcBef>
                <a:spcPct val="0"/>
              </a:spcBef>
              <a:spcAft>
                <a:spcPct val="0"/>
              </a:spcAft>
              <a:buClr>
                <a:srgbClr val="FFFFFF">
                  <a:lumMod val="50000"/>
                  <a:lumOff val="50000"/>
                </a:srgbClr>
              </a:buClr>
              <a:buSzPct val="90000"/>
            </a:pPr>
            <a:endParaRPr lang="en-US" sz="1317" spc="-28" dirty="0">
              <a:solidFill>
                <a:prstClr val="white"/>
              </a:solidFill>
              <a:latin typeface="微软雅黑" pitchFamily="34" charset="-122"/>
              <a:ea typeface="微软雅黑" pitchFamily="34" charset="-122"/>
              <a:cs typeface="Segoe UI" pitchFamily="34" charset="0"/>
            </a:endParaRPr>
          </a:p>
        </p:txBody>
      </p:sp>
      <p:pic>
        <p:nvPicPr>
          <p:cNvPr id="27" name="图片 2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5879" y="878551"/>
            <a:ext cx="2691608" cy="3656331"/>
          </a:xfrm>
          <a:prstGeom prst="rect">
            <a:avLst/>
          </a:prstGeom>
          <a:ln w="19050">
            <a:noFill/>
          </a:ln>
          <a:effec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66487553"/>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extLst mod="1">
    <p:ext uri="{E180D4A7-C9FB-4DFB-919C-405C955672EB}">
      <p14:showEvtLst xmlns:p14="http://schemas.microsoft.com/office/powerpoint/2010/main">
        <p14:playEvt time="0" objId="30"/>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直接连接符 15"/>
</p:tagLst>
</file>

<file path=ppt/tags/tag10.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TextBox 16"/>
</p:tagLst>
</file>

<file path=ppt/tags/tag11.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Freeform 21"/>
</p:tagLst>
</file>

<file path=ppt/tags/tag12.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文本框 2"/>
</p:tagLst>
</file>

<file path=ppt/tags/tag13.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Straight Connector 6"/>
</p:tagLst>
</file>

<file path=ppt/tags/tag14.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文本框 11"/>
</p:tagLst>
</file>

<file path=ppt/tags/tag15.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TextBox 8"/>
</p:tagLst>
</file>

<file path=ppt/tags/tag16.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TextBox 9"/>
</p:tagLst>
</file>

<file path=ppt/tags/tag17.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文本框 2"/>
</p:tagLst>
</file>

<file path=ppt/tags/tag18.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TextBox 16"/>
</p:tagLst>
</file>

<file path=ppt/tags/tag20.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TextBox 8"/>
</p:tagLst>
</file>

<file path=ppt/tags/tag21.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TextBox 9"/>
</p:tagLst>
</file>

<file path=ppt/tags/tag22.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文本框 2"/>
</p:tagLst>
</file>

<file path=ppt/tags/tag23.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Straight Connector 6"/>
</p:tagLst>
</file>

<file path=ppt/tags/tag24.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文本框 11"/>
</p:tagLst>
</file>

<file path=ppt/tags/tag25.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TextBox 8"/>
</p:tagLst>
</file>

<file path=ppt/tags/tag26.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TextBox 9"/>
</p:tagLst>
</file>

<file path=ppt/tags/tag27.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文本框 2"/>
</p:tagLst>
</file>

<file path=ppt/tags/tag28.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Straight Connector 6"/>
</p:tagLst>
</file>

<file path=ppt/tags/tag29.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文本框 11"/>
</p:tagLst>
</file>

<file path=ppt/tags/tag3.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TextBox 20"/>
</p:tagLst>
</file>

<file path=ppt/tags/tag30.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TextBox 8"/>
</p:tagLst>
</file>

<file path=ppt/tags/tag31.xml><?xml version="1.0" encoding="utf-8"?>
<p:tagLst xmlns:a="http://schemas.openxmlformats.org/drawingml/2006/main" xmlns:r="http://schemas.openxmlformats.org/officeDocument/2006/relationships" xmlns:p="http://schemas.openxmlformats.org/presentationml/2006/main">
  <p:tag name="MH" val="20170118211700"/>
  <p:tag name="MH_LIBRARY" val="GRAPHIC"/>
  <p:tag name="MH_ORDER" val="TextBox 9"/>
</p:tagLst>
</file>

<file path=ppt/tags/tag4.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Freeform 21"/>
</p:tagLst>
</file>

<file path=ppt/tags/tag5.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直接连接符 15"/>
</p:tagLst>
</file>

<file path=ppt/tags/tag6.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TextBox 16"/>
</p:tagLst>
</file>

<file path=ppt/tags/tag7.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Freeform 21"/>
</p:tagLst>
</file>

<file path=ppt/tags/tag8.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TextBox 16"/>
</p:tagLst>
</file>

<file path=ppt/tags/tag9.xml><?xml version="1.0" encoding="utf-8"?>
<p:tagLst xmlns:a="http://schemas.openxmlformats.org/drawingml/2006/main" xmlns:r="http://schemas.openxmlformats.org/officeDocument/2006/relationships" xmlns:p="http://schemas.openxmlformats.org/presentationml/2006/main">
  <p:tag name="MH" val="20170118211128"/>
  <p:tag name="MH_LIBRARY" val="GRAPHIC"/>
  <p:tag name="MH_ORDER" val="Freeform 21"/>
</p:tagLst>
</file>

<file path=ppt/theme/theme1.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TotalTime>
  <Words>3125</Words>
  <Application>Microsoft Office PowerPoint</Application>
  <PresentationFormat>全屏显示(16:9)</PresentationFormat>
  <Paragraphs>337</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彩色时尚</dc:title>
  <dc:creator>第一PPT</dc:creator>
  <cp:keywords>www.1ppt.com</cp:keywords>
  <cp:lastModifiedBy>Windows User</cp:lastModifiedBy>
  <cp:revision>21</cp:revision>
  <dcterms:created xsi:type="dcterms:W3CDTF">2016-12-25T02:27:54Z</dcterms:created>
  <dcterms:modified xsi:type="dcterms:W3CDTF">2019-03-16T14:05:44Z</dcterms:modified>
</cp:coreProperties>
</file>