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1" r:id="rId2"/>
  </p:sldMasterIdLst>
  <p:notesMasterIdLst>
    <p:notesMasterId r:id="rId31"/>
  </p:notesMasterIdLst>
  <p:sldIdLst>
    <p:sldId id="256" r:id="rId3"/>
    <p:sldId id="257" r:id="rId4"/>
    <p:sldId id="258" r:id="rId5"/>
    <p:sldId id="263" r:id="rId6"/>
    <p:sldId id="264" r:id="rId7"/>
    <p:sldId id="272" r:id="rId8"/>
    <p:sldId id="273" r:id="rId9"/>
    <p:sldId id="274" r:id="rId10"/>
    <p:sldId id="259" r:id="rId11"/>
    <p:sldId id="262" r:id="rId12"/>
    <p:sldId id="265" r:id="rId13"/>
    <p:sldId id="266" r:id="rId14"/>
    <p:sldId id="270" r:id="rId15"/>
    <p:sldId id="271" r:id="rId16"/>
    <p:sldId id="260" r:id="rId17"/>
    <p:sldId id="267" r:id="rId18"/>
    <p:sldId id="268" r:id="rId19"/>
    <p:sldId id="275" r:id="rId20"/>
    <p:sldId id="280" r:id="rId21"/>
    <p:sldId id="281" r:id="rId22"/>
    <p:sldId id="261" r:id="rId23"/>
    <p:sldId id="269" r:id="rId24"/>
    <p:sldId id="276" r:id="rId25"/>
    <p:sldId id="277" r:id="rId26"/>
    <p:sldId id="278" r:id="rId27"/>
    <p:sldId id="279" r:id="rId28"/>
    <p:sldId id="282" r:id="rId29"/>
    <p:sldId id="283" r:id="rId30"/>
  </p:sldIdLst>
  <p:sldSz cx="9144000" cy="5143500" type="screen16x9"/>
  <p:notesSz cx="6858000" cy="9144000"/>
  <p:defaultText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46014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p:scale>
          <a:sx n="75" d="100"/>
          <a:sy n="75" d="100"/>
        </p:scale>
        <p:origin x="-162" y="-1476"/>
      </p:cViewPr>
      <p:guideLst>
        <p:guide orient="horz" pos="1620"/>
        <p:guide pos="2880"/>
      </p:guideLst>
    </p:cSldViewPr>
  </p:slideViewPr>
  <p:notesTextViewPr>
    <p:cViewPr>
      <p:scale>
        <a:sx n="1" d="1"/>
        <a:sy n="1" d="1"/>
      </p:scale>
      <p:origin x="0" y="0"/>
    </p:cViewPr>
  </p:notesTextViewPr>
  <p:sorterViewPr>
    <p:cViewPr>
      <p:scale>
        <a:sx n="186" d="100"/>
        <a:sy n="18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495FBCA-AAAF-460C-B7AB-78D8F52A5EF3}" type="datetimeFigureOut">
              <a:rPr lang="zh-CN" altLang="en-US" smtClean="0"/>
              <a:t>2019/3/16</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D065588-F037-47A0-A4DF-B0121D94AA03}" type="slidenum">
              <a:rPr lang="zh-CN" altLang="en-US" smtClean="0"/>
              <a:t>‹#›</a:t>
            </a:fld>
            <a:endParaRPr lang="zh-CN" altLang="en-US"/>
          </a:p>
        </p:txBody>
      </p:sp>
    </p:spTree>
    <p:extLst>
      <p:ext uri="{BB962C8B-B14F-4D97-AF65-F5344CB8AC3E}">
        <p14:creationId xmlns:p14="http://schemas.microsoft.com/office/powerpoint/2010/main" val="170011702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BAFBD33-0E80-4B03-BDEC-5ABB56D86918}" type="slidenum">
              <a:rPr lang="zh-CN" altLang="en-US" smtClean="0"/>
              <a:t>4</a:t>
            </a:fld>
            <a:endParaRPr lang="zh-CN" altLang="en-US"/>
          </a:p>
        </p:txBody>
      </p:sp>
    </p:spTree>
    <p:extLst>
      <p:ext uri="{BB962C8B-B14F-4D97-AF65-F5344CB8AC3E}">
        <p14:creationId xmlns:p14="http://schemas.microsoft.com/office/powerpoint/2010/main" val="15706212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BAFBD33-0E80-4B03-BDEC-5ABB56D86918}" type="slidenum">
              <a:rPr lang="zh-CN" altLang="en-US" smtClean="0"/>
              <a:t>14</a:t>
            </a:fld>
            <a:endParaRPr lang="zh-CN" altLang="en-US"/>
          </a:p>
        </p:txBody>
      </p:sp>
    </p:spTree>
    <p:extLst>
      <p:ext uri="{BB962C8B-B14F-4D97-AF65-F5344CB8AC3E}">
        <p14:creationId xmlns:p14="http://schemas.microsoft.com/office/powerpoint/2010/main" val="220709967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BAFBD33-0E80-4B03-BDEC-5ABB56D86918}" type="slidenum">
              <a:rPr lang="zh-CN" altLang="en-US" smtClean="0"/>
              <a:t>16</a:t>
            </a:fld>
            <a:endParaRPr lang="zh-CN" altLang="en-US"/>
          </a:p>
        </p:txBody>
      </p:sp>
    </p:spTree>
    <p:extLst>
      <p:ext uri="{BB962C8B-B14F-4D97-AF65-F5344CB8AC3E}">
        <p14:creationId xmlns:p14="http://schemas.microsoft.com/office/powerpoint/2010/main" val="149409386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t>17</a:t>
            </a:fld>
            <a:endParaRPr lang="zh-CN" altLang="en-US"/>
          </a:p>
        </p:txBody>
      </p:sp>
    </p:spTree>
    <p:extLst>
      <p:ext uri="{BB962C8B-B14F-4D97-AF65-F5344CB8AC3E}">
        <p14:creationId xmlns:p14="http://schemas.microsoft.com/office/powerpoint/2010/main" val="240432866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t>18</a:t>
            </a:fld>
            <a:endParaRPr lang="zh-CN" altLang="en-US"/>
          </a:p>
        </p:txBody>
      </p:sp>
    </p:spTree>
    <p:extLst>
      <p:ext uri="{BB962C8B-B14F-4D97-AF65-F5344CB8AC3E}">
        <p14:creationId xmlns:p14="http://schemas.microsoft.com/office/powerpoint/2010/main" val="421694808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BAFBD33-0E80-4B03-BDEC-5ABB56D86918}" type="slidenum">
              <a:rPr lang="zh-CN" altLang="en-US" smtClean="0"/>
              <a:t>19</a:t>
            </a:fld>
            <a:endParaRPr lang="zh-CN" altLang="en-US"/>
          </a:p>
        </p:txBody>
      </p:sp>
    </p:spTree>
    <p:extLst>
      <p:ext uri="{BB962C8B-B14F-4D97-AF65-F5344CB8AC3E}">
        <p14:creationId xmlns:p14="http://schemas.microsoft.com/office/powerpoint/2010/main" val="377905814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t>20</a:t>
            </a:fld>
            <a:endParaRPr lang="zh-CN" altLang="en-US"/>
          </a:p>
        </p:txBody>
      </p:sp>
    </p:spTree>
    <p:extLst>
      <p:ext uri="{BB962C8B-B14F-4D97-AF65-F5344CB8AC3E}">
        <p14:creationId xmlns:p14="http://schemas.microsoft.com/office/powerpoint/2010/main" val="82225953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BAFBD33-0E80-4B03-BDEC-5ABB56D86918}" type="slidenum">
              <a:rPr lang="zh-CN" altLang="en-US" smtClean="0"/>
              <a:t>22</a:t>
            </a:fld>
            <a:endParaRPr lang="zh-CN" altLang="en-US"/>
          </a:p>
        </p:txBody>
      </p:sp>
    </p:spTree>
    <p:extLst>
      <p:ext uri="{BB962C8B-B14F-4D97-AF65-F5344CB8AC3E}">
        <p14:creationId xmlns:p14="http://schemas.microsoft.com/office/powerpoint/2010/main" val="179616073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BAFBD33-0E80-4B03-BDEC-5ABB56D86918}" type="slidenum">
              <a:rPr lang="zh-CN" altLang="en-US" smtClean="0"/>
              <a:t>23</a:t>
            </a:fld>
            <a:endParaRPr lang="zh-CN" altLang="en-US"/>
          </a:p>
        </p:txBody>
      </p:sp>
    </p:spTree>
    <p:extLst>
      <p:ext uri="{BB962C8B-B14F-4D97-AF65-F5344CB8AC3E}">
        <p14:creationId xmlns:p14="http://schemas.microsoft.com/office/powerpoint/2010/main" val="99309302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BAFBD33-0E80-4B03-BDEC-5ABB56D86918}" type="slidenum">
              <a:rPr lang="zh-CN" altLang="en-US" smtClean="0"/>
              <a:t>24</a:t>
            </a:fld>
            <a:endParaRPr lang="zh-CN" altLang="en-US"/>
          </a:p>
        </p:txBody>
      </p:sp>
    </p:spTree>
    <p:extLst>
      <p:ext uri="{BB962C8B-B14F-4D97-AF65-F5344CB8AC3E}">
        <p14:creationId xmlns:p14="http://schemas.microsoft.com/office/powerpoint/2010/main" val="320500844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BAFBD33-0E80-4B03-BDEC-5ABB56D86918}" type="slidenum">
              <a:rPr lang="zh-CN" altLang="en-US" smtClean="0"/>
              <a:t>25</a:t>
            </a:fld>
            <a:endParaRPr lang="zh-CN" altLang="en-US"/>
          </a:p>
        </p:txBody>
      </p:sp>
    </p:spTree>
    <p:extLst>
      <p:ext uri="{BB962C8B-B14F-4D97-AF65-F5344CB8AC3E}">
        <p14:creationId xmlns:p14="http://schemas.microsoft.com/office/powerpoint/2010/main" val="334345297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BAFBD33-0E80-4B03-BDEC-5ABB56D86918}" type="slidenum">
              <a:rPr lang="zh-CN" altLang="en-US" smtClean="0"/>
              <a:t>5</a:t>
            </a:fld>
            <a:endParaRPr lang="zh-CN" altLang="en-US"/>
          </a:p>
        </p:txBody>
      </p:sp>
    </p:spTree>
    <p:extLst>
      <p:ext uri="{BB962C8B-B14F-4D97-AF65-F5344CB8AC3E}">
        <p14:creationId xmlns:p14="http://schemas.microsoft.com/office/powerpoint/2010/main" val="143844065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BAFBD33-0E80-4B03-BDEC-5ABB56D86918}" type="slidenum">
              <a:rPr lang="zh-CN" altLang="en-US" smtClean="0"/>
              <a:t>26</a:t>
            </a:fld>
            <a:endParaRPr lang="zh-CN" altLang="en-US"/>
          </a:p>
        </p:txBody>
      </p:sp>
    </p:spTree>
    <p:extLst>
      <p:ext uri="{BB962C8B-B14F-4D97-AF65-F5344CB8AC3E}">
        <p14:creationId xmlns:p14="http://schemas.microsoft.com/office/powerpoint/2010/main" val="246008638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BAFBD33-0E80-4B03-BDEC-5ABB56D86918}" type="slidenum">
              <a:rPr lang="zh-CN" altLang="en-US" smtClean="0"/>
              <a:t>6</a:t>
            </a:fld>
            <a:endParaRPr lang="zh-CN" altLang="en-US"/>
          </a:p>
        </p:txBody>
      </p:sp>
    </p:spTree>
    <p:extLst>
      <p:ext uri="{BB962C8B-B14F-4D97-AF65-F5344CB8AC3E}">
        <p14:creationId xmlns:p14="http://schemas.microsoft.com/office/powerpoint/2010/main" val="208513446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BAFBD33-0E80-4B03-BDEC-5ABB56D86918}" type="slidenum">
              <a:rPr lang="zh-CN" altLang="en-US" smtClean="0"/>
              <a:t>7</a:t>
            </a:fld>
            <a:endParaRPr lang="zh-CN" altLang="en-US"/>
          </a:p>
        </p:txBody>
      </p:sp>
    </p:spTree>
    <p:extLst>
      <p:ext uri="{BB962C8B-B14F-4D97-AF65-F5344CB8AC3E}">
        <p14:creationId xmlns:p14="http://schemas.microsoft.com/office/powerpoint/2010/main" val="256689408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BAFBD33-0E80-4B03-BDEC-5ABB56D86918}" type="slidenum">
              <a:rPr lang="zh-CN" altLang="en-US" smtClean="0"/>
              <a:t>8</a:t>
            </a:fld>
            <a:endParaRPr lang="zh-CN" altLang="en-US"/>
          </a:p>
        </p:txBody>
      </p:sp>
    </p:spTree>
    <p:extLst>
      <p:ext uri="{BB962C8B-B14F-4D97-AF65-F5344CB8AC3E}">
        <p14:creationId xmlns:p14="http://schemas.microsoft.com/office/powerpoint/2010/main" val="115278794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BAFBD33-0E80-4B03-BDEC-5ABB56D86918}" type="slidenum">
              <a:rPr lang="zh-CN" altLang="en-US" smtClean="0"/>
              <a:t>10</a:t>
            </a:fld>
            <a:endParaRPr lang="zh-CN" altLang="en-US"/>
          </a:p>
        </p:txBody>
      </p:sp>
    </p:spTree>
    <p:extLst>
      <p:ext uri="{BB962C8B-B14F-4D97-AF65-F5344CB8AC3E}">
        <p14:creationId xmlns:p14="http://schemas.microsoft.com/office/powerpoint/2010/main" val="334402000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BAFBD33-0E80-4B03-BDEC-5ABB56D86918}" type="slidenum">
              <a:rPr lang="zh-CN" altLang="en-US" smtClean="0"/>
              <a:t>11</a:t>
            </a:fld>
            <a:endParaRPr lang="zh-CN" altLang="en-US"/>
          </a:p>
        </p:txBody>
      </p:sp>
    </p:spTree>
    <p:extLst>
      <p:ext uri="{BB962C8B-B14F-4D97-AF65-F5344CB8AC3E}">
        <p14:creationId xmlns:p14="http://schemas.microsoft.com/office/powerpoint/2010/main" val="86177269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BAFBD33-0E80-4B03-BDEC-5ABB56D86918}" type="slidenum">
              <a:rPr lang="zh-CN" altLang="en-US" smtClean="0"/>
              <a:t>12</a:t>
            </a:fld>
            <a:endParaRPr lang="zh-CN" altLang="en-US"/>
          </a:p>
        </p:txBody>
      </p:sp>
    </p:spTree>
    <p:extLst>
      <p:ext uri="{BB962C8B-B14F-4D97-AF65-F5344CB8AC3E}">
        <p14:creationId xmlns:p14="http://schemas.microsoft.com/office/powerpoint/2010/main" val="219148265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t>13</a:t>
            </a:fld>
            <a:endParaRPr lang="zh-CN" altLang="en-US"/>
          </a:p>
        </p:txBody>
      </p:sp>
    </p:spTree>
    <p:extLst>
      <p:ext uri="{BB962C8B-B14F-4D97-AF65-F5344CB8AC3E}">
        <p14:creationId xmlns:p14="http://schemas.microsoft.com/office/powerpoint/2010/main" val="412848585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0" y="841772"/>
            <a:ext cx="6858000" cy="1790700"/>
          </a:xfrm>
        </p:spPr>
        <p:txBody>
          <a:bodyPr anchor="b"/>
          <a:lstStyle>
            <a:lvl1pPr algn="ctr">
              <a:defRPr sz="45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单击以编辑母版副标题样式</a:t>
            </a:r>
            <a:endParaRPr lang="zh-CN" altLang="en-US"/>
          </a:p>
        </p:txBody>
      </p:sp>
      <p:sp>
        <p:nvSpPr>
          <p:cNvPr id="4" name="日期占位符 3"/>
          <p:cNvSpPr>
            <a:spLocks noGrp="1"/>
          </p:cNvSpPr>
          <p:nvPr>
            <p:ph type="dt" sz="half" idx="10"/>
          </p:nvPr>
        </p:nvSpPr>
        <p:spPr/>
        <p:txBody>
          <a:bodyPr/>
          <a:lstStyle/>
          <a:p>
            <a:fld id="{9CE5B826-6809-49B3-9B4B-177D412235B0}" type="datetimeFigureOut">
              <a:rPr lang="zh-CN" altLang="en-US" smtClean="0"/>
              <a:t>2019/3/16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3418514425"/>
      </p:ext>
    </p:extLst>
  </p:cSld>
  <p:clrMapOvr>
    <a:masterClrMapping/>
  </p:clrMapOvr>
  <mc:AlternateContent xmlns:mc="http://schemas.openxmlformats.org/markup-compatibility/2006" xmlns:p14="http://schemas.microsoft.com/office/powerpoint/2010/main">
    <mc:Choice Requires="p14">
      <p:transition spd="slow" p14:dur="900" advClick="0" advTm="0">
        <p14:warp dir="in"/>
      </p:transition>
    </mc:Choice>
    <mc:Fallback xmlns="">
      <p:transition spd="slow" advClick="0" advTm="0">
        <p:fade/>
      </p:transition>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9CE5B826-6809-49B3-9B4B-177D412235B0}" type="datetimeFigureOut">
              <a:rPr lang="zh-CN" altLang="en-US" smtClean="0"/>
              <a:t>2019/3/16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2718678549"/>
      </p:ext>
    </p:extLst>
  </p:cSld>
  <p:clrMapOvr>
    <a:masterClrMapping/>
  </p:clrMapOvr>
  <mc:AlternateContent xmlns:mc="http://schemas.openxmlformats.org/markup-compatibility/2006" xmlns:p14="http://schemas.microsoft.com/office/powerpoint/2010/main">
    <mc:Choice Requires="p14">
      <p:transition spd="slow" p14:dur="900" advClick="0" advTm="0">
        <p14:warp dir="in"/>
      </p:transition>
    </mc:Choice>
    <mc:Fallback xmlns="">
      <p:transition spd="slow" advClick="0" advTm="0">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543675" y="273844"/>
            <a:ext cx="1971675" cy="4358879"/>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28650" y="273844"/>
            <a:ext cx="5800725" cy="4358879"/>
          </a:xfrm>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9CE5B826-6809-49B3-9B4B-177D412235B0}" type="datetimeFigureOut">
              <a:rPr lang="zh-CN" altLang="en-US" smtClean="0"/>
              <a:t>2019/3/16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310227679"/>
      </p:ext>
    </p:extLst>
  </p:cSld>
  <p:clrMapOvr>
    <a:masterClrMapping/>
  </p:clrMapOvr>
  <mc:AlternateContent xmlns:mc="http://schemas.openxmlformats.org/markup-compatibility/2006" xmlns:p14="http://schemas.microsoft.com/office/powerpoint/2010/main">
    <mc:Choice Requires="p14">
      <p:transition spd="slow" p14:dur="900" advClick="0" advTm="0">
        <p14:warp dir="in"/>
      </p:transition>
    </mc:Choice>
    <mc:Fallback xmlns="">
      <p:transition spd="slow" advClick="0" advTm="0">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标题和内容">
    <p:spTree>
      <p:nvGrpSpPr>
        <p:cNvPr id="1" name=""/>
        <p:cNvGrpSpPr/>
        <p:nvPr/>
      </p:nvGrpSpPr>
      <p:grpSpPr>
        <a:xfrm>
          <a:off x="0" y="0"/>
          <a:ext cx="0" cy="0"/>
          <a:chOff x="0" y="0"/>
          <a:chExt cx="0" cy="0"/>
        </a:xfrm>
      </p:grpSpPr>
      <p:pic>
        <p:nvPicPr>
          <p:cNvPr id="7" name="图片 6"/>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0" y="0"/>
            <a:ext cx="9144000" cy="5143500"/>
          </a:xfrm>
          <a:prstGeom prst="rect">
            <a:avLst/>
          </a:prstGeom>
        </p:spPr>
      </p:pic>
      <p:sp>
        <p:nvSpPr>
          <p:cNvPr id="4" name="五边形 3"/>
          <p:cNvSpPr/>
          <p:nvPr userDrawn="1"/>
        </p:nvSpPr>
        <p:spPr>
          <a:xfrm>
            <a:off x="-1" y="127000"/>
            <a:ext cx="667657" cy="290286"/>
          </a:xfrm>
          <a:prstGeom prst="homePlat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矩形 1"/>
          <p:cNvSpPr/>
          <p:nvPr userDrawn="1"/>
        </p:nvSpPr>
        <p:spPr>
          <a:xfrm>
            <a:off x="-23813" y="580571"/>
            <a:ext cx="9144000" cy="4308929"/>
          </a:xfrm>
          <a:prstGeom prst="rect">
            <a:avLst/>
          </a:prstGeom>
          <a:solidFill>
            <a:schemeClr val="bg1">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标题 2"/>
          <p:cNvSpPr>
            <a:spLocks noGrp="1"/>
          </p:cNvSpPr>
          <p:nvPr>
            <p:ph type="title"/>
          </p:nvPr>
        </p:nvSpPr>
        <p:spPr>
          <a:xfrm>
            <a:off x="666750" y="0"/>
            <a:ext cx="7886700" cy="580571"/>
          </a:xfrm>
        </p:spPr>
        <p:txBody>
          <a:bodyPr>
            <a:normAutofit/>
          </a:bodyPr>
          <a:lstStyle>
            <a:lvl1pPr>
              <a:defRPr sz="2800" b="1">
                <a:solidFill>
                  <a:srgbClr val="C00000"/>
                </a:solidFill>
              </a:defRPr>
            </a:lvl1pPr>
          </a:lstStyle>
          <a:p>
            <a:r>
              <a:rPr lang="zh-CN" altLang="en-US" smtClean="0"/>
              <a:t>单击此处编辑母版标题样式</a:t>
            </a:r>
            <a:endParaRPr lang="zh-CN" altLang="en-US"/>
          </a:p>
        </p:txBody>
      </p:sp>
    </p:spTree>
    <p:extLst>
      <p:ext uri="{BB962C8B-B14F-4D97-AF65-F5344CB8AC3E}">
        <p14:creationId xmlns:p14="http://schemas.microsoft.com/office/powerpoint/2010/main" val="37133132"/>
      </p:ext>
    </p:extLst>
  </p:cSld>
  <p:clrMapOvr>
    <a:masterClrMapping/>
  </p:clrMapOvr>
  <mc:AlternateContent xmlns:mc="http://schemas.openxmlformats.org/markup-compatibility/2006" xmlns:p14="http://schemas.microsoft.com/office/powerpoint/2010/main">
    <mc:Choice Requires="p14">
      <p:transition spd="slow" p14:dur="900" advClick="0" advTm="0">
        <p14:warp dir="in"/>
      </p:transition>
    </mc:Choice>
    <mc:Fallback xmlns="">
      <p:transition spd="slow" advClick="0" advTm="0">
        <p:fade/>
      </p:transition>
    </mc:Fallback>
  </mc:AlternateContent>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20"/>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2019/3/16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3843468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2019/3/16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6293927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2019/3/16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6023159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2019/3/16</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2968515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8"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8"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2019/3/16</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6135867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2019/3/16</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0056249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2019/3/16</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0939546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9CE5B826-6809-49B3-9B4B-177D412235B0}" type="datetimeFigureOut">
              <a:rPr lang="zh-CN" altLang="en-US" smtClean="0"/>
              <a:t>2019/3/16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3279149237"/>
      </p:ext>
    </p:extLst>
  </p:cSld>
  <p:clrMapOvr>
    <a:masterClrMapping/>
  </p:clrMapOvr>
  <mc:AlternateContent xmlns:mc="http://schemas.openxmlformats.org/markup-compatibility/2006" xmlns:p14="http://schemas.microsoft.com/office/powerpoint/2010/main">
    <mc:Choice Requires="p14">
      <p:transition spd="slow" p14:dur="900" advClick="0" advTm="0">
        <p14:warp dir="in"/>
      </p:transition>
    </mc:Choice>
    <mc:Fallback xmlns="">
      <p:transition spd="slow" advClick="0" advTm="0">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3"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9"/>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3" y="1076327"/>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2019/3/16</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026228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1"/>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4"/>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2019/3/16</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6351327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2019/3/16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7605217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80"/>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80"/>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2019/3/16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3561716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23888" y="1282304"/>
            <a:ext cx="7886700" cy="2139553"/>
          </a:xfrm>
        </p:spPr>
        <p:txBody>
          <a:bodyPr anchor="b"/>
          <a:lstStyle>
            <a:lvl1pPr>
              <a:defRPr sz="45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编辑母版文本样式</a:t>
            </a:r>
          </a:p>
        </p:txBody>
      </p:sp>
      <p:sp>
        <p:nvSpPr>
          <p:cNvPr id="4" name="日期占位符 3"/>
          <p:cNvSpPr>
            <a:spLocks noGrp="1"/>
          </p:cNvSpPr>
          <p:nvPr>
            <p:ph type="dt" sz="half" idx="10"/>
          </p:nvPr>
        </p:nvSpPr>
        <p:spPr/>
        <p:txBody>
          <a:bodyPr/>
          <a:lstStyle/>
          <a:p>
            <a:fld id="{9CE5B826-6809-49B3-9B4B-177D412235B0}" type="datetimeFigureOut">
              <a:rPr lang="zh-CN" altLang="en-US" smtClean="0"/>
              <a:t>2019/3/16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2142134983"/>
      </p:ext>
    </p:extLst>
  </p:cSld>
  <p:clrMapOvr>
    <a:masterClrMapping/>
  </p:clrMapOvr>
  <mc:AlternateContent xmlns:mc="http://schemas.openxmlformats.org/markup-compatibility/2006" xmlns:p14="http://schemas.microsoft.com/office/powerpoint/2010/main">
    <mc:Choice Requires="p14">
      <p:transition spd="slow" p14:dur="900" advClick="0" advTm="0">
        <p14:warp dir="in"/>
      </p:transition>
    </mc:Choice>
    <mc:Fallback xmlns="">
      <p:transition spd="slow" advClick="0" advTm="0">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28650" y="1369219"/>
            <a:ext cx="3886200" cy="3263504"/>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29150" y="1369219"/>
            <a:ext cx="3886200" cy="3263504"/>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9CE5B826-6809-49B3-9B4B-177D412235B0}" type="datetimeFigureOut">
              <a:rPr lang="zh-CN" altLang="en-US" smtClean="0"/>
              <a:t>2019/3/16</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601AD0B5-09AD-499F-88BC-01FCE55CDA76}" type="slidenum">
              <a:rPr lang="zh-CN" altLang="en-US" smtClean="0"/>
              <a:t>‹#›</a:t>
            </a:fld>
            <a:endParaRPr lang="zh-CN" altLang="en-US"/>
          </a:p>
        </p:txBody>
      </p:sp>
      <p:sp>
        <p:nvSpPr>
          <p:cNvPr id="9" name="矩形 8"/>
          <p:cNvSpPr/>
          <p:nvPr userDrawn="1"/>
        </p:nvSpPr>
        <p:spPr>
          <a:xfrm>
            <a:off x="6826628" y="4780125"/>
            <a:ext cx="775136" cy="246221"/>
          </a:xfrm>
          <a:prstGeom prst="rect">
            <a:avLst/>
          </a:prstGeom>
        </p:spPr>
        <p:txBody>
          <a:bodyPr wrap="square">
            <a:spAutoFit/>
          </a:bodyPr>
          <a:lstStyle/>
          <a:p>
            <a:pPr defTabSz="914400"/>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pPr defTabSz="914400"/>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素材下载：</a:t>
            </a:r>
            <a:r>
              <a:rPr lang="en-US" altLang="zh-CN" sz="100" dirty="0">
                <a:solidFill>
                  <a:prstClr val="white"/>
                </a:solidFill>
                <a:latin typeface="Calibri"/>
                <a:ea typeface="宋体"/>
              </a:rPr>
              <a:t>www.1ppt.com/sucai/</a:t>
            </a:r>
          </a:p>
          <a:p>
            <a:pPr defTabSz="914400"/>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图表下载：</a:t>
            </a:r>
            <a:r>
              <a:rPr lang="en-US" altLang="zh-CN" sz="100" dirty="0">
                <a:solidFill>
                  <a:prstClr val="white"/>
                </a:solidFill>
                <a:latin typeface="Calibri"/>
                <a:ea typeface="宋体"/>
              </a:rPr>
              <a:t>www.1ppt.com/tubiao/      </a:t>
            </a:r>
          </a:p>
          <a:p>
            <a:pPr defTabSz="914400"/>
            <a:r>
              <a:rPr lang="zh-CN" altLang="en-US" sz="100" dirty="0">
                <a:solidFill>
                  <a:prstClr val="white"/>
                </a:solidFill>
                <a:latin typeface="Calibri"/>
                <a:ea typeface="宋体"/>
              </a:rPr>
              <a:t>优秀</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pPr defTabSz="914400"/>
            <a:r>
              <a:rPr lang="en-US" altLang="zh-CN" sz="100" dirty="0">
                <a:solidFill>
                  <a:prstClr val="white"/>
                </a:solidFill>
                <a:latin typeface="Calibri"/>
                <a:ea typeface="宋体"/>
              </a:rPr>
              <a:t>Word</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www.1ppt.com/word/              Excel</a:t>
            </a:r>
            <a:r>
              <a:rPr lang="zh-CN" altLang="en-US" sz="100" dirty="0">
                <a:solidFill>
                  <a:prstClr val="white"/>
                </a:solidFill>
                <a:latin typeface="Calibri"/>
                <a:ea typeface="宋体"/>
              </a:rPr>
              <a:t>教程：</a:t>
            </a:r>
            <a:r>
              <a:rPr lang="en-US" altLang="zh-CN" sz="100" dirty="0">
                <a:solidFill>
                  <a:prstClr val="white"/>
                </a:solidFill>
                <a:latin typeface="Calibri"/>
                <a:ea typeface="宋体"/>
              </a:rPr>
              <a:t>www.1ppt.com/excel/  </a:t>
            </a:r>
          </a:p>
          <a:p>
            <a:pPr defTabSz="914400"/>
            <a:r>
              <a:rPr lang="zh-CN" altLang="en-US" sz="100" dirty="0">
                <a:solidFill>
                  <a:prstClr val="white"/>
                </a:solidFill>
                <a:latin typeface="Calibri"/>
                <a:ea typeface="宋体"/>
              </a:rPr>
              <a:t>资料下载：</a:t>
            </a:r>
            <a:r>
              <a:rPr lang="en-US" altLang="zh-CN" sz="100" dirty="0">
                <a:solidFill>
                  <a:prstClr val="white"/>
                </a:solidFill>
                <a:latin typeface="Calibri"/>
                <a:ea typeface="宋体"/>
              </a:rPr>
              <a:t>www.1ppt.com/ziliao/                PPT</a:t>
            </a:r>
            <a:r>
              <a:rPr lang="zh-CN" altLang="en-US" sz="100" dirty="0">
                <a:solidFill>
                  <a:prstClr val="white"/>
                </a:solidFill>
                <a:latin typeface="Calibri"/>
                <a:ea typeface="宋体"/>
              </a:rPr>
              <a:t>课件下载：</a:t>
            </a:r>
            <a:r>
              <a:rPr lang="en-US" altLang="zh-CN" sz="100" dirty="0">
                <a:solidFill>
                  <a:prstClr val="white"/>
                </a:solidFill>
                <a:latin typeface="Calibri"/>
                <a:ea typeface="宋体"/>
              </a:rPr>
              <a:t>www.1ppt.com/kejian/ </a:t>
            </a:r>
          </a:p>
          <a:p>
            <a:pPr defTabSz="914400"/>
            <a:r>
              <a:rPr lang="zh-CN" altLang="en-US" sz="100" dirty="0">
                <a:solidFill>
                  <a:prstClr val="white"/>
                </a:solidFill>
                <a:latin typeface="Calibri"/>
                <a:ea typeface="宋体"/>
              </a:rPr>
              <a:t>范文下载：</a:t>
            </a:r>
            <a:r>
              <a:rPr lang="en-US" altLang="zh-CN" sz="100" dirty="0">
                <a:solidFill>
                  <a:prstClr val="white"/>
                </a:solidFill>
                <a:latin typeface="Calibri"/>
                <a:ea typeface="宋体"/>
              </a:rPr>
              <a:t>www.1ppt.com/fanwen/             </a:t>
            </a:r>
            <a:r>
              <a:rPr lang="zh-CN" altLang="en-US" sz="100" dirty="0">
                <a:solidFill>
                  <a:prstClr val="white"/>
                </a:solidFill>
                <a:latin typeface="Calibri"/>
                <a:ea typeface="宋体"/>
              </a:rPr>
              <a:t>试卷下载：</a:t>
            </a:r>
            <a:r>
              <a:rPr lang="en-US" altLang="zh-CN" sz="100" dirty="0">
                <a:solidFill>
                  <a:prstClr val="white"/>
                </a:solidFill>
                <a:latin typeface="Calibri"/>
                <a:ea typeface="宋体"/>
              </a:rPr>
              <a:t>www.1ppt.com/shiti/  </a:t>
            </a:r>
          </a:p>
          <a:p>
            <a:pPr defTabSz="914400"/>
            <a:r>
              <a:rPr lang="zh-CN" altLang="en-US" sz="100" dirty="0">
                <a:solidFill>
                  <a:prstClr val="white"/>
                </a:solidFill>
                <a:latin typeface="Calibri"/>
                <a:ea typeface="宋体"/>
              </a:rPr>
              <a:t>教案下载：</a:t>
            </a:r>
            <a:r>
              <a:rPr lang="en-US" altLang="zh-CN" sz="100" dirty="0">
                <a:solidFill>
                  <a:prstClr val="white"/>
                </a:solidFill>
                <a:latin typeface="Calibri"/>
                <a:ea typeface="宋体"/>
              </a:rPr>
              <a:t>www.1ppt.com/jiaoan/  </a:t>
            </a:r>
            <a:r>
              <a:rPr lang="en-US" altLang="zh-CN" sz="100" dirty="0" smtClean="0">
                <a:solidFill>
                  <a:prstClr val="white"/>
                </a:solidFill>
                <a:latin typeface="Calibri"/>
                <a:ea typeface="宋体"/>
              </a:rPr>
              <a:t>      </a:t>
            </a:r>
            <a:endParaRPr lang="en-US" altLang="zh-CN" sz="100" dirty="0">
              <a:solidFill>
                <a:prstClr val="white"/>
              </a:solidFill>
              <a:latin typeface="Calibri"/>
              <a:ea typeface="宋体"/>
            </a:endParaRPr>
          </a:p>
          <a:p>
            <a:pPr defTabSz="914400"/>
            <a:r>
              <a:rPr lang="zh-CN" altLang="en-US" sz="100" dirty="0" smtClean="0">
                <a:solidFill>
                  <a:prstClr val="white"/>
                </a:solidFill>
                <a:latin typeface="Calibri"/>
                <a:ea typeface="宋体"/>
              </a:rPr>
              <a:t>字体下载：</a:t>
            </a:r>
            <a:r>
              <a:rPr lang="en-US" altLang="zh-CN" sz="100" dirty="0" smtClean="0">
                <a:solidFill>
                  <a:prstClr val="white"/>
                </a:solidFill>
                <a:latin typeface="Calibri"/>
                <a:ea typeface="宋体"/>
              </a:rPr>
              <a:t>www.1ppt.com/ziti/</a:t>
            </a:r>
            <a:endParaRPr lang="en-US" altLang="zh-CN" sz="100" dirty="0">
              <a:solidFill>
                <a:prstClr val="white"/>
              </a:solidFill>
              <a:latin typeface="Calibri"/>
              <a:ea typeface="宋体"/>
            </a:endParaRPr>
          </a:p>
          <a:p>
            <a:pPr defTabSz="914400"/>
            <a:r>
              <a:rPr lang="en-US" altLang="zh-CN" sz="100" dirty="0">
                <a:solidFill>
                  <a:prstClr val="white"/>
                </a:solidFill>
                <a:latin typeface="Calibri"/>
                <a:ea typeface="宋体"/>
              </a:rPr>
              <a:t> </a:t>
            </a:r>
            <a:endParaRPr lang="zh-CN" altLang="en-US" sz="100" dirty="0">
              <a:solidFill>
                <a:prstClr val="white"/>
              </a:solidFill>
              <a:latin typeface="Calibri"/>
              <a:ea typeface="宋体"/>
            </a:endParaRPr>
          </a:p>
        </p:txBody>
      </p:sp>
    </p:spTree>
    <p:extLst>
      <p:ext uri="{BB962C8B-B14F-4D97-AF65-F5344CB8AC3E}">
        <p14:creationId xmlns:p14="http://schemas.microsoft.com/office/powerpoint/2010/main" val="983261952"/>
      </p:ext>
    </p:extLst>
  </p:cSld>
  <p:clrMapOvr>
    <a:masterClrMapping/>
  </p:clrMapOvr>
  <mc:AlternateContent xmlns:mc="http://schemas.openxmlformats.org/markup-compatibility/2006" xmlns:p14="http://schemas.microsoft.com/office/powerpoint/2010/main">
    <mc:Choice Requires="p14">
      <p:transition spd="slow" p14:dur="900" advClick="0" advTm="0">
        <p14:warp dir="in"/>
      </p:transition>
    </mc:Choice>
    <mc:Fallback xmlns="">
      <p:transition spd="slow" advClick="0" advTm="0">
        <p:fade/>
      </p:transition>
    </mc:Fallback>
  </mc:AlternateContent>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29841" y="273844"/>
            <a:ext cx="7886700" cy="994172"/>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编辑母版文本样式</a:t>
            </a:r>
          </a:p>
        </p:txBody>
      </p:sp>
      <p:sp>
        <p:nvSpPr>
          <p:cNvPr id="4" name="内容占位符 3"/>
          <p:cNvSpPr>
            <a:spLocks noGrp="1"/>
          </p:cNvSpPr>
          <p:nvPr>
            <p:ph sz="half" idx="2"/>
          </p:nvPr>
        </p:nvSpPr>
        <p:spPr>
          <a:xfrm>
            <a:off x="629842" y="1878806"/>
            <a:ext cx="3868340" cy="2763441"/>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编辑母版文本样式</a:t>
            </a:r>
          </a:p>
        </p:txBody>
      </p:sp>
      <p:sp>
        <p:nvSpPr>
          <p:cNvPr id="6" name="内容占位符 5"/>
          <p:cNvSpPr>
            <a:spLocks noGrp="1"/>
          </p:cNvSpPr>
          <p:nvPr>
            <p:ph sz="quarter" idx="4"/>
          </p:nvPr>
        </p:nvSpPr>
        <p:spPr>
          <a:xfrm>
            <a:off x="4629150" y="1878806"/>
            <a:ext cx="3887391" cy="2763441"/>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9CE5B826-6809-49B3-9B4B-177D412235B0}" type="datetimeFigureOut">
              <a:rPr lang="zh-CN" altLang="en-US" smtClean="0"/>
              <a:t>2019/3/16</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1579557760"/>
      </p:ext>
    </p:extLst>
  </p:cSld>
  <p:clrMapOvr>
    <a:masterClrMapping/>
  </p:clrMapOvr>
  <mc:AlternateContent xmlns:mc="http://schemas.openxmlformats.org/markup-compatibility/2006" xmlns:p14="http://schemas.microsoft.com/office/powerpoint/2010/main">
    <mc:Choice Requires="p14">
      <p:transition spd="slow" p14:dur="900" advClick="0" advTm="0">
        <p14:warp dir="in"/>
      </p:transition>
    </mc:Choice>
    <mc:Fallback xmlns="">
      <p:transition spd="slow" advClick="0" advTm="0">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9CE5B826-6809-49B3-9B4B-177D412235B0}" type="datetimeFigureOut">
              <a:rPr lang="zh-CN" altLang="en-US" smtClean="0"/>
              <a:t>2019/3/16</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4190927272"/>
      </p:ext>
    </p:extLst>
  </p:cSld>
  <p:clrMapOvr>
    <a:masterClrMapping/>
  </p:clrMapOvr>
  <mc:AlternateContent xmlns:mc="http://schemas.openxmlformats.org/markup-compatibility/2006" xmlns:p14="http://schemas.microsoft.com/office/powerpoint/2010/main">
    <mc:Choice Requires="p14">
      <p:transition spd="slow" p14:dur="900" advClick="0" advTm="0">
        <p14:warp dir="in"/>
      </p:transition>
    </mc:Choice>
    <mc:Fallback xmlns="">
      <p:transition spd="slow" advClick="0" advTm="0">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9CE5B826-6809-49B3-9B4B-177D412235B0}" type="datetimeFigureOut">
              <a:rPr lang="zh-CN" altLang="en-US" smtClean="0"/>
              <a:t>2019/3/16</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96147258"/>
      </p:ext>
    </p:extLst>
  </p:cSld>
  <p:clrMapOvr>
    <a:masterClrMapping/>
  </p:clrMapOvr>
  <mc:AlternateContent xmlns:mc="http://schemas.openxmlformats.org/markup-compatibility/2006" xmlns:p14="http://schemas.microsoft.com/office/powerpoint/2010/main">
    <mc:Choice Requires="p14">
      <p:transition spd="slow" p14:dur="900" advClick="0" advTm="0">
        <p14:warp dir="in"/>
      </p:transition>
    </mc:Choice>
    <mc:Fallback xmlns="">
      <p:transition spd="slow" advClick="0" advTm="0">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编辑母版文本样式</a:t>
            </a:r>
          </a:p>
        </p:txBody>
      </p:sp>
      <p:sp>
        <p:nvSpPr>
          <p:cNvPr id="5" name="日期占位符 4"/>
          <p:cNvSpPr>
            <a:spLocks noGrp="1"/>
          </p:cNvSpPr>
          <p:nvPr>
            <p:ph type="dt" sz="half" idx="10"/>
          </p:nvPr>
        </p:nvSpPr>
        <p:spPr/>
        <p:txBody>
          <a:bodyPr/>
          <a:lstStyle/>
          <a:p>
            <a:fld id="{9CE5B826-6809-49B3-9B4B-177D412235B0}" type="datetimeFigureOut">
              <a:rPr lang="zh-CN" altLang="en-US" smtClean="0"/>
              <a:t>2019/3/16</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244105539"/>
      </p:ext>
    </p:extLst>
  </p:cSld>
  <p:clrMapOvr>
    <a:masterClrMapping/>
  </p:clrMapOvr>
  <mc:AlternateContent xmlns:mc="http://schemas.openxmlformats.org/markup-compatibility/2006" xmlns:p14="http://schemas.microsoft.com/office/powerpoint/2010/main">
    <mc:Choice Requires="p14">
      <p:transition spd="slow" p14:dur="900" advClick="0" advTm="0">
        <p14:warp dir="in"/>
      </p:transition>
    </mc:Choice>
    <mc:Fallback xmlns="">
      <p:transition spd="slow" advClick="0" advTm="0">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3887391" y="740569"/>
            <a:ext cx="4629150" cy="3655219"/>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zh-CN" altLang="en-US"/>
          </a:p>
        </p:txBody>
      </p:sp>
      <p:sp>
        <p:nvSpPr>
          <p:cNvPr id="4" name="文本占位符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编辑母版文本样式</a:t>
            </a:r>
          </a:p>
        </p:txBody>
      </p:sp>
      <p:sp>
        <p:nvSpPr>
          <p:cNvPr id="5" name="日期占位符 4"/>
          <p:cNvSpPr>
            <a:spLocks noGrp="1"/>
          </p:cNvSpPr>
          <p:nvPr>
            <p:ph type="dt" sz="half" idx="10"/>
          </p:nvPr>
        </p:nvSpPr>
        <p:spPr/>
        <p:txBody>
          <a:bodyPr/>
          <a:lstStyle/>
          <a:p>
            <a:fld id="{9CE5B826-6809-49B3-9B4B-177D412235B0}" type="datetimeFigureOut">
              <a:rPr lang="zh-CN" altLang="en-US" smtClean="0"/>
              <a:t>2019/3/16</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2392944547"/>
      </p:ext>
    </p:extLst>
  </p:cSld>
  <p:clrMapOvr>
    <a:masterClrMapping/>
  </p:clrMapOvr>
  <mc:AlternateContent xmlns:mc="http://schemas.openxmlformats.org/markup-compatibility/2006" xmlns:p14="http://schemas.microsoft.com/office/powerpoint/2010/main">
    <mc:Choice Requires="p14">
      <p:transition spd="slow" p14:dur="900" advClick="0" advTm="0">
        <p14:warp dir="in"/>
      </p:transition>
    </mc:Choice>
    <mc:Fallback xmlns="">
      <p:transition spd="slow" advClick="0" advTm="0">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fld id="{9CE5B826-6809-49B3-9B4B-177D412235B0}" type="datetimeFigureOut">
              <a:rPr lang="zh-CN" altLang="en-US" smtClean="0"/>
              <a:t>2019/3/16</a:t>
            </a:fld>
            <a:endParaRPr lang="zh-CN" altLang="en-US"/>
          </a:p>
        </p:txBody>
      </p:sp>
      <p:sp>
        <p:nvSpPr>
          <p:cNvPr id="5" name="页脚占位符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171279442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mc:AlternateContent xmlns:mc="http://schemas.openxmlformats.org/markup-compatibility/2006" xmlns:p14="http://schemas.microsoft.com/office/powerpoint/2010/main">
    <mc:Choice Requires="p14">
      <p:transition spd="slow" p14:dur="900" advClick="0" advTm="0">
        <p14:warp dir="in"/>
      </p:transition>
    </mc:Choice>
    <mc:Fallback xmlns="">
      <p:transition spd="slow" advClick="0" advTm="0">
        <p:fade/>
      </p:transition>
    </mc:Fallback>
  </mc:AlternateContent>
  <p:timing>
    <p:tnLst>
      <p:par>
        <p:cTn id="1" dur="indefinite" restart="never" nodeType="tmRoot"/>
      </p:par>
    </p:tnLst>
  </p:timing>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4"/>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400"/>
            <a:fld id="{530820CF-B880-4189-942D-D702A7CBA730}" type="datetimeFigureOut">
              <a:rPr lang="zh-CN" altLang="en-US" smtClean="0">
                <a:solidFill>
                  <a:prstClr val="black">
                    <a:tint val="75000"/>
                  </a:prstClr>
                </a:solidFill>
              </a:rPr>
              <a:pPr defTabSz="914400"/>
              <a:t>2019/3/16</a:t>
            </a:fld>
            <a:endParaRPr lang="zh-CN" altLang="en-US">
              <a:solidFill>
                <a:prstClr val="black">
                  <a:tint val="75000"/>
                </a:prstClr>
              </a:solidFill>
            </a:endParaRPr>
          </a:p>
        </p:txBody>
      </p:sp>
      <p:sp>
        <p:nvSpPr>
          <p:cNvPr id="5" name="页脚占位符 4"/>
          <p:cNvSpPr>
            <a:spLocks noGrp="1"/>
          </p:cNvSpPr>
          <p:nvPr>
            <p:ph type="ftr" sz="quarter" idx="3"/>
          </p:nvPr>
        </p:nvSpPr>
        <p:spPr>
          <a:xfrm>
            <a:off x="3124200" y="4767264"/>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a:endParaRPr lang="zh-CN" altLang="en-US">
              <a:solidFill>
                <a:prstClr val="black">
                  <a:tint val="75000"/>
                </a:prstClr>
              </a:solidFill>
            </a:endParaRPr>
          </a:p>
        </p:txBody>
      </p:sp>
      <p:sp>
        <p:nvSpPr>
          <p:cNvPr id="6" name="灯片编号占位符 5"/>
          <p:cNvSpPr>
            <a:spLocks noGrp="1"/>
          </p:cNvSpPr>
          <p:nvPr>
            <p:ph type="sldNum" sz="quarter" idx="4"/>
          </p:nvPr>
        </p:nvSpPr>
        <p:spPr>
          <a:xfrm>
            <a:off x="6553200" y="4767264"/>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400"/>
            <a:fld id="{0C913308-F349-4B6D-A68A-DD1791B4A57B}" type="slidenum">
              <a:rPr lang="zh-CN" altLang="en-US" smtClean="0">
                <a:solidFill>
                  <a:prstClr val="black">
                    <a:tint val="75000"/>
                  </a:prstClr>
                </a:solidFill>
              </a:rPr>
              <a:pPr defTabSz="914400"/>
              <a:t>‹#›</a:t>
            </a:fld>
            <a:endParaRPr lang="zh-CN" altLang="en-US">
              <a:solidFill>
                <a:prstClr val="black">
                  <a:tint val="75000"/>
                </a:prstClr>
              </a:solidFill>
            </a:endParaRPr>
          </a:p>
        </p:txBody>
      </p:sp>
    </p:spTree>
    <p:extLst>
      <p:ext uri="{BB962C8B-B14F-4D97-AF65-F5344CB8AC3E}">
        <p14:creationId xmlns:p14="http://schemas.microsoft.com/office/powerpoint/2010/main" val="1156002644"/>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microsoft.com/office/2007/relationships/hdphoto" Target="../media/hdphoto1.wdp"/><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jpg"/><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hyperlink" Target="http://www.rapidesign.cn/" TargetMode="External"/><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8.xml"/><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8" Type="http://schemas.microsoft.com/office/2007/relationships/hdphoto" Target="../media/hdphoto1.wdp"/><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jpg"/><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7.png"/><Relationship Id="rId4" Type="http://schemas.openxmlformats.org/officeDocument/2006/relationships/image" Target="../media/image3.pn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8" Type="http://schemas.microsoft.com/office/2007/relationships/hdphoto" Target="../media/hdphoto1.wdp"/><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jpg"/><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8" Type="http://schemas.microsoft.com/office/2007/relationships/hdphoto" Target="../media/hdphoto1.wdp"/><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jpg"/><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7.png"/><Relationship Id="rId4" Type="http://schemas.openxmlformats.org/officeDocument/2006/relationships/image" Target="../media/image3.png"/></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2.xml"/></Relationships>
</file>

<file path=ppt/slides/_rels/slide27.xml.rels><?xml version="1.0" encoding="UTF-8" standalone="yes"?>
<Relationships xmlns="http://schemas.openxmlformats.org/package/2006/relationships"><Relationship Id="rId8" Type="http://schemas.microsoft.com/office/2007/relationships/hdphoto" Target="../media/hdphoto1.wdp"/><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jpg"/><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28.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10.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12.png"/><Relationship Id="rId1" Type="http://schemas.openxmlformats.org/officeDocument/2006/relationships/slideLayout" Target="../slideLayouts/slideLayout14.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11.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8" Type="http://schemas.microsoft.com/office/2007/relationships/hdphoto" Target="../media/hdphoto1.wdp"/><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jpg"/><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7.png"/><Relationship Id="rId4" Type="http://schemas.openxmlformats.org/officeDocument/2006/relationships/image" Target="../media/image3.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8" Type="http://schemas.microsoft.com/office/2007/relationships/hdphoto" Target="../media/hdphoto1.wdp"/><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jpg"/><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7.png"/><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0" y="0"/>
            <a:ext cx="9144000" cy="5143500"/>
          </a:xfrm>
          <a:prstGeom prst="rect">
            <a:avLst/>
          </a:prstGeom>
        </p:spPr>
      </p:pic>
      <p:pic>
        <p:nvPicPr>
          <p:cNvPr id="4" name="图片 3"/>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205159" y="-12700"/>
            <a:ext cx="991117" cy="1871554"/>
          </a:xfrm>
          <a:prstGeom prst="rect">
            <a:avLst/>
          </a:prstGeom>
        </p:spPr>
      </p:pic>
      <p:pic>
        <p:nvPicPr>
          <p:cNvPr id="5" name="图片 4"/>
          <p:cNvPicPr>
            <a:picLocks noChangeAspect="1"/>
          </p:cNvPicPr>
          <p:nvPr/>
        </p:nvPicPr>
        <p:blipFill rotWithShape="1">
          <a:blip r:embed="rId4" cstate="screen">
            <a:extLst>
              <a:ext uri="{28A0092B-C50C-407E-A947-70E740481C1C}">
                <a14:useLocalDpi xmlns:a14="http://schemas.microsoft.com/office/drawing/2010/main"/>
              </a:ext>
            </a:extLst>
          </a:blip>
          <a:srcRect b="-1667"/>
          <a:stretch/>
        </p:blipFill>
        <p:spPr>
          <a:xfrm>
            <a:off x="6855953" y="229328"/>
            <a:ext cx="2288047" cy="2323592"/>
          </a:xfrm>
          <a:prstGeom prst="rect">
            <a:avLst/>
          </a:prstGeom>
        </p:spPr>
      </p:pic>
      <p:pic>
        <p:nvPicPr>
          <p:cNvPr id="6" name="图片 5"/>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033547" y="2023703"/>
            <a:ext cx="1173320" cy="586660"/>
          </a:xfrm>
          <a:prstGeom prst="rect">
            <a:avLst/>
          </a:prstGeom>
        </p:spPr>
      </p:pic>
      <p:pic>
        <p:nvPicPr>
          <p:cNvPr id="8" name="图片 7"/>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0" y="2782247"/>
            <a:ext cx="9144000" cy="2357489"/>
          </a:xfrm>
          <a:prstGeom prst="rect">
            <a:avLst/>
          </a:prstGeom>
        </p:spPr>
      </p:pic>
      <p:pic>
        <p:nvPicPr>
          <p:cNvPr id="7" name="图片 6"/>
          <p:cNvPicPr>
            <a:picLocks noChangeAspect="1"/>
          </p:cNvPicPr>
          <p:nvPr/>
        </p:nvPicPr>
        <p:blipFill>
          <a:blip r:embed="rId7" cstate="screen">
            <a:extLst>
              <a:ext uri="{BEBA8EAE-BF5A-486C-A8C5-ECC9F3942E4B}">
                <a14:imgProps xmlns:a14="http://schemas.microsoft.com/office/drawing/2010/main">
                  <a14:imgLayer r:embed="rId8">
                    <a14:imgEffect>
                      <a14:saturation sat="400000"/>
                    </a14:imgEffect>
                  </a14:imgLayer>
                </a14:imgProps>
              </a:ext>
              <a:ext uri="{28A0092B-C50C-407E-A947-70E740481C1C}">
                <a14:useLocalDpi xmlns:a14="http://schemas.microsoft.com/office/drawing/2010/main"/>
              </a:ext>
            </a:extLst>
          </a:blip>
          <a:stretch>
            <a:fillRect/>
          </a:stretch>
        </p:blipFill>
        <p:spPr>
          <a:xfrm>
            <a:off x="6226019" y="2331143"/>
            <a:ext cx="2464313" cy="2692913"/>
          </a:xfrm>
          <a:prstGeom prst="rect">
            <a:avLst/>
          </a:prstGeom>
        </p:spPr>
      </p:pic>
      <p:sp>
        <p:nvSpPr>
          <p:cNvPr id="15" name="文本框 14"/>
          <p:cNvSpPr txBox="1"/>
          <p:nvPr/>
        </p:nvSpPr>
        <p:spPr>
          <a:xfrm>
            <a:off x="1620207" y="1709223"/>
            <a:ext cx="5724644" cy="830997"/>
          </a:xfrm>
          <a:prstGeom prst="rect">
            <a:avLst/>
          </a:prstGeom>
          <a:noFill/>
        </p:spPr>
        <p:txBody>
          <a:bodyPr wrap="none" rtlCol="0">
            <a:spAutoFit/>
          </a:bodyPr>
          <a:lstStyle/>
          <a:p>
            <a:r>
              <a:rPr lang="zh-CN" altLang="en-US" sz="4800" dirty="0" smtClean="0">
                <a:solidFill>
                  <a:srgbClr val="00B0F0"/>
                </a:solidFill>
                <a:latin typeface="华文琥珀" panose="02010800040101010101" pitchFamily="2" charset="-122"/>
                <a:ea typeface="华文琥珀" panose="02010800040101010101" pitchFamily="2" charset="-122"/>
              </a:rPr>
              <a:t>通用</a:t>
            </a:r>
            <a:r>
              <a:rPr lang="zh-CN" altLang="en-US" sz="4800" dirty="0" smtClean="0">
                <a:solidFill>
                  <a:srgbClr val="0070C0"/>
                </a:solidFill>
                <a:latin typeface="华文琥珀" panose="02010800040101010101" pitchFamily="2" charset="-122"/>
                <a:ea typeface="华文琥珀" panose="02010800040101010101" pitchFamily="2" charset="-122"/>
              </a:rPr>
              <a:t>新年</a:t>
            </a:r>
            <a:r>
              <a:rPr lang="zh-CN" altLang="en-US" sz="4800" dirty="0" smtClean="0">
                <a:solidFill>
                  <a:srgbClr val="002060"/>
                </a:solidFill>
                <a:latin typeface="华文琥珀" panose="02010800040101010101" pitchFamily="2" charset="-122"/>
                <a:ea typeface="华文琥珀" panose="02010800040101010101" pitchFamily="2" charset="-122"/>
              </a:rPr>
              <a:t>幻灯片</a:t>
            </a:r>
            <a:r>
              <a:rPr lang="zh-CN" altLang="en-US" sz="4800" dirty="0" smtClean="0">
                <a:solidFill>
                  <a:srgbClr val="7030A0"/>
                </a:solidFill>
                <a:latin typeface="华文琥珀" panose="02010800040101010101" pitchFamily="2" charset="-122"/>
                <a:ea typeface="华文琥珀" panose="02010800040101010101" pitchFamily="2" charset="-122"/>
              </a:rPr>
              <a:t>模板</a:t>
            </a:r>
            <a:endParaRPr lang="zh-CN" altLang="en-US" sz="4800" dirty="0">
              <a:solidFill>
                <a:srgbClr val="7030A0"/>
              </a:solidFill>
              <a:latin typeface="华文琥珀" panose="02010800040101010101" pitchFamily="2" charset="-122"/>
              <a:ea typeface="华文琥珀" panose="02010800040101010101" pitchFamily="2" charset="-122"/>
            </a:endParaRPr>
          </a:p>
        </p:txBody>
      </p:sp>
      <p:sp>
        <p:nvSpPr>
          <p:cNvPr id="16" name="文本框 15"/>
          <p:cNvSpPr txBox="1"/>
          <p:nvPr/>
        </p:nvSpPr>
        <p:spPr>
          <a:xfrm>
            <a:off x="2373618" y="1252968"/>
            <a:ext cx="3110147" cy="461665"/>
          </a:xfrm>
          <a:prstGeom prst="rect">
            <a:avLst/>
          </a:prstGeom>
          <a:noFill/>
        </p:spPr>
        <p:txBody>
          <a:bodyPr wrap="none" rtlCol="0">
            <a:spAutoFit/>
          </a:bodyPr>
          <a:lstStyle/>
          <a:p>
            <a:r>
              <a:rPr lang="en-US" altLang="zh-CN" sz="2400" dirty="0" smtClean="0">
                <a:solidFill>
                  <a:srgbClr val="002060"/>
                </a:solidFill>
                <a:latin typeface="方正粗谭黑简体" panose="02000000000000000000" pitchFamily="2" charset="-122"/>
                <a:ea typeface="方正粗谭黑简体" panose="02000000000000000000" pitchFamily="2" charset="-122"/>
              </a:rPr>
              <a:t>20XX POWERPOINT</a:t>
            </a:r>
            <a:endParaRPr lang="zh-CN" altLang="en-US" sz="2400" dirty="0">
              <a:solidFill>
                <a:srgbClr val="002060"/>
              </a:solidFill>
              <a:latin typeface="方正粗谭黑简体" panose="02000000000000000000" pitchFamily="2" charset="-122"/>
              <a:ea typeface="方正粗谭黑简体" panose="02000000000000000000" pitchFamily="2" charset="-122"/>
            </a:endParaRPr>
          </a:p>
        </p:txBody>
      </p:sp>
      <p:sp>
        <p:nvSpPr>
          <p:cNvPr id="17" name="文本框 16"/>
          <p:cNvSpPr txBox="1"/>
          <p:nvPr/>
        </p:nvSpPr>
        <p:spPr>
          <a:xfrm>
            <a:off x="2315290" y="2578320"/>
            <a:ext cx="3518912" cy="400110"/>
          </a:xfrm>
          <a:prstGeom prst="rect">
            <a:avLst/>
          </a:prstGeom>
          <a:noFill/>
        </p:spPr>
        <p:txBody>
          <a:bodyPr wrap="none" rtlCol="0">
            <a:spAutoFit/>
          </a:bodyPr>
          <a:lstStyle/>
          <a:p>
            <a:r>
              <a:rPr lang="zh-CN" altLang="en-US" sz="2000" dirty="0">
                <a:solidFill>
                  <a:srgbClr val="46014E"/>
                </a:solidFill>
              </a:rPr>
              <a:t>单击此处添加您的副标题文字</a:t>
            </a:r>
          </a:p>
        </p:txBody>
      </p:sp>
    </p:spTree>
    <p:extLst>
      <p:ext uri="{BB962C8B-B14F-4D97-AF65-F5344CB8AC3E}">
        <p14:creationId xmlns:p14="http://schemas.microsoft.com/office/powerpoint/2010/main" val="2968376374"/>
      </p:ext>
    </p:extLst>
  </p:cSld>
  <p:clrMapOvr>
    <a:masterClrMapping/>
  </p:clrMapOvr>
  <mc:AlternateContent xmlns:mc="http://schemas.openxmlformats.org/markup-compatibility/2006" xmlns:p14="http://schemas.microsoft.com/office/powerpoint/2010/main">
    <mc:Choice Requires="p14">
      <p:transition spd="slow" p14:dur="900" advClick="0" advTm="0">
        <p14:warp dir="in"/>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0" presetClass="entr" presetSubtype="0" decel="100000"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1000" fill="hold"/>
                                        <p:tgtEl>
                                          <p:spTgt spid="8"/>
                                        </p:tgtEl>
                                        <p:attrNameLst>
                                          <p:attrName>ppt_w</p:attrName>
                                        </p:attrNameLst>
                                      </p:cBhvr>
                                      <p:tavLst>
                                        <p:tav tm="0">
                                          <p:val>
                                            <p:strVal val="#ppt_w+.3"/>
                                          </p:val>
                                        </p:tav>
                                        <p:tav tm="100000">
                                          <p:val>
                                            <p:strVal val="#ppt_w"/>
                                          </p:val>
                                        </p:tav>
                                      </p:tavLst>
                                    </p:anim>
                                    <p:anim calcmode="lin" valueType="num">
                                      <p:cBhvr>
                                        <p:cTn id="8" dur="1000" fill="hold"/>
                                        <p:tgtEl>
                                          <p:spTgt spid="8"/>
                                        </p:tgtEl>
                                        <p:attrNameLst>
                                          <p:attrName>ppt_h</p:attrName>
                                        </p:attrNameLst>
                                      </p:cBhvr>
                                      <p:tavLst>
                                        <p:tav tm="0">
                                          <p:val>
                                            <p:strVal val="#ppt_h"/>
                                          </p:val>
                                        </p:tav>
                                        <p:tav tm="100000">
                                          <p:val>
                                            <p:strVal val="#ppt_h"/>
                                          </p:val>
                                        </p:tav>
                                      </p:tavLst>
                                    </p:anim>
                                    <p:animEffect transition="in" filter="fade">
                                      <p:cBhvr>
                                        <p:cTn id="9" dur="1000"/>
                                        <p:tgtEl>
                                          <p:spTgt spid="8"/>
                                        </p:tgtEl>
                                      </p:cBhvr>
                                    </p:animEffect>
                                  </p:childTnLst>
                                </p:cTn>
                              </p:par>
                            </p:childTnLst>
                          </p:cTn>
                        </p:par>
                        <p:par>
                          <p:cTn id="10" fill="hold">
                            <p:stCondLst>
                              <p:cond delay="1000"/>
                            </p:stCondLst>
                            <p:childTnLst>
                              <p:par>
                                <p:cTn id="11" presetID="2" presetClass="entr" presetSubtype="2" fill="hold" nodeType="after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additive="base">
                                        <p:cTn id="13" dur="1000" fill="hold"/>
                                        <p:tgtEl>
                                          <p:spTgt spid="7"/>
                                        </p:tgtEl>
                                        <p:attrNameLst>
                                          <p:attrName>ppt_x</p:attrName>
                                        </p:attrNameLst>
                                      </p:cBhvr>
                                      <p:tavLst>
                                        <p:tav tm="0">
                                          <p:val>
                                            <p:strVal val="1+#ppt_w/2"/>
                                          </p:val>
                                        </p:tav>
                                        <p:tav tm="100000">
                                          <p:val>
                                            <p:strVal val="#ppt_x"/>
                                          </p:val>
                                        </p:tav>
                                      </p:tavLst>
                                    </p:anim>
                                    <p:anim calcmode="lin" valueType="num">
                                      <p:cBhvr additive="base">
                                        <p:cTn id="14" dur="1000" fill="hold"/>
                                        <p:tgtEl>
                                          <p:spTgt spid="7"/>
                                        </p:tgtEl>
                                        <p:attrNameLst>
                                          <p:attrName>ppt_y</p:attrName>
                                        </p:attrNameLst>
                                      </p:cBhvr>
                                      <p:tavLst>
                                        <p:tav tm="0">
                                          <p:val>
                                            <p:strVal val="#ppt_y"/>
                                          </p:val>
                                        </p:tav>
                                        <p:tav tm="100000">
                                          <p:val>
                                            <p:strVal val="#ppt_y"/>
                                          </p:val>
                                        </p:tav>
                                      </p:tavLst>
                                    </p:anim>
                                  </p:childTnLst>
                                </p:cTn>
                              </p:par>
                            </p:childTnLst>
                          </p:cTn>
                        </p:par>
                        <p:par>
                          <p:cTn id="15" fill="hold">
                            <p:stCondLst>
                              <p:cond delay="2000"/>
                            </p:stCondLst>
                            <p:childTnLst>
                              <p:par>
                                <p:cTn id="16" presetID="42" presetClass="entr" presetSubtype="0" fill="hold" nodeType="afterEffect">
                                  <p:stCondLst>
                                    <p:cond delay="0"/>
                                  </p:stCondLst>
                                  <p:childTnLst>
                                    <p:set>
                                      <p:cBhvr>
                                        <p:cTn id="17" dur="1" fill="hold">
                                          <p:stCondLst>
                                            <p:cond delay="0"/>
                                          </p:stCondLst>
                                        </p:cTn>
                                        <p:tgtEl>
                                          <p:spTgt spid="5"/>
                                        </p:tgtEl>
                                        <p:attrNameLst>
                                          <p:attrName>style.visibility</p:attrName>
                                        </p:attrNameLst>
                                      </p:cBhvr>
                                      <p:to>
                                        <p:strVal val="visible"/>
                                      </p:to>
                                    </p:set>
                                    <p:animEffect transition="in" filter="fade">
                                      <p:cBhvr>
                                        <p:cTn id="18" dur="1000"/>
                                        <p:tgtEl>
                                          <p:spTgt spid="5"/>
                                        </p:tgtEl>
                                      </p:cBhvr>
                                    </p:animEffect>
                                    <p:anim calcmode="lin" valueType="num">
                                      <p:cBhvr>
                                        <p:cTn id="19" dur="1000" fill="hold"/>
                                        <p:tgtEl>
                                          <p:spTgt spid="5"/>
                                        </p:tgtEl>
                                        <p:attrNameLst>
                                          <p:attrName>ppt_x</p:attrName>
                                        </p:attrNameLst>
                                      </p:cBhvr>
                                      <p:tavLst>
                                        <p:tav tm="0">
                                          <p:val>
                                            <p:strVal val="#ppt_x"/>
                                          </p:val>
                                        </p:tav>
                                        <p:tav tm="100000">
                                          <p:val>
                                            <p:strVal val="#ppt_x"/>
                                          </p:val>
                                        </p:tav>
                                      </p:tavLst>
                                    </p:anim>
                                    <p:anim calcmode="lin" valueType="num">
                                      <p:cBhvr>
                                        <p:cTn id="20" dur="1000" fill="hold"/>
                                        <p:tgtEl>
                                          <p:spTgt spid="5"/>
                                        </p:tgtEl>
                                        <p:attrNameLst>
                                          <p:attrName>ppt_y</p:attrName>
                                        </p:attrNameLst>
                                      </p:cBhvr>
                                      <p:tavLst>
                                        <p:tav tm="0">
                                          <p:val>
                                            <p:strVal val="#ppt_y+.1"/>
                                          </p:val>
                                        </p:tav>
                                        <p:tav tm="100000">
                                          <p:val>
                                            <p:strVal val="#ppt_y"/>
                                          </p:val>
                                        </p:tav>
                                      </p:tavLst>
                                    </p:anim>
                                  </p:childTnLst>
                                </p:cTn>
                              </p:par>
                            </p:childTnLst>
                          </p:cTn>
                        </p:par>
                        <p:par>
                          <p:cTn id="21" fill="hold">
                            <p:stCondLst>
                              <p:cond delay="3000"/>
                            </p:stCondLst>
                            <p:childTnLst>
                              <p:par>
                                <p:cTn id="22" presetID="22" presetClass="entr" presetSubtype="1" fill="hold" nodeType="afterEffect">
                                  <p:stCondLst>
                                    <p:cond delay="0"/>
                                  </p:stCondLst>
                                  <p:childTnLst>
                                    <p:set>
                                      <p:cBhvr>
                                        <p:cTn id="23" dur="1" fill="hold">
                                          <p:stCondLst>
                                            <p:cond delay="0"/>
                                          </p:stCondLst>
                                        </p:cTn>
                                        <p:tgtEl>
                                          <p:spTgt spid="4"/>
                                        </p:tgtEl>
                                        <p:attrNameLst>
                                          <p:attrName>style.visibility</p:attrName>
                                        </p:attrNameLst>
                                      </p:cBhvr>
                                      <p:to>
                                        <p:strVal val="visible"/>
                                      </p:to>
                                    </p:set>
                                    <p:animEffect transition="in" filter="wipe(up)">
                                      <p:cBhvr>
                                        <p:cTn id="24" dur="750"/>
                                        <p:tgtEl>
                                          <p:spTgt spid="4"/>
                                        </p:tgtEl>
                                      </p:cBhvr>
                                    </p:animEffect>
                                  </p:childTnLst>
                                </p:cTn>
                              </p:par>
                            </p:childTnLst>
                          </p:cTn>
                        </p:par>
                        <p:par>
                          <p:cTn id="25" fill="hold">
                            <p:stCondLst>
                              <p:cond delay="3750"/>
                            </p:stCondLst>
                            <p:childTnLst>
                              <p:par>
                                <p:cTn id="26" presetID="16" presetClass="entr" presetSubtype="21" fill="hold" grpId="0" nodeType="afterEffect">
                                  <p:stCondLst>
                                    <p:cond delay="0"/>
                                  </p:stCondLst>
                                  <p:childTnLst>
                                    <p:set>
                                      <p:cBhvr>
                                        <p:cTn id="27" dur="1" fill="hold">
                                          <p:stCondLst>
                                            <p:cond delay="0"/>
                                          </p:stCondLst>
                                        </p:cTn>
                                        <p:tgtEl>
                                          <p:spTgt spid="16"/>
                                        </p:tgtEl>
                                        <p:attrNameLst>
                                          <p:attrName>style.visibility</p:attrName>
                                        </p:attrNameLst>
                                      </p:cBhvr>
                                      <p:to>
                                        <p:strVal val="visible"/>
                                      </p:to>
                                    </p:set>
                                    <p:animEffect transition="in" filter="barn(inVertical)">
                                      <p:cBhvr>
                                        <p:cTn id="28" dur="750"/>
                                        <p:tgtEl>
                                          <p:spTgt spid="16"/>
                                        </p:tgtEl>
                                      </p:cBhvr>
                                    </p:animEffect>
                                  </p:childTnLst>
                                </p:cTn>
                              </p:par>
                            </p:childTnLst>
                          </p:cTn>
                        </p:par>
                        <p:par>
                          <p:cTn id="29" fill="hold">
                            <p:stCondLst>
                              <p:cond delay="4500"/>
                            </p:stCondLst>
                            <p:childTnLst>
                              <p:par>
                                <p:cTn id="30" presetID="42" presetClass="entr" presetSubtype="0" fill="hold" nodeType="afterEffect">
                                  <p:stCondLst>
                                    <p:cond delay="0"/>
                                  </p:stCondLst>
                                  <p:childTnLst>
                                    <p:set>
                                      <p:cBhvr>
                                        <p:cTn id="31" dur="1" fill="hold">
                                          <p:stCondLst>
                                            <p:cond delay="0"/>
                                          </p:stCondLst>
                                        </p:cTn>
                                        <p:tgtEl>
                                          <p:spTgt spid="6"/>
                                        </p:tgtEl>
                                        <p:attrNameLst>
                                          <p:attrName>style.visibility</p:attrName>
                                        </p:attrNameLst>
                                      </p:cBhvr>
                                      <p:to>
                                        <p:strVal val="visible"/>
                                      </p:to>
                                    </p:set>
                                    <p:animEffect transition="in" filter="fade">
                                      <p:cBhvr>
                                        <p:cTn id="32" dur="1000"/>
                                        <p:tgtEl>
                                          <p:spTgt spid="6"/>
                                        </p:tgtEl>
                                      </p:cBhvr>
                                    </p:animEffect>
                                    <p:anim calcmode="lin" valueType="num">
                                      <p:cBhvr>
                                        <p:cTn id="33" dur="1000" fill="hold"/>
                                        <p:tgtEl>
                                          <p:spTgt spid="6"/>
                                        </p:tgtEl>
                                        <p:attrNameLst>
                                          <p:attrName>ppt_x</p:attrName>
                                        </p:attrNameLst>
                                      </p:cBhvr>
                                      <p:tavLst>
                                        <p:tav tm="0">
                                          <p:val>
                                            <p:strVal val="#ppt_x"/>
                                          </p:val>
                                        </p:tav>
                                        <p:tav tm="100000">
                                          <p:val>
                                            <p:strVal val="#ppt_x"/>
                                          </p:val>
                                        </p:tav>
                                      </p:tavLst>
                                    </p:anim>
                                    <p:anim calcmode="lin" valueType="num">
                                      <p:cBhvr>
                                        <p:cTn id="34" dur="1000" fill="hold"/>
                                        <p:tgtEl>
                                          <p:spTgt spid="6"/>
                                        </p:tgtEl>
                                        <p:attrNameLst>
                                          <p:attrName>ppt_y</p:attrName>
                                        </p:attrNameLst>
                                      </p:cBhvr>
                                      <p:tavLst>
                                        <p:tav tm="0">
                                          <p:val>
                                            <p:strVal val="#ppt_y+.1"/>
                                          </p:val>
                                        </p:tav>
                                        <p:tav tm="100000">
                                          <p:val>
                                            <p:strVal val="#ppt_y"/>
                                          </p:val>
                                        </p:tav>
                                      </p:tavLst>
                                    </p:anim>
                                  </p:childTnLst>
                                </p:cTn>
                              </p:par>
                            </p:childTnLst>
                          </p:cTn>
                        </p:par>
                        <p:par>
                          <p:cTn id="35" fill="hold">
                            <p:stCondLst>
                              <p:cond delay="5500"/>
                            </p:stCondLst>
                            <p:childTnLst>
                              <p:par>
                                <p:cTn id="36" presetID="22" presetClass="entr" presetSubtype="8" fill="hold" grpId="0" nodeType="afterEffect">
                                  <p:stCondLst>
                                    <p:cond delay="0"/>
                                  </p:stCondLst>
                                  <p:childTnLst>
                                    <p:set>
                                      <p:cBhvr>
                                        <p:cTn id="37" dur="1" fill="hold">
                                          <p:stCondLst>
                                            <p:cond delay="0"/>
                                          </p:stCondLst>
                                        </p:cTn>
                                        <p:tgtEl>
                                          <p:spTgt spid="15"/>
                                        </p:tgtEl>
                                        <p:attrNameLst>
                                          <p:attrName>style.visibility</p:attrName>
                                        </p:attrNameLst>
                                      </p:cBhvr>
                                      <p:to>
                                        <p:strVal val="visible"/>
                                      </p:to>
                                    </p:set>
                                    <p:animEffect transition="in" filter="wipe(left)">
                                      <p:cBhvr>
                                        <p:cTn id="38" dur="1250"/>
                                        <p:tgtEl>
                                          <p:spTgt spid="15"/>
                                        </p:tgtEl>
                                      </p:cBhvr>
                                    </p:animEffect>
                                  </p:childTnLst>
                                </p:cTn>
                              </p:par>
                            </p:childTnLst>
                          </p:cTn>
                        </p:par>
                        <p:par>
                          <p:cTn id="39" fill="hold">
                            <p:stCondLst>
                              <p:cond delay="6750"/>
                            </p:stCondLst>
                            <p:childTnLst>
                              <p:par>
                                <p:cTn id="40" presetID="42" presetClass="entr" presetSubtype="0" fill="hold" grpId="0" nodeType="afterEffect">
                                  <p:stCondLst>
                                    <p:cond delay="0"/>
                                  </p:stCondLst>
                                  <p:childTnLst>
                                    <p:set>
                                      <p:cBhvr>
                                        <p:cTn id="41" dur="1" fill="hold">
                                          <p:stCondLst>
                                            <p:cond delay="0"/>
                                          </p:stCondLst>
                                        </p:cTn>
                                        <p:tgtEl>
                                          <p:spTgt spid="17"/>
                                        </p:tgtEl>
                                        <p:attrNameLst>
                                          <p:attrName>style.visibility</p:attrName>
                                        </p:attrNameLst>
                                      </p:cBhvr>
                                      <p:to>
                                        <p:strVal val="visible"/>
                                      </p:to>
                                    </p:set>
                                    <p:animEffect transition="in" filter="fade">
                                      <p:cBhvr>
                                        <p:cTn id="42" dur="1000"/>
                                        <p:tgtEl>
                                          <p:spTgt spid="17"/>
                                        </p:tgtEl>
                                      </p:cBhvr>
                                    </p:animEffect>
                                    <p:anim calcmode="lin" valueType="num">
                                      <p:cBhvr>
                                        <p:cTn id="43" dur="1000" fill="hold"/>
                                        <p:tgtEl>
                                          <p:spTgt spid="17"/>
                                        </p:tgtEl>
                                        <p:attrNameLst>
                                          <p:attrName>ppt_x</p:attrName>
                                        </p:attrNameLst>
                                      </p:cBhvr>
                                      <p:tavLst>
                                        <p:tav tm="0">
                                          <p:val>
                                            <p:strVal val="#ppt_x"/>
                                          </p:val>
                                        </p:tav>
                                        <p:tav tm="100000">
                                          <p:val>
                                            <p:strVal val="#ppt_x"/>
                                          </p:val>
                                        </p:tav>
                                      </p:tavLst>
                                    </p:anim>
                                    <p:anim calcmode="lin" valueType="num">
                                      <p:cBhvr>
                                        <p:cTn id="44" dur="1000" fill="hold"/>
                                        <p:tgtEl>
                                          <p:spTgt spid="1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p:bldP spid="17"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4" name="组合 33"/>
          <p:cNvGrpSpPr/>
          <p:nvPr/>
        </p:nvGrpSpPr>
        <p:grpSpPr>
          <a:xfrm>
            <a:off x="3122795" y="3125598"/>
            <a:ext cx="946111" cy="62629"/>
            <a:chOff x="2503408" y="2393265"/>
            <a:chExt cx="1415970" cy="91806"/>
          </a:xfrm>
          <a:solidFill>
            <a:srgbClr val="0070C0"/>
          </a:solidFill>
        </p:grpSpPr>
        <p:cxnSp>
          <p:nvCxnSpPr>
            <p:cNvPr id="35" name="直接连接符 34"/>
            <p:cNvCxnSpPr/>
            <p:nvPr/>
          </p:nvCxnSpPr>
          <p:spPr>
            <a:xfrm>
              <a:off x="2539779" y="2439168"/>
              <a:ext cx="1379599" cy="0"/>
            </a:xfrm>
            <a:prstGeom prst="line">
              <a:avLst/>
            </a:prstGeom>
            <a:grpFill/>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36" name="椭圆 35"/>
            <p:cNvSpPr/>
            <p:nvPr/>
          </p:nvSpPr>
          <p:spPr>
            <a:xfrm>
              <a:off x="2503408" y="2393265"/>
              <a:ext cx="91809" cy="91806"/>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877"/>
            </a:p>
          </p:txBody>
        </p:sp>
      </p:grpSp>
      <p:grpSp>
        <p:nvGrpSpPr>
          <p:cNvPr id="40" name="组合 21"/>
          <p:cNvGrpSpPr>
            <a:grpSpLocks/>
          </p:cNvGrpSpPr>
          <p:nvPr/>
        </p:nvGrpSpPr>
        <p:grpSpPr bwMode="auto">
          <a:xfrm>
            <a:off x="3847933" y="1668633"/>
            <a:ext cx="1777824" cy="1227511"/>
            <a:chOff x="0" y="0"/>
            <a:chExt cx="2093189" cy="1416774"/>
          </a:xfrm>
          <a:solidFill>
            <a:srgbClr val="00CC66"/>
          </a:solidFill>
        </p:grpSpPr>
        <p:sp>
          <p:nvSpPr>
            <p:cNvPr id="41" name="等腰三角形 22">
              <a:hlinkClick r:id="rId3"/>
            </p:cNvPr>
            <p:cNvSpPr>
              <a:spLocks noChangeArrowheads="1"/>
            </p:cNvSpPr>
            <p:nvPr/>
          </p:nvSpPr>
          <p:spPr bwMode="auto">
            <a:xfrm>
              <a:off x="0" y="0"/>
              <a:ext cx="2093189" cy="1416774"/>
            </a:xfrm>
            <a:prstGeom prst="triangle">
              <a:avLst>
                <a:gd name="adj" fmla="val 50000"/>
              </a:avLst>
            </a:prstGeom>
            <a:solidFill>
              <a:schemeClr val="tx1">
                <a:lumMod val="50000"/>
                <a:lumOff val="50000"/>
              </a:schemeClr>
            </a:solidFill>
            <a:ln w="12700" cap="flat" cmpd="sng">
              <a:solidFill>
                <a:schemeClr val="bg1"/>
              </a:solidFill>
              <a:bevel/>
              <a:headEnd/>
              <a:tailEnd/>
            </a:ln>
          </p:spPr>
          <p:txBody>
            <a:bodyPr anchor="ctr"/>
            <a:lstStyle/>
            <a:p>
              <a:pPr algn="ctr"/>
              <a:endParaRPr lang="zh-CN" altLang="zh-CN" sz="877">
                <a:solidFill>
                  <a:schemeClr val="bg1"/>
                </a:solidFill>
                <a:latin typeface="宋体" pitchFamily="2" charset="-122"/>
                <a:sym typeface="宋体" pitchFamily="2" charset="-122"/>
              </a:endParaRPr>
            </a:p>
          </p:txBody>
        </p:sp>
        <p:sp>
          <p:nvSpPr>
            <p:cNvPr id="42" name="文本框 23"/>
            <p:cNvSpPr>
              <a:spLocks noChangeArrowheads="1"/>
            </p:cNvSpPr>
            <p:nvPr/>
          </p:nvSpPr>
          <p:spPr bwMode="auto">
            <a:xfrm>
              <a:off x="690638" y="579708"/>
              <a:ext cx="711912" cy="602487"/>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sz="2792" dirty="0">
                  <a:solidFill>
                    <a:schemeClr val="bg1"/>
                  </a:solidFill>
                  <a:latin typeface="微软雅黑" pitchFamily="34" charset="-122"/>
                  <a:ea typeface="微软雅黑" pitchFamily="34" charset="-122"/>
                </a:rPr>
                <a:t>02</a:t>
              </a:r>
              <a:endParaRPr lang="zh-CN" altLang="en-US" sz="2792" dirty="0">
                <a:solidFill>
                  <a:schemeClr val="bg1"/>
                </a:solidFill>
                <a:latin typeface="微软雅黑" pitchFamily="34" charset="-122"/>
                <a:ea typeface="微软雅黑" pitchFamily="34" charset="-122"/>
              </a:endParaRPr>
            </a:p>
          </p:txBody>
        </p:sp>
      </p:grpSp>
      <p:grpSp>
        <p:nvGrpSpPr>
          <p:cNvPr id="43" name="组合 24"/>
          <p:cNvGrpSpPr>
            <a:grpSpLocks/>
          </p:cNvGrpSpPr>
          <p:nvPr/>
        </p:nvGrpSpPr>
        <p:grpSpPr bwMode="auto">
          <a:xfrm>
            <a:off x="3847933" y="2933300"/>
            <a:ext cx="1777824" cy="1227511"/>
            <a:chOff x="0" y="0"/>
            <a:chExt cx="2093189" cy="1416774"/>
          </a:xfrm>
          <a:solidFill>
            <a:srgbClr val="007FDE"/>
          </a:solidFill>
        </p:grpSpPr>
        <p:sp>
          <p:nvSpPr>
            <p:cNvPr id="44" name="等腰三角形 25">
              <a:hlinkClick r:id="rId3"/>
            </p:cNvPr>
            <p:cNvSpPr>
              <a:spLocks noChangeArrowheads="1"/>
            </p:cNvSpPr>
            <p:nvPr/>
          </p:nvSpPr>
          <p:spPr bwMode="auto">
            <a:xfrm flipH="1" flipV="1">
              <a:off x="0" y="0"/>
              <a:ext cx="2093189" cy="1416774"/>
            </a:xfrm>
            <a:prstGeom prst="triangle">
              <a:avLst>
                <a:gd name="adj" fmla="val 50000"/>
              </a:avLst>
            </a:prstGeom>
            <a:solidFill>
              <a:srgbClr val="D60C0C"/>
            </a:solidFill>
            <a:ln w="12700" cap="flat" cmpd="sng">
              <a:solidFill>
                <a:schemeClr val="bg1"/>
              </a:solidFill>
              <a:bevel/>
              <a:headEnd/>
              <a:tailEnd/>
            </a:ln>
          </p:spPr>
          <p:txBody>
            <a:bodyPr anchor="ctr"/>
            <a:lstStyle/>
            <a:p>
              <a:pPr algn="ctr"/>
              <a:endParaRPr lang="zh-CN" altLang="zh-CN" sz="877">
                <a:solidFill>
                  <a:schemeClr val="bg1"/>
                </a:solidFill>
                <a:latin typeface="宋体" pitchFamily="2" charset="-122"/>
                <a:sym typeface="宋体" pitchFamily="2" charset="-122"/>
              </a:endParaRPr>
            </a:p>
          </p:txBody>
        </p:sp>
        <p:sp>
          <p:nvSpPr>
            <p:cNvPr id="45" name="文本框 26"/>
            <p:cNvSpPr>
              <a:spLocks noChangeArrowheads="1"/>
            </p:cNvSpPr>
            <p:nvPr/>
          </p:nvSpPr>
          <p:spPr bwMode="auto">
            <a:xfrm>
              <a:off x="690638" y="180213"/>
              <a:ext cx="711912" cy="602487"/>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sz="2792" dirty="0">
                  <a:solidFill>
                    <a:schemeClr val="bg1"/>
                  </a:solidFill>
                  <a:latin typeface="微软雅黑" pitchFamily="34" charset="-122"/>
                  <a:ea typeface="微软雅黑" pitchFamily="34" charset="-122"/>
                </a:rPr>
                <a:t>03</a:t>
              </a:r>
              <a:endParaRPr lang="zh-CN" altLang="en-US" sz="2792" dirty="0">
                <a:solidFill>
                  <a:schemeClr val="bg1"/>
                </a:solidFill>
                <a:latin typeface="微软雅黑" pitchFamily="34" charset="-122"/>
                <a:ea typeface="微软雅黑" pitchFamily="34" charset="-122"/>
              </a:endParaRPr>
            </a:p>
          </p:txBody>
        </p:sp>
      </p:grpSp>
      <p:grpSp>
        <p:nvGrpSpPr>
          <p:cNvPr id="46" name="组合 27"/>
          <p:cNvGrpSpPr>
            <a:grpSpLocks/>
          </p:cNvGrpSpPr>
          <p:nvPr/>
        </p:nvGrpSpPr>
        <p:grpSpPr bwMode="auto">
          <a:xfrm>
            <a:off x="4773912" y="2933300"/>
            <a:ext cx="1776476" cy="1227511"/>
            <a:chOff x="0" y="0"/>
            <a:chExt cx="2093189" cy="1416774"/>
          </a:xfrm>
          <a:solidFill>
            <a:srgbClr val="00CC66"/>
          </a:solidFill>
        </p:grpSpPr>
        <p:sp>
          <p:nvSpPr>
            <p:cNvPr id="47" name="等腰三角形 28">
              <a:hlinkClick r:id="rId3"/>
            </p:cNvPr>
            <p:cNvSpPr>
              <a:spLocks noChangeArrowheads="1"/>
            </p:cNvSpPr>
            <p:nvPr/>
          </p:nvSpPr>
          <p:spPr bwMode="auto">
            <a:xfrm>
              <a:off x="0" y="0"/>
              <a:ext cx="2093189" cy="1416774"/>
            </a:xfrm>
            <a:prstGeom prst="triangle">
              <a:avLst>
                <a:gd name="adj" fmla="val 50000"/>
              </a:avLst>
            </a:prstGeom>
            <a:solidFill>
              <a:schemeClr val="tx1">
                <a:lumMod val="50000"/>
                <a:lumOff val="50000"/>
              </a:schemeClr>
            </a:solidFill>
            <a:ln w="12700" cap="flat" cmpd="sng">
              <a:solidFill>
                <a:schemeClr val="bg1"/>
              </a:solidFill>
              <a:bevel/>
              <a:headEnd/>
              <a:tailEnd/>
            </a:ln>
          </p:spPr>
          <p:txBody>
            <a:bodyPr anchor="ctr"/>
            <a:lstStyle/>
            <a:p>
              <a:pPr algn="ctr"/>
              <a:endParaRPr lang="zh-CN" altLang="zh-CN" sz="877">
                <a:solidFill>
                  <a:schemeClr val="bg1"/>
                </a:solidFill>
                <a:latin typeface="宋体" pitchFamily="2" charset="-122"/>
                <a:sym typeface="宋体" pitchFamily="2" charset="-122"/>
              </a:endParaRPr>
            </a:p>
          </p:txBody>
        </p:sp>
        <p:sp>
          <p:nvSpPr>
            <p:cNvPr id="48" name="文本框 29"/>
            <p:cNvSpPr>
              <a:spLocks noChangeArrowheads="1"/>
            </p:cNvSpPr>
            <p:nvPr/>
          </p:nvSpPr>
          <p:spPr bwMode="auto">
            <a:xfrm>
              <a:off x="713034" y="520297"/>
              <a:ext cx="667122" cy="556306"/>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sz="2532" dirty="0">
                  <a:solidFill>
                    <a:schemeClr val="bg1"/>
                  </a:solidFill>
                  <a:latin typeface="微软雅黑" pitchFamily="34" charset="-122"/>
                  <a:ea typeface="微软雅黑" pitchFamily="34" charset="-122"/>
                </a:rPr>
                <a:t>04</a:t>
              </a:r>
              <a:endParaRPr lang="zh-CN" altLang="en-US" sz="2532" dirty="0">
                <a:solidFill>
                  <a:schemeClr val="bg1"/>
                </a:solidFill>
                <a:latin typeface="微软雅黑" pitchFamily="34" charset="-122"/>
                <a:ea typeface="微软雅黑" pitchFamily="34" charset="-122"/>
              </a:endParaRPr>
            </a:p>
          </p:txBody>
        </p:sp>
      </p:grpSp>
      <p:grpSp>
        <p:nvGrpSpPr>
          <p:cNvPr id="2" name="组合 1"/>
          <p:cNvGrpSpPr/>
          <p:nvPr/>
        </p:nvGrpSpPr>
        <p:grpSpPr>
          <a:xfrm>
            <a:off x="1517543" y="1651305"/>
            <a:ext cx="1396746" cy="987210"/>
            <a:chOff x="3766900" y="4392265"/>
            <a:chExt cx="3793114" cy="2625853"/>
          </a:xfrm>
        </p:grpSpPr>
        <p:sp>
          <p:nvSpPr>
            <p:cNvPr id="49" name="TextBox 48"/>
            <p:cNvSpPr txBox="1"/>
            <p:nvPr/>
          </p:nvSpPr>
          <p:spPr>
            <a:xfrm>
              <a:off x="3766900" y="5510973"/>
              <a:ext cx="3793114" cy="1507145"/>
            </a:xfrm>
            <a:prstGeom prst="rect">
              <a:avLst/>
            </a:prstGeom>
            <a:noFill/>
          </p:spPr>
          <p:txBody>
            <a:bodyPr wrap="square" lIns="59366" tIns="29683" rIns="59366" bIns="29683" rtlCol="0">
              <a:spAutoFit/>
            </a:bodyPr>
            <a:lstStyle/>
            <a:p>
              <a:pPr>
                <a:lnSpc>
                  <a:spcPct val="130000"/>
                </a:lnSpc>
              </a:pPr>
              <a:r>
                <a:rPr lang="zh-CN" altLang="en-US" sz="844" dirty="0">
                  <a:solidFill>
                    <a:schemeClr val="tx1">
                      <a:lumMod val="95000"/>
                      <a:lumOff val="5000"/>
                    </a:schemeClr>
                  </a:solidFill>
                  <a:latin typeface="微软雅黑" pitchFamily="34" charset="-122"/>
                  <a:ea typeface="微软雅黑" pitchFamily="34" charset="-122"/>
                </a:rPr>
                <a:t>您的内容打在这里，或者通过复制您的文本</a:t>
              </a:r>
              <a:r>
                <a:rPr lang="en-US" altLang="zh-CN" sz="844" dirty="0">
                  <a:solidFill>
                    <a:schemeClr val="tx1">
                      <a:lumMod val="95000"/>
                      <a:lumOff val="5000"/>
                    </a:schemeClr>
                  </a:solidFill>
                  <a:latin typeface="微软雅黑" pitchFamily="34" charset="-122"/>
                  <a:ea typeface="微软雅黑" pitchFamily="34" charset="-122"/>
                </a:rPr>
                <a:t>,</a:t>
              </a:r>
              <a:r>
                <a:rPr lang="zh-CN" altLang="en-US" sz="844" dirty="0">
                  <a:solidFill>
                    <a:schemeClr val="tx1">
                      <a:lumMod val="95000"/>
                      <a:lumOff val="5000"/>
                    </a:schemeClr>
                  </a:solidFill>
                  <a:latin typeface="微软雅黑" pitchFamily="34" charset="-122"/>
                  <a:ea typeface="微软雅黑" pitchFamily="34" charset="-122"/>
                </a:rPr>
                <a:t>您的内容打在这里，</a:t>
              </a:r>
            </a:p>
          </p:txBody>
        </p:sp>
        <p:grpSp>
          <p:nvGrpSpPr>
            <p:cNvPr id="53" name="组合 52"/>
            <p:cNvGrpSpPr/>
            <p:nvPr/>
          </p:nvGrpSpPr>
          <p:grpSpPr>
            <a:xfrm>
              <a:off x="3783314" y="4392265"/>
              <a:ext cx="2199762" cy="983612"/>
              <a:chOff x="1354515" y="2174815"/>
              <a:chExt cx="1212299" cy="542073"/>
            </a:xfrm>
          </p:grpSpPr>
          <p:sp>
            <p:nvSpPr>
              <p:cNvPr id="54" name="圆角矩形 53"/>
              <p:cNvSpPr/>
              <p:nvPr/>
            </p:nvSpPr>
            <p:spPr>
              <a:xfrm>
                <a:off x="1354515" y="2193726"/>
                <a:ext cx="1100328" cy="523162"/>
              </a:xfrm>
              <a:prstGeom prst="roundRect">
                <a:avLst/>
              </a:prstGeom>
              <a:solidFill>
                <a:srgbClr val="D60C0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877"/>
              </a:p>
            </p:txBody>
          </p:sp>
          <p:sp>
            <p:nvSpPr>
              <p:cNvPr id="55" name="TextBox 54"/>
              <p:cNvSpPr txBox="1"/>
              <p:nvPr/>
            </p:nvSpPr>
            <p:spPr>
              <a:xfrm>
                <a:off x="1386761" y="2174815"/>
                <a:ext cx="1180053" cy="527199"/>
              </a:xfrm>
              <a:prstGeom prst="rect">
                <a:avLst/>
              </a:prstGeom>
              <a:noFill/>
            </p:spPr>
            <p:txBody>
              <a:bodyPr wrap="square" lIns="59366" tIns="0" rIns="59366" bIns="0" rtlCol="0" anchor="t">
                <a:spAutoFit/>
              </a:bodyPr>
              <a:lstStyle/>
              <a:p>
                <a:pPr>
                  <a:lnSpc>
                    <a:spcPct val="150000"/>
                  </a:lnSpc>
                </a:pPr>
                <a:r>
                  <a:rPr lang="zh-CN" altLang="en-US" sz="1558" dirty="0">
                    <a:solidFill>
                      <a:schemeClr val="bg1"/>
                    </a:solidFill>
                    <a:latin typeface="方正黑体_GBK" pitchFamily="65" charset="-122"/>
                    <a:ea typeface="方正黑体_GBK" pitchFamily="65" charset="-122"/>
                    <a:cs typeface="华文黑体" pitchFamily="2" charset="-122"/>
                  </a:rPr>
                  <a:t>方案一</a:t>
                </a:r>
              </a:p>
            </p:txBody>
          </p:sp>
        </p:grpSp>
      </p:grpSp>
      <p:grpSp>
        <p:nvGrpSpPr>
          <p:cNvPr id="5" name="组合 4"/>
          <p:cNvGrpSpPr/>
          <p:nvPr/>
        </p:nvGrpSpPr>
        <p:grpSpPr>
          <a:xfrm>
            <a:off x="5692237" y="1658280"/>
            <a:ext cx="1776216" cy="820854"/>
            <a:chOff x="15104026" y="4410819"/>
            <a:chExt cx="4823631" cy="2183369"/>
          </a:xfrm>
        </p:grpSpPr>
        <p:sp>
          <p:nvSpPr>
            <p:cNvPr id="50" name="TextBox 49"/>
            <p:cNvSpPr txBox="1"/>
            <p:nvPr/>
          </p:nvSpPr>
          <p:spPr>
            <a:xfrm>
              <a:off x="15104026" y="5536273"/>
              <a:ext cx="4823631" cy="1057915"/>
            </a:xfrm>
            <a:prstGeom prst="rect">
              <a:avLst/>
            </a:prstGeom>
            <a:noFill/>
          </p:spPr>
          <p:txBody>
            <a:bodyPr wrap="square" lIns="59366" tIns="29683" rIns="59366" bIns="29683" rtlCol="0">
              <a:spAutoFit/>
            </a:bodyPr>
            <a:lstStyle/>
            <a:p>
              <a:pPr>
                <a:lnSpc>
                  <a:spcPct val="130000"/>
                </a:lnSpc>
              </a:pPr>
              <a:r>
                <a:rPr lang="zh-CN" altLang="en-US" sz="844" dirty="0">
                  <a:solidFill>
                    <a:schemeClr val="tx1">
                      <a:lumMod val="95000"/>
                      <a:lumOff val="5000"/>
                    </a:schemeClr>
                  </a:solidFill>
                  <a:latin typeface="微软雅黑" pitchFamily="34" charset="-122"/>
                  <a:ea typeface="微软雅黑" pitchFamily="34" charset="-122"/>
                </a:rPr>
                <a:t>您的内容打在这里，或者通过复制您的文本</a:t>
              </a:r>
              <a:r>
                <a:rPr lang="en-US" altLang="zh-CN" sz="844" dirty="0">
                  <a:solidFill>
                    <a:schemeClr val="tx1">
                      <a:lumMod val="95000"/>
                      <a:lumOff val="5000"/>
                    </a:schemeClr>
                  </a:solidFill>
                  <a:latin typeface="微软雅黑" pitchFamily="34" charset="-122"/>
                  <a:ea typeface="微软雅黑" pitchFamily="34" charset="-122"/>
                </a:rPr>
                <a:t>,</a:t>
              </a:r>
              <a:r>
                <a:rPr lang="zh-CN" altLang="en-US" sz="844" dirty="0">
                  <a:solidFill>
                    <a:schemeClr val="tx1">
                      <a:lumMod val="95000"/>
                      <a:lumOff val="5000"/>
                    </a:schemeClr>
                  </a:solidFill>
                  <a:latin typeface="微软雅黑" pitchFamily="34" charset="-122"/>
                  <a:ea typeface="微软雅黑" pitchFamily="34" charset="-122"/>
                </a:rPr>
                <a:t>您的内容打在这里，</a:t>
              </a:r>
            </a:p>
          </p:txBody>
        </p:sp>
        <p:grpSp>
          <p:nvGrpSpPr>
            <p:cNvPr id="56" name="组合 55"/>
            <p:cNvGrpSpPr/>
            <p:nvPr/>
          </p:nvGrpSpPr>
          <p:grpSpPr>
            <a:xfrm>
              <a:off x="15344539" y="4410819"/>
              <a:ext cx="2216549" cy="965058"/>
              <a:chOff x="7725958" y="2185040"/>
              <a:chExt cx="1221550" cy="531848"/>
            </a:xfrm>
          </p:grpSpPr>
          <p:sp>
            <p:nvSpPr>
              <p:cNvPr id="57" name="圆角矩形 56"/>
              <p:cNvSpPr/>
              <p:nvPr/>
            </p:nvSpPr>
            <p:spPr>
              <a:xfrm>
                <a:off x="7725958" y="2193726"/>
                <a:ext cx="1100328" cy="523162"/>
              </a:xfrm>
              <a:prstGeom prst="roundRect">
                <a:avLst/>
              </a:prstGeom>
              <a:solidFill>
                <a:srgbClr val="D60C0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877"/>
              </a:p>
            </p:txBody>
          </p:sp>
          <p:sp>
            <p:nvSpPr>
              <p:cNvPr id="58" name="TextBox 57"/>
              <p:cNvSpPr txBox="1"/>
              <p:nvPr/>
            </p:nvSpPr>
            <p:spPr>
              <a:xfrm>
                <a:off x="7767455" y="2185040"/>
                <a:ext cx="1180053" cy="483212"/>
              </a:xfrm>
              <a:prstGeom prst="rect">
                <a:avLst/>
              </a:prstGeom>
              <a:noFill/>
            </p:spPr>
            <p:txBody>
              <a:bodyPr wrap="square" lIns="59366" tIns="0" rIns="59366" bIns="0" rtlCol="0" anchor="t">
                <a:spAutoFit/>
              </a:bodyPr>
              <a:lstStyle/>
              <a:p>
                <a:pPr>
                  <a:lnSpc>
                    <a:spcPct val="150000"/>
                  </a:lnSpc>
                </a:pPr>
                <a:r>
                  <a:rPr lang="zh-CN" altLang="en-US" sz="1428" dirty="0">
                    <a:solidFill>
                      <a:schemeClr val="bg1"/>
                    </a:solidFill>
                    <a:latin typeface="方正黑体_GBK" pitchFamily="65" charset="-122"/>
                    <a:ea typeface="方正黑体_GBK" pitchFamily="65" charset="-122"/>
                    <a:cs typeface="华文黑体" pitchFamily="2" charset="-122"/>
                  </a:rPr>
                  <a:t>方案二</a:t>
                </a:r>
              </a:p>
            </p:txBody>
          </p:sp>
        </p:grpSp>
      </p:grpSp>
      <p:grpSp>
        <p:nvGrpSpPr>
          <p:cNvPr id="4" name="组合 3"/>
          <p:cNvGrpSpPr/>
          <p:nvPr/>
        </p:nvGrpSpPr>
        <p:grpSpPr>
          <a:xfrm>
            <a:off x="6561008" y="2955890"/>
            <a:ext cx="1776216" cy="770372"/>
            <a:chOff x="17463330" y="7862298"/>
            <a:chExt cx="4823631" cy="2049094"/>
          </a:xfrm>
        </p:grpSpPr>
        <p:sp>
          <p:nvSpPr>
            <p:cNvPr id="52" name="TextBox 51"/>
            <p:cNvSpPr txBox="1"/>
            <p:nvPr/>
          </p:nvSpPr>
          <p:spPr>
            <a:xfrm>
              <a:off x="17463330" y="8853477"/>
              <a:ext cx="4823631" cy="1057915"/>
            </a:xfrm>
            <a:prstGeom prst="rect">
              <a:avLst/>
            </a:prstGeom>
            <a:noFill/>
          </p:spPr>
          <p:txBody>
            <a:bodyPr wrap="square" lIns="59366" tIns="29683" rIns="59366" bIns="29683" rtlCol="0">
              <a:spAutoFit/>
            </a:bodyPr>
            <a:lstStyle/>
            <a:p>
              <a:pPr>
                <a:lnSpc>
                  <a:spcPct val="130000"/>
                </a:lnSpc>
              </a:pPr>
              <a:r>
                <a:rPr lang="zh-CN" altLang="en-US" sz="844" dirty="0">
                  <a:solidFill>
                    <a:schemeClr val="tx1">
                      <a:lumMod val="95000"/>
                      <a:lumOff val="5000"/>
                    </a:schemeClr>
                  </a:solidFill>
                  <a:latin typeface="微软雅黑" pitchFamily="34" charset="-122"/>
                  <a:ea typeface="微软雅黑" pitchFamily="34" charset="-122"/>
                </a:rPr>
                <a:t>您的内容打在这里，或者通过复制您的文本</a:t>
              </a:r>
              <a:r>
                <a:rPr lang="en-US" altLang="zh-CN" sz="844" dirty="0">
                  <a:solidFill>
                    <a:schemeClr val="tx1">
                      <a:lumMod val="95000"/>
                      <a:lumOff val="5000"/>
                    </a:schemeClr>
                  </a:solidFill>
                  <a:latin typeface="微软雅黑" pitchFamily="34" charset="-122"/>
                  <a:ea typeface="微软雅黑" pitchFamily="34" charset="-122"/>
                </a:rPr>
                <a:t>,</a:t>
              </a:r>
              <a:r>
                <a:rPr lang="zh-CN" altLang="en-US" sz="844" dirty="0">
                  <a:solidFill>
                    <a:schemeClr val="tx1">
                      <a:lumMod val="95000"/>
                      <a:lumOff val="5000"/>
                    </a:schemeClr>
                  </a:solidFill>
                  <a:latin typeface="微软雅黑" pitchFamily="34" charset="-122"/>
                  <a:ea typeface="微软雅黑" pitchFamily="34" charset="-122"/>
                </a:rPr>
                <a:t>您的内容打在这里，</a:t>
              </a:r>
            </a:p>
          </p:txBody>
        </p:sp>
        <p:grpSp>
          <p:nvGrpSpPr>
            <p:cNvPr id="59" name="组合 58"/>
            <p:cNvGrpSpPr/>
            <p:nvPr/>
          </p:nvGrpSpPr>
          <p:grpSpPr>
            <a:xfrm>
              <a:off x="17713534" y="7862298"/>
              <a:ext cx="2295980" cy="976684"/>
              <a:chOff x="9031522" y="4087166"/>
              <a:chExt cx="1265325" cy="538255"/>
            </a:xfrm>
          </p:grpSpPr>
          <p:sp>
            <p:nvSpPr>
              <p:cNvPr id="60" name="圆角矩形 59"/>
              <p:cNvSpPr/>
              <p:nvPr/>
            </p:nvSpPr>
            <p:spPr>
              <a:xfrm>
                <a:off x="9031522" y="4102259"/>
                <a:ext cx="1100328" cy="523162"/>
              </a:xfrm>
              <a:prstGeom prst="round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877"/>
              </a:p>
            </p:txBody>
          </p:sp>
          <p:sp>
            <p:nvSpPr>
              <p:cNvPr id="61" name="TextBox 60"/>
              <p:cNvSpPr txBox="1"/>
              <p:nvPr/>
            </p:nvSpPr>
            <p:spPr>
              <a:xfrm>
                <a:off x="9116794" y="4087166"/>
                <a:ext cx="1180053" cy="483212"/>
              </a:xfrm>
              <a:prstGeom prst="rect">
                <a:avLst/>
              </a:prstGeom>
              <a:noFill/>
            </p:spPr>
            <p:txBody>
              <a:bodyPr wrap="square" lIns="59366" tIns="0" rIns="59366" bIns="0" rtlCol="0" anchor="t">
                <a:spAutoFit/>
              </a:bodyPr>
              <a:lstStyle/>
              <a:p>
                <a:pPr>
                  <a:lnSpc>
                    <a:spcPct val="150000"/>
                  </a:lnSpc>
                </a:pPr>
                <a:r>
                  <a:rPr lang="zh-CN" altLang="en-US" sz="1428" dirty="0">
                    <a:solidFill>
                      <a:schemeClr val="bg1"/>
                    </a:solidFill>
                    <a:latin typeface="方正黑体_GBK" pitchFamily="65" charset="-122"/>
                    <a:ea typeface="方正黑体_GBK" pitchFamily="65" charset="-122"/>
                    <a:cs typeface="华文黑体" pitchFamily="2" charset="-122"/>
                  </a:rPr>
                  <a:t>方案四</a:t>
                </a:r>
              </a:p>
            </p:txBody>
          </p:sp>
        </p:grpSp>
      </p:grpSp>
      <p:grpSp>
        <p:nvGrpSpPr>
          <p:cNvPr id="3" name="组合 2"/>
          <p:cNvGrpSpPr/>
          <p:nvPr/>
        </p:nvGrpSpPr>
        <p:grpSpPr>
          <a:xfrm>
            <a:off x="2215916" y="2989223"/>
            <a:ext cx="1776216" cy="825097"/>
            <a:chOff x="5663457" y="7950956"/>
            <a:chExt cx="4823631" cy="2194654"/>
          </a:xfrm>
        </p:grpSpPr>
        <p:sp>
          <p:nvSpPr>
            <p:cNvPr id="51" name="TextBox 50"/>
            <p:cNvSpPr txBox="1"/>
            <p:nvPr/>
          </p:nvSpPr>
          <p:spPr>
            <a:xfrm>
              <a:off x="5663457" y="9087696"/>
              <a:ext cx="4823631" cy="1057914"/>
            </a:xfrm>
            <a:prstGeom prst="rect">
              <a:avLst/>
            </a:prstGeom>
            <a:noFill/>
          </p:spPr>
          <p:txBody>
            <a:bodyPr wrap="square" lIns="59366" tIns="29683" rIns="59366" bIns="29683" rtlCol="0">
              <a:spAutoFit/>
            </a:bodyPr>
            <a:lstStyle/>
            <a:p>
              <a:pPr>
                <a:lnSpc>
                  <a:spcPct val="130000"/>
                </a:lnSpc>
              </a:pPr>
              <a:r>
                <a:rPr lang="zh-CN" altLang="en-US" sz="844" dirty="0">
                  <a:solidFill>
                    <a:schemeClr val="tx1">
                      <a:lumMod val="95000"/>
                      <a:lumOff val="5000"/>
                    </a:schemeClr>
                  </a:solidFill>
                  <a:latin typeface="微软雅黑" pitchFamily="34" charset="-122"/>
                  <a:ea typeface="微软雅黑" pitchFamily="34" charset="-122"/>
                </a:rPr>
                <a:t>您的内容打在这里，或者通过复制您的文本</a:t>
              </a:r>
              <a:r>
                <a:rPr lang="en-US" altLang="zh-CN" sz="844" dirty="0">
                  <a:solidFill>
                    <a:schemeClr val="tx1">
                      <a:lumMod val="95000"/>
                      <a:lumOff val="5000"/>
                    </a:schemeClr>
                  </a:solidFill>
                  <a:latin typeface="微软雅黑" pitchFamily="34" charset="-122"/>
                  <a:ea typeface="微软雅黑" pitchFamily="34" charset="-122"/>
                </a:rPr>
                <a:t>,</a:t>
              </a:r>
              <a:r>
                <a:rPr lang="zh-CN" altLang="en-US" sz="844" dirty="0">
                  <a:solidFill>
                    <a:schemeClr val="tx1">
                      <a:lumMod val="95000"/>
                      <a:lumOff val="5000"/>
                    </a:schemeClr>
                  </a:solidFill>
                  <a:latin typeface="微软雅黑" pitchFamily="34" charset="-122"/>
                  <a:ea typeface="微软雅黑" pitchFamily="34" charset="-122"/>
                </a:rPr>
                <a:t>您的内容打在这里，</a:t>
              </a:r>
            </a:p>
          </p:txBody>
        </p:sp>
        <p:grpSp>
          <p:nvGrpSpPr>
            <p:cNvPr id="62" name="组合 61"/>
            <p:cNvGrpSpPr/>
            <p:nvPr/>
          </p:nvGrpSpPr>
          <p:grpSpPr>
            <a:xfrm>
              <a:off x="5803741" y="7950956"/>
              <a:ext cx="2300678" cy="983547"/>
              <a:chOff x="2518192" y="4136026"/>
              <a:chExt cx="1267914" cy="542037"/>
            </a:xfrm>
          </p:grpSpPr>
          <p:sp>
            <p:nvSpPr>
              <p:cNvPr id="63" name="圆角矩形 62"/>
              <p:cNvSpPr/>
              <p:nvPr/>
            </p:nvSpPr>
            <p:spPr>
              <a:xfrm>
                <a:off x="2518192" y="4154901"/>
                <a:ext cx="1100328" cy="523162"/>
              </a:xfrm>
              <a:prstGeom prst="roundRect">
                <a:avLst/>
              </a:prstGeom>
              <a:solidFill>
                <a:srgbClr val="D60C0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877"/>
              </a:p>
            </p:txBody>
          </p:sp>
          <p:sp>
            <p:nvSpPr>
              <p:cNvPr id="64" name="TextBox 63"/>
              <p:cNvSpPr txBox="1"/>
              <p:nvPr/>
            </p:nvSpPr>
            <p:spPr>
              <a:xfrm>
                <a:off x="2606053" y="4136026"/>
                <a:ext cx="1180053" cy="483212"/>
              </a:xfrm>
              <a:prstGeom prst="rect">
                <a:avLst/>
              </a:prstGeom>
              <a:noFill/>
            </p:spPr>
            <p:txBody>
              <a:bodyPr wrap="square" lIns="59366" tIns="0" rIns="59366" bIns="0" rtlCol="0" anchor="t">
                <a:spAutoFit/>
              </a:bodyPr>
              <a:lstStyle/>
              <a:p>
                <a:pPr>
                  <a:lnSpc>
                    <a:spcPct val="150000"/>
                  </a:lnSpc>
                </a:pPr>
                <a:r>
                  <a:rPr lang="zh-CN" altLang="en-US" sz="1428" dirty="0">
                    <a:solidFill>
                      <a:schemeClr val="bg1"/>
                    </a:solidFill>
                    <a:latin typeface="方正黑体_GBK" pitchFamily="65" charset="-122"/>
                    <a:ea typeface="方正黑体_GBK" pitchFamily="65" charset="-122"/>
                    <a:cs typeface="华文黑体" pitchFamily="2" charset="-122"/>
                  </a:rPr>
                  <a:t>方案三</a:t>
                </a:r>
              </a:p>
            </p:txBody>
          </p:sp>
        </p:grpSp>
      </p:grpSp>
      <p:grpSp>
        <p:nvGrpSpPr>
          <p:cNvPr id="69" name="组合 68"/>
          <p:cNvGrpSpPr/>
          <p:nvPr/>
        </p:nvGrpSpPr>
        <p:grpSpPr>
          <a:xfrm>
            <a:off x="5567726" y="3094284"/>
            <a:ext cx="981173" cy="62629"/>
            <a:chOff x="2539779" y="2393265"/>
            <a:chExt cx="1468446" cy="91806"/>
          </a:xfrm>
          <a:solidFill>
            <a:srgbClr val="0070C0"/>
          </a:solidFill>
        </p:grpSpPr>
        <p:cxnSp>
          <p:nvCxnSpPr>
            <p:cNvPr id="70" name="直接连接符 69"/>
            <p:cNvCxnSpPr/>
            <p:nvPr/>
          </p:nvCxnSpPr>
          <p:spPr>
            <a:xfrm>
              <a:off x="2539779" y="2439167"/>
              <a:ext cx="1379599" cy="0"/>
            </a:xfrm>
            <a:prstGeom prst="line">
              <a:avLst/>
            </a:prstGeom>
            <a:grpFill/>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71" name="椭圆 70"/>
            <p:cNvSpPr/>
            <p:nvPr/>
          </p:nvSpPr>
          <p:spPr>
            <a:xfrm>
              <a:off x="3916416" y="2393265"/>
              <a:ext cx="91809" cy="91806"/>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877"/>
            </a:p>
          </p:txBody>
        </p:sp>
      </p:grpSp>
      <p:grpSp>
        <p:nvGrpSpPr>
          <p:cNvPr id="72" name="组合 71"/>
          <p:cNvGrpSpPr/>
          <p:nvPr/>
        </p:nvGrpSpPr>
        <p:grpSpPr>
          <a:xfrm>
            <a:off x="4699777" y="1782996"/>
            <a:ext cx="981173" cy="62629"/>
            <a:chOff x="2539779" y="2393265"/>
            <a:chExt cx="1468446" cy="91806"/>
          </a:xfrm>
          <a:solidFill>
            <a:srgbClr val="0070C0"/>
          </a:solidFill>
        </p:grpSpPr>
        <p:cxnSp>
          <p:nvCxnSpPr>
            <p:cNvPr id="73" name="直接连接符 72"/>
            <p:cNvCxnSpPr/>
            <p:nvPr/>
          </p:nvCxnSpPr>
          <p:spPr>
            <a:xfrm>
              <a:off x="2539779" y="2439167"/>
              <a:ext cx="1379599" cy="0"/>
            </a:xfrm>
            <a:prstGeom prst="line">
              <a:avLst/>
            </a:prstGeom>
            <a:grpFill/>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74" name="椭圆 73"/>
            <p:cNvSpPr/>
            <p:nvPr/>
          </p:nvSpPr>
          <p:spPr>
            <a:xfrm>
              <a:off x="3916416" y="2393265"/>
              <a:ext cx="91809" cy="91806"/>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877"/>
            </a:p>
          </p:txBody>
        </p:sp>
      </p:grpSp>
      <p:grpSp>
        <p:nvGrpSpPr>
          <p:cNvPr id="75" name="组合 74"/>
          <p:cNvGrpSpPr/>
          <p:nvPr/>
        </p:nvGrpSpPr>
        <p:grpSpPr>
          <a:xfrm>
            <a:off x="2333610" y="1824403"/>
            <a:ext cx="946111" cy="62629"/>
            <a:chOff x="2503408" y="2393265"/>
            <a:chExt cx="1415970" cy="91806"/>
          </a:xfrm>
          <a:solidFill>
            <a:srgbClr val="0070C0"/>
          </a:solidFill>
        </p:grpSpPr>
        <p:cxnSp>
          <p:nvCxnSpPr>
            <p:cNvPr id="76" name="直接连接符 75"/>
            <p:cNvCxnSpPr/>
            <p:nvPr/>
          </p:nvCxnSpPr>
          <p:spPr>
            <a:xfrm>
              <a:off x="2539779" y="2439168"/>
              <a:ext cx="1379599" cy="0"/>
            </a:xfrm>
            <a:prstGeom prst="line">
              <a:avLst/>
            </a:prstGeom>
            <a:grpFill/>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77" name="椭圆 76"/>
            <p:cNvSpPr/>
            <p:nvPr/>
          </p:nvSpPr>
          <p:spPr>
            <a:xfrm>
              <a:off x="2503408" y="2393265"/>
              <a:ext cx="91809" cy="91806"/>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877"/>
            </a:p>
          </p:txBody>
        </p:sp>
      </p:grpSp>
      <p:grpSp>
        <p:nvGrpSpPr>
          <p:cNvPr id="37" name="组合 18"/>
          <p:cNvGrpSpPr>
            <a:grpSpLocks/>
          </p:cNvGrpSpPr>
          <p:nvPr/>
        </p:nvGrpSpPr>
        <p:grpSpPr bwMode="auto">
          <a:xfrm>
            <a:off x="2923302" y="1668633"/>
            <a:ext cx="1776476" cy="1227511"/>
            <a:chOff x="0" y="0"/>
            <a:chExt cx="2093189" cy="1416774"/>
          </a:xfrm>
          <a:solidFill>
            <a:srgbClr val="007FDE"/>
          </a:solidFill>
        </p:grpSpPr>
        <p:sp>
          <p:nvSpPr>
            <p:cNvPr id="38" name="等腰三角形 19">
              <a:hlinkClick r:id="rId3"/>
            </p:cNvPr>
            <p:cNvSpPr>
              <a:spLocks noChangeArrowheads="1"/>
            </p:cNvSpPr>
            <p:nvPr/>
          </p:nvSpPr>
          <p:spPr bwMode="auto">
            <a:xfrm flipH="1" flipV="1">
              <a:off x="0" y="0"/>
              <a:ext cx="2093189" cy="1416774"/>
            </a:xfrm>
            <a:prstGeom prst="triangle">
              <a:avLst>
                <a:gd name="adj" fmla="val 50000"/>
              </a:avLst>
            </a:prstGeom>
            <a:solidFill>
              <a:srgbClr val="D60C0C"/>
            </a:solidFill>
            <a:ln w="12700" cap="flat" cmpd="sng">
              <a:solidFill>
                <a:schemeClr val="bg1"/>
              </a:solidFill>
              <a:bevel/>
              <a:headEnd/>
              <a:tailEnd/>
            </a:ln>
          </p:spPr>
          <p:txBody>
            <a:bodyPr anchor="ctr"/>
            <a:lstStyle/>
            <a:p>
              <a:pPr algn="ctr"/>
              <a:endParaRPr lang="zh-CN" altLang="zh-CN" sz="877">
                <a:solidFill>
                  <a:schemeClr val="bg1"/>
                </a:solidFill>
                <a:latin typeface="宋体" pitchFamily="2" charset="-122"/>
                <a:sym typeface="宋体" pitchFamily="2" charset="-122"/>
              </a:endParaRPr>
            </a:p>
          </p:txBody>
        </p:sp>
        <p:sp>
          <p:nvSpPr>
            <p:cNvPr id="39" name="文本框 20"/>
            <p:cNvSpPr>
              <a:spLocks noChangeArrowheads="1"/>
            </p:cNvSpPr>
            <p:nvPr/>
          </p:nvSpPr>
          <p:spPr bwMode="auto">
            <a:xfrm>
              <a:off x="687897" y="122472"/>
              <a:ext cx="712453" cy="602487"/>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sz="2792" dirty="0">
                  <a:solidFill>
                    <a:schemeClr val="bg1"/>
                  </a:solidFill>
                  <a:latin typeface="微软雅黑" pitchFamily="34" charset="-122"/>
                  <a:ea typeface="微软雅黑" pitchFamily="34" charset="-122"/>
                </a:rPr>
                <a:t>01</a:t>
              </a:r>
              <a:endParaRPr lang="zh-CN" altLang="en-US" sz="2792" dirty="0">
                <a:solidFill>
                  <a:schemeClr val="bg1"/>
                </a:solidFill>
                <a:latin typeface="微软雅黑" pitchFamily="34" charset="-122"/>
                <a:ea typeface="微软雅黑" pitchFamily="34" charset="-122"/>
              </a:endParaRPr>
            </a:p>
          </p:txBody>
        </p:sp>
      </p:grpSp>
      <p:sp>
        <p:nvSpPr>
          <p:cNvPr id="6" name="标题 5"/>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3351000204"/>
      </p:ext>
    </p:extLst>
  </p:cSld>
  <p:clrMapOvr>
    <a:masterClrMapping/>
  </p:clrMapOvr>
  <mc:AlternateContent xmlns:mc="http://schemas.openxmlformats.org/markup-compatibility/2006" xmlns:p14="http://schemas.microsoft.com/office/powerpoint/2010/main">
    <mc:Choice Requires="p14">
      <p:transition spd="slow" p14:dur="900" advClick="0" advTm="0">
        <p14:warp dir="in"/>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stCondLst>
                                    <p:cond delay="0"/>
                                  </p:stCondLst>
                                  <p:childTnLst>
                                    <p:set>
                                      <p:cBhvr>
                                        <p:cTn id="6" dur="1" fill="hold">
                                          <p:stCondLst>
                                            <p:cond delay="0"/>
                                          </p:stCondLst>
                                        </p:cTn>
                                        <p:tgtEl>
                                          <p:spTgt spid="37"/>
                                        </p:tgtEl>
                                        <p:attrNameLst>
                                          <p:attrName>style.visibility</p:attrName>
                                        </p:attrNameLst>
                                      </p:cBhvr>
                                      <p:to>
                                        <p:strVal val="visible"/>
                                      </p:to>
                                    </p:set>
                                    <p:anim calcmode="lin" valueType="num">
                                      <p:cBhvr additive="base">
                                        <p:cTn id="7" dur="500" fill="hold"/>
                                        <p:tgtEl>
                                          <p:spTgt spid="37"/>
                                        </p:tgtEl>
                                        <p:attrNameLst>
                                          <p:attrName>ppt_x</p:attrName>
                                        </p:attrNameLst>
                                      </p:cBhvr>
                                      <p:tavLst>
                                        <p:tav tm="0">
                                          <p:val>
                                            <p:strVal val="#ppt_x"/>
                                          </p:val>
                                        </p:tav>
                                        <p:tav tm="100000">
                                          <p:val>
                                            <p:strVal val="#ppt_x"/>
                                          </p:val>
                                        </p:tav>
                                      </p:tavLst>
                                    </p:anim>
                                    <p:anim calcmode="lin" valueType="num">
                                      <p:cBhvr additive="base">
                                        <p:cTn id="8" dur="500" fill="hold"/>
                                        <p:tgtEl>
                                          <p:spTgt spid="37"/>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1" fill="hold" nodeType="afterEffect">
                                  <p:stCondLst>
                                    <p:cond delay="0"/>
                                  </p:stCondLst>
                                  <p:childTnLst>
                                    <p:set>
                                      <p:cBhvr>
                                        <p:cTn id="11" dur="1" fill="hold">
                                          <p:stCondLst>
                                            <p:cond delay="0"/>
                                          </p:stCondLst>
                                        </p:cTn>
                                        <p:tgtEl>
                                          <p:spTgt spid="40"/>
                                        </p:tgtEl>
                                        <p:attrNameLst>
                                          <p:attrName>style.visibility</p:attrName>
                                        </p:attrNameLst>
                                      </p:cBhvr>
                                      <p:to>
                                        <p:strVal val="visible"/>
                                      </p:to>
                                    </p:set>
                                    <p:anim calcmode="lin" valueType="num">
                                      <p:cBhvr additive="base">
                                        <p:cTn id="12" dur="500" fill="hold"/>
                                        <p:tgtEl>
                                          <p:spTgt spid="40"/>
                                        </p:tgtEl>
                                        <p:attrNameLst>
                                          <p:attrName>ppt_x</p:attrName>
                                        </p:attrNameLst>
                                      </p:cBhvr>
                                      <p:tavLst>
                                        <p:tav tm="0">
                                          <p:val>
                                            <p:strVal val="#ppt_x"/>
                                          </p:val>
                                        </p:tav>
                                        <p:tav tm="100000">
                                          <p:val>
                                            <p:strVal val="#ppt_x"/>
                                          </p:val>
                                        </p:tav>
                                      </p:tavLst>
                                    </p:anim>
                                    <p:anim calcmode="lin" valueType="num">
                                      <p:cBhvr additive="base">
                                        <p:cTn id="13" dur="500" fill="hold"/>
                                        <p:tgtEl>
                                          <p:spTgt spid="40"/>
                                        </p:tgtEl>
                                        <p:attrNameLst>
                                          <p:attrName>ppt_y</p:attrName>
                                        </p:attrNameLst>
                                      </p:cBhvr>
                                      <p:tavLst>
                                        <p:tav tm="0">
                                          <p:val>
                                            <p:strVal val="0-#ppt_h/2"/>
                                          </p:val>
                                        </p:tav>
                                        <p:tav tm="100000">
                                          <p:val>
                                            <p:strVal val="#ppt_y"/>
                                          </p:val>
                                        </p:tav>
                                      </p:tavLst>
                                    </p:anim>
                                  </p:childTnLst>
                                </p:cTn>
                              </p:par>
                            </p:childTnLst>
                          </p:cTn>
                        </p:par>
                        <p:par>
                          <p:cTn id="14" fill="hold">
                            <p:stCondLst>
                              <p:cond delay="1000"/>
                            </p:stCondLst>
                            <p:childTnLst>
                              <p:par>
                                <p:cTn id="15" presetID="2" presetClass="entr" presetSubtype="1" fill="hold" nodeType="afterEffect">
                                  <p:stCondLst>
                                    <p:cond delay="0"/>
                                  </p:stCondLst>
                                  <p:childTnLst>
                                    <p:set>
                                      <p:cBhvr>
                                        <p:cTn id="16" dur="1" fill="hold">
                                          <p:stCondLst>
                                            <p:cond delay="0"/>
                                          </p:stCondLst>
                                        </p:cTn>
                                        <p:tgtEl>
                                          <p:spTgt spid="43"/>
                                        </p:tgtEl>
                                        <p:attrNameLst>
                                          <p:attrName>style.visibility</p:attrName>
                                        </p:attrNameLst>
                                      </p:cBhvr>
                                      <p:to>
                                        <p:strVal val="visible"/>
                                      </p:to>
                                    </p:set>
                                    <p:anim calcmode="lin" valueType="num">
                                      <p:cBhvr additive="base">
                                        <p:cTn id="17" dur="500" fill="hold"/>
                                        <p:tgtEl>
                                          <p:spTgt spid="43"/>
                                        </p:tgtEl>
                                        <p:attrNameLst>
                                          <p:attrName>ppt_x</p:attrName>
                                        </p:attrNameLst>
                                      </p:cBhvr>
                                      <p:tavLst>
                                        <p:tav tm="0">
                                          <p:val>
                                            <p:strVal val="#ppt_x"/>
                                          </p:val>
                                        </p:tav>
                                        <p:tav tm="100000">
                                          <p:val>
                                            <p:strVal val="#ppt_x"/>
                                          </p:val>
                                        </p:tav>
                                      </p:tavLst>
                                    </p:anim>
                                    <p:anim calcmode="lin" valueType="num">
                                      <p:cBhvr additive="base">
                                        <p:cTn id="18" dur="500" fill="hold"/>
                                        <p:tgtEl>
                                          <p:spTgt spid="43"/>
                                        </p:tgtEl>
                                        <p:attrNameLst>
                                          <p:attrName>ppt_y</p:attrName>
                                        </p:attrNameLst>
                                      </p:cBhvr>
                                      <p:tavLst>
                                        <p:tav tm="0">
                                          <p:val>
                                            <p:strVal val="0-#ppt_h/2"/>
                                          </p:val>
                                        </p:tav>
                                        <p:tav tm="100000">
                                          <p:val>
                                            <p:strVal val="#ppt_y"/>
                                          </p:val>
                                        </p:tav>
                                      </p:tavLst>
                                    </p:anim>
                                  </p:childTnLst>
                                </p:cTn>
                              </p:par>
                            </p:childTnLst>
                          </p:cTn>
                        </p:par>
                        <p:par>
                          <p:cTn id="19" fill="hold">
                            <p:stCondLst>
                              <p:cond delay="1500"/>
                            </p:stCondLst>
                            <p:childTnLst>
                              <p:par>
                                <p:cTn id="20" presetID="2" presetClass="entr" presetSubtype="1" fill="hold" nodeType="afterEffect">
                                  <p:stCondLst>
                                    <p:cond delay="0"/>
                                  </p:stCondLst>
                                  <p:childTnLst>
                                    <p:set>
                                      <p:cBhvr>
                                        <p:cTn id="21" dur="1" fill="hold">
                                          <p:stCondLst>
                                            <p:cond delay="0"/>
                                          </p:stCondLst>
                                        </p:cTn>
                                        <p:tgtEl>
                                          <p:spTgt spid="46"/>
                                        </p:tgtEl>
                                        <p:attrNameLst>
                                          <p:attrName>style.visibility</p:attrName>
                                        </p:attrNameLst>
                                      </p:cBhvr>
                                      <p:to>
                                        <p:strVal val="visible"/>
                                      </p:to>
                                    </p:set>
                                    <p:anim calcmode="lin" valueType="num">
                                      <p:cBhvr additive="base">
                                        <p:cTn id="22" dur="500" fill="hold"/>
                                        <p:tgtEl>
                                          <p:spTgt spid="46"/>
                                        </p:tgtEl>
                                        <p:attrNameLst>
                                          <p:attrName>ppt_x</p:attrName>
                                        </p:attrNameLst>
                                      </p:cBhvr>
                                      <p:tavLst>
                                        <p:tav tm="0">
                                          <p:val>
                                            <p:strVal val="#ppt_x"/>
                                          </p:val>
                                        </p:tav>
                                        <p:tav tm="100000">
                                          <p:val>
                                            <p:strVal val="#ppt_x"/>
                                          </p:val>
                                        </p:tav>
                                      </p:tavLst>
                                    </p:anim>
                                    <p:anim calcmode="lin" valueType="num">
                                      <p:cBhvr additive="base">
                                        <p:cTn id="23" dur="500" fill="hold"/>
                                        <p:tgtEl>
                                          <p:spTgt spid="46"/>
                                        </p:tgtEl>
                                        <p:attrNameLst>
                                          <p:attrName>ppt_y</p:attrName>
                                        </p:attrNameLst>
                                      </p:cBhvr>
                                      <p:tavLst>
                                        <p:tav tm="0">
                                          <p:val>
                                            <p:strVal val="0-#ppt_h/2"/>
                                          </p:val>
                                        </p:tav>
                                        <p:tav tm="100000">
                                          <p:val>
                                            <p:strVal val="#ppt_y"/>
                                          </p:val>
                                        </p:tav>
                                      </p:tavLst>
                                    </p:anim>
                                  </p:childTnLst>
                                </p:cTn>
                              </p:par>
                            </p:childTnLst>
                          </p:cTn>
                        </p:par>
                        <p:par>
                          <p:cTn id="24" fill="hold">
                            <p:stCondLst>
                              <p:cond delay="2000"/>
                            </p:stCondLst>
                            <p:childTnLst>
                              <p:par>
                                <p:cTn id="25" presetID="22" presetClass="entr" presetSubtype="2" fill="hold" nodeType="afterEffect">
                                  <p:stCondLst>
                                    <p:cond delay="0"/>
                                  </p:stCondLst>
                                  <p:childTnLst>
                                    <p:set>
                                      <p:cBhvr>
                                        <p:cTn id="26" dur="1" fill="hold">
                                          <p:stCondLst>
                                            <p:cond delay="0"/>
                                          </p:stCondLst>
                                        </p:cTn>
                                        <p:tgtEl>
                                          <p:spTgt spid="75"/>
                                        </p:tgtEl>
                                        <p:attrNameLst>
                                          <p:attrName>style.visibility</p:attrName>
                                        </p:attrNameLst>
                                      </p:cBhvr>
                                      <p:to>
                                        <p:strVal val="visible"/>
                                      </p:to>
                                    </p:set>
                                    <p:animEffect transition="in" filter="wipe(right)">
                                      <p:cBhvr>
                                        <p:cTn id="27" dur="500"/>
                                        <p:tgtEl>
                                          <p:spTgt spid="75"/>
                                        </p:tgtEl>
                                      </p:cBhvr>
                                    </p:animEffect>
                                  </p:childTnLst>
                                </p:cTn>
                              </p:par>
                              <p:par>
                                <p:cTn id="28" presetID="22" presetClass="entr" presetSubtype="2" fill="hold" nodeType="withEffect">
                                  <p:stCondLst>
                                    <p:cond delay="0"/>
                                  </p:stCondLst>
                                  <p:childTnLst>
                                    <p:set>
                                      <p:cBhvr>
                                        <p:cTn id="29" dur="1" fill="hold">
                                          <p:stCondLst>
                                            <p:cond delay="0"/>
                                          </p:stCondLst>
                                        </p:cTn>
                                        <p:tgtEl>
                                          <p:spTgt spid="34"/>
                                        </p:tgtEl>
                                        <p:attrNameLst>
                                          <p:attrName>style.visibility</p:attrName>
                                        </p:attrNameLst>
                                      </p:cBhvr>
                                      <p:to>
                                        <p:strVal val="visible"/>
                                      </p:to>
                                    </p:set>
                                    <p:animEffect transition="in" filter="wipe(right)">
                                      <p:cBhvr>
                                        <p:cTn id="30" dur="500"/>
                                        <p:tgtEl>
                                          <p:spTgt spid="34"/>
                                        </p:tgtEl>
                                      </p:cBhvr>
                                    </p:animEffect>
                                  </p:childTnLst>
                                </p:cTn>
                              </p:par>
                              <p:par>
                                <p:cTn id="31" presetID="22" presetClass="entr" presetSubtype="8" fill="hold" nodeType="withEffect">
                                  <p:stCondLst>
                                    <p:cond delay="0"/>
                                  </p:stCondLst>
                                  <p:childTnLst>
                                    <p:set>
                                      <p:cBhvr>
                                        <p:cTn id="32" dur="1" fill="hold">
                                          <p:stCondLst>
                                            <p:cond delay="0"/>
                                          </p:stCondLst>
                                        </p:cTn>
                                        <p:tgtEl>
                                          <p:spTgt spid="72"/>
                                        </p:tgtEl>
                                        <p:attrNameLst>
                                          <p:attrName>style.visibility</p:attrName>
                                        </p:attrNameLst>
                                      </p:cBhvr>
                                      <p:to>
                                        <p:strVal val="visible"/>
                                      </p:to>
                                    </p:set>
                                    <p:animEffect transition="in" filter="wipe(left)">
                                      <p:cBhvr>
                                        <p:cTn id="33" dur="500"/>
                                        <p:tgtEl>
                                          <p:spTgt spid="72"/>
                                        </p:tgtEl>
                                      </p:cBhvr>
                                    </p:animEffect>
                                  </p:childTnLst>
                                </p:cTn>
                              </p:par>
                              <p:par>
                                <p:cTn id="34" presetID="22" presetClass="entr" presetSubtype="8" fill="hold" nodeType="withEffect">
                                  <p:stCondLst>
                                    <p:cond delay="0"/>
                                  </p:stCondLst>
                                  <p:childTnLst>
                                    <p:set>
                                      <p:cBhvr>
                                        <p:cTn id="35" dur="1" fill="hold">
                                          <p:stCondLst>
                                            <p:cond delay="0"/>
                                          </p:stCondLst>
                                        </p:cTn>
                                        <p:tgtEl>
                                          <p:spTgt spid="69"/>
                                        </p:tgtEl>
                                        <p:attrNameLst>
                                          <p:attrName>style.visibility</p:attrName>
                                        </p:attrNameLst>
                                      </p:cBhvr>
                                      <p:to>
                                        <p:strVal val="visible"/>
                                      </p:to>
                                    </p:set>
                                    <p:animEffect transition="in" filter="wipe(left)">
                                      <p:cBhvr>
                                        <p:cTn id="36" dur="500"/>
                                        <p:tgtEl>
                                          <p:spTgt spid="69"/>
                                        </p:tgtEl>
                                      </p:cBhvr>
                                    </p:animEffect>
                                  </p:childTnLst>
                                </p:cTn>
                              </p:par>
                            </p:childTnLst>
                          </p:cTn>
                        </p:par>
                        <p:par>
                          <p:cTn id="37" fill="hold">
                            <p:stCondLst>
                              <p:cond delay="2500"/>
                            </p:stCondLst>
                            <p:childTnLst>
                              <p:par>
                                <p:cTn id="38" presetID="12" presetClass="entr" presetSubtype="8" fill="hold" nodeType="afterEffect">
                                  <p:stCondLst>
                                    <p:cond delay="0"/>
                                  </p:stCondLst>
                                  <p:childTnLst>
                                    <p:set>
                                      <p:cBhvr>
                                        <p:cTn id="39" dur="1" fill="hold">
                                          <p:stCondLst>
                                            <p:cond delay="0"/>
                                          </p:stCondLst>
                                        </p:cTn>
                                        <p:tgtEl>
                                          <p:spTgt spid="2"/>
                                        </p:tgtEl>
                                        <p:attrNameLst>
                                          <p:attrName>style.visibility</p:attrName>
                                        </p:attrNameLst>
                                      </p:cBhvr>
                                      <p:to>
                                        <p:strVal val="visible"/>
                                      </p:to>
                                    </p:set>
                                    <p:anim calcmode="lin" valueType="num">
                                      <p:cBhvr additive="base">
                                        <p:cTn id="40" dur="500"/>
                                        <p:tgtEl>
                                          <p:spTgt spid="2"/>
                                        </p:tgtEl>
                                        <p:attrNameLst>
                                          <p:attrName>ppt_x</p:attrName>
                                        </p:attrNameLst>
                                      </p:cBhvr>
                                      <p:tavLst>
                                        <p:tav tm="0">
                                          <p:val>
                                            <p:strVal val="#ppt_x-#ppt_w*1.125000"/>
                                          </p:val>
                                        </p:tav>
                                        <p:tav tm="100000">
                                          <p:val>
                                            <p:strVal val="#ppt_x"/>
                                          </p:val>
                                        </p:tav>
                                      </p:tavLst>
                                    </p:anim>
                                    <p:animEffect transition="in" filter="wipe(right)">
                                      <p:cBhvr>
                                        <p:cTn id="41" dur="500"/>
                                        <p:tgtEl>
                                          <p:spTgt spid="2"/>
                                        </p:tgtEl>
                                      </p:cBhvr>
                                    </p:animEffect>
                                  </p:childTnLst>
                                </p:cTn>
                              </p:par>
                              <p:par>
                                <p:cTn id="42" presetID="12" presetClass="entr" presetSubtype="8" fill="hold" nodeType="withEffect">
                                  <p:stCondLst>
                                    <p:cond delay="0"/>
                                  </p:stCondLst>
                                  <p:childTnLst>
                                    <p:set>
                                      <p:cBhvr>
                                        <p:cTn id="43" dur="1" fill="hold">
                                          <p:stCondLst>
                                            <p:cond delay="0"/>
                                          </p:stCondLst>
                                        </p:cTn>
                                        <p:tgtEl>
                                          <p:spTgt spid="3"/>
                                        </p:tgtEl>
                                        <p:attrNameLst>
                                          <p:attrName>style.visibility</p:attrName>
                                        </p:attrNameLst>
                                      </p:cBhvr>
                                      <p:to>
                                        <p:strVal val="visible"/>
                                      </p:to>
                                    </p:set>
                                    <p:anim calcmode="lin" valueType="num">
                                      <p:cBhvr additive="base">
                                        <p:cTn id="44" dur="500"/>
                                        <p:tgtEl>
                                          <p:spTgt spid="3"/>
                                        </p:tgtEl>
                                        <p:attrNameLst>
                                          <p:attrName>ppt_x</p:attrName>
                                        </p:attrNameLst>
                                      </p:cBhvr>
                                      <p:tavLst>
                                        <p:tav tm="0">
                                          <p:val>
                                            <p:strVal val="#ppt_x-#ppt_w*1.125000"/>
                                          </p:val>
                                        </p:tav>
                                        <p:tav tm="100000">
                                          <p:val>
                                            <p:strVal val="#ppt_x"/>
                                          </p:val>
                                        </p:tav>
                                      </p:tavLst>
                                    </p:anim>
                                    <p:animEffect transition="in" filter="wipe(right)">
                                      <p:cBhvr>
                                        <p:cTn id="45" dur="500"/>
                                        <p:tgtEl>
                                          <p:spTgt spid="3"/>
                                        </p:tgtEl>
                                      </p:cBhvr>
                                    </p:animEffect>
                                  </p:childTnLst>
                                </p:cTn>
                              </p:par>
                              <p:par>
                                <p:cTn id="46" presetID="12" presetClass="entr" presetSubtype="2" fill="hold" nodeType="withEffect">
                                  <p:stCondLst>
                                    <p:cond delay="0"/>
                                  </p:stCondLst>
                                  <p:childTnLst>
                                    <p:set>
                                      <p:cBhvr>
                                        <p:cTn id="47" dur="1" fill="hold">
                                          <p:stCondLst>
                                            <p:cond delay="0"/>
                                          </p:stCondLst>
                                        </p:cTn>
                                        <p:tgtEl>
                                          <p:spTgt spid="5"/>
                                        </p:tgtEl>
                                        <p:attrNameLst>
                                          <p:attrName>style.visibility</p:attrName>
                                        </p:attrNameLst>
                                      </p:cBhvr>
                                      <p:to>
                                        <p:strVal val="visible"/>
                                      </p:to>
                                    </p:set>
                                    <p:anim calcmode="lin" valueType="num">
                                      <p:cBhvr additive="base">
                                        <p:cTn id="48" dur="500"/>
                                        <p:tgtEl>
                                          <p:spTgt spid="5"/>
                                        </p:tgtEl>
                                        <p:attrNameLst>
                                          <p:attrName>ppt_x</p:attrName>
                                        </p:attrNameLst>
                                      </p:cBhvr>
                                      <p:tavLst>
                                        <p:tav tm="0">
                                          <p:val>
                                            <p:strVal val="#ppt_x+#ppt_w*1.125000"/>
                                          </p:val>
                                        </p:tav>
                                        <p:tav tm="100000">
                                          <p:val>
                                            <p:strVal val="#ppt_x"/>
                                          </p:val>
                                        </p:tav>
                                      </p:tavLst>
                                    </p:anim>
                                    <p:animEffect transition="in" filter="wipe(left)">
                                      <p:cBhvr>
                                        <p:cTn id="49" dur="500"/>
                                        <p:tgtEl>
                                          <p:spTgt spid="5"/>
                                        </p:tgtEl>
                                      </p:cBhvr>
                                    </p:animEffect>
                                  </p:childTnLst>
                                </p:cTn>
                              </p:par>
                              <p:par>
                                <p:cTn id="50" presetID="12" presetClass="entr" presetSubtype="2" fill="hold" nodeType="withEffect">
                                  <p:stCondLst>
                                    <p:cond delay="0"/>
                                  </p:stCondLst>
                                  <p:childTnLst>
                                    <p:set>
                                      <p:cBhvr>
                                        <p:cTn id="51" dur="1" fill="hold">
                                          <p:stCondLst>
                                            <p:cond delay="0"/>
                                          </p:stCondLst>
                                        </p:cTn>
                                        <p:tgtEl>
                                          <p:spTgt spid="4"/>
                                        </p:tgtEl>
                                        <p:attrNameLst>
                                          <p:attrName>style.visibility</p:attrName>
                                        </p:attrNameLst>
                                      </p:cBhvr>
                                      <p:to>
                                        <p:strVal val="visible"/>
                                      </p:to>
                                    </p:set>
                                    <p:anim calcmode="lin" valueType="num">
                                      <p:cBhvr additive="base">
                                        <p:cTn id="52" dur="500"/>
                                        <p:tgtEl>
                                          <p:spTgt spid="4"/>
                                        </p:tgtEl>
                                        <p:attrNameLst>
                                          <p:attrName>ppt_x</p:attrName>
                                        </p:attrNameLst>
                                      </p:cBhvr>
                                      <p:tavLst>
                                        <p:tav tm="0">
                                          <p:val>
                                            <p:strVal val="#ppt_x+#ppt_w*1.125000"/>
                                          </p:val>
                                        </p:tav>
                                        <p:tav tm="100000">
                                          <p:val>
                                            <p:strVal val="#ppt_x"/>
                                          </p:val>
                                        </p:tav>
                                      </p:tavLst>
                                    </p:anim>
                                    <p:animEffect transition="in" filter="wipe(left)">
                                      <p:cBhvr>
                                        <p:cTn id="53"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圆角矩形 32"/>
          <p:cNvSpPr/>
          <p:nvPr/>
        </p:nvSpPr>
        <p:spPr>
          <a:xfrm>
            <a:off x="4826092" y="1286334"/>
            <a:ext cx="2607746" cy="3058063"/>
          </a:xfrm>
          <a:prstGeom prst="roundRect">
            <a:avLst/>
          </a:prstGeom>
          <a:solidFill>
            <a:schemeClr val="bg1"/>
          </a:solidFill>
          <a:ln w="34925">
            <a:solidFill>
              <a:srgbClr val="D60C0C"/>
            </a:solidFill>
          </a:ln>
        </p:spPr>
        <p:style>
          <a:lnRef idx="2">
            <a:schemeClr val="accent1">
              <a:shade val="50000"/>
            </a:schemeClr>
          </a:lnRef>
          <a:fillRef idx="1">
            <a:schemeClr val="accent1"/>
          </a:fillRef>
          <a:effectRef idx="0">
            <a:schemeClr val="accent1"/>
          </a:effectRef>
          <a:fontRef idx="minor">
            <a:schemeClr val="lt1"/>
          </a:fontRef>
        </p:style>
        <p:txBody>
          <a:bodyPr lIns="32227" tIns="16114" rIns="32227" bIns="16114" rtlCol="0" anchor="ctr"/>
          <a:lstStyle/>
          <a:p>
            <a:pPr algn="ctr"/>
            <a:endParaRPr lang="zh-CN" altLang="en-US" sz="877"/>
          </a:p>
        </p:txBody>
      </p:sp>
      <p:grpSp>
        <p:nvGrpSpPr>
          <p:cNvPr id="119" name="组合 118"/>
          <p:cNvGrpSpPr/>
          <p:nvPr/>
        </p:nvGrpSpPr>
        <p:grpSpPr>
          <a:xfrm flipH="1">
            <a:off x="3611730" y="1863780"/>
            <a:ext cx="1214362" cy="1871266"/>
            <a:chOff x="12217719" y="5060397"/>
            <a:chExt cx="3612127" cy="5451720"/>
          </a:xfrm>
        </p:grpSpPr>
        <p:cxnSp>
          <p:nvCxnSpPr>
            <p:cNvPr id="120" name="直接箭头连接符 119"/>
            <p:cNvCxnSpPr/>
            <p:nvPr/>
          </p:nvCxnSpPr>
          <p:spPr>
            <a:xfrm>
              <a:off x="12217719" y="7671581"/>
              <a:ext cx="2658610" cy="20846"/>
            </a:xfrm>
            <a:prstGeom prst="straightConnector1">
              <a:avLst/>
            </a:prstGeom>
            <a:ln w="41275">
              <a:solidFill>
                <a:srgbClr val="D60C0C"/>
              </a:solidFill>
              <a:headEnd w="lg" len="lg"/>
              <a:tailEnd type="arrow"/>
            </a:ln>
          </p:spPr>
          <p:style>
            <a:lnRef idx="1">
              <a:schemeClr val="accent1"/>
            </a:lnRef>
            <a:fillRef idx="0">
              <a:schemeClr val="accent1"/>
            </a:fillRef>
            <a:effectRef idx="0">
              <a:schemeClr val="accent1"/>
            </a:effectRef>
            <a:fontRef idx="minor">
              <a:schemeClr val="tx1"/>
            </a:fontRef>
          </p:style>
        </p:cxnSp>
        <p:cxnSp>
          <p:nvCxnSpPr>
            <p:cNvPr id="121" name="直接箭头连接符 120"/>
            <p:cNvCxnSpPr/>
            <p:nvPr/>
          </p:nvCxnSpPr>
          <p:spPr>
            <a:xfrm flipV="1">
              <a:off x="12217719" y="5060397"/>
              <a:ext cx="3612127" cy="2632030"/>
            </a:xfrm>
            <a:prstGeom prst="straightConnector1">
              <a:avLst/>
            </a:prstGeom>
            <a:ln w="41275">
              <a:solidFill>
                <a:srgbClr val="D60C0C"/>
              </a:solidFill>
              <a:headEnd w="lg" len="lg"/>
              <a:tailEnd type="arrow"/>
            </a:ln>
          </p:spPr>
          <p:style>
            <a:lnRef idx="1">
              <a:schemeClr val="accent1"/>
            </a:lnRef>
            <a:fillRef idx="0">
              <a:schemeClr val="accent1"/>
            </a:fillRef>
            <a:effectRef idx="0">
              <a:schemeClr val="accent1"/>
            </a:effectRef>
            <a:fontRef idx="minor">
              <a:schemeClr val="tx1"/>
            </a:fontRef>
          </p:style>
        </p:cxnSp>
        <p:cxnSp>
          <p:nvCxnSpPr>
            <p:cNvPr id="122" name="直接箭头连接符 121"/>
            <p:cNvCxnSpPr/>
            <p:nvPr/>
          </p:nvCxnSpPr>
          <p:spPr>
            <a:xfrm>
              <a:off x="12217719" y="7692427"/>
              <a:ext cx="3539851" cy="2819690"/>
            </a:xfrm>
            <a:prstGeom prst="straightConnector1">
              <a:avLst/>
            </a:prstGeom>
            <a:ln w="41275">
              <a:solidFill>
                <a:srgbClr val="D60C0C"/>
              </a:solidFill>
              <a:headEnd w="lg" len="lg"/>
              <a:tailEnd type="arrow"/>
            </a:ln>
          </p:spPr>
          <p:style>
            <a:lnRef idx="1">
              <a:schemeClr val="accent1"/>
            </a:lnRef>
            <a:fillRef idx="0">
              <a:schemeClr val="accent1"/>
            </a:fillRef>
            <a:effectRef idx="0">
              <a:schemeClr val="accent1"/>
            </a:effectRef>
            <a:fontRef idx="minor">
              <a:schemeClr val="tx1"/>
            </a:fontRef>
          </p:style>
        </p:cxnSp>
      </p:grpSp>
      <p:sp>
        <p:nvSpPr>
          <p:cNvPr id="12" name="椭圆 11"/>
          <p:cNvSpPr/>
          <p:nvPr/>
        </p:nvSpPr>
        <p:spPr>
          <a:xfrm>
            <a:off x="1571433" y="1692412"/>
            <a:ext cx="2066813" cy="2110173"/>
          </a:xfrm>
          <a:prstGeom prst="ellipse">
            <a:avLst/>
          </a:prstGeom>
          <a:solidFill>
            <a:srgbClr val="D60C0C"/>
          </a:solidFill>
          <a:ln>
            <a:noFill/>
          </a:ln>
        </p:spPr>
        <p:style>
          <a:lnRef idx="2">
            <a:schemeClr val="accent1">
              <a:shade val="50000"/>
            </a:schemeClr>
          </a:lnRef>
          <a:fillRef idx="1">
            <a:schemeClr val="accent1"/>
          </a:fillRef>
          <a:effectRef idx="0">
            <a:schemeClr val="accent1"/>
          </a:effectRef>
          <a:fontRef idx="minor">
            <a:schemeClr val="lt1"/>
          </a:fontRef>
        </p:style>
        <p:txBody>
          <a:bodyPr lIns="32227" tIns="16114" rIns="32227" bIns="16114" rtlCol="0" anchor="ctr"/>
          <a:lstStyle/>
          <a:p>
            <a:pPr algn="ctr"/>
            <a:endParaRPr lang="zh-CN" altLang="en-US" sz="877"/>
          </a:p>
        </p:txBody>
      </p:sp>
      <p:sp>
        <p:nvSpPr>
          <p:cNvPr id="70" name="TextBox 69"/>
          <p:cNvSpPr txBox="1"/>
          <p:nvPr/>
        </p:nvSpPr>
        <p:spPr>
          <a:xfrm>
            <a:off x="2071307" y="2216041"/>
            <a:ext cx="1118989" cy="1071545"/>
          </a:xfrm>
          <a:prstGeom prst="rect">
            <a:avLst/>
          </a:prstGeom>
          <a:noFill/>
          <a:ln>
            <a:noFill/>
          </a:ln>
        </p:spPr>
        <p:txBody>
          <a:bodyPr wrap="square" lIns="32227" tIns="16114" rIns="32227" bIns="16114" rtlCol="0">
            <a:spAutoFit/>
          </a:bodyPr>
          <a:lstStyle/>
          <a:p>
            <a:r>
              <a:rPr lang="zh-CN" altLang="en-US" sz="3376" b="1" dirty="0">
                <a:solidFill>
                  <a:schemeClr val="bg1"/>
                </a:solidFill>
                <a:latin typeface="微软雅黑" pitchFamily="34" charset="-122"/>
                <a:ea typeface="微软雅黑" pitchFamily="34" charset="-122"/>
              </a:rPr>
              <a:t>市场调查</a:t>
            </a:r>
            <a:endParaRPr lang="en-US" altLang="zh-CN" sz="3376" b="1" dirty="0">
              <a:solidFill>
                <a:schemeClr val="bg1"/>
              </a:solidFill>
              <a:latin typeface="微软雅黑" pitchFamily="34" charset="-122"/>
              <a:ea typeface="微软雅黑" pitchFamily="34" charset="-122"/>
            </a:endParaRPr>
          </a:p>
        </p:txBody>
      </p:sp>
      <p:grpSp>
        <p:nvGrpSpPr>
          <p:cNvPr id="17" name="组合 16"/>
          <p:cNvGrpSpPr/>
          <p:nvPr/>
        </p:nvGrpSpPr>
        <p:grpSpPr>
          <a:xfrm>
            <a:off x="4995850" y="1551155"/>
            <a:ext cx="2147799" cy="402987"/>
            <a:chOff x="13212865" y="4125876"/>
            <a:chExt cx="5832731" cy="1071893"/>
          </a:xfrm>
        </p:grpSpPr>
        <p:sp>
          <p:nvSpPr>
            <p:cNvPr id="13" name="矩形 12"/>
            <p:cNvSpPr/>
            <p:nvPr/>
          </p:nvSpPr>
          <p:spPr>
            <a:xfrm>
              <a:off x="13789012" y="4125876"/>
              <a:ext cx="5256584" cy="831545"/>
            </a:xfrm>
            <a:prstGeom prst="rect">
              <a:avLst/>
            </a:prstGeom>
            <a:solidFill>
              <a:schemeClr val="bg1">
                <a:lumMod val="8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877"/>
            </a:p>
          </p:txBody>
        </p:sp>
        <p:sp>
          <p:nvSpPr>
            <p:cNvPr id="43" name="TextBox 42"/>
            <p:cNvSpPr txBox="1"/>
            <p:nvPr/>
          </p:nvSpPr>
          <p:spPr>
            <a:xfrm>
              <a:off x="14494247" y="4261101"/>
              <a:ext cx="3846115" cy="936668"/>
            </a:xfrm>
            <a:prstGeom prst="rect">
              <a:avLst/>
            </a:prstGeom>
            <a:noFill/>
          </p:spPr>
          <p:txBody>
            <a:bodyPr wrap="square" rtlCol="0">
              <a:spAutoFit/>
            </a:bodyPr>
            <a:lstStyle/>
            <a:p>
              <a:r>
                <a:rPr lang="zh-CN" altLang="en-US" sz="844" dirty="0">
                  <a:latin typeface="微软雅黑" pitchFamily="34" charset="-122"/>
                  <a:ea typeface="微软雅黑" pitchFamily="34" charset="-122"/>
                </a:rPr>
                <a:t>买衣服地方太远，时间不够</a:t>
              </a:r>
            </a:p>
          </p:txBody>
        </p:sp>
        <p:sp>
          <p:nvSpPr>
            <p:cNvPr id="109" name="等腰三角形 108"/>
            <p:cNvSpPr/>
            <p:nvPr/>
          </p:nvSpPr>
          <p:spPr>
            <a:xfrm rot="16200000">
              <a:off x="13318253" y="4228374"/>
              <a:ext cx="415773" cy="626549"/>
            </a:xfrm>
            <a:prstGeom prst="triangl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877"/>
            </a:p>
          </p:txBody>
        </p:sp>
      </p:grpSp>
      <p:grpSp>
        <p:nvGrpSpPr>
          <p:cNvPr id="16" name="组合 15"/>
          <p:cNvGrpSpPr/>
          <p:nvPr/>
        </p:nvGrpSpPr>
        <p:grpSpPr>
          <a:xfrm>
            <a:off x="4995850" y="1987933"/>
            <a:ext cx="2147799" cy="421678"/>
            <a:chOff x="13212865" y="5287652"/>
            <a:chExt cx="5832731" cy="1121609"/>
          </a:xfrm>
        </p:grpSpPr>
        <p:sp>
          <p:nvSpPr>
            <p:cNvPr id="101" name="矩形 100"/>
            <p:cNvSpPr/>
            <p:nvPr/>
          </p:nvSpPr>
          <p:spPr>
            <a:xfrm>
              <a:off x="13789012" y="5287652"/>
              <a:ext cx="5256584" cy="831545"/>
            </a:xfrm>
            <a:prstGeom prst="rect">
              <a:avLst/>
            </a:prstGeom>
            <a:solidFill>
              <a:schemeClr val="bg1">
                <a:lumMod val="8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877"/>
            </a:p>
          </p:txBody>
        </p:sp>
        <p:sp>
          <p:nvSpPr>
            <p:cNvPr id="42" name="TextBox 41"/>
            <p:cNvSpPr txBox="1"/>
            <p:nvPr/>
          </p:nvSpPr>
          <p:spPr>
            <a:xfrm>
              <a:off x="14593581" y="5472593"/>
              <a:ext cx="3647449" cy="936668"/>
            </a:xfrm>
            <a:prstGeom prst="rect">
              <a:avLst/>
            </a:prstGeom>
            <a:noFill/>
          </p:spPr>
          <p:txBody>
            <a:bodyPr wrap="square" rtlCol="0">
              <a:spAutoFit/>
            </a:bodyPr>
            <a:lstStyle/>
            <a:p>
              <a:r>
                <a:rPr lang="zh-CN" altLang="en-US" sz="844" dirty="0">
                  <a:latin typeface="微软雅黑" pitchFamily="34" charset="-122"/>
                  <a:ea typeface="微软雅黑" pitchFamily="34" charset="-122"/>
                </a:rPr>
                <a:t>那里人太多，吃饭没地方</a:t>
              </a:r>
            </a:p>
          </p:txBody>
        </p:sp>
        <p:sp>
          <p:nvSpPr>
            <p:cNvPr id="110" name="等腰三角形 109"/>
            <p:cNvSpPr/>
            <p:nvPr/>
          </p:nvSpPr>
          <p:spPr>
            <a:xfrm rot="16200000">
              <a:off x="13318253" y="5415996"/>
              <a:ext cx="415773" cy="626549"/>
            </a:xfrm>
            <a:prstGeom prst="triangl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877"/>
            </a:p>
          </p:txBody>
        </p:sp>
      </p:grpSp>
      <p:grpSp>
        <p:nvGrpSpPr>
          <p:cNvPr id="15" name="组合 14"/>
          <p:cNvGrpSpPr/>
          <p:nvPr/>
        </p:nvGrpSpPr>
        <p:grpSpPr>
          <a:xfrm>
            <a:off x="4995850" y="2424711"/>
            <a:ext cx="2147799" cy="410106"/>
            <a:chOff x="13212865" y="6449428"/>
            <a:chExt cx="5832731" cy="1090829"/>
          </a:xfrm>
        </p:grpSpPr>
        <p:sp>
          <p:nvSpPr>
            <p:cNvPr id="102" name="矩形 101"/>
            <p:cNvSpPr/>
            <p:nvPr/>
          </p:nvSpPr>
          <p:spPr>
            <a:xfrm>
              <a:off x="13789012" y="6449428"/>
              <a:ext cx="5256584" cy="831545"/>
            </a:xfrm>
            <a:prstGeom prst="rect">
              <a:avLst/>
            </a:prstGeom>
            <a:solidFill>
              <a:schemeClr val="bg1">
                <a:lumMod val="8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877"/>
            </a:p>
          </p:txBody>
        </p:sp>
        <p:sp>
          <p:nvSpPr>
            <p:cNvPr id="56" name="TextBox 55"/>
            <p:cNvSpPr txBox="1"/>
            <p:nvPr/>
          </p:nvSpPr>
          <p:spPr>
            <a:xfrm>
              <a:off x="14162342" y="6603589"/>
              <a:ext cx="4509927" cy="936668"/>
            </a:xfrm>
            <a:prstGeom prst="rect">
              <a:avLst/>
            </a:prstGeom>
            <a:noFill/>
          </p:spPr>
          <p:txBody>
            <a:bodyPr wrap="square" rtlCol="0">
              <a:spAutoFit/>
            </a:bodyPr>
            <a:lstStyle/>
            <a:p>
              <a:r>
                <a:rPr lang="zh-CN" altLang="en-US" sz="844" dirty="0">
                  <a:latin typeface="微软雅黑" pitchFamily="34" charset="-122"/>
                  <a:ea typeface="微软雅黑" pitchFamily="34" charset="-122"/>
                </a:rPr>
                <a:t>互联网发展迅速，快递数量增加</a:t>
              </a:r>
            </a:p>
          </p:txBody>
        </p:sp>
        <p:sp>
          <p:nvSpPr>
            <p:cNvPr id="111" name="等腰三角形 110"/>
            <p:cNvSpPr/>
            <p:nvPr/>
          </p:nvSpPr>
          <p:spPr>
            <a:xfrm rot="16200000">
              <a:off x="13318253" y="6544096"/>
              <a:ext cx="415773" cy="626549"/>
            </a:xfrm>
            <a:prstGeom prst="triangl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877"/>
            </a:p>
          </p:txBody>
        </p:sp>
      </p:grpSp>
      <p:grpSp>
        <p:nvGrpSpPr>
          <p:cNvPr id="18" name="组合 17"/>
          <p:cNvGrpSpPr/>
          <p:nvPr/>
        </p:nvGrpSpPr>
        <p:grpSpPr>
          <a:xfrm>
            <a:off x="4995850" y="2861488"/>
            <a:ext cx="2147799" cy="394789"/>
            <a:chOff x="13212865" y="7611204"/>
            <a:chExt cx="5832731" cy="1050088"/>
          </a:xfrm>
        </p:grpSpPr>
        <p:sp>
          <p:nvSpPr>
            <p:cNvPr id="103" name="矩形 102"/>
            <p:cNvSpPr/>
            <p:nvPr/>
          </p:nvSpPr>
          <p:spPr>
            <a:xfrm>
              <a:off x="13789012" y="7611204"/>
              <a:ext cx="5256584" cy="831545"/>
            </a:xfrm>
            <a:prstGeom prst="rect">
              <a:avLst/>
            </a:prstGeom>
            <a:solidFill>
              <a:schemeClr val="bg1">
                <a:lumMod val="8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877"/>
            </a:p>
          </p:txBody>
        </p:sp>
        <p:sp>
          <p:nvSpPr>
            <p:cNvPr id="51" name="TextBox 50"/>
            <p:cNvSpPr txBox="1"/>
            <p:nvPr/>
          </p:nvSpPr>
          <p:spPr>
            <a:xfrm>
              <a:off x="14465632" y="7724624"/>
              <a:ext cx="3903345" cy="936668"/>
            </a:xfrm>
            <a:prstGeom prst="rect">
              <a:avLst/>
            </a:prstGeom>
            <a:noFill/>
          </p:spPr>
          <p:txBody>
            <a:bodyPr wrap="square" rtlCol="0">
              <a:spAutoFit/>
            </a:bodyPr>
            <a:lstStyle/>
            <a:p>
              <a:r>
                <a:rPr lang="zh-CN" altLang="en-US" sz="844" dirty="0">
                  <a:latin typeface="微软雅黑" pitchFamily="34" charset="-122"/>
                  <a:ea typeface="微软雅黑" pitchFamily="34" charset="-122"/>
                </a:rPr>
                <a:t>吃饭地方太远，为吃饭发愁</a:t>
              </a:r>
            </a:p>
          </p:txBody>
        </p:sp>
        <p:sp>
          <p:nvSpPr>
            <p:cNvPr id="112" name="等腰三角形 111"/>
            <p:cNvSpPr/>
            <p:nvPr/>
          </p:nvSpPr>
          <p:spPr>
            <a:xfrm rot="16200000">
              <a:off x="13318253" y="7713702"/>
              <a:ext cx="415773" cy="626549"/>
            </a:xfrm>
            <a:prstGeom prst="triangl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877"/>
            </a:p>
          </p:txBody>
        </p:sp>
      </p:grpSp>
      <p:grpSp>
        <p:nvGrpSpPr>
          <p:cNvPr id="20" name="组合 19"/>
          <p:cNvGrpSpPr/>
          <p:nvPr/>
        </p:nvGrpSpPr>
        <p:grpSpPr>
          <a:xfrm>
            <a:off x="4995850" y="3298267"/>
            <a:ext cx="2147799" cy="410106"/>
            <a:chOff x="13212865" y="8772980"/>
            <a:chExt cx="5832731" cy="1090829"/>
          </a:xfrm>
        </p:grpSpPr>
        <p:sp>
          <p:nvSpPr>
            <p:cNvPr id="104" name="矩形 103"/>
            <p:cNvSpPr/>
            <p:nvPr/>
          </p:nvSpPr>
          <p:spPr>
            <a:xfrm>
              <a:off x="13789012" y="8772980"/>
              <a:ext cx="5256584" cy="831545"/>
            </a:xfrm>
            <a:prstGeom prst="rect">
              <a:avLst/>
            </a:prstGeom>
            <a:solidFill>
              <a:schemeClr val="bg1">
                <a:lumMod val="8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877"/>
            </a:p>
          </p:txBody>
        </p:sp>
        <p:sp>
          <p:nvSpPr>
            <p:cNvPr id="53" name="TextBox 52"/>
            <p:cNvSpPr txBox="1"/>
            <p:nvPr/>
          </p:nvSpPr>
          <p:spPr>
            <a:xfrm>
              <a:off x="14728914" y="8927141"/>
              <a:ext cx="3376780" cy="936668"/>
            </a:xfrm>
            <a:prstGeom prst="rect">
              <a:avLst/>
            </a:prstGeom>
            <a:noFill/>
          </p:spPr>
          <p:txBody>
            <a:bodyPr wrap="square" rtlCol="0">
              <a:spAutoFit/>
            </a:bodyPr>
            <a:lstStyle/>
            <a:p>
              <a:r>
                <a:rPr lang="zh-CN" altLang="en-US" sz="844" dirty="0">
                  <a:latin typeface="微软雅黑" pitchFamily="34" charset="-122"/>
                  <a:ea typeface="微软雅黑" pitchFamily="34" charset="-122"/>
                </a:rPr>
                <a:t>直销店比商品东西还贵</a:t>
              </a:r>
            </a:p>
          </p:txBody>
        </p:sp>
        <p:sp>
          <p:nvSpPr>
            <p:cNvPr id="113" name="等腰三角形 112"/>
            <p:cNvSpPr/>
            <p:nvPr/>
          </p:nvSpPr>
          <p:spPr>
            <a:xfrm rot="16200000">
              <a:off x="13318253" y="8875478"/>
              <a:ext cx="415773" cy="626549"/>
            </a:xfrm>
            <a:prstGeom prst="triangl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877" dirty="0"/>
            </a:p>
          </p:txBody>
        </p:sp>
      </p:grpSp>
      <p:grpSp>
        <p:nvGrpSpPr>
          <p:cNvPr id="23" name="组合 22"/>
          <p:cNvGrpSpPr/>
          <p:nvPr/>
        </p:nvGrpSpPr>
        <p:grpSpPr>
          <a:xfrm>
            <a:off x="4995850" y="3735046"/>
            <a:ext cx="2147799" cy="429507"/>
            <a:chOff x="13212865" y="9934758"/>
            <a:chExt cx="5832731" cy="1142433"/>
          </a:xfrm>
        </p:grpSpPr>
        <p:sp>
          <p:nvSpPr>
            <p:cNvPr id="105" name="矩形 104"/>
            <p:cNvSpPr/>
            <p:nvPr/>
          </p:nvSpPr>
          <p:spPr>
            <a:xfrm>
              <a:off x="13789012" y="9934758"/>
              <a:ext cx="5256584" cy="831545"/>
            </a:xfrm>
            <a:prstGeom prst="rect">
              <a:avLst/>
            </a:prstGeom>
            <a:solidFill>
              <a:schemeClr val="bg1">
                <a:lumMod val="8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877"/>
            </a:p>
          </p:txBody>
        </p:sp>
        <p:sp>
          <p:nvSpPr>
            <p:cNvPr id="108" name="TextBox 107"/>
            <p:cNvSpPr txBox="1"/>
            <p:nvPr/>
          </p:nvSpPr>
          <p:spPr>
            <a:xfrm>
              <a:off x="14186338" y="10140523"/>
              <a:ext cx="4461930" cy="936668"/>
            </a:xfrm>
            <a:prstGeom prst="rect">
              <a:avLst/>
            </a:prstGeom>
            <a:noFill/>
          </p:spPr>
          <p:txBody>
            <a:bodyPr wrap="square" rtlCol="0">
              <a:spAutoFit/>
            </a:bodyPr>
            <a:lstStyle/>
            <a:p>
              <a:r>
                <a:rPr lang="zh-CN" altLang="en-US" sz="844" dirty="0">
                  <a:latin typeface="微软雅黑" pitchFamily="34" charset="-122"/>
                  <a:ea typeface="微软雅黑" pitchFamily="34" charset="-122"/>
                </a:rPr>
                <a:t>超市离家里太远，所以选择外购</a:t>
              </a:r>
            </a:p>
          </p:txBody>
        </p:sp>
        <p:sp>
          <p:nvSpPr>
            <p:cNvPr id="114" name="等腰三角形 113"/>
            <p:cNvSpPr/>
            <p:nvPr/>
          </p:nvSpPr>
          <p:spPr>
            <a:xfrm rot="16200000">
              <a:off x="13318253" y="10081027"/>
              <a:ext cx="415773" cy="626549"/>
            </a:xfrm>
            <a:prstGeom prst="triangl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877"/>
            </a:p>
          </p:txBody>
        </p:sp>
      </p:grpSp>
      <p:grpSp>
        <p:nvGrpSpPr>
          <p:cNvPr id="8" name="组合 7"/>
          <p:cNvGrpSpPr/>
          <p:nvPr/>
        </p:nvGrpSpPr>
        <p:grpSpPr>
          <a:xfrm>
            <a:off x="3005722" y="3262585"/>
            <a:ext cx="731776" cy="747128"/>
            <a:chOff x="7808316" y="8678071"/>
            <a:chExt cx="1987270" cy="1987270"/>
          </a:xfrm>
        </p:grpSpPr>
        <p:sp>
          <p:nvSpPr>
            <p:cNvPr id="14" name="椭圆 13"/>
            <p:cNvSpPr/>
            <p:nvPr/>
          </p:nvSpPr>
          <p:spPr>
            <a:xfrm>
              <a:off x="7808316" y="8678071"/>
              <a:ext cx="1987270" cy="1987270"/>
            </a:xfrm>
            <a:prstGeom prst="ellipse">
              <a:avLst/>
            </a:prstGeom>
            <a:solidFill>
              <a:schemeClr val="bg1"/>
            </a:solidFill>
            <a:ln>
              <a:solidFill>
                <a:srgbClr val="E9344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877"/>
            </a:p>
          </p:txBody>
        </p:sp>
        <p:sp>
          <p:nvSpPr>
            <p:cNvPr id="115" name="TextBox 114"/>
            <p:cNvSpPr txBox="1"/>
            <p:nvPr/>
          </p:nvSpPr>
          <p:spPr>
            <a:xfrm>
              <a:off x="8188919" y="9326076"/>
              <a:ext cx="1606667" cy="830076"/>
            </a:xfrm>
            <a:prstGeom prst="rect">
              <a:avLst/>
            </a:prstGeom>
            <a:noFill/>
            <a:ln>
              <a:noFill/>
            </a:ln>
          </p:spPr>
          <p:txBody>
            <a:bodyPr wrap="square" rtlCol="0">
              <a:spAutoFit/>
            </a:bodyPr>
            <a:lstStyle/>
            <a:p>
              <a:r>
                <a:rPr lang="zh-CN" altLang="en-US" sz="1428" b="1" dirty="0">
                  <a:solidFill>
                    <a:srgbClr val="D60C0C"/>
                  </a:solidFill>
                  <a:latin typeface="微软雅黑" pitchFamily="34" charset="-122"/>
                  <a:ea typeface="微软雅黑" pitchFamily="34" charset="-122"/>
                </a:rPr>
                <a:t>超市</a:t>
              </a:r>
              <a:endParaRPr lang="en-US" altLang="zh-CN" sz="1428" b="1" dirty="0">
                <a:solidFill>
                  <a:srgbClr val="D60C0C"/>
                </a:solidFill>
                <a:latin typeface="微软雅黑" pitchFamily="34" charset="-122"/>
                <a:ea typeface="微软雅黑" pitchFamily="34" charset="-122"/>
              </a:endParaRPr>
            </a:p>
          </p:txBody>
        </p:sp>
      </p:grpSp>
      <p:grpSp>
        <p:nvGrpSpPr>
          <p:cNvPr id="4" name="组合 3"/>
          <p:cNvGrpSpPr/>
          <p:nvPr/>
        </p:nvGrpSpPr>
        <p:grpSpPr>
          <a:xfrm>
            <a:off x="3297394" y="2393643"/>
            <a:ext cx="753236" cy="747129"/>
            <a:chOff x="8600404" y="6301807"/>
            <a:chExt cx="2045548" cy="1987270"/>
          </a:xfrm>
        </p:grpSpPr>
        <p:sp>
          <p:nvSpPr>
            <p:cNvPr id="106" name="椭圆 105"/>
            <p:cNvSpPr/>
            <p:nvPr/>
          </p:nvSpPr>
          <p:spPr>
            <a:xfrm>
              <a:off x="8600404" y="6301807"/>
              <a:ext cx="1987270" cy="1987270"/>
            </a:xfrm>
            <a:prstGeom prst="ellipse">
              <a:avLst/>
            </a:prstGeom>
            <a:solidFill>
              <a:schemeClr val="bg1"/>
            </a:solidFill>
            <a:ln>
              <a:solidFill>
                <a:srgbClr val="E9344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877"/>
            </a:p>
          </p:txBody>
        </p:sp>
        <p:sp>
          <p:nvSpPr>
            <p:cNvPr id="116" name="TextBox 115"/>
            <p:cNvSpPr txBox="1"/>
            <p:nvPr/>
          </p:nvSpPr>
          <p:spPr>
            <a:xfrm>
              <a:off x="8773743" y="6943760"/>
              <a:ext cx="1872209" cy="777373"/>
            </a:xfrm>
            <a:prstGeom prst="rect">
              <a:avLst/>
            </a:prstGeom>
            <a:noFill/>
            <a:ln>
              <a:noFill/>
            </a:ln>
          </p:spPr>
          <p:txBody>
            <a:bodyPr wrap="square" rtlCol="0">
              <a:spAutoFit/>
            </a:bodyPr>
            <a:lstStyle/>
            <a:p>
              <a:r>
                <a:rPr lang="zh-CN" altLang="en-US" sz="1299" b="1" dirty="0">
                  <a:solidFill>
                    <a:srgbClr val="D60C0C"/>
                  </a:solidFill>
                  <a:latin typeface="微软雅黑" pitchFamily="34" charset="-122"/>
                  <a:ea typeface="微软雅黑" pitchFamily="34" charset="-122"/>
                </a:rPr>
                <a:t>直营店</a:t>
              </a:r>
              <a:endParaRPr lang="en-US" altLang="zh-CN" sz="1299" b="1" dirty="0">
                <a:solidFill>
                  <a:srgbClr val="D60C0C"/>
                </a:solidFill>
                <a:latin typeface="微软雅黑" pitchFamily="34" charset="-122"/>
                <a:ea typeface="微软雅黑" pitchFamily="34" charset="-122"/>
              </a:endParaRPr>
            </a:p>
          </p:txBody>
        </p:sp>
      </p:grpSp>
      <p:grpSp>
        <p:nvGrpSpPr>
          <p:cNvPr id="3" name="组合 2"/>
          <p:cNvGrpSpPr/>
          <p:nvPr/>
        </p:nvGrpSpPr>
        <p:grpSpPr>
          <a:xfrm>
            <a:off x="2979206" y="1500268"/>
            <a:ext cx="731776" cy="805439"/>
            <a:chOff x="7736308" y="3925543"/>
            <a:chExt cx="1987270" cy="2142370"/>
          </a:xfrm>
        </p:grpSpPr>
        <p:sp>
          <p:nvSpPr>
            <p:cNvPr id="107" name="椭圆 106"/>
            <p:cNvSpPr/>
            <p:nvPr/>
          </p:nvSpPr>
          <p:spPr>
            <a:xfrm>
              <a:off x="7736308" y="3925543"/>
              <a:ext cx="1987270" cy="1987270"/>
            </a:xfrm>
            <a:prstGeom prst="ellipse">
              <a:avLst/>
            </a:prstGeom>
            <a:solidFill>
              <a:schemeClr val="bg1"/>
            </a:solidFill>
            <a:ln>
              <a:solidFill>
                <a:srgbClr val="E9344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877"/>
            </a:p>
          </p:txBody>
        </p:sp>
        <p:sp>
          <p:nvSpPr>
            <p:cNvPr id="117" name="TextBox 116"/>
            <p:cNvSpPr txBox="1"/>
            <p:nvPr/>
          </p:nvSpPr>
          <p:spPr>
            <a:xfrm>
              <a:off x="7921240" y="4546933"/>
              <a:ext cx="1601171" cy="1520980"/>
            </a:xfrm>
            <a:prstGeom prst="rect">
              <a:avLst/>
            </a:prstGeom>
            <a:noFill/>
            <a:ln>
              <a:noFill/>
            </a:ln>
          </p:spPr>
          <p:txBody>
            <a:bodyPr wrap="square" rtlCol="0">
              <a:spAutoFit/>
            </a:bodyPr>
            <a:lstStyle/>
            <a:p>
              <a:r>
                <a:rPr lang="zh-CN" altLang="en-US" sz="1558" b="1" dirty="0">
                  <a:solidFill>
                    <a:srgbClr val="D60C0C"/>
                  </a:solidFill>
                  <a:latin typeface="微软雅黑" pitchFamily="34" charset="-122"/>
                  <a:ea typeface="微软雅黑" pitchFamily="34" charset="-122"/>
                </a:rPr>
                <a:t>门 店</a:t>
              </a:r>
              <a:endParaRPr lang="en-US" altLang="zh-CN" sz="1558" b="1" dirty="0">
                <a:solidFill>
                  <a:srgbClr val="D60C0C"/>
                </a:solidFill>
                <a:latin typeface="微软雅黑" pitchFamily="34" charset="-122"/>
                <a:ea typeface="微软雅黑" pitchFamily="34" charset="-122"/>
              </a:endParaRPr>
            </a:p>
          </p:txBody>
        </p:sp>
      </p:gr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2443666158"/>
      </p:ext>
    </p:extLst>
  </p:cSld>
  <p:clrMapOvr>
    <a:masterClrMapping/>
  </p:clrMapOvr>
  <mc:AlternateContent xmlns:mc="http://schemas.openxmlformats.org/markup-compatibility/2006" xmlns:p14="http://schemas.microsoft.com/office/powerpoint/2010/main">
    <mc:Choice Requires="p14">
      <p:transition spd="slow" p14:dur="900" advClick="0" advTm="0">
        <p14:warp dir="in"/>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p:cTn id="7" dur="500" fill="hold"/>
                                        <p:tgtEl>
                                          <p:spTgt spid="12"/>
                                        </p:tgtEl>
                                        <p:attrNameLst>
                                          <p:attrName>ppt_w</p:attrName>
                                        </p:attrNameLst>
                                      </p:cBhvr>
                                      <p:tavLst>
                                        <p:tav tm="0">
                                          <p:val>
                                            <p:fltVal val="0"/>
                                          </p:val>
                                        </p:tav>
                                        <p:tav tm="100000">
                                          <p:val>
                                            <p:strVal val="#ppt_w"/>
                                          </p:val>
                                        </p:tav>
                                      </p:tavLst>
                                    </p:anim>
                                    <p:anim calcmode="lin" valueType="num">
                                      <p:cBhvr>
                                        <p:cTn id="8" dur="500" fill="hold"/>
                                        <p:tgtEl>
                                          <p:spTgt spid="12"/>
                                        </p:tgtEl>
                                        <p:attrNameLst>
                                          <p:attrName>ppt_h</p:attrName>
                                        </p:attrNameLst>
                                      </p:cBhvr>
                                      <p:tavLst>
                                        <p:tav tm="0">
                                          <p:val>
                                            <p:fltVal val="0"/>
                                          </p:val>
                                        </p:tav>
                                        <p:tav tm="100000">
                                          <p:val>
                                            <p:strVal val="#ppt_h"/>
                                          </p:val>
                                        </p:tav>
                                      </p:tavLst>
                                    </p:anim>
                                    <p:animEffect transition="in" filter="fade">
                                      <p:cBhvr>
                                        <p:cTn id="9" dur="500"/>
                                        <p:tgtEl>
                                          <p:spTgt spid="12"/>
                                        </p:tgtEl>
                                      </p:cBhvr>
                                    </p:animEffect>
                                  </p:childTnLst>
                                </p:cTn>
                              </p:par>
                            </p:childTnLst>
                          </p:cTn>
                        </p:par>
                        <p:par>
                          <p:cTn id="10" fill="hold">
                            <p:stCondLst>
                              <p:cond delay="500"/>
                            </p:stCondLst>
                            <p:childTnLst>
                              <p:par>
                                <p:cTn id="11" presetID="14" presetClass="entr" presetSubtype="10" fill="hold" grpId="0" nodeType="afterEffect">
                                  <p:stCondLst>
                                    <p:cond delay="0"/>
                                  </p:stCondLst>
                                  <p:childTnLst>
                                    <p:set>
                                      <p:cBhvr>
                                        <p:cTn id="12" dur="1" fill="hold">
                                          <p:stCondLst>
                                            <p:cond delay="0"/>
                                          </p:stCondLst>
                                        </p:cTn>
                                        <p:tgtEl>
                                          <p:spTgt spid="70"/>
                                        </p:tgtEl>
                                        <p:attrNameLst>
                                          <p:attrName>style.visibility</p:attrName>
                                        </p:attrNameLst>
                                      </p:cBhvr>
                                      <p:to>
                                        <p:strVal val="visible"/>
                                      </p:to>
                                    </p:set>
                                    <p:animEffect transition="in" filter="randombar(horizontal)">
                                      <p:cBhvr>
                                        <p:cTn id="13" dur="500"/>
                                        <p:tgtEl>
                                          <p:spTgt spid="70"/>
                                        </p:tgtEl>
                                      </p:cBhvr>
                                    </p:animEffect>
                                  </p:childTnLst>
                                </p:cTn>
                              </p:par>
                            </p:childTnLst>
                          </p:cTn>
                        </p:par>
                        <p:par>
                          <p:cTn id="14" fill="hold">
                            <p:stCondLst>
                              <p:cond delay="1000"/>
                            </p:stCondLst>
                            <p:childTnLst>
                              <p:par>
                                <p:cTn id="15" presetID="15" presetClass="entr" presetSubtype="0" fill="hold" nodeType="afterEffect">
                                  <p:stCondLst>
                                    <p:cond delay="0"/>
                                  </p:stCondLst>
                                  <p:childTnLst>
                                    <p:set>
                                      <p:cBhvr>
                                        <p:cTn id="16" dur="1" fill="hold">
                                          <p:stCondLst>
                                            <p:cond delay="0"/>
                                          </p:stCondLst>
                                        </p:cTn>
                                        <p:tgtEl>
                                          <p:spTgt spid="3"/>
                                        </p:tgtEl>
                                        <p:attrNameLst>
                                          <p:attrName>style.visibility</p:attrName>
                                        </p:attrNameLst>
                                      </p:cBhvr>
                                      <p:to>
                                        <p:strVal val="visible"/>
                                      </p:to>
                                    </p:set>
                                    <p:anim calcmode="lin" valueType="num">
                                      <p:cBhvr>
                                        <p:cTn id="17" dur="1000" fill="hold"/>
                                        <p:tgtEl>
                                          <p:spTgt spid="3"/>
                                        </p:tgtEl>
                                        <p:attrNameLst>
                                          <p:attrName>ppt_w</p:attrName>
                                        </p:attrNameLst>
                                      </p:cBhvr>
                                      <p:tavLst>
                                        <p:tav tm="0">
                                          <p:val>
                                            <p:fltVal val="0"/>
                                          </p:val>
                                        </p:tav>
                                        <p:tav tm="100000">
                                          <p:val>
                                            <p:strVal val="#ppt_w"/>
                                          </p:val>
                                        </p:tav>
                                      </p:tavLst>
                                    </p:anim>
                                    <p:anim calcmode="lin" valueType="num">
                                      <p:cBhvr>
                                        <p:cTn id="18" dur="1000" fill="hold"/>
                                        <p:tgtEl>
                                          <p:spTgt spid="3"/>
                                        </p:tgtEl>
                                        <p:attrNameLst>
                                          <p:attrName>ppt_h</p:attrName>
                                        </p:attrNameLst>
                                      </p:cBhvr>
                                      <p:tavLst>
                                        <p:tav tm="0">
                                          <p:val>
                                            <p:fltVal val="0"/>
                                          </p:val>
                                        </p:tav>
                                        <p:tav tm="100000">
                                          <p:val>
                                            <p:strVal val="#ppt_h"/>
                                          </p:val>
                                        </p:tav>
                                      </p:tavLst>
                                    </p:anim>
                                    <p:anim calcmode="lin" valueType="num">
                                      <p:cBhvr>
                                        <p:cTn id="19" dur="1000" fill="hold"/>
                                        <p:tgtEl>
                                          <p:spTgt spid="3"/>
                                        </p:tgtEl>
                                        <p:attrNameLst>
                                          <p:attrName>ppt_x</p:attrName>
                                        </p:attrNameLst>
                                      </p:cBhvr>
                                      <p:tavLst>
                                        <p:tav tm="0" fmla="#ppt_x+(cos(-2*pi*(1-$))*-#ppt_x-sin(-2*pi*(1-$))*(1-#ppt_y))*(1-$)">
                                          <p:val>
                                            <p:fltVal val="0"/>
                                          </p:val>
                                        </p:tav>
                                        <p:tav tm="100000">
                                          <p:val>
                                            <p:fltVal val="1"/>
                                          </p:val>
                                        </p:tav>
                                      </p:tavLst>
                                    </p:anim>
                                    <p:anim calcmode="lin" valueType="num">
                                      <p:cBhvr>
                                        <p:cTn id="20" dur="1000" fill="hold"/>
                                        <p:tgtEl>
                                          <p:spTgt spid="3"/>
                                        </p:tgtEl>
                                        <p:attrNameLst>
                                          <p:attrName>ppt_y</p:attrName>
                                        </p:attrNameLst>
                                      </p:cBhvr>
                                      <p:tavLst>
                                        <p:tav tm="0" fmla="#ppt_y+(sin(-2*pi*(1-$))*-#ppt_x+cos(-2*pi*(1-$))*(1-#ppt_y))*(1-$)">
                                          <p:val>
                                            <p:fltVal val="0"/>
                                          </p:val>
                                        </p:tav>
                                        <p:tav tm="100000">
                                          <p:val>
                                            <p:fltVal val="1"/>
                                          </p:val>
                                        </p:tav>
                                      </p:tavLst>
                                    </p:anim>
                                  </p:childTnLst>
                                </p:cTn>
                              </p:par>
                            </p:childTnLst>
                          </p:cTn>
                        </p:par>
                        <p:par>
                          <p:cTn id="21" fill="hold">
                            <p:stCondLst>
                              <p:cond delay="2000"/>
                            </p:stCondLst>
                            <p:childTnLst>
                              <p:par>
                                <p:cTn id="22" presetID="15" presetClass="entr" presetSubtype="0" fill="hold" nodeType="afterEffect">
                                  <p:stCondLst>
                                    <p:cond delay="0"/>
                                  </p:stCondLst>
                                  <p:childTnLst>
                                    <p:set>
                                      <p:cBhvr>
                                        <p:cTn id="23" dur="1" fill="hold">
                                          <p:stCondLst>
                                            <p:cond delay="0"/>
                                          </p:stCondLst>
                                        </p:cTn>
                                        <p:tgtEl>
                                          <p:spTgt spid="4"/>
                                        </p:tgtEl>
                                        <p:attrNameLst>
                                          <p:attrName>style.visibility</p:attrName>
                                        </p:attrNameLst>
                                      </p:cBhvr>
                                      <p:to>
                                        <p:strVal val="visible"/>
                                      </p:to>
                                    </p:set>
                                    <p:anim calcmode="lin" valueType="num">
                                      <p:cBhvr>
                                        <p:cTn id="24" dur="1000" fill="hold"/>
                                        <p:tgtEl>
                                          <p:spTgt spid="4"/>
                                        </p:tgtEl>
                                        <p:attrNameLst>
                                          <p:attrName>ppt_w</p:attrName>
                                        </p:attrNameLst>
                                      </p:cBhvr>
                                      <p:tavLst>
                                        <p:tav tm="0">
                                          <p:val>
                                            <p:fltVal val="0"/>
                                          </p:val>
                                        </p:tav>
                                        <p:tav tm="100000">
                                          <p:val>
                                            <p:strVal val="#ppt_w"/>
                                          </p:val>
                                        </p:tav>
                                      </p:tavLst>
                                    </p:anim>
                                    <p:anim calcmode="lin" valueType="num">
                                      <p:cBhvr>
                                        <p:cTn id="25" dur="1000" fill="hold"/>
                                        <p:tgtEl>
                                          <p:spTgt spid="4"/>
                                        </p:tgtEl>
                                        <p:attrNameLst>
                                          <p:attrName>ppt_h</p:attrName>
                                        </p:attrNameLst>
                                      </p:cBhvr>
                                      <p:tavLst>
                                        <p:tav tm="0">
                                          <p:val>
                                            <p:fltVal val="0"/>
                                          </p:val>
                                        </p:tav>
                                        <p:tav tm="100000">
                                          <p:val>
                                            <p:strVal val="#ppt_h"/>
                                          </p:val>
                                        </p:tav>
                                      </p:tavLst>
                                    </p:anim>
                                    <p:anim calcmode="lin" valueType="num">
                                      <p:cBhvr>
                                        <p:cTn id="26" dur="1000" fill="hold"/>
                                        <p:tgtEl>
                                          <p:spTgt spid="4"/>
                                        </p:tgtEl>
                                        <p:attrNameLst>
                                          <p:attrName>ppt_x</p:attrName>
                                        </p:attrNameLst>
                                      </p:cBhvr>
                                      <p:tavLst>
                                        <p:tav tm="0" fmla="#ppt_x+(cos(-2*pi*(1-$))*-#ppt_x-sin(-2*pi*(1-$))*(1-#ppt_y))*(1-$)">
                                          <p:val>
                                            <p:fltVal val="0"/>
                                          </p:val>
                                        </p:tav>
                                        <p:tav tm="100000">
                                          <p:val>
                                            <p:fltVal val="1"/>
                                          </p:val>
                                        </p:tav>
                                      </p:tavLst>
                                    </p:anim>
                                    <p:anim calcmode="lin" valueType="num">
                                      <p:cBhvr>
                                        <p:cTn id="27" dur="1000" fill="hold"/>
                                        <p:tgtEl>
                                          <p:spTgt spid="4"/>
                                        </p:tgtEl>
                                        <p:attrNameLst>
                                          <p:attrName>ppt_y</p:attrName>
                                        </p:attrNameLst>
                                      </p:cBhvr>
                                      <p:tavLst>
                                        <p:tav tm="0" fmla="#ppt_y+(sin(-2*pi*(1-$))*-#ppt_x+cos(-2*pi*(1-$))*(1-#ppt_y))*(1-$)">
                                          <p:val>
                                            <p:fltVal val="0"/>
                                          </p:val>
                                        </p:tav>
                                        <p:tav tm="100000">
                                          <p:val>
                                            <p:fltVal val="1"/>
                                          </p:val>
                                        </p:tav>
                                      </p:tavLst>
                                    </p:anim>
                                  </p:childTnLst>
                                </p:cTn>
                              </p:par>
                            </p:childTnLst>
                          </p:cTn>
                        </p:par>
                        <p:par>
                          <p:cTn id="28" fill="hold">
                            <p:stCondLst>
                              <p:cond delay="3000"/>
                            </p:stCondLst>
                            <p:childTnLst>
                              <p:par>
                                <p:cTn id="29" presetID="15" presetClass="entr" presetSubtype="0" fill="hold" nodeType="afterEffect">
                                  <p:stCondLst>
                                    <p:cond delay="0"/>
                                  </p:stCondLst>
                                  <p:childTnLst>
                                    <p:set>
                                      <p:cBhvr>
                                        <p:cTn id="30" dur="1" fill="hold">
                                          <p:stCondLst>
                                            <p:cond delay="0"/>
                                          </p:stCondLst>
                                        </p:cTn>
                                        <p:tgtEl>
                                          <p:spTgt spid="8"/>
                                        </p:tgtEl>
                                        <p:attrNameLst>
                                          <p:attrName>style.visibility</p:attrName>
                                        </p:attrNameLst>
                                      </p:cBhvr>
                                      <p:to>
                                        <p:strVal val="visible"/>
                                      </p:to>
                                    </p:set>
                                    <p:anim calcmode="lin" valueType="num">
                                      <p:cBhvr>
                                        <p:cTn id="31" dur="1000" fill="hold"/>
                                        <p:tgtEl>
                                          <p:spTgt spid="8"/>
                                        </p:tgtEl>
                                        <p:attrNameLst>
                                          <p:attrName>ppt_w</p:attrName>
                                        </p:attrNameLst>
                                      </p:cBhvr>
                                      <p:tavLst>
                                        <p:tav tm="0">
                                          <p:val>
                                            <p:fltVal val="0"/>
                                          </p:val>
                                        </p:tav>
                                        <p:tav tm="100000">
                                          <p:val>
                                            <p:strVal val="#ppt_w"/>
                                          </p:val>
                                        </p:tav>
                                      </p:tavLst>
                                    </p:anim>
                                    <p:anim calcmode="lin" valueType="num">
                                      <p:cBhvr>
                                        <p:cTn id="32" dur="1000" fill="hold"/>
                                        <p:tgtEl>
                                          <p:spTgt spid="8"/>
                                        </p:tgtEl>
                                        <p:attrNameLst>
                                          <p:attrName>ppt_h</p:attrName>
                                        </p:attrNameLst>
                                      </p:cBhvr>
                                      <p:tavLst>
                                        <p:tav tm="0">
                                          <p:val>
                                            <p:fltVal val="0"/>
                                          </p:val>
                                        </p:tav>
                                        <p:tav tm="100000">
                                          <p:val>
                                            <p:strVal val="#ppt_h"/>
                                          </p:val>
                                        </p:tav>
                                      </p:tavLst>
                                    </p:anim>
                                    <p:anim calcmode="lin" valueType="num">
                                      <p:cBhvr>
                                        <p:cTn id="33" dur="1000" fill="hold"/>
                                        <p:tgtEl>
                                          <p:spTgt spid="8"/>
                                        </p:tgtEl>
                                        <p:attrNameLst>
                                          <p:attrName>ppt_x</p:attrName>
                                        </p:attrNameLst>
                                      </p:cBhvr>
                                      <p:tavLst>
                                        <p:tav tm="0" fmla="#ppt_x+(cos(-2*pi*(1-$))*-#ppt_x-sin(-2*pi*(1-$))*(1-#ppt_y))*(1-$)">
                                          <p:val>
                                            <p:fltVal val="0"/>
                                          </p:val>
                                        </p:tav>
                                        <p:tav tm="100000">
                                          <p:val>
                                            <p:fltVal val="1"/>
                                          </p:val>
                                        </p:tav>
                                      </p:tavLst>
                                    </p:anim>
                                    <p:anim calcmode="lin" valueType="num">
                                      <p:cBhvr>
                                        <p:cTn id="34" dur="1000" fill="hold"/>
                                        <p:tgtEl>
                                          <p:spTgt spid="8"/>
                                        </p:tgtEl>
                                        <p:attrNameLst>
                                          <p:attrName>ppt_y</p:attrName>
                                        </p:attrNameLst>
                                      </p:cBhvr>
                                      <p:tavLst>
                                        <p:tav tm="0" fmla="#ppt_y+(sin(-2*pi*(1-$))*-#ppt_x+cos(-2*pi*(1-$))*(1-#ppt_y))*(1-$)">
                                          <p:val>
                                            <p:fltVal val="0"/>
                                          </p:val>
                                        </p:tav>
                                        <p:tav tm="100000">
                                          <p:val>
                                            <p:fltVal val="1"/>
                                          </p:val>
                                        </p:tav>
                                      </p:tavLst>
                                    </p:anim>
                                  </p:childTnLst>
                                </p:cTn>
                              </p:par>
                            </p:childTnLst>
                          </p:cTn>
                        </p:par>
                        <p:par>
                          <p:cTn id="35" fill="hold">
                            <p:stCondLst>
                              <p:cond delay="4000"/>
                            </p:stCondLst>
                            <p:childTnLst>
                              <p:par>
                                <p:cTn id="36" presetID="22" presetClass="entr" presetSubtype="8" fill="hold" nodeType="afterEffect">
                                  <p:stCondLst>
                                    <p:cond delay="0"/>
                                  </p:stCondLst>
                                  <p:childTnLst>
                                    <p:set>
                                      <p:cBhvr>
                                        <p:cTn id="37" dur="1" fill="hold">
                                          <p:stCondLst>
                                            <p:cond delay="0"/>
                                          </p:stCondLst>
                                        </p:cTn>
                                        <p:tgtEl>
                                          <p:spTgt spid="119"/>
                                        </p:tgtEl>
                                        <p:attrNameLst>
                                          <p:attrName>style.visibility</p:attrName>
                                        </p:attrNameLst>
                                      </p:cBhvr>
                                      <p:to>
                                        <p:strVal val="visible"/>
                                      </p:to>
                                    </p:set>
                                    <p:animEffect transition="in" filter="wipe(left)">
                                      <p:cBhvr>
                                        <p:cTn id="38" dur="500"/>
                                        <p:tgtEl>
                                          <p:spTgt spid="119"/>
                                        </p:tgtEl>
                                      </p:cBhvr>
                                    </p:animEffect>
                                  </p:childTnLst>
                                </p:cTn>
                              </p:par>
                            </p:childTnLst>
                          </p:cTn>
                        </p:par>
                        <p:par>
                          <p:cTn id="39" fill="hold">
                            <p:stCondLst>
                              <p:cond delay="4500"/>
                            </p:stCondLst>
                            <p:childTnLst>
                              <p:par>
                                <p:cTn id="40" presetID="53" presetClass="entr" presetSubtype="16" fill="hold" grpId="0" nodeType="afterEffect">
                                  <p:stCondLst>
                                    <p:cond delay="0"/>
                                  </p:stCondLst>
                                  <p:childTnLst>
                                    <p:set>
                                      <p:cBhvr>
                                        <p:cTn id="41" dur="1" fill="hold">
                                          <p:stCondLst>
                                            <p:cond delay="0"/>
                                          </p:stCondLst>
                                        </p:cTn>
                                        <p:tgtEl>
                                          <p:spTgt spid="33"/>
                                        </p:tgtEl>
                                        <p:attrNameLst>
                                          <p:attrName>style.visibility</p:attrName>
                                        </p:attrNameLst>
                                      </p:cBhvr>
                                      <p:to>
                                        <p:strVal val="visible"/>
                                      </p:to>
                                    </p:set>
                                    <p:anim calcmode="lin" valueType="num">
                                      <p:cBhvr>
                                        <p:cTn id="42" dur="500" fill="hold"/>
                                        <p:tgtEl>
                                          <p:spTgt spid="33"/>
                                        </p:tgtEl>
                                        <p:attrNameLst>
                                          <p:attrName>ppt_w</p:attrName>
                                        </p:attrNameLst>
                                      </p:cBhvr>
                                      <p:tavLst>
                                        <p:tav tm="0">
                                          <p:val>
                                            <p:fltVal val="0"/>
                                          </p:val>
                                        </p:tav>
                                        <p:tav tm="100000">
                                          <p:val>
                                            <p:strVal val="#ppt_w"/>
                                          </p:val>
                                        </p:tav>
                                      </p:tavLst>
                                    </p:anim>
                                    <p:anim calcmode="lin" valueType="num">
                                      <p:cBhvr>
                                        <p:cTn id="43" dur="500" fill="hold"/>
                                        <p:tgtEl>
                                          <p:spTgt spid="33"/>
                                        </p:tgtEl>
                                        <p:attrNameLst>
                                          <p:attrName>ppt_h</p:attrName>
                                        </p:attrNameLst>
                                      </p:cBhvr>
                                      <p:tavLst>
                                        <p:tav tm="0">
                                          <p:val>
                                            <p:fltVal val="0"/>
                                          </p:val>
                                        </p:tav>
                                        <p:tav tm="100000">
                                          <p:val>
                                            <p:strVal val="#ppt_h"/>
                                          </p:val>
                                        </p:tav>
                                      </p:tavLst>
                                    </p:anim>
                                    <p:animEffect transition="in" filter="fade">
                                      <p:cBhvr>
                                        <p:cTn id="44" dur="500"/>
                                        <p:tgtEl>
                                          <p:spTgt spid="33"/>
                                        </p:tgtEl>
                                      </p:cBhvr>
                                    </p:animEffect>
                                  </p:childTnLst>
                                </p:cTn>
                              </p:par>
                            </p:childTnLst>
                          </p:cTn>
                        </p:par>
                        <p:par>
                          <p:cTn id="45" fill="hold">
                            <p:stCondLst>
                              <p:cond delay="5000"/>
                            </p:stCondLst>
                            <p:childTnLst>
                              <p:par>
                                <p:cTn id="46" presetID="42" presetClass="entr" presetSubtype="0" fill="hold" nodeType="afterEffect">
                                  <p:stCondLst>
                                    <p:cond delay="100"/>
                                  </p:stCondLst>
                                  <p:childTnLst>
                                    <p:set>
                                      <p:cBhvr>
                                        <p:cTn id="47" dur="1" fill="hold">
                                          <p:stCondLst>
                                            <p:cond delay="0"/>
                                          </p:stCondLst>
                                        </p:cTn>
                                        <p:tgtEl>
                                          <p:spTgt spid="17"/>
                                        </p:tgtEl>
                                        <p:attrNameLst>
                                          <p:attrName>style.visibility</p:attrName>
                                        </p:attrNameLst>
                                      </p:cBhvr>
                                      <p:to>
                                        <p:strVal val="visible"/>
                                      </p:to>
                                    </p:set>
                                    <p:animEffect transition="in" filter="fade">
                                      <p:cBhvr>
                                        <p:cTn id="48" dur="500"/>
                                        <p:tgtEl>
                                          <p:spTgt spid="17"/>
                                        </p:tgtEl>
                                      </p:cBhvr>
                                    </p:animEffect>
                                    <p:anim calcmode="lin" valueType="num">
                                      <p:cBhvr>
                                        <p:cTn id="49" dur="500" fill="hold"/>
                                        <p:tgtEl>
                                          <p:spTgt spid="17"/>
                                        </p:tgtEl>
                                        <p:attrNameLst>
                                          <p:attrName>ppt_x</p:attrName>
                                        </p:attrNameLst>
                                      </p:cBhvr>
                                      <p:tavLst>
                                        <p:tav tm="0">
                                          <p:val>
                                            <p:strVal val="#ppt_x"/>
                                          </p:val>
                                        </p:tav>
                                        <p:tav tm="100000">
                                          <p:val>
                                            <p:strVal val="#ppt_x"/>
                                          </p:val>
                                        </p:tav>
                                      </p:tavLst>
                                    </p:anim>
                                    <p:anim calcmode="lin" valueType="num">
                                      <p:cBhvr>
                                        <p:cTn id="50" dur="500" fill="hold"/>
                                        <p:tgtEl>
                                          <p:spTgt spid="17"/>
                                        </p:tgtEl>
                                        <p:attrNameLst>
                                          <p:attrName>ppt_y</p:attrName>
                                        </p:attrNameLst>
                                      </p:cBhvr>
                                      <p:tavLst>
                                        <p:tav tm="0">
                                          <p:val>
                                            <p:strVal val="#ppt_y+.1"/>
                                          </p:val>
                                        </p:tav>
                                        <p:tav tm="100000">
                                          <p:val>
                                            <p:strVal val="#ppt_y"/>
                                          </p:val>
                                        </p:tav>
                                      </p:tavLst>
                                    </p:anim>
                                  </p:childTnLst>
                                </p:cTn>
                              </p:par>
                              <p:par>
                                <p:cTn id="51" presetID="42" presetClass="entr" presetSubtype="0" fill="hold" nodeType="withEffect">
                                  <p:stCondLst>
                                    <p:cond delay="200"/>
                                  </p:stCondLst>
                                  <p:childTnLst>
                                    <p:set>
                                      <p:cBhvr>
                                        <p:cTn id="52" dur="1" fill="hold">
                                          <p:stCondLst>
                                            <p:cond delay="0"/>
                                          </p:stCondLst>
                                        </p:cTn>
                                        <p:tgtEl>
                                          <p:spTgt spid="16"/>
                                        </p:tgtEl>
                                        <p:attrNameLst>
                                          <p:attrName>style.visibility</p:attrName>
                                        </p:attrNameLst>
                                      </p:cBhvr>
                                      <p:to>
                                        <p:strVal val="visible"/>
                                      </p:to>
                                    </p:set>
                                    <p:animEffect transition="in" filter="fade">
                                      <p:cBhvr>
                                        <p:cTn id="53" dur="500"/>
                                        <p:tgtEl>
                                          <p:spTgt spid="16"/>
                                        </p:tgtEl>
                                      </p:cBhvr>
                                    </p:animEffect>
                                    <p:anim calcmode="lin" valueType="num">
                                      <p:cBhvr>
                                        <p:cTn id="54" dur="500" fill="hold"/>
                                        <p:tgtEl>
                                          <p:spTgt spid="16"/>
                                        </p:tgtEl>
                                        <p:attrNameLst>
                                          <p:attrName>ppt_x</p:attrName>
                                        </p:attrNameLst>
                                      </p:cBhvr>
                                      <p:tavLst>
                                        <p:tav tm="0">
                                          <p:val>
                                            <p:strVal val="#ppt_x"/>
                                          </p:val>
                                        </p:tav>
                                        <p:tav tm="100000">
                                          <p:val>
                                            <p:strVal val="#ppt_x"/>
                                          </p:val>
                                        </p:tav>
                                      </p:tavLst>
                                    </p:anim>
                                    <p:anim calcmode="lin" valueType="num">
                                      <p:cBhvr>
                                        <p:cTn id="55" dur="500" fill="hold"/>
                                        <p:tgtEl>
                                          <p:spTgt spid="16"/>
                                        </p:tgtEl>
                                        <p:attrNameLst>
                                          <p:attrName>ppt_y</p:attrName>
                                        </p:attrNameLst>
                                      </p:cBhvr>
                                      <p:tavLst>
                                        <p:tav tm="0">
                                          <p:val>
                                            <p:strVal val="#ppt_y+.1"/>
                                          </p:val>
                                        </p:tav>
                                        <p:tav tm="100000">
                                          <p:val>
                                            <p:strVal val="#ppt_y"/>
                                          </p:val>
                                        </p:tav>
                                      </p:tavLst>
                                    </p:anim>
                                  </p:childTnLst>
                                </p:cTn>
                              </p:par>
                              <p:par>
                                <p:cTn id="56" presetID="42" presetClass="entr" presetSubtype="0" fill="hold" nodeType="withEffect">
                                  <p:stCondLst>
                                    <p:cond delay="400"/>
                                  </p:stCondLst>
                                  <p:childTnLst>
                                    <p:set>
                                      <p:cBhvr>
                                        <p:cTn id="57" dur="1" fill="hold">
                                          <p:stCondLst>
                                            <p:cond delay="0"/>
                                          </p:stCondLst>
                                        </p:cTn>
                                        <p:tgtEl>
                                          <p:spTgt spid="15"/>
                                        </p:tgtEl>
                                        <p:attrNameLst>
                                          <p:attrName>style.visibility</p:attrName>
                                        </p:attrNameLst>
                                      </p:cBhvr>
                                      <p:to>
                                        <p:strVal val="visible"/>
                                      </p:to>
                                    </p:set>
                                    <p:animEffect transition="in" filter="fade">
                                      <p:cBhvr>
                                        <p:cTn id="58" dur="500"/>
                                        <p:tgtEl>
                                          <p:spTgt spid="15"/>
                                        </p:tgtEl>
                                      </p:cBhvr>
                                    </p:animEffect>
                                    <p:anim calcmode="lin" valueType="num">
                                      <p:cBhvr>
                                        <p:cTn id="59" dur="500" fill="hold"/>
                                        <p:tgtEl>
                                          <p:spTgt spid="15"/>
                                        </p:tgtEl>
                                        <p:attrNameLst>
                                          <p:attrName>ppt_x</p:attrName>
                                        </p:attrNameLst>
                                      </p:cBhvr>
                                      <p:tavLst>
                                        <p:tav tm="0">
                                          <p:val>
                                            <p:strVal val="#ppt_x"/>
                                          </p:val>
                                        </p:tav>
                                        <p:tav tm="100000">
                                          <p:val>
                                            <p:strVal val="#ppt_x"/>
                                          </p:val>
                                        </p:tav>
                                      </p:tavLst>
                                    </p:anim>
                                    <p:anim calcmode="lin" valueType="num">
                                      <p:cBhvr>
                                        <p:cTn id="60" dur="500" fill="hold"/>
                                        <p:tgtEl>
                                          <p:spTgt spid="15"/>
                                        </p:tgtEl>
                                        <p:attrNameLst>
                                          <p:attrName>ppt_y</p:attrName>
                                        </p:attrNameLst>
                                      </p:cBhvr>
                                      <p:tavLst>
                                        <p:tav tm="0">
                                          <p:val>
                                            <p:strVal val="#ppt_y+.1"/>
                                          </p:val>
                                        </p:tav>
                                        <p:tav tm="100000">
                                          <p:val>
                                            <p:strVal val="#ppt_y"/>
                                          </p:val>
                                        </p:tav>
                                      </p:tavLst>
                                    </p:anim>
                                  </p:childTnLst>
                                </p:cTn>
                              </p:par>
                              <p:par>
                                <p:cTn id="61" presetID="42" presetClass="entr" presetSubtype="0" fill="hold" nodeType="withEffect">
                                  <p:stCondLst>
                                    <p:cond delay="600"/>
                                  </p:stCondLst>
                                  <p:childTnLst>
                                    <p:set>
                                      <p:cBhvr>
                                        <p:cTn id="62" dur="1" fill="hold">
                                          <p:stCondLst>
                                            <p:cond delay="0"/>
                                          </p:stCondLst>
                                        </p:cTn>
                                        <p:tgtEl>
                                          <p:spTgt spid="18"/>
                                        </p:tgtEl>
                                        <p:attrNameLst>
                                          <p:attrName>style.visibility</p:attrName>
                                        </p:attrNameLst>
                                      </p:cBhvr>
                                      <p:to>
                                        <p:strVal val="visible"/>
                                      </p:to>
                                    </p:set>
                                    <p:animEffect transition="in" filter="fade">
                                      <p:cBhvr>
                                        <p:cTn id="63" dur="500"/>
                                        <p:tgtEl>
                                          <p:spTgt spid="18"/>
                                        </p:tgtEl>
                                      </p:cBhvr>
                                    </p:animEffect>
                                    <p:anim calcmode="lin" valueType="num">
                                      <p:cBhvr>
                                        <p:cTn id="64" dur="500" fill="hold"/>
                                        <p:tgtEl>
                                          <p:spTgt spid="18"/>
                                        </p:tgtEl>
                                        <p:attrNameLst>
                                          <p:attrName>ppt_x</p:attrName>
                                        </p:attrNameLst>
                                      </p:cBhvr>
                                      <p:tavLst>
                                        <p:tav tm="0">
                                          <p:val>
                                            <p:strVal val="#ppt_x"/>
                                          </p:val>
                                        </p:tav>
                                        <p:tav tm="100000">
                                          <p:val>
                                            <p:strVal val="#ppt_x"/>
                                          </p:val>
                                        </p:tav>
                                      </p:tavLst>
                                    </p:anim>
                                    <p:anim calcmode="lin" valueType="num">
                                      <p:cBhvr>
                                        <p:cTn id="65" dur="500" fill="hold"/>
                                        <p:tgtEl>
                                          <p:spTgt spid="18"/>
                                        </p:tgtEl>
                                        <p:attrNameLst>
                                          <p:attrName>ppt_y</p:attrName>
                                        </p:attrNameLst>
                                      </p:cBhvr>
                                      <p:tavLst>
                                        <p:tav tm="0">
                                          <p:val>
                                            <p:strVal val="#ppt_y+.1"/>
                                          </p:val>
                                        </p:tav>
                                        <p:tav tm="100000">
                                          <p:val>
                                            <p:strVal val="#ppt_y"/>
                                          </p:val>
                                        </p:tav>
                                      </p:tavLst>
                                    </p:anim>
                                  </p:childTnLst>
                                </p:cTn>
                              </p:par>
                              <p:par>
                                <p:cTn id="66" presetID="42" presetClass="entr" presetSubtype="0" fill="hold" nodeType="withEffect">
                                  <p:stCondLst>
                                    <p:cond delay="800"/>
                                  </p:stCondLst>
                                  <p:childTnLst>
                                    <p:set>
                                      <p:cBhvr>
                                        <p:cTn id="67" dur="1" fill="hold">
                                          <p:stCondLst>
                                            <p:cond delay="0"/>
                                          </p:stCondLst>
                                        </p:cTn>
                                        <p:tgtEl>
                                          <p:spTgt spid="20"/>
                                        </p:tgtEl>
                                        <p:attrNameLst>
                                          <p:attrName>style.visibility</p:attrName>
                                        </p:attrNameLst>
                                      </p:cBhvr>
                                      <p:to>
                                        <p:strVal val="visible"/>
                                      </p:to>
                                    </p:set>
                                    <p:animEffect transition="in" filter="fade">
                                      <p:cBhvr>
                                        <p:cTn id="68" dur="500"/>
                                        <p:tgtEl>
                                          <p:spTgt spid="20"/>
                                        </p:tgtEl>
                                      </p:cBhvr>
                                    </p:animEffect>
                                    <p:anim calcmode="lin" valueType="num">
                                      <p:cBhvr>
                                        <p:cTn id="69" dur="500" fill="hold"/>
                                        <p:tgtEl>
                                          <p:spTgt spid="20"/>
                                        </p:tgtEl>
                                        <p:attrNameLst>
                                          <p:attrName>ppt_x</p:attrName>
                                        </p:attrNameLst>
                                      </p:cBhvr>
                                      <p:tavLst>
                                        <p:tav tm="0">
                                          <p:val>
                                            <p:strVal val="#ppt_x"/>
                                          </p:val>
                                        </p:tav>
                                        <p:tav tm="100000">
                                          <p:val>
                                            <p:strVal val="#ppt_x"/>
                                          </p:val>
                                        </p:tav>
                                      </p:tavLst>
                                    </p:anim>
                                    <p:anim calcmode="lin" valueType="num">
                                      <p:cBhvr>
                                        <p:cTn id="70" dur="500" fill="hold"/>
                                        <p:tgtEl>
                                          <p:spTgt spid="20"/>
                                        </p:tgtEl>
                                        <p:attrNameLst>
                                          <p:attrName>ppt_y</p:attrName>
                                        </p:attrNameLst>
                                      </p:cBhvr>
                                      <p:tavLst>
                                        <p:tav tm="0">
                                          <p:val>
                                            <p:strVal val="#ppt_y+.1"/>
                                          </p:val>
                                        </p:tav>
                                        <p:tav tm="100000">
                                          <p:val>
                                            <p:strVal val="#ppt_y"/>
                                          </p:val>
                                        </p:tav>
                                      </p:tavLst>
                                    </p:anim>
                                  </p:childTnLst>
                                </p:cTn>
                              </p:par>
                              <p:par>
                                <p:cTn id="71" presetID="42" presetClass="entr" presetSubtype="0" fill="hold" nodeType="withEffect">
                                  <p:stCondLst>
                                    <p:cond delay="920"/>
                                  </p:stCondLst>
                                  <p:childTnLst>
                                    <p:set>
                                      <p:cBhvr>
                                        <p:cTn id="72" dur="1" fill="hold">
                                          <p:stCondLst>
                                            <p:cond delay="0"/>
                                          </p:stCondLst>
                                        </p:cTn>
                                        <p:tgtEl>
                                          <p:spTgt spid="23"/>
                                        </p:tgtEl>
                                        <p:attrNameLst>
                                          <p:attrName>style.visibility</p:attrName>
                                        </p:attrNameLst>
                                      </p:cBhvr>
                                      <p:to>
                                        <p:strVal val="visible"/>
                                      </p:to>
                                    </p:set>
                                    <p:animEffect transition="in" filter="fade">
                                      <p:cBhvr>
                                        <p:cTn id="73" dur="500"/>
                                        <p:tgtEl>
                                          <p:spTgt spid="23"/>
                                        </p:tgtEl>
                                      </p:cBhvr>
                                    </p:animEffect>
                                    <p:anim calcmode="lin" valueType="num">
                                      <p:cBhvr>
                                        <p:cTn id="74" dur="500" fill="hold"/>
                                        <p:tgtEl>
                                          <p:spTgt spid="23"/>
                                        </p:tgtEl>
                                        <p:attrNameLst>
                                          <p:attrName>ppt_x</p:attrName>
                                        </p:attrNameLst>
                                      </p:cBhvr>
                                      <p:tavLst>
                                        <p:tav tm="0">
                                          <p:val>
                                            <p:strVal val="#ppt_x"/>
                                          </p:val>
                                        </p:tav>
                                        <p:tav tm="100000">
                                          <p:val>
                                            <p:strVal val="#ppt_x"/>
                                          </p:val>
                                        </p:tav>
                                      </p:tavLst>
                                    </p:anim>
                                    <p:anim calcmode="lin" valueType="num">
                                      <p:cBhvr>
                                        <p:cTn id="75" dur="500" fill="hold"/>
                                        <p:tgtEl>
                                          <p:spTgt spid="2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animBg="1"/>
      <p:bldP spid="12" grpId="0" animBg="1"/>
      <p:bldP spid="70"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2" name="图片 61"/>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4918189" y="3375782"/>
            <a:ext cx="2849461" cy="1118076"/>
          </a:xfrm>
          <a:prstGeom prst="rect">
            <a:avLst/>
          </a:prstGeom>
          <a:effectLst>
            <a:outerShdw blurRad="127000" dist="38100" dir="2700000" algn="tl" rotWithShape="0">
              <a:prstClr val="black">
                <a:alpha val="22000"/>
              </a:prstClr>
            </a:outerShdw>
          </a:effectLst>
        </p:spPr>
      </p:pic>
      <p:sp>
        <p:nvSpPr>
          <p:cNvPr id="64" name="任意多边形 63"/>
          <p:cNvSpPr/>
          <p:nvPr/>
        </p:nvSpPr>
        <p:spPr>
          <a:xfrm>
            <a:off x="3085834" y="2493197"/>
            <a:ext cx="937799" cy="1914945"/>
          </a:xfrm>
          <a:custGeom>
            <a:avLst/>
            <a:gdLst>
              <a:gd name="connsiteX0" fmla="*/ 0 w 1323975"/>
              <a:gd name="connsiteY0" fmla="*/ 2647950 h 2647950"/>
              <a:gd name="connsiteX1" fmla="*/ 190500 w 1323975"/>
              <a:gd name="connsiteY1" fmla="*/ 2314575 h 2647950"/>
              <a:gd name="connsiteX2" fmla="*/ 219075 w 1323975"/>
              <a:gd name="connsiteY2" fmla="*/ 2238375 h 2647950"/>
              <a:gd name="connsiteX3" fmla="*/ 247650 w 1323975"/>
              <a:gd name="connsiteY3" fmla="*/ 2076450 h 2647950"/>
              <a:gd name="connsiteX4" fmla="*/ 276225 w 1323975"/>
              <a:gd name="connsiteY4" fmla="*/ 1905000 h 2647950"/>
              <a:gd name="connsiteX5" fmla="*/ 304800 w 1323975"/>
              <a:gd name="connsiteY5" fmla="*/ 1914525 h 2647950"/>
              <a:gd name="connsiteX6" fmla="*/ 371475 w 1323975"/>
              <a:gd name="connsiteY6" fmla="*/ 1990725 h 2647950"/>
              <a:gd name="connsiteX7" fmla="*/ 390525 w 1323975"/>
              <a:gd name="connsiteY7" fmla="*/ 2019300 h 2647950"/>
              <a:gd name="connsiteX8" fmla="*/ 447675 w 1323975"/>
              <a:gd name="connsiteY8" fmla="*/ 2066925 h 2647950"/>
              <a:gd name="connsiteX9" fmla="*/ 504825 w 1323975"/>
              <a:gd name="connsiteY9" fmla="*/ 2085975 h 2647950"/>
              <a:gd name="connsiteX10" fmla="*/ 542925 w 1323975"/>
              <a:gd name="connsiteY10" fmla="*/ 2076450 h 2647950"/>
              <a:gd name="connsiteX11" fmla="*/ 552450 w 1323975"/>
              <a:gd name="connsiteY11" fmla="*/ 2047875 h 2647950"/>
              <a:gd name="connsiteX12" fmla="*/ 571500 w 1323975"/>
              <a:gd name="connsiteY12" fmla="*/ 1981200 h 2647950"/>
              <a:gd name="connsiteX13" fmla="*/ 600075 w 1323975"/>
              <a:gd name="connsiteY13" fmla="*/ 1857375 h 2647950"/>
              <a:gd name="connsiteX14" fmla="*/ 619125 w 1323975"/>
              <a:gd name="connsiteY14" fmla="*/ 1762125 h 2647950"/>
              <a:gd name="connsiteX15" fmla="*/ 638175 w 1323975"/>
              <a:gd name="connsiteY15" fmla="*/ 1704975 h 2647950"/>
              <a:gd name="connsiteX16" fmla="*/ 657225 w 1323975"/>
              <a:gd name="connsiteY16" fmla="*/ 1638300 h 2647950"/>
              <a:gd name="connsiteX17" fmla="*/ 676275 w 1323975"/>
              <a:gd name="connsiteY17" fmla="*/ 1428750 h 2647950"/>
              <a:gd name="connsiteX18" fmla="*/ 685800 w 1323975"/>
              <a:gd name="connsiteY18" fmla="*/ 1362075 h 2647950"/>
              <a:gd name="connsiteX19" fmla="*/ 704850 w 1323975"/>
              <a:gd name="connsiteY19" fmla="*/ 1323975 h 2647950"/>
              <a:gd name="connsiteX20" fmla="*/ 790575 w 1323975"/>
              <a:gd name="connsiteY20" fmla="*/ 1323975 h 2647950"/>
              <a:gd name="connsiteX21" fmla="*/ 809625 w 1323975"/>
              <a:gd name="connsiteY21" fmla="*/ 1352550 h 2647950"/>
              <a:gd name="connsiteX22" fmla="*/ 885825 w 1323975"/>
              <a:gd name="connsiteY22" fmla="*/ 1428750 h 2647950"/>
              <a:gd name="connsiteX23" fmla="*/ 904875 w 1323975"/>
              <a:gd name="connsiteY23" fmla="*/ 1466850 h 2647950"/>
              <a:gd name="connsiteX24" fmla="*/ 962025 w 1323975"/>
              <a:gd name="connsiteY24" fmla="*/ 1504950 h 2647950"/>
              <a:gd name="connsiteX25" fmla="*/ 1009650 w 1323975"/>
              <a:gd name="connsiteY25" fmla="*/ 1276350 h 2647950"/>
              <a:gd name="connsiteX26" fmla="*/ 1038225 w 1323975"/>
              <a:gd name="connsiteY26" fmla="*/ 1143000 h 2647950"/>
              <a:gd name="connsiteX27" fmla="*/ 1057275 w 1323975"/>
              <a:gd name="connsiteY27" fmla="*/ 990600 h 2647950"/>
              <a:gd name="connsiteX28" fmla="*/ 1066800 w 1323975"/>
              <a:gd name="connsiteY28" fmla="*/ 895350 h 2647950"/>
              <a:gd name="connsiteX29" fmla="*/ 1104900 w 1323975"/>
              <a:gd name="connsiteY29" fmla="*/ 790575 h 2647950"/>
              <a:gd name="connsiteX30" fmla="*/ 1143000 w 1323975"/>
              <a:gd name="connsiteY30" fmla="*/ 638175 h 2647950"/>
              <a:gd name="connsiteX31" fmla="*/ 1238250 w 1323975"/>
              <a:gd name="connsiteY31" fmla="*/ 314325 h 2647950"/>
              <a:gd name="connsiteX32" fmla="*/ 1266825 w 1323975"/>
              <a:gd name="connsiteY32" fmla="*/ 200025 h 2647950"/>
              <a:gd name="connsiteX33" fmla="*/ 1304925 w 1323975"/>
              <a:gd name="connsiteY33" fmla="*/ 76200 h 2647950"/>
              <a:gd name="connsiteX34" fmla="*/ 1323975 w 1323975"/>
              <a:gd name="connsiteY34" fmla="*/ 0 h 26479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1323975" h="2647950">
                <a:moveTo>
                  <a:pt x="0" y="2647950"/>
                </a:moveTo>
                <a:cubicBezTo>
                  <a:pt x="28342" y="2600123"/>
                  <a:pt x="147318" y="2413277"/>
                  <a:pt x="190500" y="2314575"/>
                </a:cubicBezTo>
                <a:cubicBezTo>
                  <a:pt x="201373" y="2289722"/>
                  <a:pt x="209550" y="2263775"/>
                  <a:pt x="219075" y="2238375"/>
                </a:cubicBezTo>
                <a:cubicBezTo>
                  <a:pt x="242936" y="2071348"/>
                  <a:pt x="210125" y="2292217"/>
                  <a:pt x="247650" y="2076450"/>
                </a:cubicBezTo>
                <a:cubicBezTo>
                  <a:pt x="290673" y="1829065"/>
                  <a:pt x="250171" y="2035272"/>
                  <a:pt x="276225" y="1905000"/>
                </a:cubicBezTo>
                <a:cubicBezTo>
                  <a:pt x="285750" y="1908175"/>
                  <a:pt x="296630" y="1908689"/>
                  <a:pt x="304800" y="1914525"/>
                </a:cubicBezTo>
                <a:cubicBezTo>
                  <a:pt x="329245" y="1931985"/>
                  <a:pt x="354115" y="1966421"/>
                  <a:pt x="371475" y="1990725"/>
                </a:cubicBezTo>
                <a:cubicBezTo>
                  <a:pt x="378129" y="2000040"/>
                  <a:pt x="383196" y="2010506"/>
                  <a:pt x="390525" y="2019300"/>
                </a:cubicBezTo>
                <a:cubicBezTo>
                  <a:pt x="403720" y="2035134"/>
                  <a:pt x="427842" y="2058110"/>
                  <a:pt x="447675" y="2066925"/>
                </a:cubicBezTo>
                <a:cubicBezTo>
                  <a:pt x="466025" y="2075080"/>
                  <a:pt x="485775" y="2079625"/>
                  <a:pt x="504825" y="2085975"/>
                </a:cubicBezTo>
                <a:cubicBezTo>
                  <a:pt x="517525" y="2082800"/>
                  <a:pt x="532703" y="2084628"/>
                  <a:pt x="542925" y="2076450"/>
                </a:cubicBezTo>
                <a:cubicBezTo>
                  <a:pt x="550765" y="2070178"/>
                  <a:pt x="549565" y="2057492"/>
                  <a:pt x="552450" y="2047875"/>
                </a:cubicBezTo>
                <a:cubicBezTo>
                  <a:pt x="559092" y="2025735"/>
                  <a:pt x="565894" y="2003624"/>
                  <a:pt x="571500" y="1981200"/>
                </a:cubicBezTo>
                <a:cubicBezTo>
                  <a:pt x="581774" y="1940105"/>
                  <a:pt x="591077" y="1898768"/>
                  <a:pt x="600075" y="1857375"/>
                </a:cubicBezTo>
                <a:cubicBezTo>
                  <a:pt x="606953" y="1825735"/>
                  <a:pt x="611272" y="1793537"/>
                  <a:pt x="619125" y="1762125"/>
                </a:cubicBezTo>
                <a:cubicBezTo>
                  <a:pt x="623995" y="1742644"/>
                  <a:pt x="632270" y="1724167"/>
                  <a:pt x="638175" y="1704975"/>
                </a:cubicBezTo>
                <a:cubicBezTo>
                  <a:pt x="644973" y="1682883"/>
                  <a:pt x="650875" y="1660525"/>
                  <a:pt x="657225" y="1638300"/>
                </a:cubicBezTo>
                <a:cubicBezTo>
                  <a:pt x="663575" y="1568450"/>
                  <a:pt x="669058" y="1498516"/>
                  <a:pt x="676275" y="1428750"/>
                </a:cubicBezTo>
                <a:cubicBezTo>
                  <a:pt x="678585" y="1406419"/>
                  <a:pt x="679893" y="1383735"/>
                  <a:pt x="685800" y="1362075"/>
                </a:cubicBezTo>
                <a:cubicBezTo>
                  <a:pt x="689536" y="1348376"/>
                  <a:pt x="698500" y="1336675"/>
                  <a:pt x="704850" y="1323975"/>
                </a:cubicBezTo>
                <a:cubicBezTo>
                  <a:pt x="718783" y="1254312"/>
                  <a:pt x="703360" y="1254203"/>
                  <a:pt x="790575" y="1323975"/>
                </a:cubicBezTo>
                <a:cubicBezTo>
                  <a:pt x="799514" y="1331126"/>
                  <a:pt x="801924" y="1344079"/>
                  <a:pt x="809625" y="1352550"/>
                </a:cubicBezTo>
                <a:cubicBezTo>
                  <a:pt x="833788" y="1379129"/>
                  <a:pt x="860425" y="1403350"/>
                  <a:pt x="885825" y="1428750"/>
                </a:cubicBezTo>
                <a:cubicBezTo>
                  <a:pt x="895865" y="1438790"/>
                  <a:pt x="896622" y="1455296"/>
                  <a:pt x="904875" y="1466850"/>
                </a:cubicBezTo>
                <a:cubicBezTo>
                  <a:pt x="927172" y="1498065"/>
                  <a:pt x="930642" y="1494489"/>
                  <a:pt x="962025" y="1504950"/>
                </a:cubicBezTo>
                <a:cubicBezTo>
                  <a:pt x="1015096" y="1310357"/>
                  <a:pt x="969513" y="1493091"/>
                  <a:pt x="1009650" y="1276350"/>
                </a:cubicBezTo>
                <a:cubicBezTo>
                  <a:pt x="1017928" y="1231651"/>
                  <a:pt x="1030752" y="1187841"/>
                  <a:pt x="1038225" y="1143000"/>
                </a:cubicBezTo>
                <a:cubicBezTo>
                  <a:pt x="1046641" y="1092501"/>
                  <a:pt x="1051407" y="1041458"/>
                  <a:pt x="1057275" y="990600"/>
                </a:cubicBezTo>
                <a:cubicBezTo>
                  <a:pt x="1060932" y="958902"/>
                  <a:pt x="1059409" y="926391"/>
                  <a:pt x="1066800" y="895350"/>
                </a:cubicBezTo>
                <a:cubicBezTo>
                  <a:pt x="1075408" y="859198"/>
                  <a:pt x="1094343" y="826206"/>
                  <a:pt x="1104900" y="790575"/>
                </a:cubicBezTo>
                <a:cubicBezTo>
                  <a:pt x="1119776" y="740369"/>
                  <a:pt x="1128881" y="688599"/>
                  <a:pt x="1143000" y="638175"/>
                </a:cubicBezTo>
                <a:cubicBezTo>
                  <a:pt x="1173339" y="529820"/>
                  <a:pt x="1210959" y="423488"/>
                  <a:pt x="1238250" y="314325"/>
                </a:cubicBezTo>
                <a:cubicBezTo>
                  <a:pt x="1247775" y="276225"/>
                  <a:pt x="1255540" y="237641"/>
                  <a:pt x="1266825" y="200025"/>
                </a:cubicBezTo>
                <a:cubicBezTo>
                  <a:pt x="1340507" y="-45582"/>
                  <a:pt x="1266553" y="242480"/>
                  <a:pt x="1304925" y="76200"/>
                </a:cubicBezTo>
                <a:cubicBezTo>
                  <a:pt x="1310812" y="50689"/>
                  <a:pt x="1323975" y="0"/>
                  <a:pt x="1323975" y="0"/>
                </a:cubicBezTo>
              </a:path>
            </a:pathLst>
          </a:cu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txBody>
          <a:bodyPr lIns="32224" tIns="16112" rIns="32224" bIns="16112" spcCol="0" rtlCol="0" anchor="ctr"/>
          <a:lstStyle/>
          <a:p>
            <a:pPr algn="ctr"/>
            <a:endParaRPr lang="zh-CN" altLang="en-US" sz="877"/>
          </a:p>
        </p:txBody>
      </p:sp>
      <p:grpSp>
        <p:nvGrpSpPr>
          <p:cNvPr id="65" name="组合 64"/>
          <p:cNvGrpSpPr/>
          <p:nvPr/>
        </p:nvGrpSpPr>
        <p:grpSpPr>
          <a:xfrm>
            <a:off x="2169856" y="2394272"/>
            <a:ext cx="1699290" cy="1773722"/>
            <a:chOff x="3531792" y="2576071"/>
            <a:chExt cx="2399042" cy="2452671"/>
          </a:xfrm>
        </p:grpSpPr>
        <p:sp>
          <p:nvSpPr>
            <p:cNvPr id="66" name="TextBox 65"/>
            <p:cNvSpPr txBox="1"/>
            <p:nvPr/>
          </p:nvSpPr>
          <p:spPr>
            <a:xfrm>
              <a:off x="5261256" y="2576071"/>
              <a:ext cx="669578" cy="386745"/>
            </a:xfrm>
            <a:prstGeom prst="rect">
              <a:avLst/>
            </a:prstGeom>
            <a:noFill/>
          </p:spPr>
          <p:txBody>
            <a:bodyPr wrap="square" lIns="59366" tIns="29683" rIns="59366" bIns="29683" rtlCol="0">
              <a:spAutoFit/>
            </a:bodyPr>
            <a:lstStyle/>
            <a:p>
              <a:r>
                <a:rPr lang="en-US" altLang="zh-CN" sz="1428" spc="-53" dirty="0">
                  <a:solidFill>
                    <a:srgbClr val="9E0000"/>
                  </a:solidFill>
                  <a:latin typeface="思源黑体 CN Medium" pitchFamily="34" charset="-122"/>
                  <a:ea typeface="思源黑体 CN Medium" pitchFamily="34" charset="-122"/>
                </a:rPr>
                <a:t>82%</a:t>
              </a:r>
              <a:endParaRPr lang="zh-CN" altLang="en-US" sz="1428" spc="-53" dirty="0">
                <a:solidFill>
                  <a:srgbClr val="9E0000"/>
                </a:solidFill>
                <a:latin typeface="思源黑体 CN Medium" pitchFamily="34" charset="-122"/>
                <a:ea typeface="思源黑体 CN Medium" pitchFamily="34" charset="-122"/>
              </a:endParaRPr>
            </a:p>
          </p:txBody>
        </p:sp>
        <p:sp>
          <p:nvSpPr>
            <p:cNvPr id="67" name="TextBox 66"/>
            <p:cNvSpPr txBox="1"/>
            <p:nvPr/>
          </p:nvSpPr>
          <p:spPr>
            <a:xfrm>
              <a:off x="4958143" y="3254460"/>
              <a:ext cx="669578" cy="414407"/>
            </a:xfrm>
            <a:prstGeom prst="rect">
              <a:avLst/>
            </a:prstGeom>
            <a:noFill/>
          </p:spPr>
          <p:txBody>
            <a:bodyPr wrap="square" lIns="59366" tIns="29683" rIns="59366" bIns="29683" rtlCol="0">
              <a:spAutoFit/>
            </a:bodyPr>
            <a:lstStyle/>
            <a:p>
              <a:r>
                <a:rPr lang="en-US" altLang="zh-CN" sz="1558" spc="-53" dirty="0">
                  <a:solidFill>
                    <a:srgbClr val="9E0000"/>
                  </a:solidFill>
                </a:rPr>
                <a:t>73%</a:t>
              </a:r>
              <a:endParaRPr lang="zh-CN" altLang="en-US" sz="1558" spc="-53" dirty="0">
                <a:solidFill>
                  <a:srgbClr val="9E0000"/>
                </a:solidFill>
              </a:endParaRPr>
            </a:p>
          </p:txBody>
        </p:sp>
        <p:sp>
          <p:nvSpPr>
            <p:cNvPr id="68" name="TextBox 67"/>
            <p:cNvSpPr txBox="1"/>
            <p:nvPr/>
          </p:nvSpPr>
          <p:spPr>
            <a:xfrm>
              <a:off x="4259137" y="3941214"/>
              <a:ext cx="669578" cy="414407"/>
            </a:xfrm>
            <a:prstGeom prst="rect">
              <a:avLst/>
            </a:prstGeom>
            <a:noFill/>
          </p:spPr>
          <p:txBody>
            <a:bodyPr wrap="square" lIns="59366" tIns="29683" rIns="59366" bIns="29683" rtlCol="0">
              <a:spAutoFit/>
            </a:bodyPr>
            <a:lstStyle/>
            <a:p>
              <a:r>
                <a:rPr lang="en-US" altLang="zh-CN" sz="1558" spc="-53" dirty="0">
                  <a:solidFill>
                    <a:srgbClr val="9E0000"/>
                  </a:solidFill>
                </a:rPr>
                <a:t>56%</a:t>
              </a:r>
              <a:endParaRPr lang="zh-CN" altLang="en-US" sz="1558" spc="-53" dirty="0">
                <a:solidFill>
                  <a:srgbClr val="9E0000"/>
                </a:solidFill>
              </a:endParaRPr>
            </a:p>
          </p:txBody>
        </p:sp>
        <p:sp>
          <p:nvSpPr>
            <p:cNvPr id="69" name="TextBox 68"/>
            <p:cNvSpPr txBox="1"/>
            <p:nvPr/>
          </p:nvSpPr>
          <p:spPr>
            <a:xfrm>
              <a:off x="3531792" y="4614335"/>
              <a:ext cx="669578" cy="414407"/>
            </a:xfrm>
            <a:prstGeom prst="rect">
              <a:avLst/>
            </a:prstGeom>
            <a:noFill/>
          </p:spPr>
          <p:txBody>
            <a:bodyPr wrap="square" lIns="59366" tIns="29683" rIns="59366" bIns="29683" rtlCol="0">
              <a:spAutoFit/>
            </a:bodyPr>
            <a:lstStyle/>
            <a:p>
              <a:r>
                <a:rPr lang="en-US" altLang="zh-CN" sz="1558" spc="-53" dirty="0">
                  <a:solidFill>
                    <a:srgbClr val="9E0000"/>
                  </a:solidFill>
                </a:rPr>
                <a:t>32%</a:t>
              </a:r>
              <a:endParaRPr lang="zh-CN" altLang="en-US" sz="1558" spc="-53" dirty="0">
                <a:solidFill>
                  <a:srgbClr val="9E0000"/>
                </a:solidFill>
              </a:endParaRPr>
            </a:p>
          </p:txBody>
        </p:sp>
      </p:grpSp>
      <p:grpSp>
        <p:nvGrpSpPr>
          <p:cNvPr id="4" name="组合 3"/>
          <p:cNvGrpSpPr/>
          <p:nvPr/>
        </p:nvGrpSpPr>
        <p:grpSpPr>
          <a:xfrm>
            <a:off x="952859" y="2151600"/>
            <a:ext cx="2701586" cy="2267710"/>
            <a:chOff x="2233400" y="5722987"/>
            <a:chExt cx="7336639" cy="6031829"/>
          </a:xfrm>
        </p:grpSpPr>
        <p:grpSp>
          <p:nvGrpSpPr>
            <p:cNvPr id="58" name="组合 57"/>
            <p:cNvGrpSpPr/>
            <p:nvPr/>
          </p:nvGrpSpPr>
          <p:grpSpPr>
            <a:xfrm>
              <a:off x="3492444" y="5722987"/>
              <a:ext cx="6077595" cy="6031829"/>
              <a:chOff x="2085451" y="2240508"/>
              <a:chExt cx="3159540" cy="3135748"/>
            </a:xfrm>
          </p:grpSpPr>
          <p:cxnSp>
            <p:nvCxnSpPr>
              <p:cNvPr id="59" name="直接箭头连接符 58"/>
              <p:cNvCxnSpPr/>
              <p:nvPr/>
            </p:nvCxnSpPr>
            <p:spPr>
              <a:xfrm>
                <a:off x="2086024" y="5376256"/>
                <a:ext cx="3158967" cy="0"/>
              </a:xfrm>
              <a:prstGeom prst="straightConnector1">
                <a:avLst/>
              </a:prstGeom>
              <a:ln>
                <a:solidFill>
                  <a:schemeClr val="tx1">
                    <a:lumMod val="50000"/>
                    <a:lumOff val="5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60" name="直接箭头连接符 59"/>
              <p:cNvCxnSpPr/>
              <p:nvPr/>
            </p:nvCxnSpPr>
            <p:spPr>
              <a:xfrm flipV="1">
                <a:off x="2085451" y="2240508"/>
                <a:ext cx="0" cy="3114991"/>
              </a:xfrm>
              <a:prstGeom prst="straightConnector1">
                <a:avLst/>
              </a:prstGeom>
              <a:ln>
                <a:solidFill>
                  <a:schemeClr val="tx1">
                    <a:lumMod val="50000"/>
                    <a:lumOff val="50000"/>
                  </a:schemeClr>
                </a:solidFill>
                <a:tailEnd type="arrow"/>
              </a:ln>
            </p:spPr>
            <p:style>
              <a:lnRef idx="1">
                <a:schemeClr val="accent1"/>
              </a:lnRef>
              <a:fillRef idx="0">
                <a:schemeClr val="accent1"/>
              </a:fillRef>
              <a:effectRef idx="0">
                <a:schemeClr val="accent1"/>
              </a:effectRef>
              <a:fontRef idx="minor">
                <a:schemeClr val="tx1"/>
              </a:fontRef>
            </p:style>
          </p:cxnSp>
        </p:grpSp>
        <p:grpSp>
          <p:nvGrpSpPr>
            <p:cNvPr id="70" name="组合 69"/>
            <p:cNvGrpSpPr/>
            <p:nvPr/>
          </p:nvGrpSpPr>
          <p:grpSpPr>
            <a:xfrm>
              <a:off x="2233400" y="6368465"/>
              <a:ext cx="1385124" cy="4635041"/>
              <a:chOff x="1430916" y="2576071"/>
              <a:chExt cx="720080" cy="2409605"/>
            </a:xfrm>
          </p:grpSpPr>
          <p:sp>
            <p:nvSpPr>
              <p:cNvPr id="71" name="TextBox 70"/>
              <p:cNvSpPr txBox="1"/>
              <p:nvPr/>
            </p:nvSpPr>
            <p:spPr>
              <a:xfrm>
                <a:off x="1430916" y="4598931"/>
                <a:ext cx="720080" cy="386745"/>
              </a:xfrm>
              <a:prstGeom prst="rect">
                <a:avLst/>
              </a:prstGeom>
              <a:noFill/>
            </p:spPr>
            <p:txBody>
              <a:bodyPr wrap="square" lIns="59366" tIns="29683" rIns="59366" bIns="29683" rtlCol="0">
                <a:spAutoFit/>
              </a:bodyPr>
              <a:lstStyle/>
              <a:p>
                <a:r>
                  <a:rPr lang="zh-CN" altLang="en-US" sz="1428" spc="-53" dirty="0">
                    <a:solidFill>
                      <a:srgbClr val="9E0000"/>
                    </a:solidFill>
                    <a:latin typeface="思源黑体 CN Medium" pitchFamily="34" charset="-122"/>
                    <a:ea typeface="思源黑体 CN Medium" pitchFamily="34" charset="-122"/>
                  </a:rPr>
                  <a:t>项目</a:t>
                </a:r>
              </a:p>
            </p:txBody>
          </p:sp>
          <p:sp>
            <p:nvSpPr>
              <p:cNvPr id="72" name="TextBox 71"/>
              <p:cNvSpPr txBox="1"/>
              <p:nvPr/>
            </p:nvSpPr>
            <p:spPr>
              <a:xfrm>
                <a:off x="1430916" y="3951251"/>
                <a:ext cx="720080" cy="386745"/>
              </a:xfrm>
              <a:prstGeom prst="rect">
                <a:avLst/>
              </a:prstGeom>
              <a:noFill/>
            </p:spPr>
            <p:txBody>
              <a:bodyPr wrap="square" lIns="59366" tIns="29683" rIns="59366" bIns="29683" rtlCol="0">
                <a:spAutoFit/>
              </a:bodyPr>
              <a:lstStyle/>
              <a:p>
                <a:r>
                  <a:rPr lang="zh-CN" altLang="en-US" sz="1428" spc="-53" dirty="0">
                    <a:solidFill>
                      <a:srgbClr val="9E0000"/>
                    </a:solidFill>
                    <a:latin typeface="思源黑体 CN Medium" pitchFamily="34" charset="-122"/>
                    <a:ea typeface="思源黑体 CN Medium" pitchFamily="34" charset="-122"/>
                  </a:rPr>
                  <a:t>项目</a:t>
                </a:r>
              </a:p>
            </p:txBody>
          </p:sp>
          <p:sp>
            <p:nvSpPr>
              <p:cNvPr id="73" name="TextBox 72"/>
              <p:cNvSpPr txBox="1"/>
              <p:nvPr/>
            </p:nvSpPr>
            <p:spPr>
              <a:xfrm>
                <a:off x="1430916" y="3292706"/>
                <a:ext cx="720080" cy="386745"/>
              </a:xfrm>
              <a:prstGeom prst="rect">
                <a:avLst/>
              </a:prstGeom>
              <a:noFill/>
            </p:spPr>
            <p:txBody>
              <a:bodyPr wrap="square" lIns="59366" tIns="29683" rIns="59366" bIns="29683" rtlCol="0">
                <a:spAutoFit/>
              </a:bodyPr>
              <a:lstStyle/>
              <a:p>
                <a:r>
                  <a:rPr lang="zh-CN" altLang="en-US" sz="1428" spc="-53" dirty="0">
                    <a:solidFill>
                      <a:srgbClr val="9E0000"/>
                    </a:solidFill>
                    <a:latin typeface="思源黑体 CN Medium" pitchFamily="34" charset="-122"/>
                    <a:ea typeface="思源黑体 CN Medium" pitchFamily="34" charset="-122"/>
                  </a:rPr>
                  <a:t>项目</a:t>
                </a:r>
              </a:p>
            </p:txBody>
          </p:sp>
          <p:sp>
            <p:nvSpPr>
              <p:cNvPr id="74" name="TextBox 73"/>
              <p:cNvSpPr txBox="1"/>
              <p:nvPr/>
            </p:nvSpPr>
            <p:spPr>
              <a:xfrm>
                <a:off x="1430916" y="2576071"/>
                <a:ext cx="720080" cy="386745"/>
              </a:xfrm>
              <a:prstGeom prst="rect">
                <a:avLst/>
              </a:prstGeom>
              <a:noFill/>
            </p:spPr>
            <p:txBody>
              <a:bodyPr wrap="square" lIns="59366" tIns="29683" rIns="59366" bIns="29683" rtlCol="0">
                <a:spAutoFit/>
              </a:bodyPr>
              <a:lstStyle/>
              <a:p>
                <a:r>
                  <a:rPr lang="zh-CN" altLang="en-US" sz="1428" spc="-53" dirty="0">
                    <a:solidFill>
                      <a:srgbClr val="9E0000"/>
                    </a:solidFill>
                    <a:latin typeface="思源黑体 CN Medium" pitchFamily="34" charset="-122"/>
                    <a:ea typeface="思源黑体 CN Medium" pitchFamily="34" charset="-122"/>
                  </a:rPr>
                  <a:t>项目</a:t>
                </a:r>
              </a:p>
            </p:txBody>
          </p:sp>
        </p:grpSp>
      </p:grpSp>
      <p:grpSp>
        <p:nvGrpSpPr>
          <p:cNvPr id="6" name="组合 5"/>
          <p:cNvGrpSpPr/>
          <p:nvPr/>
        </p:nvGrpSpPr>
        <p:grpSpPr>
          <a:xfrm>
            <a:off x="4915102" y="1136938"/>
            <a:ext cx="1035305" cy="529695"/>
            <a:chOff x="12993574" y="3024113"/>
            <a:chExt cx="2811555" cy="1408925"/>
          </a:xfrm>
        </p:grpSpPr>
        <p:sp>
          <p:nvSpPr>
            <p:cNvPr id="79" name="Rounded Rectangle 43"/>
            <p:cNvSpPr/>
            <p:nvPr/>
          </p:nvSpPr>
          <p:spPr>
            <a:xfrm>
              <a:off x="13009174" y="3025155"/>
              <a:ext cx="2230265" cy="557566"/>
            </a:xfrm>
            <a:prstGeom prst="roundRect">
              <a:avLst>
                <a:gd name="adj" fmla="val 46832"/>
              </a:avLst>
            </a:prstGeom>
            <a:gradFill>
              <a:gsLst>
                <a:gs pos="5000">
                  <a:srgbClr val="E00E0E"/>
                </a:gs>
                <a:gs pos="100000">
                  <a:srgbClr val="B70808"/>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877"/>
            </a:p>
          </p:txBody>
        </p:sp>
        <p:sp>
          <p:nvSpPr>
            <p:cNvPr id="80" name="TextBox 79"/>
            <p:cNvSpPr txBox="1"/>
            <p:nvPr/>
          </p:nvSpPr>
          <p:spPr>
            <a:xfrm>
              <a:off x="13234004" y="3024113"/>
              <a:ext cx="2005436" cy="644345"/>
            </a:xfrm>
            <a:prstGeom prst="rect">
              <a:avLst/>
            </a:prstGeom>
            <a:noFill/>
          </p:spPr>
          <p:txBody>
            <a:bodyPr wrap="square" rtlCol="0">
              <a:spAutoFit/>
            </a:bodyPr>
            <a:lstStyle/>
            <a:p>
              <a:r>
                <a:rPr lang="zh-CN" altLang="en-US" sz="974" dirty="0">
                  <a:solidFill>
                    <a:schemeClr val="bg1"/>
                  </a:solidFill>
                  <a:latin typeface="思源黑体 CN Medium" pitchFamily="34" charset="-122"/>
                  <a:ea typeface="思源黑体 CN Medium" pitchFamily="34" charset="-122"/>
                </a:rPr>
                <a:t>分析概述</a:t>
              </a:r>
              <a:endParaRPr lang="id-ID" sz="974" dirty="0">
                <a:solidFill>
                  <a:schemeClr val="bg1"/>
                </a:solidFill>
                <a:latin typeface="思源黑体 CN Medium" pitchFamily="34" charset="-122"/>
                <a:ea typeface="思源黑体 CN Medium" pitchFamily="34" charset="-122"/>
              </a:endParaRPr>
            </a:p>
          </p:txBody>
        </p:sp>
        <p:sp>
          <p:nvSpPr>
            <p:cNvPr id="81" name="TextBox 80"/>
            <p:cNvSpPr txBox="1"/>
            <p:nvPr/>
          </p:nvSpPr>
          <p:spPr>
            <a:xfrm>
              <a:off x="12993574" y="3735482"/>
              <a:ext cx="2811555" cy="697556"/>
            </a:xfrm>
            <a:prstGeom prst="rect">
              <a:avLst/>
            </a:prstGeom>
            <a:noFill/>
          </p:spPr>
          <p:txBody>
            <a:bodyPr wrap="square" rtlCol="0">
              <a:spAutoFit/>
            </a:bodyPr>
            <a:lstStyle/>
            <a:p>
              <a:r>
                <a:rPr lang="en-US" altLang="zh-CN" sz="1104" dirty="0">
                  <a:solidFill>
                    <a:schemeClr val="tx1">
                      <a:lumMod val="75000"/>
                      <a:lumOff val="25000"/>
                    </a:schemeClr>
                  </a:solidFill>
                  <a:latin typeface="方正兰亭纤黑_GBK" panose="02000000000000000000" pitchFamily="2" charset="-122"/>
                  <a:ea typeface="方正兰亭纤黑_GBK" panose="02000000000000000000" pitchFamily="2" charset="-122"/>
                </a:rPr>
                <a:t>Add Content</a:t>
              </a:r>
              <a:endParaRPr lang="zh-CN" altLang="en-US" sz="1104" dirty="0">
                <a:solidFill>
                  <a:schemeClr val="tx1">
                    <a:lumMod val="75000"/>
                    <a:lumOff val="25000"/>
                  </a:schemeClr>
                </a:solidFill>
                <a:latin typeface="方正兰亭纤黑_GBK" panose="02000000000000000000" pitchFamily="2" charset="-122"/>
                <a:ea typeface="方正兰亭纤黑_GBK" panose="02000000000000000000" pitchFamily="2" charset="-122"/>
              </a:endParaRPr>
            </a:p>
          </p:txBody>
        </p:sp>
      </p:grpSp>
      <p:sp>
        <p:nvSpPr>
          <p:cNvPr id="82" name="TextBox 81"/>
          <p:cNvSpPr txBox="1"/>
          <p:nvPr/>
        </p:nvSpPr>
        <p:spPr>
          <a:xfrm>
            <a:off x="4927038" y="1668647"/>
            <a:ext cx="2898148" cy="422265"/>
          </a:xfrm>
          <a:prstGeom prst="rect">
            <a:avLst/>
          </a:prstGeom>
          <a:noFill/>
        </p:spPr>
        <p:txBody>
          <a:bodyPr wrap="square" lIns="32227" tIns="16114" rIns="32227" bIns="16114" rtlCol="0">
            <a:spAutoFit/>
          </a:bodyPr>
          <a:lstStyle/>
          <a:p>
            <a:pPr>
              <a:lnSpc>
                <a:spcPct val="150000"/>
              </a:lnSpc>
            </a:pPr>
            <a:r>
              <a:rPr lang="zh-CN" altLang="en-US" sz="844" dirty="0">
                <a:solidFill>
                  <a:schemeClr val="tx1">
                    <a:lumMod val="65000"/>
                    <a:lumOff val="35000"/>
                  </a:schemeClr>
                </a:solidFill>
                <a:latin typeface="微软雅黑" pitchFamily="34" charset="-122"/>
                <a:ea typeface="微软雅黑" pitchFamily="34" charset="-122"/>
              </a:rPr>
              <a:t>您的内容打在这里，或者通过复制您的文本后，在此框中选择粘贴，并选择只保留文字。您的内容打在这里，或者</a:t>
            </a:r>
            <a:endParaRPr lang="en-US" altLang="zh-CN" sz="844" dirty="0">
              <a:solidFill>
                <a:schemeClr val="tx1">
                  <a:lumMod val="65000"/>
                  <a:lumOff val="35000"/>
                </a:schemeClr>
              </a:solidFill>
              <a:latin typeface="微软雅黑" pitchFamily="34" charset="-122"/>
              <a:ea typeface="微软雅黑" pitchFamily="34" charset="-122"/>
            </a:endParaRPr>
          </a:p>
        </p:txBody>
      </p:sp>
      <p:sp>
        <p:nvSpPr>
          <p:cNvPr id="91" name="矩形 90"/>
          <p:cNvSpPr/>
          <p:nvPr/>
        </p:nvSpPr>
        <p:spPr>
          <a:xfrm>
            <a:off x="1412263" y="2457976"/>
            <a:ext cx="1910458" cy="215312"/>
          </a:xfrm>
          <a:prstGeom prst="rect">
            <a:avLst/>
          </a:prstGeom>
          <a:solidFill>
            <a:srgbClr val="CB0B0B"/>
          </a:solidFill>
          <a:ln>
            <a:noFill/>
          </a:ln>
        </p:spPr>
        <p:style>
          <a:lnRef idx="2">
            <a:schemeClr val="accent1">
              <a:shade val="50000"/>
            </a:schemeClr>
          </a:lnRef>
          <a:fillRef idx="1">
            <a:schemeClr val="accent1"/>
          </a:fillRef>
          <a:effectRef idx="0">
            <a:schemeClr val="accent1"/>
          </a:effectRef>
          <a:fontRef idx="minor">
            <a:schemeClr val="lt1"/>
          </a:fontRef>
        </p:style>
        <p:txBody>
          <a:bodyPr lIns="32227" tIns="16114" rIns="32227" bIns="16114" rtlCol="0" anchor="ctr"/>
          <a:lstStyle/>
          <a:p>
            <a:pPr algn="ctr"/>
            <a:endParaRPr lang="zh-CN" altLang="en-US" sz="877"/>
          </a:p>
        </p:txBody>
      </p:sp>
      <p:sp>
        <p:nvSpPr>
          <p:cNvPr id="35" name="矩形 34"/>
          <p:cNvSpPr/>
          <p:nvPr/>
        </p:nvSpPr>
        <p:spPr>
          <a:xfrm>
            <a:off x="1412263" y="2952341"/>
            <a:ext cx="1671817" cy="215312"/>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32227" tIns="16114" rIns="32227" bIns="16114" rtlCol="0" anchor="ctr"/>
          <a:lstStyle/>
          <a:p>
            <a:pPr algn="ctr"/>
            <a:endParaRPr lang="zh-CN" altLang="en-US" sz="877"/>
          </a:p>
        </p:txBody>
      </p:sp>
      <p:sp>
        <p:nvSpPr>
          <p:cNvPr id="36" name="矩形 35"/>
          <p:cNvSpPr/>
          <p:nvPr/>
        </p:nvSpPr>
        <p:spPr>
          <a:xfrm>
            <a:off x="1414017" y="3418496"/>
            <a:ext cx="1114989" cy="215312"/>
          </a:xfrm>
          <a:prstGeom prst="rect">
            <a:avLst/>
          </a:prstGeom>
          <a:solidFill>
            <a:srgbClr val="CB0B0B"/>
          </a:solidFill>
          <a:ln>
            <a:noFill/>
          </a:ln>
        </p:spPr>
        <p:style>
          <a:lnRef idx="2">
            <a:schemeClr val="accent1">
              <a:shade val="50000"/>
            </a:schemeClr>
          </a:lnRef>
          <a:fillRef idx="1">
            <a:schemeClr val="accent1"/>
          </a:fillRef>
          <a:effectRef idx="0">
            <a:schemeClr val="accent1"/>
          </a:effectRef>
          <a:fontRef idx="minor">
            <a:schemeClr val="lt1"/>
          </a:fontRef>
        </p:style>
        <p:txBody>
          <a:bodyPr lIns="32227" tIns="16114" rIns="32227" bIns="16114" rtlCol="0" anchor="ctr"/>
          <a:lstStyle/>
          <a:p>
            <a:pPr algn="ctr"/>
            <a:endParaRPr lang="zh-CN" altLang="en-US" sz="877"/>
          </a:p>
        </p:txBody>
      </p:sp>
      <p:sp>
        <p:nvSpPr>
          <p:cNvPr id="37" name="矩形 36"/>
          <p:cNvSpPr/>
          <p:nvPr/>
        </p:nvSpPr>
        <p:spPr>
          <a:xfrm>
            <a:off x="1414018" y="3876540"/>
            <a:ext cx="637707" cy="215312"/>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32227" tIns="16114" rIns="32227" bIns="16114" rtlCol="0" anchor="ctr"/>
          <a:lstStyle/>
          <a:p>
            <a:pPr algn="ctr"/>
            <a:endParaRPr lang="zh-CN" altLang="en-US" sz="877"/>
          </a:p>
        </p:txBody>
      </p:sp>
      <p:cxnSp>
        <p:nvCxnSpPr>
          <p:cNvPr id="43" name="直接连接符 42"/>
          <p:cNvCxnSpPr/>
          <p:nvPr/>
        </p:nvCxnSpPr>
        <p:spPr>
          <a:xfrm>
            <a:off x="4927037" y="1651304"/>
            <a:ext cx="2765243" cy="0"/>
          </a:xfrm>
          <a:prstGeom prst="line">
            <a:avLst/>
          </a:prstGeom>
          <a:ln>
            <a:solidFill>
              <a:srgbClr val="D60C0C"/>
            </a:solidFill>
          </a:ln>
        </p:spPr>
        <p:style>
          <a:lnRef idx="1">
            <a:schemeClr val="accent1"/>
          </a:lnRef>
          <a:fillRef idx="0">
            <a:schemeClr val="accent1"/>
          </a:fillRef>
          <a:effectRef idx="0">
            <a:schemeClr val="accent1"/>
          </a:effectRef>
          <a:fontRef idx="minor">
            <a:schemeClr val="tx1"/>
          </a:fontRef>
        </p:style>
      </p:cxnSp>
      <p:grpSp>
        <p:nvGrpSpPr>
          <p:cNvPr id="7" name="组合 6"/>
          <p:cNvGrpSpPr/>
          <p:nvPr/>
        </p:nvGrpSpPr>
        <p:grpSpPr>
          <a:xfrm>
            <a:off x="4915102" y="2295918"/>
            <a:ext cx="1035305" cy="529695"/>
            <a:chOff x="12993574" y="6106856"/>
            <a:chExt cx="2811555" cy="1408925"/>
          </a:xfrm>
        </p:grpSpPr>
        <p:sp>
          <p:nvSpPr>
            <p:cNvPr id="44" name="Rounded Rectangle 43"/>
            <p:cNvSpPr/>
            <p:nvPr/>
          </p:nvSpPr>
          <p:spPr>
            <a:xfrm>
              <a:off x="13009174" y="6107898"/>
              <a:ext cx="2230265" cy="557566"/>
            </a:xfrm>
            <a:prstGeom prst="roundRect">
              <a:avLst>
                <a:gd name="adj" fmla="val 46832"/>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877"/>
            </a:p>
          </p:txBody>
        </p:sp>
        <p:sp>
          <p:nvSpPr>
            <p:cNvPr id="45" name="TextBox 44"/>
            <p:cNvSpPr txBox="1"/>
            <p:nvPr/>
          </p:nvSpPr>
          <p:spPr>
            <a:xfrm>
              <a:off x="13234004" y="6106856"/>
              <a:ext cx="2256025" cy="644345"/>
            </a:xfrm>
            <a:prstGeom prst="rect">
              <a:avLst/>
            </a:prstGeom>
            <a:noFill/>
          </p:spPr>
          <p:txBody>
            <a:bodyPr wrap="square" rtlCol="0">
              <a:spAutoFit/>
            </a:bodyPr>
            <a:lstStyle/>
            <a:p>
              <a:r>
                <a:rPr lang="zh-CN" altLang="en-US" sz="974" dirty="0">
                  <a:solidFill>
                    <a:schemeClr val="bg1"/>
                  </a:solidFill>
                  <a:latin typeface="思源黑体 CN Medium" pitchFamily="34" charset="-122"/>
                  <a:ea typeface="思源黑体 CN Medium" pitchFamily="34" charset="-122"/>
                </a:rPr>
                <a:t>分析概述</a:t>
              </a:r>
              <a:endParaRPr lang="id-ID" sz="974" dirty="0">
                <a:solidFill>
                  <a:schemeClr val="bg1"/>
                </a:solidFill>
                <a:latin typeface="思源黑体 CN Medium" pitchFamily="34" charset="-122"/>
                <a:ea typeface="思源黑体 CN Medium" pitchFamily="34" charset="-122"/>
              </a:endParaRPr>
            </a:p>
          </p:txBody>
        </p:sp>
        <p:sp>
          <p:nvSpPr>
            <p:cNvPr id="46" name="TextBox 45"/>
            <p:cNvSpPr txBox="1"/>
            <p:nvPr/>
          </p:nvSpPr>
          <p:spPr>
            <a:xfrm>
              <a:off x="12993574" y="6818225"/>
              <a:ext cx="2811555" cy="697556"/>
            </a:xfrm>
            <a:prstGeom prst="rect">
              <a:avLst/>
            </a:prstGeom>
            <a:noFill/>
          </p:spPr>
          <p:txBody>
            <a:bodyPr wrap="square" rtlCol="0">
              <a:spAutoFit/>
            </a:bodyPr>
            <a:lstStyle/>
            <a:p>
              <a:r>
                <a:rPr lang="en-US" altLang="zh-CN" sz="1104" dirty="0">
                  <a:solidFill>
                    <a:schemeClr val="tx1">
                      <a:lumMod val="75000"/>
                      <a:lumOff val="25000"/>
                    </a:schemeClr>
                  </a:solidFill>
                  <a:latin typeface="方正兰亭纤黑_GBK" panose="02000000000000000000" pitchFamily="2" charset="-122"/>
                  <a:ea typeface="方正兰亭纤黑_GBK" panose="02000000000000000000" pitchFamily="2" charset="-122"/>
                </a:rPr>
                <a:t>Add Content</a:t>
              </a:r>
              <a:endParaRPr lang="zh-CN" altLang="en-US" sz="1104" dirty="0">
                <a:solidFill>
                  <a:schemeClr val="tx1">
                    <a:lumMod val="75000"/>
                    <a:lumOff val="25000"/>
                  </a:schemeClr>
                </a:solidFill>
                <a:latin typeface="方正兰亭纤黑_GBK" panose="02000000000000000000" pitchFamily="2" charset="-122"/>
                <a:ea typeface="方正兰亭纤黑_GBK" panose="02000000000000000000" pitchFamily="2" charset="-122"/>
              </a:endParaRPr>
            </a:p>
          </p:txBody>
        </p:sp>
      </p:grpSp>
      <p:sp>
        <p:nvSpPr>
          <p:cNvPr id="47" name="TextBox 46"/>
          <p:cNvSpPr txBox="1"/>
          <p:nvPr/>
        </p:nvSpPr>
        <p:spPr>
          <a:xfrm>
            <a:off x="4918189" y="2846632"/>
            <a:ext cx="2898148" cy="422265"/>
          </a:xfrm>
          <a:prstGeom prst="rect">
            <a:avLst/>
          </a:prstGeom>
          <a:noFill/>
        </p:spPr>
        <p:txBody>
          <a:bodyPr wrap="square" lIns="32227" tIns="16114" rIns="32227" bIns="16114" rtlCol="0">
            <a:spAutoFit/>
          </a:bodyPr>
          <a:lstStyle/>
          <a:p>
            <a:pPr>
              <a:lnSpc>
                <a:spcPct val="150000"/>
              </a:lnSpc>
            </a:pPr>
            <a:r>
              <a:rPr lang="zh-CN" altLang="en-US" sz="844" dirty="0">
                <a:solidFill>
                  <a:schemeClr val="tx1">
                    <a:lumMod val="65000"/>
                    <a:lumOff val="35000"/>
                  </a:schemeClr>
                </a:solidFill>
                <a:latin typeface="微软雅黑" pitchFamily="34" charset="-122"/>
                <a:ea typeface="微软雅黑" pitchFamily="34" charset="-122"/>
              </a:rPr>
              <a:t>您的内容打在这里，或者通过复制您的文本后，在此框中选择粘贴，并选择只保留文字。您的内容打在这里，或者</a:t>
            </a:r>
            <a:endParaRPr lang="en-US" altLang="zh-CN" sz="844" dirty="0">
              <a:solidFill>
                <a:schemeClr val="tx1">
                  <a:lumMod val="65000"/>
                  <a:lumOff val="35000"/>
                </a:schemeClr>
              </a:solidFill>
              <a:latin typeface="微软雅黑" pitchFamily="34" charset="-122"/>
              <a:ea typeface="微软雅黑" pitchFamily="34" charset="-122"/>
            </a:endParaRPr>
          </a:p>
        </p:txBody>
      </p:sp>
      <p:cxnSp>
        <p:nvCxnSpPr>
          <p:cNvPr id="48" name="直接连接符 47"/>
          <p:cNvCxnSpPr/>
          <p:nvPr/>
        </p:nvCxnSpPr>
        <p:spPr>
          <a:xfrm>
            <a:off x="4927037" y="2810284"/>
            <a:ext cx="2765243"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1313053005"/>
      </p:ext>
    </p:extLst>
  </p:cSld>
  <p:clrMapOvr>
    <a:masterClrMapping/>
  </p:clrMapOvr>
  <mc:AlternateContent xmlns:mc="http://schemas.openxmlformats.org/markup-compatibility/2006" xmlns:p14="http://schemas.microsoft.com/office/powerpoint/2010/main">
    <mc:Choice Requires="p14">
      <p:transition spd="slow" p14:dur="900" advClick="0" advTm="0">
        <p14:warp dir="in"/>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par>
                          <p:cTn id="8" fill="hold">
                            <p:stCondLst>
                              <p:cond delay="500"/>
                            </p:stCondLst>
                            <p:childTnLst>
                              <p:par>
                                <p:cTn id="9" presetID="12" presetClass="entr" presetSubtype="8" fill="hold" grpId="0" nodeType="afterEffect">
                                  <p:stCondLst>
                                    <p:cond delay="0"/>
                                  </p:stCondLst>
                                  <p:childTnLst>
                                    <p:set>
                                      <p:cBhvr>
                                        <p:cTn id="10" dur="1" fill="hold">
                                          <p:stCondLst>
                                            <p:cond delay="0"/>
                                          </p:stCondLst>
                                        </p:cTn>
                                        <p:tgtEl>
                                          <p:spTgt spid="37"/>
                                        </p:tgtEl>
                                        <p:attrNameLst>
                                          <p:attrName>style.visibility</p:attrName>
                                        </p:attrNameLst>
                                      </p:cBhvr>
                                      <p:to>
                                        <p:strVal val="visible"/>
                                      </p:to>
                                    </p:set>
                                    <p:anim calcmode="lin" valueType="num">
                                      <p:cBhvr additive="base">
                                        <p:cTn id="11" dur="500"/>
                                        <p:tgtEl>
                                          <p:spTgt spid="37"/>
                                        </p:tgtEl>
                                        <p:attrNameLst>
                                          <p:attrName>ppt_x</p:attrName>
                                        </p:attrNameLst>
                                      </p:cBhvr>
                                      <p:tavLst>
                                        <p:tav tm="0">
                                          <p:val>
                                            <p:strVal val="#ppt_x-#ppt_w*1.125000"/>
                                          </p:val>
                                        </p:tav>
                                        <p:tav tm="100000">
                                          <p:val>
                                            <p:strVal val="#ppt_x"/>
                                          </p:val>
                                        </p:tav>
                                      </p:tavLst>
                                    </p:anim>
                                    <p:animEffect transition="in" filter="wipe(right)">
                                      <p:cBhvr>
                                        <p:cTn id="12" dur="500"/>
                                        <p:tgtEl>
                                          <p:spTgt spid="37"/>
                                        </p:tgtEl>
                                      </p:cBhvr>
                                    </p:animEffect>
                                  </p:childTnLst>
                                </p:cTn>
                              </p:par>
                            </p:childTnLst>
                          </p:cTn>
                        </p:par>
                        <p:par>
                          <p:cTn id="13" fill="hold">
                            <p:stCondLst>
                              <p:cond delay="1000"/>
                            </p:stCondLst>
                            <p:childTnLst>
                              <p:par>
                                <p:cTn id="14" presetID="12" presetClass="entr" presetSubtype="8" fill="hold" grpId="0" nodeType="afterEffect">
                                  <p:stCondLst>
                                    <p:cond delay="0"/>
                                  </p:stCondLst>
                                  <p:childTnLst>
                                    <p:set>
                                      <p:cBhvr>
                                        <p:cTn id="15" dur="1" fill="hold">
                                          <p:stCondLst>
                                            <p:cond delay="0"/>
                                          </p:stCondLst>
                                        </p:cTn>
                                        <p:tgtEl>
                                          <p:spTgt spid="36"/>
                                        </p:tgtEl>
                                        <p:attrNameLst>
                                          <p:attrName>style.visibility</p:attrName>
                                        </p:attrNameLst>
                                      </p:cBhvr>
                                      <p:to>
                                        <p:strVal val="visible"/>
                                      </p:to>
                                    </p:set>
                                    <p:anim calcmode="lin" valueType="num">
                                      <p:cBhvr additive="base">
                                        <p:cTn id="16" dur="500"/>
                                        <p:tgtEl>
                                          <p:spTgt spid="36"/>
                                        </p:tgtEl>
                                        <p:attrNameLst>
                                          <p:attrName>ppt_x</p:attrName>
                                        </p:attrNameLst>
                                      </p:cBhvr>
                                      <p:tavLst>
                                        <p:tav tm="0">
                                          <p:val>
                                            <p:strVal val="#ppt_x-#ppt_w*1.125000"/>
                                          </p:val>
                                        </p:tav>
                                        <p:tav tm="100000">
                                          <p:val>
                                            <p:strVal val="#ppt_x"/>
                                          </p:val>
                                        </p:tav>
                                      </p:tavLst>
                                    </p:anim>
                                    <p:animEffect transition="in" filter="wipe(right)">
                                      <p:cBhvr>
                                        <p:cTn id="17" dur="500"/>
                                        <p:tgtEl>
                                          <p:spTgt spid="36"/>
                                        </p:tgtEl>
                                      </p:cBhvr>
                                    </p:animEffect>
                                  </p:childTnLst>
                                </p:cTn>
                              </p:par>
                            </p:childTnLst>
                          </p:cTn>
                        </p:par>
                        <p:par>
                          <p:cTn id="18" fill="hold">
                            <p:stCondLst>
                              <p:cond delay="1500"/>
                            </p:stCondLst>
                            <p:childTnLst>
                              <p:par>
                                <p:cTn id="19" presetID="12" presetClass="entr" presetSubtype="8" fill="hold" grpId="0" nodeType="afterEffect">
                                  <p:stCondLst>
                                    <p:cond delay="0"/>
                                  </p:stCondLst>
                                  <p:childTnLst>
                                    <p:set>
                                      <p:cBhvr>
                                        <p:cTn id="20" dur="1" fill="hold">
                                          <p:stCondLst>
                                            <p:cond delay="0"/>
                                          </p:stCondLst>
                                        </p:cTn>
                                        <p:tgtEl>
                                          <p:spTgt spid="35"/>
                                        </p:tgtEl>
                                        <p:attrNameLst>
                                          <p:attrName>style.visibility</p:attrName>
                                        </p:attrNameLst>
                                      </p:cBhvr>
                                      <p:to>
                                        <p:strVal val="visible"/>
                                      </p:to>
                                    </p:set>
                                    <p:anim calcmode="lin" valueType="num">
                                      <p:cBhvr additive="base">
                                        <p:cTn id="21" dur="500"/>
                                        <p:tgtEl>
                                          <p:spTgt spid="35"/>
                                        </p:tgtEl>
                                        <p:attrNameLst>
                                          <p:attrName>ppt_x</p:attrName>
                                        </p:attrNameLst>
                                      </p:cBhvr>
                                      <p:tavLst>
                                        <p:tav tm="0">
                                          <p:val>
                                            <p:strVal val="#ppt_x-#ppt_w*1.125000"/>
                                          </p:val>
                                        </p:tav>
                                        <p:tav tm="100000">
                                          <p:val>
                                            <p:strVal val="#ppt_x"/>
                                          </p:val>
                                        </p:tav>
                                      </p:tavLst>
                                    </p:anim>
                                    <p:animEffect transition="in" filter="wipe(right)">
                                      <p:cBhvr>
                                        <p:cTn id="22" dur="500"/>
                                        <p:tgtEl>
                                          <p:spTgt spid="35"/>
                                        </p:tgtEl>
                                      </p:cBhvr>
                                    </p:animEffect>
                                  </p:childTnLst>
                                </p:cTn>
                              </p:par>
                            </p:childTnLst>
                          </p:cTn>
                        </p:par>
                        <p:par>
                          <p:cTn id="23" fill="hold">
                            <p:stCondLst>
                              <p:cond delay="2000"/>
                            </p:stCondLst>
                            <p:childTnLst>
                              <p:par>
                                <p:cTn id="24" presetID="12" presetClass="entr" presetSubtype="8" fill="hold" grpId="0" nodeType="afterEffect">
                                  <p:stCondLst>
                                    <p:cond delay="0"/>
                                  </p:stCondLst>
                                  <p:childTnLst>
                                    <p:set>
                                      <p:cBhvr>
                                        <p:cTn id="25" dur="1" fill="hold">
                                          <p:stCondLst>
                                            <p:cond delay="0"/>
                                          </p:stCondLst>
                                        </p:cTn>
                                        <p:tgtEl>
                                          <p:spTgt spid="91"/>
                                        </p:tgtEl>
                                        <p:attrNameLst>
                                          <p:attrName>style.visibility</p:attrName>
                                        </p:attrNameLst>
                                      </p:cBhvr>
                                      <p:to>
                                        <p:strVal val="visible"/>
                                      </p:to>
                                    </p:set>
                                    <p:anim calcmode="lin" valueType="num">
                                      <p:cBhvr additive="base">
                                        <p:cTn id="26" dur="500"/>
                                        <p:tgtEl>
                                          <p:spTgt spid="91"/>
                                        </p:tgtEl>
                                        <p:attrNameLst>
                                          <p:attrName>ppt_x</p:attrName>
                                        </p:attrNameLst>
                                      </p:cBhvr>
                                      <p:tavLst>
                                        <p:tav tm="0">
                                          <p:val>
                                            <p:strVal val="#ppt_x-#ppt_w*1.125000"/>
                                          </p:val>
                                        </p:tav>
                                        <p:tav tm="100000">
                                          <p:val>
                                            <p:strVal val="#ppt_x"/>
                                          </p:val>
                                        </p:tav>
                                      </p:tavLst>
                                    </p:anim>
                                    <p:animEffect transition="in" filter="wipe(right)">
                                      <p:cBhvr>
                                        <p:cTn id="27" dur="500"/>
                                        <p:tgtEl>
                                          <p:spTgt spid="91"/>
                                        </p:tgtEl>
                                      </p:cBhvr>
                                    </p:animEffect>
                                  </p:childTnLst>
                                </p:cTn>
                              </p:par>
                            </p:childTnLst>
                          </p:cTn>
                        </p:par>
                        <p:par>
                          <p:cTn id="28" fill="hold">
                            <p:stCondLst>
                              <p:cond delay="2500"/>
                            </p:stCondLst>
                            <p:childTnLst>
                              <p:par>
                                <p:cTn id="29" presetID="10" presetClass="entr" presetSubtype="0" fill="hold" nodeType="afterEffect">
                                  <p:stCondLst>
                                    <p:cond delay="0"/>
                                  </p:stCondLst>
                                  <p:childTnLst>
                                    <p:set>
                                      <p:cBhvr>
                                        <p:cTn id="30" dur="1" fill="hold">
                                          <p:stCondLst>
                                            <p:cond delay="0"/>
                                          </p:stCondLst>
                                        </p:cTn>
                                        <p:tgtEl>
                                          <p:spTgt spid="65"/>
                                        </p:tgtEl>
                                        <p:attrNameLst>
                                          <p:attrName>style.visibility</p:attrName>
                                        </p:attrNameLst>
                                      </p:cBhvr>
                                      <p:to>
                                        <p:strVal val="visible"/>
                                      </p:to>
                                    </p:set>
                                    <p:animEffect transition="in" filter="fade">
                                      <p:cBhvr>
                                        <p:cTn id="31" dur="500"/>
                                        <p:tgtEl>
                                          <p:spTgt spid="65"/>
                                        </p:tgtEl>
                                      </p:cBhvr>
                                    </p:animEffect>
                                  </p:childTnLst>
                                </p:cTn>
                              </p:par>
                            </p:childTnLst>
                          </p:cTn>
                        </p:par>
                        <p:par>
                          <p:cTn id="32" fill="hold">
                            <p:stCondLst>
                              <p:cond delay="3000"/>
                            </p:stCondLst>
                            <p:childTnLst>
                              <p:par>
                                <p:cTn id="33" presetID="22" presetClass="entr" presetSubtype="4" fill="hold" grpId="0" nodeType="afterEffect">
                                  <p:stCondLst>
                                    <p:cond delay="0"/>
                                  </p:stCondLst>
                                  <p:childTnLst>
                                    <p:set>
                                      <p:cBhvr>
                                        <p:cTn id="34" dur="1" fill="hold">
                                          <p:stCondLst>
                                            <p:cond delay="0"/>
                                          </p:stCondLst>
                                        </p:cTn>
                                        <p:tgtEl>
                                          <p:spTgt spid="64"/>
                                        </p:tgtEl>
                                        <p:attrNameLst>
                                          <p:attrName>style.visibility</p:attrName>
                                        </p:attrNameLst>
                                      </p:cBhvr>
                                      <p:to>
                                        <p:strVal val="visible"/>
                                      </p:to>
                                    </p:set>
                                    <p:animEffect transition="in" filter="wipe(down)">
                                      <p:cBhvr>
                                        <p:cTn id="35" dur="500"/>
                                        <p:tgtEl>
                                          <p:spTgt spid="64"/>
                                        </p:tgtEl>
                                      </p:cBhvr>
                                    </p:animEffect>
                                  </p:childTnLst>
                                </p:cTn>
                              </p:par>
                            </p:childTnLst>
                          </p:cTn>
                        </p:par>
                        <p:par>
                          <p:cTn id="36" fill="hold">
                            <p:stCondLst>
                              <p:cond delay="3500"/>
                            </p:stCondLst>
                            <p:childTnLst>
                              <p:par>
                                <p:cTn id="37" presetID="53" presetClass="entr" presetSubtype="16" fill="hold" nodeType="afterEffect">
                                  <p:stCondLst>
                                    <p:cond delay="0"/>
                                  </p:stCondLst>
                                  <p:childTnLst>
                                    <p:set>
                                      <p:cBhvr>
                                        <p:cTn id="38" dur="1" fill="hold">
                                          <p:stCondLst>
                                            <p:cond delay="0"/>
                                          </p:stCondLst>
                                        </p:cTn>
                                        <p:tgtEl>
                                          <p:spTgt spid="6"/>
                                        </p:tgtEl>
                                        <p:attrNameLst>
                                          <p:attrName>style.visibility</p:attrName>
                                        </p:attrNameLst>
                                      </p:cBhvr>
                                      <p:to>
                                        <p:strVal val="visible"/>
                                      </p:to>
                                    </p:set>
                                    <p:anim calcmode="lin" valueType="num">
                                      <p:cBhvr>
                                        <p:cTn id="39" dur="500" fill="hold"/>
                                        <p:tgtEl>
                                          <p:spTgt spid="6"/>
                                        </p:tgtEl>
                                        <p:attrNameLst>
                                          <p:attrName>ppt_w</p:attrName>
                                        </p:attrNameLst>
                                      </p:cBhvr>
                                      <p:tavLst>
                                        <p:tav tm="0">
                                          <p:val>
                                            <p:fltVal val="0"/>
                                          </p:val>
                                        </p:tav>
                                        <p:tav tm="100000">
                                          <p:val>
                                            <p:strVal val="#ppt_w"/>
                                          </p:val>
                                        </p:tav>
                                      </p:tavLst>
                                    </p:anim>
                                    <p:anim calcmode="lin" valueType="num">
                                      <p:cBhvr>
                                        <p:cTn id="40" dur="500" fill="hold"/>
                                        <p:tgtEl>
                                          <p:spTgt spid="6"/>
                                        </p:tgtEl>
                                        <p:attrNameLst>
                                          <p:attrName>ppt_h</p:attrName>
                                        </p:attrNameLst>
                                      </p:cBhvr>
                                      <p:tavLst>
                                        <p:tav tm="0">
                                          <p:val>
                                            <p:fltVal val="0"/>
                                          </p:val>
                                        </p:tav>
                                        <p:tav tm="100000">
                                          <p:val>
                                            <p:strVal val="#ppt_h"/>
                                          </p:val>
                                        </p:tav>
                                      </p:tavLst>
                                    </p:anim>
                                    <p:animEffect transition="in" filter="fade">
                                      <p:cBhvr>
                                        <p:cTn id="41" dur="500"/>
                                        <p:tgtEl>
                                          <p:spTgt spid="6"/>
                                        </p:tgtEl>
                                      </p:cBhvr>
                                    </p:animEffect>
                                  </p:childTnLst>
                                </p:cTn>
                              </p:par>
                            </p:childTnLst>
                          </p:cTn>
                        </p:par>
                        <p:par>
                          <p:cTn id="42" fill="hold">
                            <p:stCondLst>
                              <p:cond delay="4000"/>
                            </p:stCondLst>
                            <p:childTnLst>
                              <p:par>
                                <p:cTn id="43" presetID="12" presetClass="entr" presetSubtype="8" fill="hold" nodeType="afterEffect">
                                  <p:stCondLst>
                                    <p:cond delay="0"/>
                                  </p:stCondLst>
                                  <p:childTnLst>
                                    <p:set>
                                      <p:cBhvr>
                                        <p:cTn id="44" dur="1" fill="hold">
                                          <p:stCondLst>
                                            <p:cond delay="0"/>
                                          </p:stCondLst>
                                        </p:cTn>
                                        <p:tgtEl>
                                          <p:spTgt spid="43"/>
                                        </p:tgtEl>
                                        <p:attrNameLst>
                                          <p:attrName>style.visibility</p:attrName>
                                        </p:attrNameLst>
                                      </p:cBhvr>
                                      <p:to>
                                        <p:strVal val="visible"/>
                                      </p:to>
                                    </p:set>
                                    <p:anim calcmode="lin" valueType="num">
                                      <p:cBhvr additive="base">
                                        <p:cTn id="45" dur="500"/>
                                        <p:tgtEl>
                                          <p:spTgt spid="43"/>
                                        </p:tgtEl>
                                        <p:attrNameLst>
                                          <p:attrName>ppt_x</p:attrName>
                                        </p:attrNameLst>
                                      </p:cBhvr>
                                      <p:tavLst>
                                        <p:tav tm="0">
                                          <p:val>
                                            <p:strVal val="#ppt_x-#ppt_w*1.125000"/>
                                          </p:val>
                                        </p:tav>
                                        <p:tav tm="100000">
                                          <p:val>
                                            <p:strVal val="#ppt_x"/>
                                          </p:val>
                                        </p:tav>
                                      </p:tavLst>
                                    </p:anim>
                                    <p:animEffect transition="in" filter="wipe(right)">
                                      <p:cBhvr>
                                        <p:cTn id="46" dur="500"/>
                                        <p:tgtEl>
                                          <p:spTgt spid="43"/>
                                        </p:tgtEl>
                                      </p:cBhvr>
                                    </p:animEffect>
                                  </p:childTnLst>
                                </p:cTn>
                              </p:par>
                            </p:childTnLst>
                          </p:cTn>
                        </p:par>
                        <p:par>
                          <p:cTn id="47" fill="hold">
                            <p:stCondLst>
                              <p:cond delay="4500"/>
                            </p:stCondLst>
                            <p:childTnLst>
                              <p:par>
                                <p:cTn id="48" presetID="42" presetClass="entr" presetSubtype="0" fill="hold" grpId="0" nodeType="afterEffect">
                                  <p:stCondLst>
                                    <p:cond delay="0"/>
                                  </p:stCondLst>
                                  <p:childTnLst>
                                    <p:set>
                                      <p:cBhvr>
                                        <p:cTn id="49" dur="1" fill="hold">
                                          <p:stCondLst>
                                            <p:cond delay="0"/>
                                          </p:stCondLst>
                                        </p:cTn>
                                        <p:tgtEl>
                                          <p:spTgt spid="82"/>
                                        </p:tgtEl>
                                        <p:attrNameLst>
                                          <p:attrName>style.visibility</p:attrName>
                                        </p:attrNameLst>
                                      </p:cBhvr>
                                      <p:to>
                                        <p:strVal val="visible"/>
                                      </p:to>
                                    </p:set>
                                    <p:animEffect transition="in" filter="fade">
                                      <p:cBhvr>
                                        <p:cTn id="50" dur="500"/>
                                        <p:tgtEl>
                                          <p:spTgt spid="82"/>
                                        </p:tgtEl>
                                      </p:cBhvr>
                                    </p:animEffect>
                                    <p:anim calcmode="lin" valueType="num">
                                      <p:cBhvr>
                                        <p:cTn id="51" dur="500" fill="hold"/>
                                        <p:tgtEl>
                                          <p:spTgt spid="82"/>
                                        </p:tgtEl>
                                        <p:attrNameLst>
                                          <p:attrName>ppt_x</p:attrName>
                                        </p:attrNameLst>
                                      </p:cBhvr>
                                      <p:tavLst>
                                        <p:tav tm="0">
                                          <p:val>
                                            <p:strVal val="#ppt_x"/>
                                          </p:val>
                                        </p:tav>
                                        <p:tav tm="100000">
                                          <p:val>
                                            <p:strVal val="#ppt_x"/>
                                          </p:val>
                                        </p:tav>
                                      </p:tavLst>
                                    </p:anim>
                                    <p:anim calcmode="lin" valueType="num">
                                      <p:cBhvr>
                                        <p:cTn id="52" dur="500" fill="hold"/>
                                        <p:tgtEl>
                                          <p:spTgt spid="82"/>
                                        </p:tgtEl>
                                        <p:attrNameLst>
                                          <p:attrName>ppt_y</p:attrName>
                                        </p:attrNameLst>
                                      </p:cBhvr>
                                      <p:tavLst>
                                        <p:tav tm="0">
                                          <p:val>
                                            <p:strVal val="#ppt_y+.1"/>
                                          </p:val>
                                        </p:tav>
                                        <p:tav tm="100000">
                                          <p:val>
                                            <p:strVal val="#ppt_y"/>
                                          </p:val>
                                        </p:tav>
                                      </p:tavLst>
                                    </p:anim>
                                  </p:childTnLst>
                                </p:cTn>
                              </p:par>
                            </p:childTnLst>
                          </p:cTn>
                        </p:par>
                        <p:par>
                          <p:cTn id="53" fill="hold">
                            <p:stCondLst>
                              <p:cond delay="5000"/>
                            </p:stCondLst>
                            <p:childTnLst>
                              <p:par>
                                <p:cTn id="54" presetID="53" presetClass="entr" presetSubtype="16" fill="hold" nodeType="afterEffect">
                                  <p:stCondLst>
                                    <p:cond delay="0"/>
                                  </p:stCondLst>
                                  <p:childTnLst>
                                    <p:set>
                                      <p:cBhvr>
                                        <p:cTn id="55" dur="1" fill="hold">
                                          <p:stCondLst>
                                            <p:cond delay="0"/>
                                          </p:stCondLst>
                                        </p:cTn>
                                        <p:tgtEl>
                                          <p:spTgt spid="7"/>
                                        </p:tgtEl>
                                        <p:attrNameLst>
                                          <p:attrName>style.visibility</p:attrName>
                                        </p:attrNameLst>
                                      </p:cBhvr>
                                      <p:to>
                                        <p:strVal val="visible"/>
                                      </p:to>
                                    </p:set>
                                    <p:anim calcmode="lin" valueType="num">
                                      <p:cBhvr>
                                        <p:cTn id="56" dur="500" fill="hold"/>
                                        <p:tgtEl>
                                          <p:spTgt spid="7"/>
                                        </p:tgtEl>
                                        <p:attrNameLst>
                                          <p:attrName>ppt_w</p:attrName>
                                        </p:attrNameLst>
                                      </p:cBhvr>
                                      <p:tavLst>
                                        <p:tav tm="0">
                                          <p:val>
                                            <p:fltVal val="0"/>
                                          </p:val>
                                        </p:tav>
                                        <p:tav tm="100000">
                                          <p:val>
                                            <p:strVal val="#ppt_w"/>
                                          </p:val>
                                        </p:tav>
                                      </p:tavLst>
                                    </p:anim>
                                    <p:anim calcmode="lin" valueType="num">
                                      <p:cBhvr>
                                        <p:cTn id="57" dur="500" fill="hold"/>
                                        <p:tgtEl>
                                          <p:spTgt spid="7"/>
                                        </p:tgtEl>
                                        <p:attrNameLst>
                                          <p:attrName>ppt_h</p:attrName>
                                        </p:attrNameLst>
                                      </p:cBhvr>
                                      <p:tavLst>
                                        <p:tav tm="0">
                                          <p:val>
                                            <p:fltVal val="0"/>
                                          </p:val>
                                        </p:tav>
                                        <p:tav tm="100000">
                                          <p:val>
                                            <p:strVal val="#ppt_h"/>
                                          </p:val>
                                        </p:tav>
                                      </p:tavLst>
                                    </p:anim>
                                    <p:animEffect transition="in" filter="fade">
                                      <p:cBhvr>
                                        <p:cTn id="58" dur="500"/>
                                        <p:tgtEl>
                                          <p:spTgt spid="7"/>
                                        </p:tgtEl>
                                      </p:cBhvr>
                                    </p:animEffect>
                                  </p:childTnLst>
                                </p:cTn>
                              </p:par>
                            </p:childTnLst>
                          </p:cTn>
                        </p:par>
                        <p:par>
                          <p:cTn id="59" fill="hold">
                            <p:stCondLst>
                              <p:cond delay="5500"/>
                            </p:stCondLst>
                            <p:childTnLst>
                              <p:par>
                                <p:cTn id="60" presetID="12" presetClass="entr" presetSubtype="8" fill="hold" nodeType="afterEffect">
                                  <p:stCondLst>
                                    <p:cond delay="0"/>
                                  </p:stCondLst>
                                  <p:childTnLst>
                                    <p:set>
                                      <p:cBhvr>
                                        <p:cTn id="61" dur="1" fill="hold">
                                          <p:stCondLst>
                                            <p:cond delay="0"/>
                                          </p:stCondLst>
                                        </p:cTn>
                                        <p:tgtEl>
                                          <p:spTgt spid="48"/>
                                        </p:tgtEl>
                                        <p:attrNameLst>
                                          <p:attrName>style.visibility</p:attrName>
                                        </p:attrNameLst>
                                      </p:cBhvr>
                                      <p:to>
                                        <p:strVal val="visible"/>
                                      </p:to>
                                    </p:set>
                                    <p:anim calcmode="lin" valueType="num">
                                      <p:cBhvr additive="base">
                                        <p:cTn id="62" dur="500"/>
                                        <p:tgtEl>
                                          <p:spTgt spid="48"/>
                                        </p:tgtEl>
                                        <p:attrNameLst>
                                          <p:attrName>ppt_x</p:attrName>
                                        </p:attrNameLst>
                                      </p:cBhvr>
                                      <p:tavLst>
                                        <p:tav tm="0">
                                          <p:val>
                                            <p:strVal val="#ppt_x-#ppt_w*1.125000"/>
                                          </p:val>
                                        </p:tav>
                                        <p:tav tm="100000">
                                          <p:val>
                                            <p:strVal val="#ppt_x"/>
                                          </p:val>
                                        </p:tav>
                                      </p:tavLst>
                                    </p:anim>
                                    <p:animEffect transition="in" filter="wipe(right)">
                                      <p:cBhvr>
                                        <p:cTn id="63" dur="500"/>
                                        <p:tgtEl>
                                          <p:spTgt spid="48"/>
                                        </p:tgtEl>
                                      </p:cBhvr>
                                    </p:animEffect>
                                  </p:childTnLst>
                                </p:cTn>
                              </p:par>
                            </p:childTnLst>
                          </p:cTn>
                        </p:par>
                        <p:par>
                          <p:cTn id="64" fill="hold">
                            <p:stCondLst>
                              <p:cond delay="6000"/>
                            </p:stCondLst>
                            <p:childTnLst>
                              <p:par>
                                <p:cTn id="65" presetID="42" presetClass="entr" presetSubtype="0" fill="hold" grpId="0" nodeType="afterEffect">
                                  <p:stCondLst>
                                    <p:cond delay="0"/>
                                  </p:stCondLst>
                                  <p:childTnLst>
                                    <p:set>
                                      <p:cBhvr>
                                        <p:cTn id="66" dur="1" fill="hold">
                                          <p:stCondLst>
                                            <p:cond delay="0"/>
                                          </p:stCondLst>
                                        </p:cTn>
                                        <p:tgtEl>
                                          <p:spTgt spid="47"/>
                                        </p:tgtEl>
                                        <p:attrNameLst>
                                          <p:attrName>style.visibility</p:attrName>
                                        </p:attrNameLst>
                                      </p:cBhvr>
                                      <p:to>
                                        <p:strVal val="visible"/>
                                      </p:to>
                                    </p:set>
                                    <p:animEffect transition="in" filter="fade">
                                      <p:cBhvr>
                                        <p:cTn id="67" dur="500"/>
                                        <p:tgtEl>
                                          <p:spTgt spid="47"/>
                                        </p:tgtEl>
                                      </p:cBhvr>
                                    </p:animEffect>
                                    <p:anim calcmode="lin" valueType="num">
                                      <p:cBhvr>
                                        <p:cTn id="68" dur="500" fill="hold"/>
                                        <p:tgtEl>
                                          <p:spTgt spid="47"/>
                                        </p:tgtEl>
                                        <p:attrNameLst>
                                          <p:attrName>ppt_x</p:attrName>
                                        </p:attrNameLst>
                                      </p:cBhvr>
                                      <p:tavLst>
                                        <p:tav tm="0">
                                          <p:val>
                                            <p:strVal val="#ppt_x"/>
                                          </p:val>
                                        </p:tav>
                                        <p:tav tm="100000">
                                          <p:val>
                                            <p:strVal val="#ppt_x"/>
                                          </p:val>
                                        </p:tav>
                                      </p:tavLst>
                                    </p:anim>
                                    <p:anim calcmode="lin" valueType="num">
                                      <p:cBhvr>
                                        <p:cTn id="69" dur="500" fill="hold"/>
                                        <p:tgtEl>
                                          <p:spTgt spid="47"/>
                                        </p:tgtEl>
                                        <p:attrNameLst>
                                          <p:attrName>ppt_y</p:attrName>
                                        </p:attrNameLst>
                                      </p:cBhvr>
                                      <p:tavLst>
                                        <p:tav tm="0">
                                          <p:val>
                                            <p:strVal val="#ppt_y+.1"/>
                                          </p:val>
                                        </p:tav>
                                        <p:tav tm="100000">
                                          <p:val>
                                            <p:strVal val="#ppt_y"/>
                                          </p:val>
                                        </p:tav>
                                      </p:tavLst>
                                    </p:anim>
                                  </p:childTnLst>
                                </p:cTn>
                              </p:par>
                            </p:childTnLst>
                          </p:cTn>
                        </p:par>
                        <p:par>
                          <p:cTn id="70" fill="hold">
                            <p:stCondLst>
                              <p:cond delay="6500"/>
                            </p:stCondLst>
                            <p:childTnLst>
                              <p:par>
                                <p:cTn id="71" presetID="53" presetClass="entr" presetSubtype="16" fill="hold" nodeType="afterEffect">
                                  <p:stCondLst>
                                    <p:cond delay="0"/>
                                  </p:stCondLst>
                                  <p:childTnLst>
                                    <p:set>
                                      <p:cBhvr>
                                        <p:cTn id="72" dur="1" fill="hold">
                                          <p:stCondLst>
                                            <p:cond delay="0"/>
                                          </p:stCondLst>
                                        </p:cTn>
                                        <p:tgtEl>
                                          <p:spTgt spid="62"/>
                                        </p:tgtEl>
                                        <p:attrNameLst>
                                          <p:attrName>style.visibility</p:attrName>
                                        </p:attrNameLst>
                                      </p:cBhvr>
                                      <p:to>
                                        <p:strVal val="visible"/>
                                      </p:to>
                                    </p:set>
                                    <p:anim calcmode="lin" valueType="num">
                                      <p:cBhvr>
                                        <p:cTn id="73" dur="500" fill="hold"/>
                                        <p:tgtEl>
                                          <p:spTgt spid="62"/>
                                        </p:tgtEl>
                                        <p:attrNameLst>
                                          <p:attrName>ppt_w</p:attrName>
                                        </p:attrNameLst>
                                      </p:cBhvr>
                                      <p:tavLst>
                                        <p:tav tm="0">
                                          <p:val>
                                            <p:fltVal val="0"/>
                                          </p:val>
                                        </p:tav>
                                        <p:tav tm="100000">
                                          <p:val>
                                            <p:strVal val="#ppt_w"/>
                                          </p:val>
                                        </p:tav>
                                      </p:tavLst>
                                    </p:anim>
                                    <p:anim calcmode="lin" valueType="num">
                                      <p:cBhvr>
                                        <p:cTn id="74" dur="500" fill="hold"/>
                                        <p:tgtEl>
                                          <p:spTgt spid="62"/>
                                        </p:tgtEl>
                                        <p:attrNameLst>
                                          <p:attrName>ppt_h</p:attrName>
                                        </p:attrNameLst>
                                      </p:cBhvr>
                                      <p:tavLst>
                                        <p:tav tm="0">
                                          <p:val>
                                            <p:fltVal val="0"/>
                                          </p:val>
                                        </p:tav>
                                        <p:tav tm="100000">
                                          <p:val>
                                            <p:strVal val="#ppt_h"/>
                                          </p:val>
                                        </p:tav>
                                      </p:tavLst>
                                    </p:anim>
                                    <p:animEffect transition="in" filter="fade">
                                      <p:cBhvr>
                                        <p:cTn id="75" dur="500"/>
                                        <p:tgtEl>
                                          <p:spTgt spid="6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4" grpId="0" animBg="1"/>
      <p:bldP spid="82" grpId="0"/>
      <p:bldP spid="91" grpId="0" animBg="1"/>
      <p:bldP spid="35" grpId="0" animBg="1"/>
      <p:bldP spid="36" grpId="0" animBg="1"/>
      <p:bldP spid="37" grpId="0" animBg="1"/>
      <p:bldP spid="47"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 name="饼形 112"/>
          <p:cNvSpPr/>
          <p:nvPr/>
        </p:nvSpPr>
        <p:spPr>
          <a:xfrm>
            <a:off x="1156169" y="2018781"/>
            <a:ext cx="1564291" cy="1566500"/>
          </a:xfrm>
          <a:prstGeom prst="pie">
            <a:avLst>
              <a:gd name="adj1" fmla="val 0"/>
              <a:gd name="adj2" fmla="val 17817387"/>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012">
              <a:solidFill>
                <a:schemeClr val="tx1"/>
              </a:solidFill>
              <a:latin typeface="微软雅黑" pitchFamily="34" charset="-122"/>
              <a:ea typeface="微软雅黑" pitchFamily="34" charset="-122"/>
            </a:endParaRPr>
          </a:p>
        </p:txBody>
      </p:sp>
      <p:sp>
        <p:nvSpPr>
          <p:cNvPr id="114" name="饼形 113"/>
          <p:cNvSpPr/>
          <p:nvPr/>
        </p:nvSpPr>
        <p:spPr>
          <a:xfrm rot="17792835">
            <a:off x="1020471" y="1717688"/>
            <a:ext cx="2098586" cy="2024657"/>
          </a:xfrm>
          <a:prstGeom prst="pie">
            <a:avLst>
              <a:gd name="adj1" fmla="val 0"/>
              <a:gd name="adj2" fmla="val 3873493"/>
            </a:avLst>
          </a:prstGeom>
          <a:solidFill>
            <a:srgbClr val="96969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012">
              <a:solidFill>
                <a:schemeClr val="tx1"/>
              </a:solidFill>
            </a:endParaRPr>
          </a:p>
        </p:txBody>
      </p:sp>
      <p:sp>
        <p:nvSpPr>
          <p:cNvPr id="115" name="饼形 114"/>
          <p:cNvSpPr/>
          <p:nvPr/>
        </p:nvSpPr>
        <p:spPr>
          <a:xfrm>
            <a:off x="3735169" y="2022353"/>
            <a:ext cx="1565481" cy="1565309"/>
          </a:xfrm>
          <a:prstGeom prst="pie">
            <a:avLst>
              <a:gd name="adj1" fmla="val 0"/>
              <a:gd name="adj2" fmla="val 15031858"/>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012">
              <a:solidFill>
                <a:schemeClr val="tx1"/>
              </a:solidFill>
              <a:latin typeface="微软雅黑" pitchFamily="34" charset="-122"/>
              <a:ea typeface="微软雅黑" pitchFamily="34" charset="-122"/>
            </a:endParaRPr>
          </a:p>
        </p:txBody>
      </p:sp>
      <p:sp>
        <p:nvSpPr>
          <p:cNvPr id="116" name="饼形 115"/>
          <p:cNvSpPr/>
          <p:nvPr/>
        </p:nvSpPr>
        <p:spPr>
          <a:xfrm rot="17792835">
            <a:off x="3533448" y="1702808"/>
            <a:ext cx="2098586" cy="2025847"/>
          </a:xfrm>
          <a:prstGeom prst="pie">
            <a:avLst>
              <a:gd name="adj1" fmla="val 18826865"/>
              <a:gd name="adj2" fmla="val 3873493"/>
            </a:avLst>
          </a:prstGeom>
          <a:solidFill>
            <a:srgbClr val="96969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012">
              <a:solidFill>
                <a:schemeClr val="tx1"/>
              </a:solidFill>
            </a:endParaRPr>
          </a:p>
        </p:txBody>
      </p:sp>
      <p:sp>
        <p:nvSpPr>
          <p:cNvPr id="117" name="文本框 24"/>
          <p:cNvSpPr txBox="1">
            <a:spLocks noChangeArrowheads="1"/>
          </p:cNvSpPr>
          <p:nvPr/>
        </p:nvSpPr>
        <p:spPr bwMode="auto">
          <a:xfrm>
            <a:off x="1471593" y="2819201"/>
            <a:ext cx="1134761" cy="600036"/>
          </a:xfrm>
          <a:prstGeom prst="rect">
            <a:avLst/>
          </a:prstGeom>
          <a:noFill/>
          <a:ln w="9525">
            <a:noFill/>
            <a:miter lim="800000"/>
            <a:headEnd/>
            <a:tailEnd/>
          </a:ln>
        </p:spPr>
        <p:txBody>
          <a:bodyPr wrap="square">
            <a:spAutoFit/>
          </a:bodyPr>
          <a:lstStyle/>
          <a:p>
            <a:r>
              <a:rPr lang="en-US" altLang="zh-CN" sz="3299" dirty="0">
                <a:solidFill>
                  <a:schemeClr val="bg1"/>
                </a:solidFill>
                <a:latin typeface="微软雅黑" pitchFamily="34" charset="-122"/>
                <a:ea typeface="微软雅黑" pitchFamily="34" charset="-122"/>
              </a:rPr>
              <a:t>17%</a:t>
            </a:r>
            <a:endParaRPr lang="zh-CN" altLang="en-US" sz="3299" dirty="0">
              <a:solidFill>
                <a:schemeClr val="bg1"/>
              </a:solidFill>
              <a:latin typeface="微软雅黑" pitchFamily="34" charset="-122"/>
              <a:ea typeface="微软雅黑" pitchFamily="34" charset="-122"/>
            </a:endParaRPr>
          </a:p>
        </p:txBody>
      </p:sp>
      <p:sp>
        <p:nvSpPr>
          <p:cNvPr id="118" name="文本框 25"/>
          <p:cNvSpPr txBox="1">
            <a:spLocks noChangeArrowheads="1"/>
          </p:cNvSpPr>
          <p:nvPr/>
        </p:nvSpPr>
        <p:spPr bwMode="auto">
          <a:xfrm>
            <a:off x="4055283" y="2819201"/>
            <a:ext cx="1259759" cy="600036"/>
          </a:xfrm>
          <a:prstGeom prst="rect">
            <a:avLst/>
          </a:prstGeom>
          <a:noFill/>
          <a:ln w="9525">
            <a:noFill/>
            <a:miter lim="800000"/>
            <a:headEnd/>
            <a:tailEnd/>
          </a:ln>
        </p:spPr>
        <p:txBody>
          <a:bodyPr wrap="square">
            <a:spAutoFit/>
          </a:bodyPr>
          <a:lstStyle>
            <a:defPPr>
              <a:defRPr lang="zh-CN"/>
            </a:defPPr>
            <a:lvl1pPr>
              <a:defRPr sz="440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itchFamily="34" charset="-122"/>
                <a:ea typeface="微软雅黑" pitchFamily="34" charset="-122"/>
              </a:defRPr>
            </a:lvl1pPr>
          </a:lstStyle>
          <a:p>
            <a:r>
              <a:rPr lang="en-US" altLang="zh-CN" sz="3299" dirty="0">
                <a:solidFill>
                  <a:schemeClr val="bg1"/>
                </a:solidFill>
              </a:rPr>
              <a:t>32%</a:t>
            </a:r>
            <a:endParaRPr lang="zh-CN" altLang="en-US" sz="3299" dirty="0">
              <a:solidFill>
                <a:schemeClr val="bg1"/>
              </a:solidFill>
            </a:endParaRPr>
          </a:p>
        </p:txBody>
      </p:sp>
      <p:sp>
        <p:nvSpPr>
          <p:cNvPr id="119" name="饼形 118"/>
          <p:cNvSpPr/>
          <p:nvPr/>
        </p:nvSpPr>
        <p:spPr>
          <a:xfrm>
            <a:off x="6271342" y="2052111"/>
            <a:ext cx="1565481" cy="1566500"/>
          </a:xfrm>
          <a:prstGeom prst="pie">
            <a:avLst>
              <a:gd name="adj1" fmla="val 0"/>
              <a:gd name="adj2" fmla="val 19042771"/>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012">
              <a:solidFill>
                <a:schemeClr val="tx1"/>
              </a:solidFill>
              <a:latin typeface="微软雅黑" pitchFamily="34" charset="-122"/>
              <a:ea typeface="微软雅黑" pitchFamily="34" charset="-122"/>
            </a:endParaRPr>
          </a:p>
        </p:txBody>
      </p:sp>
      <p:sp>
        <p:nvSpPr>
          <p:cNvPr id="120" name="饼形 119"/>
          <p:cNvSpPr/>
          <p:nvPr/>
        </p:nvSpPr>
        <p:spPr>
          <a:xfrm rot="16431819">
            <a:off x="6404629" y="2000833"/>
            <a:ext cx="1662918" cy="1539310"/>
          </a:xfrm>
          <a:prstGeom prst="pie">
            <a:avLst>
              <a:gd name="adj1" fmla="val 2758241"/>
              <a:gd name="adj2" fmla="val 5162176"/>
            </a:avLst>
          </a:prstGeom>
          <a:solidFill>
            <a:srgbClr val="96969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012">
              <a:solidFill>
                <a:schemeClr val="tx1"/>
              </a:solidFill>
              <a:latin typeface="微软雅黑" pitchFamily="34" charset="-122"/>
              <a:ea typeface="微软雅黑" pitchFamily="34" charset="-122"/>
            </a:endParaRPr>
          </a:p>
        </p:txBody>
      </p:sp>
      <p:sp>
        <p:nvSpPr>
          <p:cNvPr id="121" name="文本框 30"/>
          <p:cNvSpPr txBox="1">
            <a:spLocks noChangeArrowheads="1"/>
          </p:cNvSpPr>
          <p:nvPr/>
        </p:nvSpPr>
        <p:spPr bwMode="auto">
          <a:xfrm>
            <a:off x="6592153" y="2819201"/>
            <a:ext cx="1157014" cy="600036"/>
          </a:xfrm>
          <a:prstGeom prst="rect">
            <a:avLst/>
          </a:prstGeom>
          <a:noFill/>
          <a:ln w="9525">
            <a:noFill/>
            <a:miter lim="800000"/>
            <a:headEnd/>
            <a:tailEnd/>
          </a:ln>
        </p:spPr>
        <p:txBody>
          <a:bodyPr wrap="square">
            <a:spAutoFit/>
          </a:bodyPr>
          <a:lstStyle>
            <a:defPPr>
              <a:defRPr lang="zh-CN"/>
            </a:defPPr>
            <a:lvl1pPr>
              <a:defRPr sz="440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itchFamily="34" charset="-122"/>
                <a:ea typeface="微软雅黑" pitchFamily="34" charset="-122"/>
              </a:defRPr>
            </a:lvl1pPr>
          </a:lstStyle>
          <a:p>
            <a:r>
              <a:rPr lang="en-US" altLang="zh-CN" sz="3299" dirty="0">
                <a:solidFill>
                  <a:schemeClr val="bg1"/>
                </a:solidFill>
              </a:rPr>
              <a:t>13%</a:t>
            </a:r>
            <a:endParaRPr lang="zh-CN" altLang="en-US" sz="3299" dirty="0">
              <a:solidFill>
                <a:schemeClr val="bg1"/>
              </a:solidFill>
            </a:endParaRPr>
          </a:p>
        </p:txBody>
      </p:sp>
      <p:sp>
        <p:nvSpPr>
          <p:cNvPr id="125" name="文本框 34"/>
          <p:cNvSpPr txBox="1">
            <a:spLocks noChangeArrowheads="1"/>
          </p:cNvSpPr>
          <p:nvPr/>
        </p:nvSpPr>
        <p:spPr bwMode="auto">
          <a:xfrm>
            <a:off x="1092317" y="3814907"/>
            <a:ext cx="1774970" cy="507831"/>
          </a:xfrm>
          <a:prstGeom prst="rect">
            <a:avLst/>
          </a:prstGeom>
          <a:noFill/>
          <a:ln w="9525">
            <a:noFill/>
            <a:miter lim="800000"/>
            <a:headEnd/>
            <a:tailEnd/>
          </a:ln>
        </p:spPr>
        <p:txBody>
          <a:bodyPr wrap="square">
            <a:spAutoFit/>
          </a:bodyPr>
          <a:lstStyle/>
          <a:p>
            <a:r>
              <a:rPr lang="zh-CN" altLang="en-US" dirty="0">
                <a:solidFill>
                  <a:schemeClr val="tx1">
                    <a:lumMod val="85000"/>
                    <a:lumOff val="15000"/>
                  </a:schemeClr>
                </a:solidFill>
                <a:latin typeface="微软雅黑" pitchFamily="34" charset="-122"/>
                <a:ea typeface="微软雅黑" pitchFamily="34" charset="-122"/>
                <a:cs typeface="造字工房悦黑体验版常规体"/>
              </a:rPr>
              <a:t>请输入您想要的文字</a:t>
            </a:r>
            <a:endParaRPr lang="en-US" altLang="zh-CN" dirty="0">
              <a:solidFill>
                <a:schemeClr val="tx1">
                  <a:lumMod val="85000"/>
                  <a:lumOff val="15000"/>
                </a:schemeClr>
              </a:solidFill>
              <a:latin typeface="微软雅黑" pitchFamily="34" charset="-122"/>
              <a:ea typeface="微软雅黑" pitchFamily="34" charset="-122"/>
              <a:cs typeface="造字工房悦黑体验版常规体"/>
            </a:endParaRPr>
          </a:p>
          <a:p>
            <a:r>
              <a:rPr lang="zh-CN" altLang="en-US" dirty="0">
                <a:solidFill>
                  <a:schemeClr val="tx1">
                    <a:lumMod val="85000"/>
                    <a:lumOff val="15000"/>
                  </a:schemeClr>
                </a:solidFill>
                <a:latin typeface="微软雅黑" pitchFamily="34" charset="-122"/>
                <a:ea typeface="微软雅黑" pitchFamily="34" charset="-122"/>
                <a:cs typeface="造字工房悦黑体验版常规体"/>
              </a:rPr>
              <a:t>请输入您想要的文字</a:t>
            </a:r>
          </a:p>
        </p:txBody>
      </p:sp>
      <p:sp>
        <p:nvSpPr>
          <p:cNvPr id="126" name="文本框 36"/>
          <p:cNvSpPr txBox="1">
            <a:spLocks noChangeArrowheads="1"/>
          </p:cNvSpPr>
          <p:nvPr/>
        </p:nvSpPr>
        <p:spPr bwMode="auto">
          <a:xfrm>
            <a:off x="3693918" y="3812526"/>
            <a:ext cx="1762993" cy="507831"/>
          </a:xfrm>
          <a:prstGeom prst="rect">
            <a:avLst/>
          </a:prstGeom>
          <a:noFill/>
          <a:ln w="9525">
            <a:noFill/>
            <a:miter lim="800000"/>
            <a:headEnd/>
            <a:tailEnd/>
          </a:ln>
        </p:spPr>
        <p:txBody>
          <a:bodyPr wrap="square">
            <a:spAutoFit/>
          </a:bodyPr>
          <a:lstStyle>
            <a:defPPr>
              <a:defRPr lang="zh-CN"/>
            </a:defPPr>
            <a:lvl1pPr>
              <a:defRPr>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itchFamily="34" charset="-122"/>
                <a:ea typeface="微软雅黑" pitchFamily="34" charset="-122"/>
                <a:cs typeface="造字工房悦黑体验版常规体"/>
              </a:defRPr>
            </a:lvl1pPr>
          </a:lstStyle>
          <a:p>
            <a:r>
              <a:rPr lang="zh-CN" altLang="en-US" dirty="0">
                <a:solidFill>
                  <a:schemeClr val="tx1">
                    <a:lumMod val="85000"/>
                    <a:lumOff val="15000"/>
                  </a:schemeClr>
                </a:solidFill>
              </a:rPr>
              <a:t>请输入您想要的文字</a:t>
            </a:r>
            <a:endParaRPr lang="en-US" altLang="zh-CN" dirty="0">
              <a:solidFill>
                <a:schemeClr val="tx1">
                  <a:lumMod val="85000"/>
                  <a:lumOff val="15000"/>
                </a:schemeClr>
              </a:solidFill>
            </a:endParaRPr>
          </a:p>
          <a:p>
            <a:r>
              <a:rPr lang="zh-CN" altLang="en-US" dirty="0">
                <a:solidFill>
                  <a:schemeClr val="tx1">
                    <a:lumMod val="85000"/>
                    <a:lumOff val="15000"/>
                  </a:schemeClr>
                </a:solidFill>
              </a:rPr>
              <a:t>请输入您想要的文字</a:t>
            </a:r>
          </a:p>
        </p:txBody>
      </p:sp>
      <p:sp>
        <p:nvSpPr>
          <p:cNvPr id="127" name="文本框 38"/>
          <p:cNvSpPr txBox="1">
            <a:spLocks noChangeArrowheads="1"/>
          </p:cNvSpPr>
          <p:nvPr/>
        </p:nvSpPr>
        <p:spPr bwMode="auto">
          <a:xfrm>
            <a:off x="6338343" y="3807765"/>
            <a:ext cx="1740952" cy="507831"/>
          </a:xfrm>
          <a:prstGeom prst="rect">
            <a:avLst/>
          </a:prstGeom>
          <a:noFill/>
          <a:ln w="9525">
            <a:noFill/>
            <a:miter lim="800000"/>
            <a:headEnd/>
            <a:tailEnd/>
          </a:ln>
        </p:spPr>
        <p:txBody>
          <a:bodyPr wrap="square">
            <a:spAutoFit/>
          </a:bodyPr>
          <a:lstStyle>
            <a:defPPr>
              <a:defRPr lang="zh-CN"/>
            </a:defPPr>
            <a:lvl1pPr>
              <a:defRPr>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itchFamily="34" charset="-122"/>
                <a:ea typeface="微软雅黑" pitchFamily="34" charset="-122"/>
                <a:cs typeface="造字工房悦黑体验版常规体"/>
              </a:defRPr>
            </a:lvl1pPr>
          </a:lstStyle>
          <a:p>
            <a:r>
              <a:rPr lang="zh-CN" altLang="en-US" dirty="0">
                <a:solidFill>
                  <a:schemeClr val="tx1">
                    <a:lumMod val="85000"/>
                    <a:lumOff val="15000"/>
                  </a:schemeClr>
                </a:solidFill>
              </a:rPr>
              <a:t>请输入您想要的文字</a:t>
            </a:r>
            <a:endParaRPr lang="en-US" altLang="zh-CN" dirty="0">
              <a:solidFill>
                <a:schemeClr val="tx1">
                  <a:lumMod val="85000"/>
                  <a:lumOff val="15000"/>
                </a:schemeClr>
              </a:solidFill>
            </a:endParaRPr>
          </a:p>
          <a:p>
            <a:r>
              <a:rPr lang="zh-CN" altLang="en-US" dirty="0">
                <a:solidFill>
                  <a:schemeClr val="tx1">
                    <a:lumMod val="85000"/>
                    <a:lumOff val="15000"/>
                  </a:schemeClr>
                </a:solidFill>
              </a:rPr>
              <a:t>请输入您想要的文字</a:t>
            </a:r>
          </a:p>
        </p:txBody>
      </p:sp>
      <p:sp>
        <p:nvSpPr>
          <p:cNvPr id="15" name="矩形 14"/>
          <p:cNvSpPr/>
          <p:nvPr/>
        </p:nvSpPr>
        <p:spPr>
          <a:xfrm>
            <a:off x="3115125" y="1045482"/>
            <a:ext cx="2879259" cy="347663"/>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8" tIns="34294" rIns="68588" bIns="34294" rtlCol="0" anchor="ctr"/>
          <a:lstStyle/>
          <a:p>
            <a:pPr algn="ctr"/>
            <a:r>
              <a:rPr lang="zh-CN" altLang="en-US" sz="1012" dirty="0">
                <a:latin typeface="微软雅黑" pitchFamily="34" charset="-122"/>
                <a:ea typeface="微软雅黑" pitchFamily="34" charset="-122"/>
              </a:rPr>
              <a:t>点击添加小标题</a:t>
            </a: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518919531"/>
      </p:ext>
    </p:extLst>
  </p:cSld>
  <p:clrMapOvr>
    <a:masterClrMapping/>
  </p:clrMapOvr>
  <mc:AlternateContent xmlns:mc="http://schemas.openxmlformats.org/markup-compatibility/2006" xmlns:p14="http://schemas.microsoft.com/office/powerpoint/2010/main">
    <mc:Choice Requires="p14">
      <p:transition spd="slow" p14:dur="900" advClick="0" advTm="0">
        <p14:warp dir="in"/>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barn(outVertical)">
                                      <p:cBhvr>
                                        <p:cTn id="7" dur="500"/>
                                        <p:tgtEl>
                                          <p:spTgt spid="15"/>
                                        </p:tgtEl>
                                      </p:cBhvr>
                                    </p:animEffect>
                                  </p:childTnLst>
                                </p:cTn>
                              </p:par>
                            </p:childTnLst>
                          </p:cTn>
                        </p:par>
                        <p:par>
                          <p:cTn id="8" fill="hold">
                            <p:stCondLst>
                              <p:cond delay="500"/>
                            </p:stCondLst>
                            <p:childTnLst>
                              <p:par>
                                <p:cTn id="9" presetID="49" presetClass="entr" presetSubtype="0" decel="100000" fill="hold" grpId="0" nodeType="afterEffect">
                                  <p:stCondLst>
                                    <p:cond delay="0"/>
                                  </p:stCondLst>
                                  <p:childTnLst>
                                    <p:set>
                                      <p:cBhvr>
                                        <p:cTn id="10" dur="1" fill="hold">
                                          <p:stCondLst>
                                            <p:cond delay="0"/>
                                          </p:stCondLst>
                                        </p:cTn>
                                        <p:tgtEl>
                                          <p:spTgt spid="113"/>
                                        </p:tgtEl>
                                        <p:attrNameLst>
                                          <p:attrName>style.visibility</p:attrName>
                                        </p:attrNameLst>
                                      </p:cBhvr>
                                      <p:to>
                                        <p:strVal val="visible"/>
                                      </p:to>
                                    </p:set>
                                    <p:anim calcmode="lin" valueType="num">
                                      <p:cBhvr>
                                        <p:cTn id="11" dur="500" fill="hold"/>
                                        <p:tgtEl>
                                          <p:spTgt spid="113"/>
                                        </p:tgtEl>
                                        <p:attrNameLst>
                                          <p:attrName>ppt_w</p:attrName>
                                        </p:attrNameLst>
                                      </p:cBhvr>
                                      <p:tavLst>
                                        <p:tav tm="0">
                                          <p:val>
                                            <p:fltVal val="0"/>
                                          </p:val>
                                        </p:tav>
                                        <p:tav tm="100000">
                                          <p:val>
                                            <p:strVal val="#ppt_w"/>
                                          </p:val>
                                        </p:tav>
                                      </p:tavLst>
                                    </p:anim>
                                    <p:anim calcmode="lin" valueType="num">
                                      <p:cBhvr>
                                        <p:cTn id="12" dur="500" fill="hold"/>
                                        <p:tgtEl>
                                          <p:spTgt spid="113"/>
                                        </p:tgtEl>
                                        <p:attrNameLst>
                                          <p:attrName>ppt_h</p:attrName>
                                        </p:attrNameLst>
                                      </p:cBhvr>
                                      <p:tavLst>
                                        <p:tav tm="0">
                                          <p:val>
                                            <p:fltVal val="0"/>
                                          </p:val>
                                        </p:tav>
                                        <p:tav tm="100000">
                                          <p:val>
                                            <p:strVal val="#ppt_h"/>
                                          </p:val>
                                        </p:tav>
                                      </p:tavLst>
                                    </p:anim>
                                    <p:anim calcmode="lin" valueType="num">
                                      <p:cBhvr>
                                        <p:cTn id="13" dur="500" fill="hold"/>
                                        <p:tgtEl>
                                          <p:spTgt spid="113"/>
                                        </p:tgtEl>
                                        <p:attrNameLst>
                                          <p:attrName>style.rotation</p:attrName>
                                        </p:attrNameLst>
                                      </p:cBhvr>
                                      <p:tavLst>
                                        <p:tav tm="0">
                                          <p:val>
                                            <p:fltVal val="360"/>
                                          </p:val>
                                        </p:tav>
                                        <p:tav tm="100000">
                                          <p:val>
                                            <p:fltVal val="0"/>
                                          </p:val>
                                        </p:tav>
                                      </p:tavLst>
                                    </p:anim>
                                    <p:animEffect transition="in" filter="fade">
                                      <p:cBhvr>
                                        <p:cTn id="14" dur="500"/>
                                        <p:tgtEl>
                                          <p:spTgt spid="113"/>
                                        </p:tgtEl>
                                      </p:cBhvr>
                                    </p:animEffect>
                                  </p:childTnLst>
                                </p:cTn>
                              </p:par>
                            </p:childTnLst>
                          </p:cTn>
                        </p:par>
                        <p:par>
                          <p:cTn id="15" fill="hold">
                            <p:stCondLst>
                              <p:cond delay="1000"/>
                            </p:stCondLst>
                            <p:childTnLst>
                              <p:par>
                                <p:cTn id="16" presetID="2" presetClass="entr" presetSubtype="3" fill="hold" grpId="0" nodeType="afterEffect">
                                  <p:stCondLst>
                                    <p:cond delay="0"/>
                                  </p:stCondLst>
                                  <p:childTnLst>
                                    <p:set>
                                      <p:cBhvr>
                                        <p:cTn id="17" dur="1" fill="hold">
                                          <p:stCondLst>
                                            <p:cond delay="0"/>
                                          </p:stCondLst>
                                        </p:cTn>
                                        <p:tgtEl>
                                          <p:spTgt spid="114"/>
                                        </p:tgtEl>
                                        <p:attrNameLst>
                                          <p:attrName>style.visibility</p:attrName>
                                        </p:attrNameLst>
                                      </p:cBhvr>
                                      <p:to>
                                        <p:strVal val="visible"/>
                                      </p:to>
                                    </p:set>
                                    <p:anim calcmode="lin" valueType="num">
                                      <p:cBhvr additive="base">
                                        <p:cTn id="18" dur="500" fill="hold"/>
                                        <p:tgtEl>
                                          <p:spTgt spid="114"/>
                                        </p:tgtEl>
                                        <p:attrNameLst>
                                          <p:attrName>ppt_x</p:attrName>
                                        </p:attrNameLst>
                                      </p:cBhvr>
                                      <p:tavLst>
                                        <p:tav tm="0">
                                          <p:val>
                                            <p:strVal val="1+#ppt_w/2"/>
                                          </p:val>
                                        </p:tav>
                                        <p:tav tm="100000">
                                          <p:val>
                                            <p:strVal val="#ppt_x"/>
                                          </p:val>
                                        </p:tav>
                                      </p:tavLst>
                                    </p:anim>
                                    <p:anim calcmode="lin" valueType="num">
                                      <p:cBhvr additive="base">
                                        <p:cTn id="19" dur="500" fill="hold"/>
                                        <p:tgtEl>
                                          <p:spTgt spid="114"/>
                                        </p:tgtEl>
                                        <p:attrNameLst>
                                          <p:attrName>ppt_y</p:attrName>
                                        </p:attrNameLst>
                                      </p:cBhvr>
                                      <p:tavLst>
                                        <p:tav tm="0">
                                          <p:val>
                                            <p:strVal val="0-#ppt_h/2"/>
                                          </p:val>
                                        </p:tav>
                                        <p:tav tm="100000">
                                          <p:val>
                                            <p:strVal val="#ppt_y"/>
                                          </p:val>
                                        </p:tav>
                                      </p:tavLst>
                                    </p:anim>
                                  </p:childTnLst>
                                </p:cTn>
                              </p:par>
                            </p:childTnLst>
                          </p:cTn>
                        </p:par>
                        <p:par>
                          <p:cTn id="20" fill="hold">
                            <p:stCondLst>
                              <p:cond delay="1500"/>
                            </p:stCondLst>
                            <p:childTnLst>
                              <p:par>
                                <p:cTn id="21" presetID="16" presetClass="entr" presetSubtype="21" fill="hold" grpId="0" nodeType="afterEffect">
                                  <p:stCondLst>
                                    <p:cond delay="0"/>
                                  </p:stCondLst>
                                  <p:childTnLst>
                                    <p:set>
                                      <p:cBhvr>
                                        <p:cTn id="22" dur="1" fill="hold">
                                          <p:stCondLst>
                                            <p:cond delay="0"/>
                                          </p:stCondLst>
                                        </p:cTn>
                                        <p:tgtEl>
                                          <p:spTgt spid="117"/>
                                        </p:tgtEl>
                                        <p:attrNameLst>
                                          <p:attrName>style.visibility</p:attrName>
                                        </p:attrNameLst>
                                      </p:cBhvr>
                                      <p:to>
                                        <p:strVal val="visible"/>
                                      </p:to>
                                    </p:set>
                                    <p:animEffect transition="in" filter="barn(inVertical)">
                                      <p:cBhvr>
                                        <p:cTn id="23" dur="500"/>
                                        <p:tgtEl>
                                          <p:spTgt spid="117"/>
                                        </p:tgtEl>
                                      </p:cBhvr>
                                    </p:animEffect>
                                  </p:childTnLst>
                                </p:cTn>
                              </p:par>
                            </p:childTnLst>
                          </p:cTn>
                        </p:par>
                        <p:par>
                          <p:cTn id="24" fill="hold">
                            <p:stCondLst>
                              <p:cond delay="2000"/>
                            </p:stCondLst>
                            <p:childTnLst>
                              <p:par>
                                <p:cTn id="25" presetID="22" presetClass="entr" presetSubtype="4" fill="hold" grpId="0" nodeType="afterEffect">
                                  <p:stCondLst>
                                    <p:cond delay="0"/>
                                  </p:stCondLst>
                                  <p:childTnLst>
                                    <p:set>
                                      <p:cBhvr>
                                        <p:cTn id="26" dur="1" fill="hold">
                                          <p:stCondLst>
                                            <p:cond delay="0"/>
                                          </p:stCondLst>
                                        </p:cTn>
                                        <p:tgtEl>
                                          <p:spTgt spid="125"/>
                                        </p:tgtEl>
                                        <p:attrNameLst>
                                          <p:attrName>style.visibility</p:attrName>
                                        </p:attrNameLst>
                                      </p:cBhvr>
                                      <p:to>
                                        <p:strVal val="visible"/>
                                      </p:to>
                                    </p:set>
                                    <p:animEffect transition="in" filter="wipe(down)">
                                      <p:cBhvr>
                                        <p:cTn id="27" dur="500"/>
                                        <p:tgtEl>
                                          <p:spTgt spid="125"/>
                                        </p:tgtEl>
                                      </p:cBhvr>
                                    </p:animEffect>
                                  </p:childTnLst>
                                </p:cTn>
                              </p:par>
                            </p:childTnLst>
                          </p:cTn>
                        </p:par>
                        <p:par>
                          <p:cTn id="28" fill="hold">
                            <p:stCondLst>
                              <p:cond delay="2500"/>
                            </p:stCondLst>
                            <p:childTnLst>
                              <p:par>
                                <p:cTn id="29" presetID="49" presetClass="entr" presetSubtype="0" decel="100000" fill="hold" grpId="0" nodeType="afterEffect">
                                  <p:stCondLst>
                                    <p:cond delay="0"/>
                                  </p:stCondLst>
                                  <p:childTnLst>
                                    <p:set>
                                      <p:cBhvr>
                                        <p:cTn id="30" dur="1" fill="hold">
                                          <p:stCondLst>
                                            <p:cond delay="0"/>
                                          </p:stCondLst>
                                        </p:cTn>
                                        <p:tgtEl>
                                          <p:spTgt spid="115"/>
                                        </p:tgtEl>
                                        <p:attrNameLst>
                                          <p:attrName>style.visibility</p:attrName>
                                        </p:attrNameLst>
                                      </p:cBhvr>
                                      <p:to>
                                        <p:strVal val="visible"/>
                                      </p:to>
                                    </p:set>
                                    <p:anim calcmode="lin" valueType="num">
                                      <p:cBhvr>
                                        <p:cTn id="31" dur="500" fill="hold"/>
                                        <p:tgtEl>
                                          <p:spTgt spid="115"/>
                                        </p:tgtEl>
                                        <p:attrNameLst>
                                          <p:attrName>ppt_w</p:attrName>
                                        </p:attrNameLst>
                                      </p:cBhvr>
                                      <p:tavLst>
                                        <p:tav tm="0">
                                          <p:val>
                                            <p:fltVal val="0"/>
                                          </p:val>
                                        </p:tav>
                                        <p:tav tm="100000">
                                          <p:val>
                                            <p:strVal val="#ppt_w"/>
                                          </p:val>
                                        </p:tav>
                                      </p:tavLst>
                                    </p:anim>
                                    <p:anim calcmode="lin" valueType="num">
                                      <p:cBhvr>
                                        <p:cTn id="32" dur="500" fill="hold"/>
                                        <p:tgtEl>
                                          <p:spTgt spid="115"/>
                                        </p:tgtEl>
                                        <p:attrNameLst>
                                          <p:attrName>ppt_h</p:attrName>
                                        </p:attrNameLst>
                                      </p:cBhvr>
                                      <p:tavLst>
                                        <p:tav tm="0">
                                          <p:val>
                                            <p:fltVal val="0"/>
                                          </p:val>
                                        </p:tav>
                                        <p:tav tm="100000">
                                          <p:val>
                                            <p:strVal val="#ppt_h"/>
                                          </p:val>
                                        </p:tav>
                                      </p:tavLst>
                                    </p:anim>
                                    <p:anim calcmode="lin" valueType="num">
                                      <p:cBhvr>
                                        <p:cTn id="33" dur="500" fill="hold"/>
                                        <p:tgtEl>
                                          <p:spTgt spid="115"/>
                                        </p:tgtEl>
                                        <p:attrNameLst>
                                          <p:attrName>style.rotation</p:attrName>
                                        </p:attrNameLst>
                                      </p:cBhvr>
                                      <p:tavLst>
                                        <p:tav tm="0">
                                          <p:val>
                                            <p:fltVal val="360"/>
                                          </p:val>
                                        </p:tav>
                                        <p:tav tm="100000">
                                          <p:val>
                                            <p:fltVal val="0"/>
                                          </p:val>
                                        </p:tav>
                                      </p:tavLst>
                                    </p:anim>
                                    <p:animEffect transition="in" filter="fade">
                                      <p:cBhvr>
                                        <p:cTn id="34" dur="500"/>
                                        <p:tgtEl>
                                          <p:spTgt spid="115"/>
                                        </p:tgtEl>
                                      </p:cBhvr>
                                    </p:animEffect>
                                  </p:childTnLst>
                                </p:cTn>
                              </p:par>
                            </p:childTnLst>
                          </p:cTn>
                        </p:par>
                        <p:par>
                          <p:cTn id="35" fill="hold">
                            <p:stCondLst>
                              <p:cond delay="3000"/>
                            </p:stCondLst>
                            <p:childTnLst>
                              <p:par>
                                <p:cTn id="36" presetID="2" presetClass="entr" presetSubtype="3" fill="hold" grpId="0" nodeType="afterEffect">
                                  <p:stCondLst>
                                    <p:cond delay="0"/>
                                  </p:stCondLst>
                                  <p:childTnLst>
                                    <p:set>
                                      <p:cBhvr>
                                        <p:cTn id="37" dur="1" fill="hold">
                                          <p:stCondLst>
                                            <p:cond delay="0"/>
                                          </p:stCondLst>
                                        </p:cTn>
                                        <p:tgtEl>
                                          <p:spTgt spid="116"/>
                                        </p:tgtEl>
                                        <p:attrNameLst>
                                          <p:attrName>style.visibility</p:attrName>
                                        </p:attrNameLst>
                                      </p:cBhvr>
                                      <p:to>
                                        <p:strVal val="visible"/>
                                      </p:to>
                                    </p:set>
                                    <p:anim calcmode="lin" valueType="num">
                                      <p:cBhvr additive="base">
                                        <p:cTn id="38" dur="500" fill="hold"/>
                                        <p:tgtEl>
                                          <p:spTgt spid="116"/>
                                        </p:tgtEl>
                                        <p:attrNameLst>
                                          <p:attrName>ppt_x</p:attrName>
                                        </p:attrNameLst>
                                      </p:cBhvr>
                                      <p:tavLst>
                                        <p:tav tm="0">
                                          <p:val>
                                            <p:strVal val="1+#ppt_w/2"/>
                                          </p:val>
                                        </p:tav>
                                        <p:tav tm="100000">
                                          <p:val>
                                            <p:strVal val="#ppt_x"/>
                                          </p:val>
                                        </p:tav>
                                      </p:tavLst>
                                    </p:anim>
                                    <p:anim calcmode="lin" valueType="num">
                                      <p:cBhvr additive="base">
                                        <p:cTn id="39" dur="500" fill="hold"/>
                                        <p:tgtEl>
                                          <p:spTgt spid="116"/>
                                        </p:tgtEl>
                                        <p:attrNameLst>
                                          <p:attrName>ppt_y</p:attrName>
                                        </p:attrNameLst>
                                      </p:cBhvr>
                                      <p:tavLst>
                                        <p:tav tm="0">
                                          <p:val>
                                            <p:strVal val="0-#ppt_h/2"/>
                                          </p:val>
                                        </p:tav>
                                        <p:tav tm="100000">
                                          <p:val>
                                            <p:strVal val="#ppt_y"/>
                                          </p:val>
                                        </p:tav>
                                      </p:tavLst>
                                    </p:anim>
                                  </p:childTnLst>
                                </p:cTn>
                              </p:par>
                            </p:childTnLst>
                          </p:cTn>
                        </p:par>
                        <p:par>
                          <p:cTn id="40" fill="hold">
                            <p:stCondLst>
                              <p:cond delay="3500"/>
                            </p:stCondLst>
                            <p:childTnLst>
                              <p:par>
                                <p:cTn id="41" presetID="16" presetClass="entr" presetSubtype="21" fill="hold" grpId="0" nodeType="afterEffect">
                                  <p:stCondLst>
                                    <p:cond delay="0"/>
                                  </p:stCondLst>
                                  <p:childTnLst>
                                    <p:set>
                                      <p:cBhvr>
                                        <p:cTn id="42" dur="1" fill="hold">
                                          <p:stCondLst>
                                            <p:cond delay="0"/>
                                          </p:stCondLst>
                                        </p:cTn>
                                        <p:tgtEl>
                                          <p:spTgt spid="118"/>
                                        </p:tgtEl>
                                        <p:attrNameLst>
                                          <p:attrName>style.visibility</p:attrName>
                                        </p:attrNameLst>
                                      </p:cBhvr>
                                      <p:to>
                                        <p:strVal val="visible"/>
                                      </p:to>
                                    </p:set>
                                    <p:animEffect transition="in" filter="barn(inVertical)">
                                      <p:cBhvr>
                                        <p:cTn id="43" dur="500"/>
                                        <p:tgtEl>
                                          <p:spTgt spid="118"/>
                                        </p:tgtEl>
                                      </p:cBhvr>
                                    </p:animEffect>
                                  </p:childTnLst>
                                </p:cTn>
                              </p:par>
                            </p:childTnLst>
                          </p:cTn>
                        </p:par>
                        <p:par>
                          <p:cTn id="44" fill="hold">
                            <p:stCondLst>
                              <p:cond delay="4000"/>
                            </p:stCondLst>
                            <p:childTnLst>
                              <p:par>
                                <p:cTn id="45" presetID="22" presetClass="entr" presetSubtype="4" fill="hold" grpId="0" nodeType="afterEffect">
                                  <p:stCondLst>
                                    <p:cond delay="0"/>
                                  </p:stCondLst>
                                  <p:childTnLst>
                                    <p:set>
                                      <p:cBhvr>
                                        <p:cTn id="46" dur="1" fill="hold">
                                          <p:stCondLst>
                                            <p:cond delay="0"/>
                                          </p:stCondLst>
                                        </p:cTn>
                                        <p:tgtEl>
                                          <p:spTgt spid="126"/>
                                        </p:tgtEl>
                                        <p:attrNameLst>
                                          <p:attrName>style.visibility</p:attrName>
                                        </p:attrNameLst>
                                      </p:cBhvr>
                                      <p:to>
                                        <p:strVal val="visible"/>
                                      </p:to>
                                    </p:set>
                                    <p:animEffect transition="in" filter="wipe(down)">
                                      <p:cBhvr>
                                        <p:cTn id="47" dur="500"/>
                                        <p:tgtEl>
                                          <p:spTgt spid="126"/>
                                        </p:tgtEl>
                                      </p:cBhvr>
                                    </p:animEffect>
                                  </p:childTnLst>
                                </p:cTn>
                              </p:par>
                            </p:childTnLst>
                          </p:cTn>
                        </p:par>
                        <p:par>
                          <p:cTn id="48" fill="hold">
                            <p:stCondLst>
                              <p:cond delay="4500"/>
                            </p:stCondLst>
                            <p:childTnLst>
                              <p:par>
                                <p:cTn id="49" presetID="49" presetClass="entr" presetSubtype="0" decel="100000" fill="hold" grpId="0" nodeType="afterEffect">
                                  <p:stCondLst>
                                    <p:cond delay="0"/>
                                  </p:stCondLst>
                                  <p:childTnLst>
                                    <p:set>
                                      <p:cBhvr>
                                        <p:cTn id="50" dur="1" fill="hold">
                                          <p:stCondLst>
                                            <p:cond delay="0"/>
                                          </p:stCondLst>
                                        </p:cTn>
                                        <p:tgtEl>
                                          <p:spTgt spid="119"/>
                                        </p:tgtEl>
                                        <p:attrNameLst>
                                          <p:attrName>style.visibility</p:attrName>
                                        </p:attrNameLst>
                                      </p:cBhvr>
                                      <p:to>
                                        <p:strVal val="visible"/>
                                      </p:to>
                                    </p:set>
                                    <p:anim calcmode="lin" valueType="num">
                                      <p:cBhvr>
                                        <p:cTn id="51" dur="500" fill="hold"/>
                                        <p:tgtEl>
                                          <p:spTgt spid="119"/>
                                        </p:tgtEl>
                                        <p:attrNameLst>
                                          <p:attrName>ppt_w</p:attrName>
                                        </p:attrNameLst>
                                      </p:cBhvr>
                                      <p:tavLst>
                                        <p:tav tm="0">
                                          <p:val>
                                            <p:fltVal val="0"/>
                                          </p:val>
                                        </p:tav>
                                        <p:tav tm="100000">
                                          <p:val>
                                            <p:strVal val="#ppt_w"/>
                                          </p:val>
                                        </p:tav>
                                      </p:tavLst>
                                    </p:anim>
                                    <p:anim calcmode="lin" valueType="num">
                                      <p:cBhvr>
                                        <p:cTn id="52" dur="500" fill="hold"/>
                                        <p:tgtEl>
                                          <p:spTgt spid="119"/>
                                        </p:tgtEl>
                                        <p:attrNameLst>
                                          <p:attrName>ppt_h</p:attrName>
                                        </p:attrNameLst>
                                      </p:cBhvr>
                                      <p:tavLst>
                                        <p:tav tm="0">
                                          <p:val>
                                            <p:fltVal val="0"/>
                                          </p:val>
                                        </p:tav>
                                        <p:tav tm="100000">
                                          <p:val>
                                            <p:strVal val="#ppt_h"/>
                                          </p:val>
                                        </p:tav>
                                      </p:tavLst>
                                    </p:anim>
                                    <p:anim calcmode="lin" valueType="num">
                                      <p:cBhvr>
                                        <p:cTn id="53" dur="500" fill="hold"/>
                                        <p:tgtEl>
                                          <p:spTgt spid="119"/>
                                        </p:tgtEl>
                                        <p:attrNameLst>
                                          <p:attrName>style.rotation</p:attrName>
                                        </p:attrNameLst>
                                      </p:cBhvr>
                                      <p:tavLst>
                                        <p:tav tm="0">
                                          <p:val>
                                            <p:fltVal val="360"/>
                                          </p:val>
                                        </p:tav>
                                        <p:tav tm="100000">
                                          <p:val>
                                            <p:fltVal val="0"/>
                                          </p:val>
                                        </p:tav>
                                      </p:tavLst>
                                    </p:anim>
                                    <p:animEffect transition="in" filter="fade">
                                      <p:cBhvr>
                                        <p:cTn id="54" dur="500"/>
                                        <p:tgtEl>
                                          <p:spTgt spid="119"/>
                                        </p:tgtEl>
                                      </p:cBhvr>
                                    </p:animEffect>
                                  </p:childTnLst>
                                </p:cTn>
                              </p:par>
                            </p:childTnLst>
                          </p:cTn>
                        </p:par>
                        <p:par>
                          <p:cTn id="55" fill="hold">
                            <p:stCondLst>
                              <p:cond delay="5000"/>
                            </p:stCondLst>
                            <p:childTnLst>
                              <p:par>
                                <p:cTn id="56" presetID="2" presetClass="entr" presetSubtype="2" fill="hold" grpId="0" nodeType="afterEffect">
                                  <p:stCondLst>
                                    <p:cond delay="0"/>
                                  </p:stCondLst>
                                  <p:childTnLst>
                                    <p:set>
                                      <p:cBhvr>
                                        <p:cTn id="57" dur="1" fill="hold">
                                          <p:stCondLst>
                                            <p:cond delay="0"/>
                                          </p:stCondLst>
                                        </p:cTn>
                                        <p:tgtEl>
                                          <p:spTgt spid="120"/>
                                        </p:tgtEl>
                                        <p:attrNameLst>
                                          <p:attrName>style.visibility</p:attrName>
                                        </p:attrNameLst>
                                      </p:cBhvr>
                                      <p:to>
                                        <p:strVal val="visible"/>
                                      </p:to>
                                    </p:set>
                                    <p:anim calcmode="lin" valueType="num">
                                      <p:cBhvr additive="base">
                                        <p:cTn id="58" dur="500" fill="hold"/>
                                        <p:tgtEl>
                                          <p:spTgt spid="120"/>
                                        </p:tgtEl>
                                        <p:attrNameLst>
                                          <p:attrName>ppt_x</p:attrName>
                                        </p:attrNameLst>
                                      </p:cBhvr>
                                      <p:tavLst>
                                        <p:tav tm="0">
                                          <p:val>
                                            <p:strVal val="1+#ppt_w/2"/>
                                          </p:val>
                                        </p:tav>
                                        <p:tav tm="100000">
                                          <p:val>
                                            <p:strVal val="#ppt_x"/>
                                          </p:val>
                                        </p:tav>
                                      </p:tavLst>
                                    </p:anim>
                                    <p:anim calcmode="lin" valueType="num">
                                      <p:cBhvr additive="base">
                                        <p:cTn id="59" dur="500" fill="hold"/>
                                        <p:tgtEl>
                                          <p:spTgt spid="120"/>
                                        </p:tgtEl>
                                        <p:attrNameLst>
                                          <p:attrName>ppt_y</p:attrName>
                                        </p:attrNameLst>
                                      </p:cBhvr>
                                      <p:tavLst>
                                        <p:tav tm="0">
                                          <p:val>
                                            <p:strVal val="#ppt_y"/>
                                          </p:val>
                                        </p:tav>
                                        <p:tav tm="100000">
                                          <p:val>
                                            <p:strVal val="#ppt_y"/>
                                          </p:val>
                                        </p:tav>
                                      </p:tavLst>
                                    </p:anim>
                                  </p:childTnLst>
                                </p:cTn>
                              </p:par>
                            </p:childTnLst>
                          </p:cTn>
                        </p:par>
                        <p:par>
                          <p:cTn id="60" fill="hold">
                            <p:stCondLst>
                              <p:cond delay="5500"/>
                            </p:stCondLst>
                            <p:childTnLst>
                              <p:par>
                                <p:cTn id="61" presetID="16" presetClass="entr" presetSubtype="21" fill="hold" grpId="0" nodeType="afterEffect">
                                  <p:stCondLst>
                                    <p:cond delay="0"/>
                                  </p:stCondLst>
                                  <p:childTnLst>
                                    <p:set>
                                      <p:cBhvr>
                                        <p:cTn id="62" dur="1" fill="hold">
                                          <p:stCondLst>
                                            <p:cond delay="0"/>
                                          </p:stCondLst>
                                        </p:cTn>
                                        <p:tgtEl>
                                          <p:spTgt spid="121"/>
                                        </p:tgtEl>
                                        <p:attrNameLst>
                                          <p:attrName>style.visibility</p:attrName>
                                        </p:attrNameLst>
                                      </p:cBhvr>
                                      <p:to>
                                        <p:strVal val="visible"/>
                                      </p:to>
                                    </p:set>
                                    <p:animEffect transition="in" filter="barn(inVertical)">
                                      <p:cBhvr>
                                        <p:cTn id="63" dur="500"/>
                                        <p:tgtEl>
                                          <p:spTgt spid="121"/>
                                        </p:tgtEl>
                                      </p:cBhvr>
                                    </p:animEffect>
                                  </p:childTnLst>
                                </p:cTn>
                              </p:par>
                            </p:childTnLst>
                          </p:cTn>
                        </p:par>
                        <p:par>
                          <p:cTn id="64" fill="hold">
                            <p:stCondLst>
                              <p:cond delay="6000"/>
                            </p:stCondLst>
                            <p:childTnLst>
                              <p:par>
                                <p:cTn id="65" presetID="22" presetClass="entr" presetSubtype="4" fill="hold" grpId="0" nodeType="afterEffect">
                                  <p:stCondLst>
                                    <p:cond delay="0"/>
                                  </p:stCondLst>
                                  <p:childTnLst>
                                    <p:set>
                                      <p:cBhvr>
                                        <p:cTn id="66" dur="1" fill="hold">
                                          <p:stCondLst>
                                            <p:cond delay="0"/>
                                          </p:stCondLst>
                                        </p:cTn>
                                        <p:tgtEl>
                                          <p:spTgt spid="127"/>
                                        </p:tgtEl>
                                        <p:attrNameLst>
                                          <p:attrName>style.visibility</p:attrName>
                                        </p:attrNameLst>
                                      </p:cBhvr>
                                      <p:to>
                                        <p:strVal val="visible"/>
                                      </p:to>
                                    </p:set>
                                    <p:animEffect transition="in" filter="wipe(down)">
                                      <p:cBhvr>
                                        <p:cTn id="67" dur="500"/>
                                        <p:tgtEl>
                                          <p:spTgt spid="1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3" grpId="0" animBg="1"/>
      <p:bldP spid="114" grpId="0" animBg="1"/>
      <p:bldP spid="115" grpId="0" animBg="1"/>
      <p:bldP spid="116" grpId="0" animBg="1"/>
      <p:bldP spid="117" grpId="0"/>
      <p:bldP spid="118" grpId="0"/>
      <p:bldP spid="119" grpId="0" animBg="1"/>
      <p:bldP spid="120" grpId="0" animBg="1"/>
      <p:bldP spid="121" grpId="0"/>
      <p:bldP spid="125" grpId="0"/>
      <p:bldP spid="126" grpId="0"/>
      <p:bldP spid="127" grpId="0"/>
      <p:bldP spid="15"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3" name="组合 22"/>
          <p:cNvGrpSpPr/>
          <p:nvPr/>
        </p:nvGrpSpPr>
        <p:grpSpPr>
          <a:xfrm>
            <a:off x="1053054" y="1620175"/>
            <a:ext cx="4109787" cy="2925336"/>
            <a:chOff x="2076485" y="4309464"/>
            <a:chExt cx="11160861" cy="7781034"/>
          </a:xfrm>
        </p:grpSpPr>
        <p:cxnSp>
          <p:nvCxnSpPr>
            <p:cNvPr id="134" name="直接连接符 133"/>
            <p:cNvCxnSpPr/>
            <p:nvPr/>
          </p:nvCxnSpPr>
          <p:spPr>
            <a:xfrm>
              <a:off x="2076485" y="9010146"/>
              <a:ext cx="10705420" cy="0"/>
            </a:xfrm>
            <a:prstGeom prst="line">
              <a:avLst/>
            </a:prstGeom>
            <a:ln>
              <a:solidFill>
                <a:schemeClr val="bg1">
                  <a:lumMod val="50000"/>
                  <a:alpha val="51000"/>
                </a:schemeClr>
              </a:solidFill>
            </a:ln>
          </p:spPr>
          <p:style>
            <a:lnRef idx="1">
              <a:schemeClr val="accent1"/>
            </a:lnRef>
            <a:fillRef idx="0">
              <a:schemeClr val="accent1"/>
            </a:fillRef>
            <a:effectRef idx="0">
              <a:schemeClr val="accent1"/>
            </a:effectRef>
            <a:fontRef idx="minor">
              <a:schemeClr val="tx1"/>
            </a:fontRef>
          </p:style>
        </p:cxnSp>
        <p:grpSp>
          <p:nvGrpSpPr>
            <p:cNvPr id="22" name="组合 21"/>
            <p:cNvGrpSpPr/>
            <p:nvPr/>
          </p:nvGrpSpPr>
          <p:grpSpPr>
            <a:xfrm>
              <a:off x="2076485" y="4309464"/>
              <a:ext cx="11160861" cy="7781034"/>
              <a:chOff x="2076485" y="4309464"/>
              <a:chExt cx="11160861" cy="7781034"/>
            </a:xfrm>
          </p:grpSpPr>
          <p:cxnSp>
            <p:nvCxnSpPr>
              <p:cNvPr id="9" name="直接连接符 8"/>
              <p:cNvCxnSpPr/>
              <p:nvPr/>
            </p:nvCxnSpPr>
            <p:spPr>
              <a:xfrm>
                <a:off x="2076485" y="4309464"/>
                <a:ext cx="0" cy="7781034"/>
              </a:xfrm>
              <a:prstGeom prst="line">
                <a:avLst/>
              </a:prstGeom>
              <a:ln w="44450">
                <a:solidFill>
                  <a:schemeClr val="bg1">
                    <a:lumMod val="50000"/>
                    <a:alpha val="51000"/>
                  </a:schemeClr>
                </a:solidFill>
                <a:headEnd type="triangle" w="lg" len="lg"/>
              </a:ln>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nvCxnSpPr>
            <p:spPr>
              <a:xfrm>
                <a:off x="2076485" y="12090498"/>
                <a:ext cx="11160861" cy="0"/>
              </a:xfrm>
              <a:prstGeom prst="line">
                <a:avLst/>
              </a:prstGeom>
              <a:ln w="44450">
                <a:solidFill>
                  <a:schemeClr val="bg1">
                    <a:lumMod val="50000"/>
                    <a:alpha val="51000"/>
                  </a:schemeClr>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20" name="直接连接符 19"/>
              <p:cNvCxnSpPr/>
              <p:nvPr/>
            </p:nvCxnSpPr>
            <p:spPr>
              <a:xfrm>
                <a:off x="2076485" y="5534091"/>
                <a:ext cx="10705420" cy="0"/>
              </a:xfrm>
              <a:prstGeom prst="line">
                <a:avLst/>
              </a:prstGeom>
              <a:ln>
                <a:solidFill>
                  <a:schemeClr val="bg1">
                    <a:lumMod val="50000"/>
                    <a:alpha val="51000"/>
                  </a:schemeClr>
                </a:solidFill>
              </a:ln>
            </p:spPr>
            <p:style>
              <a:lnRef idx="1">
                <a:schemeClr val="accent1"/>
              </a:lnRef>
              <a:fillRef idx="0">
                <a:schemeClr val="accent1"/>
              </a:fillRef>
              <a:effectRef idx="0">
                <a:schemeClr val="accent1"/>
              </a:effectRef>
              <a:fontRef idx="minor">
                <a:schemeClr val="tx1"/>
              </a:fontRef>
            </p:style>
          </p:cxnSp>
          <p:cxnSp>
            <p:nvCxnSpPr>
              <p:cNvPr id="131" name="直接连接符 130"/>
              <p:cNvCxnSpPr/>
              <p:nvPr/>
            </p:nvCxnSpPr>
            <p:spPr>
              <a:xfrm>
                <a:off x="2076485" y="6442533"/>
                <a:ext cx="10705420" cy="0"/>
              </a:xfrm>
              <a:prstGeom prst="line">
                <a:avLst/>
              </a:prstGeom>
              <a:ln>
                <a:solidFill>
                  <a:schemeClr val="bg1">
                    <a:lumMod val="50000"/>
                    <a:alpha val="51000"/>
                  </a:schemeClr>
                </a:solidFill>
              </a:ln>
            </p:spPr>
            <p:style>
              <a:lnRef idx="1">
                <a:schemeClr val="accent1"/>
              </a:lnRef>
              <a:fillRef idx="0">
                <a:schemeClr val="accent1"/>
              </a:fillRef>
              <a:effectRef idx="0">
                <a:schemeClr val="accent1"/>
              </a:effectRef>
              <a:fontRef idx="minor">
                <a:schemeClr val="tx1"/>
              </a:fontRef>
            </p:style>
          </p:cxnSp>
          <p:cxnSp>
            <p:nvCxnSpPr>
              <p:cNvPr id="132" name="直接连接符 131"/>
              <p:cNvCxnSpPr/>
              <p:nvPr/>
            </p:nvCxnSpPr>
            <p:spPr>
              <a:xfrm>
                <a:off x="2076485" y="7352468"/>
                <a:ext cx="10705420" cy="0"/>
              </a:xfrm>
              <a:prstGeom prst="line">
                <a:avLst/>
              </a:prstGeom>
              <a:ln>
                <a:solidFill>
                  <a:schemeClr val="bg1">
                    <a:lumMod val="50000"/>
                    <a:alpha val="51000"/>
                  </a:schemeClr>
                </a:solidFill>
              </a:ln>
            </p:spPr>
            <p:style>
              <a:lnRef idx="1">
                <a:schemeClr val="accent1"/>
              </a:lnRef>
              <a:fillRef idx="0">
                <a:schemeClr val="accent1"/>
              </a:fillRef>
              <a:effectRef idx="0">
                <a:schemeClr val="accent1"/>
              </a:effectRef>
              <a:fontRef idx="minor">
                <a:schemeClr val="tx1"/>
              </a:fontRef>
            </p:style>
          </p:cxnSp>
          <p:cxnSp>
            <p:nvCxnSpPr>
              <p:cNvPr id="133" name="直接连接符 132"/>
              <p:cNvCxnSpPr/>
              <p:nvPr/>
            </p:nvCxnSpPr>
            <p:spPr>
              <a:xfrm>
                <a:off x="2076485" y="8199981"/>
                <a:ext cx="10705420" cy="0"/>
              </a:xfrm>
              <a:prstGeom prst="line">
                <a:avLst/>
              </a:prstGeom>
              <a:ln>
                <a:solidFill>
                  <a:schemeClr val="bg1">
                    <a:lumMod val="50000"/>
                    <a:alpha val="51000"/>
                  </a:schemeClr>
                </a:solidFill>
              </a:ln>
            </p:spPr>
            <p:style>
              <a:lnRef idx="1">
                <a:schemeClr val="accent1"/>
              </a:lnRef>
              <a:fillRef idx="0">
                <a:schemeClr val="accent1"/>
              </a:fillRef>
              <a:effectRef idx="0">
                <a:schemeClr val="accent1"/>
              </a:effectRef>
              <a:fontRef idx="minor">
                <a:schemeClr val="tx1"/>
              </a:fontRef>
            </p:style>
          </p:cxnSp>
          <p:cxnSp>
            <p:nvCxnSpPr>
              <p:cNvPr id="135" name="直接连接符 134"/>
              <p:cNvCxnSpPr/>
              <p:nvPr/>
            </p:nvCxnSpPr>
            <p:spPr>
              <a:xfrm>
                <a:off x="2076485" y="9763045"/>
                <a:ext cx="10705420" cy="0"/>
              </a:xfrm>
              <a:prstGeom prst="line">
                <a:avLst/>
              </a:prstGeom>
              <a:ln>
                <a:solidFill>
                  <a:schemeClr val="bg1">
                    <a:lumMod val="50000"/>
                    <a:alpha val="51000"/>
                  </a:schemeClr>
                </a:solidFill>
              </a:ln>
            </p:spPr>
            <p:style>
              <a:lnRef idx="1">
                <a:schemeClr val="accent1"/>
              </a:lnRef>
              <a:fillRef idx="0">
                <a:schemeClr val="accent1"/>
              </a:fillRef>
              <a:effectRef idx="0">
                <a:schemeClr val="accent1"/>
              </a:effectRef>
              <a:fontRef idx="minor">
                <a:schemeClr val="tx1"/>
              </a:fontRef>
            </p:style>
          </p:cxnSp>
          <p:cxnSp>
            <p:nvCxnSpPr>
              <p:cNvPr id="136" name="直接连接符 135"/>
              <p:cNvCxnSpPr/>
              <p:nvPr/>
            </p:nvCxnSpPr>
            <p:spPr>
              <a:xfrm>
                <a:off x="2076485" y="10513363"/>
                <a:ext cx="10705420" cy="0"/>
              </a:xfrm>
              <a:prstGeom prst="line">
                <a:avLst/>
              </a:prstGeom>
              <a:ln>
                <a:solidFill>
                  <a:schemeClr val="bg1">
                    <a:lumMod val="50000"/>
                    <a:alpha val="51000"/>
                  </a:schemeClr>
                </a:solidFill>
              </a:ln>
            </p:spPr>
            <p:style>
              <a:lnRef idx="1">
                <a:schemeClr val="accent1"/>
              </a:lnRef>
              <a:fillRef idx="0">
                <a:schemeClr val="accent1"/>
              </a:fillRef>
              <a:effectRef idx="0">
                <a:schemeClr val="accent1"/>
              </a:effectRef>
              <a:fontRef idx="minor">
                <a:schemeClr val="tx1"/>
              </a:fontRef>
            </p:style>
          </p:cxnSp>
          <p:cxnSp>
            <p:nvCxnSpPr>
              <p:cNvPr id="137" name="直接连接符 136"/>
              <p:cNvCxnSpPr/>
              <p:nvPr/>
            </p:nvCxnSpPr>
            <p:spPr>
              <a:xfrm>
                <a:off x="2076485" y="11292283"/>
                <a:ext cx="10705420" cy="0"/>
              </a:xfrm>
              <a:prstGeom prst="line">
                <a:avLst/>
              </a:prstGeom>
              <a:ln>
                <a:solidFill>
                  <a:schemeClr val="bg1">
                    <a:lumMod val="50000"/>
                    <a:alpha val="51000"/>
                  </a:schemeClr>
                </a:solidFill>
              </a:ln>
            </p:spPr>
            <p:style>
              <a:lnRef idx="1">
                <a:schemeClr val="accent1"/>
              </a:lnRef>
              <a:fillRef idx="0">
                <a:schemeClr val="accent1"/>
              </a:fillRef>
              <a:effectRef idx="0">
                <a:schemeClr val="accent1"/>
              </a:effectRef>
              <a:fontRef idx="minor">
                <a:schemeClr val="tx1"/>
              </a:fontRef>
            </p:style>
          </p:cxnSp>
        </p:grpSp>
      </p:grpSp>
      <p:sp>
        <p:nvSpPr>
          <p:cNvPr id="7" name="矩形 6"/>
          <p:cNvSpPr/>
          <p:nvPr/>
        </p:nvSpPr>
        <p:spPr>
          <a:xfrm>
            <a:off x="2196480" y="2763653"/>
            <a:ext cx="645141" cy="1781858"/>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32227" tIns="16114" rIns="32227" bIns="16114" spcCol="0" rtlCol="0" anchor="ctr"/>
          <a:lstStyle/>
          <a:p>
            <a:pPr algn="ctr"/>
            <a:endParaRPr lang="zh-CN" altLang="en-US" sz="877"/>
          </a:p>
        </p:txBody>
      </p:sp>
      <p:sp>
        <p:nvSpPr>
          <p:cNvPr id="63" name="矩形 62"/>
          <p:cNvSpPr/>
          <p:nvPr/>
        </p:nvSpPr>
        <p:spPr>
          <a:xfrm>
            <a:off x="3145665" y="2422118"/>
            <a:ext cx="645141" cy="2123393"/>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32227" tIns="16114" rIns="32227" bIns="16114" spcCol="0" rtlCol="0" anchor="ctr"/>
          <a:lstStyle/>
          <a:p>
            <a:pPr algn="ctr"/>
            <a:endParaRPr lang="zh-CN" altLang="en-US" sz="877"/>
          </a:p>
        </p:txBody>
      </p:sp>
      <p:sp>
        <p:nvSpPr>
          <p:cNvPr id="64" name="矩形 63"/>
          <p:cNvSpPr/>
          <p:nvPr/>
        </p:nvSpPr>
        <p:spPr>
          <a:xfrm>
            <a:off x="4094848" y="2080583"/>
            <a:ext cx="645141" cy="2464929"/>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32227" tIns="16114" rIns="32227" bIns="16114" spcCol="0" rtlCol="0" anchor="ctr"/>
          <a:lstStyle/>
          <a:p>
            <a:pPr algn="ctr"/>
            <a:endParaRPr lang="zh-CN" altLang="en-US" sz="877"/>
          </a:p>
        </p:txBody>
      </p:sp>
      <p:sp>
        <p:nvSpPr>
          <p:cNvPr id="69" name="矩形 68"/>
          <p:cNvSpPr/>
          <p:nvPr/>
        </p:nvSpPr>
        <p:spPr>
          <a:xfrm>
            <a:off x="2196480" y="3227166"/>
            <a:ext cx="645141" cy="1318346"/>
          </a:xfrm>
          <a:prstGeom prst="rect">
            <a:avLst/>
          </a:prstGeom>
          <a:solidFill>
            <a:srgbClr val="CB0B0B"/>
          </a:solidFill>
          <a:ln>
            <a:noFill/>
          </a:ln>
        </p:spPr>
        <p:style>
          <a:lnRef idx="2">
            <a:schemeClr val="accent1">
              <a:shade val="50000"/>
            </a:schemeClr>
          </a:lnRef>
          <a:fillRef idx="1">
            <a:schemeClr val="accent1"/>
          </a:fillRef>
          <a:effectRef idx="0">
            <a:schemeClr val="accent1"/>
          </a:effectRef>
          <a:fontRef idx="minor">
            <a:schemeClr val="lt1"/>
          </a:fontRef>
        </p:style>
        <p:txBody>
          <a:bodyPr lIns="32227" tIns="16114" rIns="32227" bIns="16114" spcCol="0" rtlCol="0" anchor="ctr"/>
          <a:lstStyle/>
          <a:p>
            <a:pPr algn="ctr"/>
            <a:endParaRPr lang="zh-CN" altLang="en-US" sz="877"/>
          </a:p>
        </p:txBody>
      </p:sp>
      <p:sp>
        <p:nvSpPr>
          <p:cNvPr id="70" name="矩形 69"/>
          <p:cNvSpPr/>
          <p:nvPr/>
        </p:nvSpPr>
        <p:spPr>
          <a:xfrm>
            <a:off x="3145665" y="2958816"/>
            <a:ext cx="645141" cy="1586695"/>
          </a:xfrm>
          <a:prstGeom prst="rect">
            <a:avLst/>
          </a:prstGeom>
          <a:solidFill>
            <a:srgbClr val="CB0B0B"/>
          </a:solidFill>
          <a:ln>
            <a:noFill/>
          </a:ln>
        </p:spPr>
        <p:style>
          <a:lnRef idx="2">
            <a:schemeClr val="accent1">
              <a:shade val="50000"/>
            </a:schemeClr>
          </a:lnRef>
          <a:fillRef idx="1">
            <a:schemeClr val="accent1"/>
          </a:fillRef>
          <a:effectRef idx="0">
            <a:schemeClr val="accent1"/>
          </a:effectRef>
          <a:fontRef idx="minor">
            <a:schemeClr val="lt1"/>
          </a:fontRef>
        </p:style>
        <p:txBody>
          <a:bodyPr lIns="32227" tIns="16114" rIns="32227" bIns="16114" spcCol="0" rtlCol="0" anchor="ctr"/>
          <a:lstStyle/>
          <a:p>
            <a:pPr algn="ctr"/>
            <a:endParaRPr lang="zh-CN" altLang="en-US" sz="877"/>
          </a:p>
        </p:txBody>
      </p:sp>
      <p:sp>
        <p:nvSpPr>
          <p:cNvPr id="71" name="矩形 70"/>
          <p:cNvSpPr/>
          <p:nvPr/>
        </p:nvSpPr>
        <p:spPr>
          <a:xfrm>
            <a:off x="4094848" y="2544095"/>
            <a:ext cx="645141" cy="2001417"/>
          </a:xfrm>
          <a:prstGeom prst="rect">
            <a:avLst/>
          </a:prstGeom>
          <a:solidFill>
            <a:srgbClr val="CB0B0B"/>
          </a:solidFill>
          <a:ln>
            <a:noFill/>
          </a:ln>
        </p:spPr>
        <p:style>
          <a:lnRef idx="2">
            <a:schemeClr val="accent1">
              <a:shade val="50000"/>
            </a:schemeClr>
          </a:lnRef>
          <a:fillRef idx="1">
            <a:schemeClr val="accent1"/>
          </a:fillRef>
          <a:effectRef idx="0">
            <a:schemeClr val="accent1"/>
          </a:effectRef>
          <a:fontRef idx="minor">
            <a:schemeClr val="lt1"/>
          </a:fontRef>
        </p:style>
        <p:txBody>
          <a:bodyPr lIns="32227" tIns="16114" rIns="32227" bIns="16114" spcCol="0" rtlCol="0" anchor="ctr"/>
          <a:lstStyle/>
          <a:p>
            <a:pPr algn="ctr"/>
            <a:endParaRPr lang="zh-CN" altLang="en-US" sz="877"/>
          </a:p>
        </p:txBody>
      </p:sp>
      <p:sp>
        <p:nvSpPr>
          <p:cNvPr id="72" name="矩形 71"/>
          <p:cNvSpPr/>
          <p:nvPr/>
        </p:nvSpPr>
        <p:spPr>
          <a:xfrm>
            <a:off x="1385750" y="3227166"/>
            <a:ext cx="645141" cy="1318346"/>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32227" tIns="16114" rIns="32227" bIns="16114" spcCol="0" rtlCol="0" anchor="ctr"/>
          <a:lstStyle/>
          <a:p>
            <a:pPr algn="ctr"/>
            <a:endParaRPr lang="zh-CN" altLang="en-US" sz="877"/>
          </a:p>
        </p:txBody>
      </p:sp>
      <p:sp>
        <p:nvSpPr>
          <p:cNvPr id="73" name="矩形 72"/>
          <p:cNvSpPr/>
          <p:nvPr/>
        </p:nvSpPr>
        <p:spPr>
          <a:xfrm>
            <a:off x="1385750" y="3654582"/>
            <a:ext cx="645141" cy="890929"/>
          </a:xfrm>
          <a:prstGeom prst="rect">
            <a:avLst/>
          </a:prstGeom>
          <a:solidFill>
            <a:srgbClr val="CB0B0B"/>
          </a:solidFill>
          <a:ln>
            <a:noFill/>
          </a:ln>
        </p:spPr>
        <p:style>
          <a:lnRef idx="2">
            <a:schemeClr val="accent1">
              <a:shade val="50000"/>
            </a:schemeClr>
          </a:lnRef>
          <a:fillRef idx="1">
            <a:schemeClr val="accent1"/>
          </a:fillRef>
          <a:effectRef idx="0">
            <a:schemeClr val="accent1"/>
          </a:effectRef>
          <a:fontRef idx="minor">
            <a:schemeClr val="lt1"/>
          </a:fontRef>
        </p:style>
        <p:txBody>
          <a:bodyPr lIns="32227" tIns="16114" rIns="32227" bIns="16114" spcCol="0" rtlCol="0" anchor="ctr"/>
          <a:lstStyle/>
          <a:p>
            <a:pPr algn="ctr"/>
            <a:endParaRPr lang="zh-CN" altLang="en-US" sz="877"/>
          </a:p>
        </p:txBody>
      </p:sp>
      <p:sp>
        <p:nvSpPr>
          <p:cNvPr id="74" name="TextBox 73"/>
          <p:cNvSpPr txBox="1"/>
          <p:nvPr/>
        </p:nvSpPr>
        <p:spPr>
          <a:xfrm>
            <a:off x="1447909" y="3974922"/>
            <a:ext cx="603600" cy="262286"/>
          </a:xfrm>
          <a:prstGeom prst="rect">
            <a:avLst/>
          </a:prstGeom>
          <a:noFill/>
        </p:spPr>
        <p:txBody>
          <a:bodyPr wrap="square" lIns="32227" tIns="16114" rIns="32227" bIns="16114" rtlCol="0">
            <a:spAutoFit/>
          </a:bodyPr>
          <a:lstStyle/>
          <a:p>
            <a:pPr lvl="0"/>
            <a:r>
              <a:rPr lang="en-US" altLang="zh-CN" sz="1493" dirty="0">
                <a:solidFill>
                  <a:schemeClr val="bg1"/>
                </a:solidFill>
                <a:latin typeface="思源黑体 CN Medium" pitchFamily="34" charset="-122"/>
                <a:ea typeface="思源黑体 CN Medium" pitchFamily="34" charset="-122"/>
              </a:rPr>
              <a:t>30%</a:t>
            </a:r>
            <a:endParaRPr lang="zh-CN" altLang="en-US" sz="1493" dirty="0">
              <a:solidFill>
                <a:schemeClr val="bg1"/>
              </a:solidFill>
              <a:latin typeface="思源黑体 CN Medium" pitchFamily="34" charset="-122"/>
              <a:ea typeface="思源黑体 CN Medium" pitchFamily="34" charset="-122"/>
            </a:endParaRPr>
          </a:p>
        </p:txBody>
      </p:sp>
      <p:sp>
        <p:nvSpPr>
          <p:cNvPr id="75" name="TextBox 74"/>
          <p:cNvSpPr txBox="1"/>
          <p:nvPr/>
        </p:nvSpPr>
        <p:spPr>
          <a:xfrm>
            <a:off x="2241904" y="3657446"/>
            <a:ext cx="603600" cy="262286"/>
          </a:xfrm>
          <a:prstGeom prst="rect">
            <a:avLst/>
          </a:prstGeom>
          <a:noFill/>
        </p:spPr>
        <p:txBody>
          <a:bodyPr wrap="square" lIns="32227" tIns="16114" rIns="32227" bIns="16114" rtlCol="0">
            <a:spAutoFit/>
          </a:bodyPr>
          <a:lstStyle/>
          <a:p>
            <a:pPr lvl="0"/>
            <a:r>
              <a:rPr lang="en-US" altLang="zh-CN" sz="1493" dirty="0">
                <a:solidFill>
                  <a:schemeClr val="bg1"/>
                </a:solidFill>
                <a:latin typeface="思源黑体 CN Medium" pitchFamily="34" charset="-122"/>
                <a:ea typeface="思源黑体 CN Medium" pitchFamily="34" charset="-122"/>
              </a:rPr>
              <a:t>60%</a:t>
            </a:r>
            <a:endParaRPr lang="zh-CN" altLang="en-US" sz="1493" dirty="0">
              <a:solidFill>
                <a:schemeClr val="bg1"/>
              </a:solidFill>
              <a:latin typeface="思源黑体 CN Medium" pitchFamily="34" charset="-122"/>
              <a:ea typeface="思源黑体 CN Medium" pitchFamily="34" charset="-122"/>
            </a:endParaRPr>
          </a:p>
        </p:txBody>
      </p:sp>
      <p:sp>
        <p:nvSpPr>
          <p:cNvPr id="76" name="TextBox 75"/>
          <p:cNvSpPr txBox="1"/>
          <p:nvPr/>
        </p:nvSpPr>
        <p:spPr>
          <a:xfrm>
            <a:off x="3187206" y="3227164"/>
            <a:ext cx="603600" cy="262286"/>
          </a:xfrm>
          <a:prstGeom prst="rect">
            <a:avLst/>
          </a:prstGeom>
          <a:noFill/>
        </p:spPr>
        <p:txBody>
          <a:bodyPr wrap="square" lIns="32227" tIns="16114" rIns="32227" bIns="16114" rtlCol="0">
            <a:spAutoFit/>
          </a:bodyPr>
          <a:lstStyle/>
          <a:p>
            <a:pPr lvl="0"/>
            <a:r>
              <a:rPr lang="en-US" altLang="zh-CN" sz="1493" dirty="0">
                <a:solidFill>
                  <a:schemeClr val="bg1"/>
                </a:solidFill>
                <a:latin typeface="思源黑体 CN Medium" pitchFamily="34" charset="-122"/>
                <a:ea typeface="思源黑体 CN Medium" pitchFamily="34" charset="-122"/>
              </a:rPr>
              <a:t>80%</a:t>
            </a:r>
            <a:endParaRPr lang="zh-CN" altLang="en-US" sz="1493" dirty="0">
              <a:solidFill>
                <a:schemeClr val="bg1"/>
              </a:solidFill>
              <a:latin typeface="思源黑体 CN Medium" pitchFamily="34" charset="-122"/>
              <a:ea typeface="思源黑体 CN Medium" pitchFamily="34" charset="-122"/>
            </a:endParaRPr>
          </a:p>
        </p:txBody>
      </p:sp>
      <p:sp>
        <p:nvSpPr>
          <p:cNvPr id="77" name="TextBox 76"/>
          <p:cNvSpPr txBox="1"/>
          <p:nvPr/>
        </p:nvSpPr>
        <p:spPr>
          <a:xfrm>
            <a:off x="4151967" y="2782902"/>
            <a:ext cx="603600" cy="262286"/>
          </a:xfrm>
          <a:prstGeom prst="rect">
            <a:avLst/>
          </a:prstGeom>
          <a:noFill/>
        </p:spPr>
        <p:txBody>
          <a:bodyPr wrap="square" lIns="32227" tIns="16114" rIns="32227" bIns="16114" rtlCol="0">
            <a:spAutoFit/>
          </a:bodyPr>
          <a:lstStyle/>
          <a:p>
            <a:pPr lvl="0"/>
            <a:r>
              <a:rPr lang="en-US" altLang="zh-CN" sz="1493" dirty="0">
                <a:solidFill>
                  <a:schemeClr val="bg1"/>
                </a:solidFill>
                <a:latin typeface="思源黑体 CN Medium" pitchFamily="34" charset="-122"/>
                <a:ea typeface="思源黑体 CN Medium" pitchFamily="34" charset="-122"/>
              </a:rPr>
              <a:t>90%</a:t>
            </a:r>
            <a:endParaRPr lang="zh-CN" altLang="en-US" sz="1493" dirty="0">
              <a:solidFill>
                <a:schemeClr val="bg1"/>
              </a:solidFill>
              <a:latin typeface="思源黑体 CN Medium" pitchFamily="34" charset="-122"/>
              <a:ea typeface="思源黑体 CN Medium" pitchFamily="34" charset="-122"/>
            </a:endParaRPr>
          </a:p>
        </p:txBody>
      </p:sp>
      <p:sp>
        <p:nvSpPr>
          <p:cNvPr id="78" name="TextBox 77"/>
          <p:cNvSpPr txBox="1"/>
          <p:nvPr/>
        </p:nvSpPr>
        <p:spPr>
          <a:xfrm>
            <a:off x="1411467" y="2854939"/>
            <a:ext cx="603600" cy="262286"/>
          </a:xfrm>
          <a:prstGeom prst="rect">
            <a:avLst/>
          </a:prstGeom>
          <a:noFill/>
        </p:spPr>
        <p:txBody>
          <a:bodyPr wrap="square" lIns="32227" tIns="16114" rIns="32227" bIns="16114" rtlCol="0">
            <a:spAutoFit/>
          </a:bodyPr>
          <a:lstStyle/>
          <a:p>
            <a:pPr lvl="0"/>
            <a:r>
              <a:rPr lang="en-US" altLang="zh-CN" sz="1493" dirty="0">
                <a:latin typeface="思源黑体 CN Medium" pitchFamily="34" charset="-122"/>
                <a:ea typeface="思源黑体 CN Medium" pitchFamily="34" charset="-122"/>
              </a:rPr>
              <a:t>300</a:t>
            </a:r>
            <a:r>
              <a:rPr lang="zh-CN" altLang="en-US" sz="1493" dirty="0">
                <a:latin typeface="思源黑体 CN Medium" pitchFamily="34" charset="-122"/>
                <a:ea typeface="思源黑体 CN Medium" pitchFamily="34" charset="-122"/>
              </a:rPr>
              <a:t>万</a:t>
            </a:r>
          </a:p>
        </p:txBody>
      </p:sp>
      <p:sp>
        <p:nvSpPr>
          <p:cNvPr id="79" name="TextBox 78"/>
          <p:cNvSpPr txBox="1"/>
          <p:nvPr/>
        </p:nvSpPr>
        <p:spPr>
          <a:xfrm>
            <a:off x="2241514" y="2418969"/>
            <a:ext cx="603600" cy="262286"/>
          </a:xfrm>
          <a:prstGeom prst="rect">
            <a:avLst/>
          </a:prstGeom>
          <a:noFill/>
        </p:spPr>
        <p:txBody>
          <a:bodyPr wrap="square" lIns="32227" tIns="16114" rIns="32227" bIns="16114" rtlCol="0">
            <a:spAutoFit/>
          </a:bodyPr>
          <a:lstStyle/>
          <a:p>
            <a:pPr lvl="0"/>
            <a:r>
              <a:rPr lang="en-US" altLang="zh-CN" sz="1493" dirty="0">
                <a:latin typeface="思源黑体 CN Medium" pitchFamily="34" charset="-122"/>
                <a:ea typeface="思源黑体 CN Medium" pitchFamily="34" charset="-122"/>
              </a:rPr>
              <a:t>500</a:t>
            </a:r>
            <a:r>
              <a:rPr lang="zh-CN" altLang="en-US" sz="1493" dirty="0">
                <a:latin typeface="思源黑体 CN Medium" pitchFamily="34" charset="-122"/>
                <a:ea typeface="思源黑体 CN Medium" pitchFamily="34" charset="-122"/>
              </a:rPr>
              <a:t>万</a:t>
            </a:r>
          </a:p>
        </p:txBody>
      </p:sp>
      <p:sp>
        <p:nvSpPr>
          <p:cNvPr id="80" name="TextBox 79"/>
          <p:cNvSpPr txBox="1"/>
          <p:nvPr/>
        </p:nvSpPr>
        <p:spPr>
          <a:xfrm>
            <a:off x="3187206" y="2098681"/>
            <a:ext cx="603600" cy="262286"/>
          </a:xfrm>
          <a:prstGeom prst="rect">
            <a:avLst/>
          </a:prstGeom>
          <a:noFill/>
        </p:spPr>
        <p:txBody>
          <a:bodyPr wrap="square" lIns="32227" tIns="16114" rIns="32227" bIns="16114" rtlCol="0">
            <a:spAutoFit/>
          </a:bodyPr>
          <a:lstStyle/>
          <a:p>
            <a:pPr lvl="0"/>
            <a:r>
              <a:rPr lang="en-US" altLang="zh-CN" sz="1493" dirty="0">
                <a:latin typeface="思源黑体 CN Medium" pitchFamily="34" charset="-122"/>
                <a:ea typeface="思源黑体 CN Medium" pitchFamily="34" charset="-122"/>
              </a:rPr>
              <a:t>800</a:t>
            </a:r>
            <a:r>
              <a:rPr lang="zh-CN" altLang="en-US" sz="1493" dirty="0">
                <a:latin typeface="思源黑体 CN Medium" pitchFamily="34" charset="-122"/>
                <a:ea typeface="思源黑体 CN Medium" pitchFamily="34" charset="-122"/>
              </a:rPr>
              <a:t>万</a:t>
            </a:r>
          </a:p>
        </p:txBody>
      </p:sp>
      <p:sp>
        <p:nvSpPr>
          <p:cNvPr id="81" name="TextBox 80"/>
          <p:cNvSpPr txBox="1"/>
          <p:nvPr/>
        </p:nvSpPr>
        <p:spPr>
          <a:xfrm>
            <a:off x="4043935" y="1708354"/>
            <a:ext cx="856072" cy="262286"/>
          </a:xfrm>
          <a:prstGeom prst="rect">
            <a:avLst/>
          </a:prstGeom>
          <a:noFill/>
        </p:spPr>
        <p:txBody>
          <a:bodyPr wrap="square" lIns="32227" tIns="16114" rIns="32227" bIns="16114" rtlCol="0">
            <a:spAutoFit/>
          </a:bodyPr>
          <a:lstStyle/>
          <a:p>
            <a:pPr lvl="0"/>
            <a:r>
              <a:rPr lang="en-US" altLang="zh-CN" sz="1493" dirty="0">
                <a:latin typeface="思源黑体 CN Medium" pitchFamily="34" charset="-122"/>
                <a:ea typeface="思源黑体 CN Medium" pitchFamily="34" charset="-122"/>
              </a:rPr>
              <a:t>1000</a:t>
            </a:r>
            <a:r>
              <a:rPr lang="zh-CN" altLang="en-US" sz="1493" dirty="0">
                <a:latin typeface="思源黑体 CN Medium" pitchFamily="34" charset="-122"/>
                <a:ea typeface="思源黑体 CN Medium" pitchFamily="34" charset="-122"/>
              </a:rPr>
              <a:t>万</a:t>
            </a:r>
          </a:p>
        </p:txBody>
      </p:sp>
      <p:grpSp>
        <p:nvGrpSpPr>
          <p:cNvPr id="25" name="组合 24"/>
          <p:cNvGrpSpPr/>
          <p:nvPr/>
        </p:nvGrpSpPr>
        <p:grpSpPr>
          <a:xfrm>
            <a:off x="5442444" y="1242806"/>
            <a:ext cx="1035305" cy="529695"/>
            <a:chOff x="14425666" y="3305709"/>
            <a:chExt cx="2811555" cy="1408925"/>
          </a:xfrm>
        </p:grpSpPr>
        <p:sp>
          <p:nvSpPr>
            <p:cNvPr id="82" name="Rounded Rectangle 43"/>
            <p:cNvSpPr/>
            <p:nvPr/>
          </p:nvSpPr>
          <p:spPr>
            <a:xfrm>
              <a:off x="14441266" y="3306751"/>
              <a:ext cx="2230265" cy="557566"/>
            </a:xfrm>
            <a:prstGeom prst="roundRect">
              <a:avLst>
                <a:gd name="adj" fmla="val 46832"/>
              </a:avLst>
            </a:prstGeom>
            <a:gradFill>
              <a:gsLst>
                <a:gs pos="5000">
                  <a:srgbClr val="E00E0E"/>
                </a:gs>
                <a:gs pos="100000">
                  <a:srgbClr val="B70808"/>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877"/>
            </a:p>
          </p:txBody>
        </p:sp>
        <p:sp>
          <p:nvSpPr>
            <p:cNvPr id="83" name="TextBox 82"/>
            <p:cNvSpPr txBox="1"/>
            <p:nvPr/>
          </p:nvSpPr>
          <p:spPr>
            <a:xfrm>
              <a:off x="14666096" y="3305709"/>
              <a:ext cx="2571125" cy="644345"/>
            </a:xfrm>
            <a:prstGeom prst="rect">
              <a:avLst/>
            </a:prstGeom>
            <a:noFill/>
          </p:spPr>
          <p:txBody>
            <a:bodyPr wrap="square" rtlCol="0">
              <a:spAutoFit/>
            </a:bodyPr>
            <a:lstStyle/>
            <a:p>
              <a:r>
                <a:rPr lang="zh-CN" altLang="en-US" sz="974" dirty="0">
                  <a:solidFill>
                    <a:schemeClr val="bg1"/>
                  </a:solidFill>
                  <a:latin typeface="思源黑体 CN Medium" pitchFamily="34" charset="-122"/>
                  <a:ea typeface="思源黑体 CN Medium" pitchFamily="34" charset="-122"/>
                </a:rPr>
                <a:t>分析概述</a:t>
              </a:r>
              <a:endParaRPr lang="id-ID" sz="974" dirty="0">
                <a:solidFill>
                  <a:schemeClr val="bg1"/>
                </a:solidFill>
                <a:latin typeface="思源黑体 CN Medium" pitchFamily="34" charset="-122"/>
                <a:ea typeface="思源黑体 CN Medium" pitchFamily="34" charset="-122"/>
              </a:endParaRPr>
            </a:p>
          </p:txBody>
        </p:sp>
        <p:sp>
          <p:nvSpPr>
            <p:cNvPr id="84" name="TextBox 83"/>
            <p:cNvSpPr txBox="1"/>
            <p:nvPr/>
          </p:nvSpPr>
          <p:spPr>
            <a:xfrm>
              <a:off x="14425666" y="4017078"/>
              <a:ext cx="2811555" cy="697556"/>
            </a:xfrm>
            <a:prstGeom prst="rect">
              <a:avLst/>
            </a:prstGeom>
            <a:noFill/>
          </p:spPr>
          <p:txBody>
            <a:bodyPr wrap="square" rtlCol="0">
              <a:spAutoFit/>
            </a:bodyPr>
            <a:lstStyle/>
            <a:p>
              <a:r>
                <a:rPr lang="en-US" altLang="zh-CN" sz="1104" dirty="0">
                  <a:solidFill>
                    <a:schemeClr val="tx1">
                      <a:lumMod val="75000"/>
                      <a:lumOff val="25000"/>
                    </a:schemeClr>
                  </a:solidFill>
                  <a:latin typeface="方正兰亭纤黑_GBK" panose="02000000000000000000" pitchFamily="2" charset="-122"/>
                  <a:ea typeface="方正兰亭纤黑_GBK" panose="02000000000000000000" pitchFamily="2" charset="-122"/>
                </a:rPr>
                <a:t>Add Content</a:t>
              </a:r>
              <a:endParaRPr lang="zh-CN" altLang="en-US" sz="1104" dirty="0">
                <a:solidFill>
                  <a:schemeClr val="tx1">
                    <a:lumMod val="75000"/>
                    <a:lumOff val="25000"/>
                  </a:schemeClr>
                </a:solidFill>
                <a:latin typeface="方正兰亭纤黑_GBK" panose="02000000000000000000" pitchFamily="2" charset="-122"/>
                <a:ea typeface="方正兰亭纤黑_GBK" panose="02000000000000000000" pitchFamily="2" charset="-122"/>
              </a:endParaRPr>
            </a:p>
          </p:txBody>
        </p:sp>
      </p:grpSp>
      <p:sp>
        <p:nvSpPr>
          <p:cNvPr id="85" name="TextBox 84"/>
          <p:cNvSpPr txBox="1"/>
          <p:nvPr/>
        </p:nvSpPr>
        <p:spPr>
          <a:xfrm>
            <a:off x="5454380" y="1774515"/>
            <a:ext cx="2898148" cy="811987"/>
          </a:xfrm>
          <a:prstGeom prst="rect">
            <a:avLst/>
          </a:prstGeom>
          <a:noFill/>
        </p:spPr>
        <p:txBody>
          <a:bodyPr wrap="square" lIns="32227" tIns="16114" rIns="32227" bIns="16114" rtlCol="0">
            <a:spAutoFit/>
          </a:bodyPr>
          <a:lstStyle/>
          <a:p>
            <a:pPr>
              <a:lnSpc>
                <a:spcPct val="150000"/>
              </a:lnSpc>
            </a:pPr>
            <a:r>
              <a:rPr lang="zh-CN" altLang="en-US" sz="844" dirty="0">
                <a:solidFill>
                  <a:schemeClr val="tx1">
                    <a:lumMod val="65000"/>
                    <a:lumOff val="35000"/>
                  </a:schemeClr>
                </a:solidFill>
                <a:latin typeface="微软雅黑" pitchFamily="34" charset="-122"/>
                <a:ea typeface="微软雅黑" pitchFamily="34" charset="-122"/>
              </a:rPr>
              <a:t>您的内容打在这里，或者通过复制您的文本后，在此框中选择粘贴，并选择只保留文字。您的内容打在这里，或者您的内容打在这里，或者通过复制您的文本后，在此框中选择粘贴，并选择只保留文字。您的内容打在这里</a:t>
            </a:r>
            <a:endParaRPr lang="en-US" altLang="zh-CN" sz="844" dirty="0">
              <a:solidFill>
                <a:schemeClr val="tx1">
                  <a:lumMod val="65000"/>
                  <a:lumOff val="35000"/>
                </a:schemeClr>
              </a:solidFill>
              <a:latin typeface="微软雅黑" pitchFamily="34" charset="-122"/>
              <a:ea typeface="微软雅黑" pitchFamily="34" charset="-122"/>
            </a:endParaRPr>
          </a:p>
        </p:txBody>
      </p:sp>
      <p:cxnSp>
        <p:nvCxnSpPr>
          <p:cNvPr id="86" name="直接连接符 85"/>
          <p:cNvCxnSpPr/>
          <p:nvPr/>
        </p:nvCxnSpPr>
        <p:spPr>
          <a:xfrm>
            <a:off x="5454380" y="1757172"/>
            <a:ext cx="2765243" cy="0"/>
          </a:xfrm>
          <a:prstGeom prst="line">
            <a:avLst/>
          </a:prstGeom>
          <a:ln>
            <a:solidFill>
              <a:srgbClr val="D60C0C"/>
            </a:solidFill>
          </a:ln>
        </p:spPr>
        <p:style>
          <a:lnRef idx="1">
            <a:schemeClr val="accent1"/>
          </a:lnRef>
          <a:fillRef idx="0">
            <a:schemeClr val="accent1"/>
          </a:fillRef>
          <a:effectRef idx="0">
            <a:schemeClr val="accent1"/>
          </a:effectRef>
          <a:fontRef idx="minor">
            <a:schemeClr val="tx1"/>
          </a:fontRef>
        </p:style>
      </p:cxnSp>
      <p:sp>
        <p:nvSpPr>
          <p:cNvPr id="87" name="TextBox 86"/>
          <p:cNvSpPr txBox="1"/>
          <p:nvPr/>
        </p:nvSpPr>
        <p:spPr>
          <a:xfrm>
            <a:off x="5420501" y="2707111"/>
            <a:ext cx="2450752" cy="652071"/>
          </a:xfrm>
          <a:prstGeom prst="rect">
            <a:avLst/>
          </a:prstGeom>
          <a:noFill/>
        </p:spPr>
        <p:txBody>
          <a:bodyPr wrap="square" lIns="32227" tIns="16114" rIns="32227" bIns="16114" rtlCol="0">
            <a:spAutoFit/>
          </a:bodyPr>
          <a:lstStyle/>
          <a:p>
            <a:r>
              <a:rPr lang="en-US" altLang="zh-CN" sz="4026" dirty="0">
                <a:solidFill>
                  <a:schemeClr val="tx1">
                    <a:lumMod val="75000"/>
                    <a:lumOff val="25000"/>
                  </a:schemeClr>
                </a:solidFill>
                <a:latin typeface="DIN Mittelschrift Std" pitchFamily="50" charset="0"/>
                <a:ea typeface="微软雅黑" pitchFamily="34" charset="-122"/>
              </a:rPr>
              <a:t>123,456,78</a:t>
            </a:r>
            <a:endParaRPr lang="zh-CN" altLang="en-US" sz="4026" dirty="0">
              <a:solidFill>
                <a:schemeClr val="tx1">
                  <a:lumMod val="75000"/>
                  <a:lumOff val="25000"/>
                </a:schemeClr>
              </a:solidFill>
              <a:latin typeface="DIN Mittelschrift Std" pitchFamily="50" charset="0"/>
              <a:ea typeface="微软雅黑" pitchFamily="34" charset="-122"/>
            </a:endParaRPr>
          </a:p>
        </p:txBody>
      </p:sp>
      <p:grpSp>
        <p:nvGrpSpPr>
          <p:cNvPr id="26" name="组合 25"/>
          <p:cNvGrpSpPr/>
          <p:nvPr/>
        </p:nvGrpSpPr>
        <p:grpSpPr>
          <a:xfrm>
            <a:off x="5523687" y="3465123"/>
            <a:ext cx="1780303" cy="1172180"/>
            <a:chOff x="14646293" y="9216801"/>
            <a:chExt cx="4834732" cy="3117855"/>
          </a:xfrm>
        </p:grpSpPr>
        <p:sp>
          <p:nvSpPr>
            <p:cNvPr id="107" name="Freeform 41"/>
            <p:cNvSpPr>
              <a:spLocks noEditPoints="1"/>
            </p:cNvSpPr>
            <p:nvPr/>
          </p:nvSpPr>
          <p:spPr bwMode="auto">
            <a:xfrm>
              <a:off x="14646293" y="9298653"/>
              <a:ext cx="511506" cy="1114764"/>
            </a:xfrm>
            <a:custGeom>
              <a:avLst/>
              <a:gdLst>
                <a:gd name="T0" fmla="*/ 44 w 89"/>
                <a:gd name="T1" fmla="*/ 41 h 227"/>
                <a:gd name="T2" fmla="*/ 65 w 89"/>
                <a:gd name="T3" fmla="*/ 21 h 227"/>
                <a:gd name="T4" fmla="*/ 44 w 89"/>
                <a:gd name="T5" fmla="*/ 0 h 227"/>
                <a:gd name="T6" fmla="*/ 24 w 89"/>
                <a:gd name="T7" fmla="*/ 21 h 227"/>
                <a:gd name="T8" fmla="*/ 44 w 89"/>
                <a:gd name="T9" fmla="*/ 41 h 227"/>
                <a:gd name="T10" fmla="*/ 89 w 89"/>
                <a:gd name="T11" fmla="*/ 60 h 227"/>
                <a:gd name="T12" fmla="*/ 89 w 89"/>
                <a:gd name="T13" fmla="*/ 60 h 227"/>
                <a:gd name="T14" fmla="*/ 71 w 89"/>
                <a:gd name="T15" fmla="*/ 44 h 227"/>
                <a:gd name="T16" fmla="*/ 17 w 89"/>
                <a:gd name="T17" fmla="*/ 44 h 227"/>
                <a:gd name="T18" fmla="*/ 0 w 89"/>
                <a:gd name="T19" fmla="*/ 60 h 227"/>
                <a:gd name="T20" fmla="*/ 0 w 89"/>
                <a:gd name="T21" fmla="*/ 60 h 227"/>
                <a:gd name="T22" fmla="*/ 0 w 89"/>
                <a:gd name="T23" fmla="*/ 119 h 227"/>
                <a:gd name="T24" fmla="*/ 9 w 89"/>
                <a:gd name="T25" fmla="*/ 128 h 227"/>
                <a:gd name="T26" fmla="*/ 18 w 89"/>
                <a:gd name="T27" fmla="*/ 119 h 227"/>
                <a:gd name="T28" fmla="*/ 18 w 89"/>
                <a:gd name="T29" fmla="*/ 76 h 227"/>
                <a:gd name="T30" fmla="*/ 20 w 89"/>
                <a:gd name="T31" fmla="*/ 76 h 227"/>
                <a:gd name="T32" fmla="*/ 21 w 89"/>
                <a:gd name="T33" fmla="*/ 76 h 227"/>
                <a:gd name="T34" fmla="*/ 21 w 89"/>
                <a:gd name="T35" fmla="*/ 78 h 227"/>
                <a:gd name="T36" fmla="*/ 21 w 89"/>
                <a:gd name="T37" fmla="*/ 216 h 227"/>
                <a:gd name="T38" fmla="*/ 32 w 89"/>
                <a:gd name="T39" fmla="*/ 227 h 227"/>
                <a:gd name="T40" fmla="*/ 43 w 89"/>
                <a:gd name="T41" fmla="*/ 216 h 227"/>
                <a:gd name="T42" fmla="*/ 43 w 89"/>
                <a:gd name="T43" fmla="*/ 152 h 227"/>
                <a:gd name="T44" fmla="*/ 46 w 89"/>
                <a:gd name="T45" fmla="*/ 152 h 227"/>
                <a:gd name="T46" fmla="*/ 46 w 89"/>
                <a:gd name="T47" fmla="*/ 216 h 227"/>
                <a:gd name="T48" fmla="*/ 57 w 89"/>
                <a:gd name="T49" fmla="*/ 227 h 227"/>
                <a:gd name="T50" fmla="*/ 68 w 89"/>
                <a:gd name="T51" fmla="*/ 216 h 227"/>
                <a:gd name="T52" fmla="*/ 68 w 89"/>
                <a:gd name="T53" fmla="*/ 78 h 227"/>
                <a:gd name="T54" fmla="*/ 68 w 89"/>
                <a:gd name="T55" fmla="*/ 76 h 227"/>
                <a:gd name="T56" fmla="*/ 71 w 89"/>
                <a:gd name="T57" fmla="*/ 76 h 227"/>
                <a:gd name="T58" fmla="*/ 71 w 89"/>
                <a:gd name="T59" fmla="*/ 119 h 227"/>
                <a:gd name="T60" fmla="*/ 80 w 89"/>
                <a:gd name="T61" fmla="*/ 128 h 227"/>
                <a:gd name="T62" fmla="*/ 89 w 89"/>
                <a:gd name="T63" fmla="*/ 119 h 227"/>
                <a:gd name="T64" fmla="*/ 89 w 89"/>
                <a:gd name="T65" fmla="*/ 60 h 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89" h="227">
                  <a:moveTo>
                    <a:pt x="44" y="41"/>
                  </a:moveTo>
                  <a:cubicBezTo>
                    <a:pt x="56" y="41"/>
                    <a:pt x="65" y="32"/>
                    <a:pt x="65" y="21"/>
                  </a:cubicBezTo>
                  <a:cubicBezTo>
                    <a:pt x="65" y="9"/>
                    <a:pt x="56" y="0"/>
                    <a:pt x="44" y="0"/>
                  </a:cubicBezTo>
                  <a:cubicBezTo>
                    <a:pt x="33" y="0"/>
                    <a:pt x="24" y="9"/>
                    <a:pt x="24" y="21"/>
                  </a:cubicBezTo>
                  <a:cubicBezTo>
                    <a:pt x="24" y="32"/>
                    <a:pt x="33" y="41"/>
                    <a:pt x="44" y="41"/>
                  </a:cubicBezTo>
                  <a:close/>
                  <a:moveTo>
                    <a:pt x="89" y="60"/>
                  </a:moveTo>
                  <a:cubicBezTo>
                    <a:pt x="89" y="60"/>
                    <a:pt x="89" y="60"/>
                    <a:pt x="89" y="60"/>
                  </a:cubicBezTo>
                  <a:cubicBezTo>
                    <a:pt x="88" y="51"/>
                    <a:pt x="81" y="44"/>
                    <a:pt x="71" y="44"/>
                  </a:cubicBezTo>
                  <a:cubicBezTo>
                    <a:pt x="17" y="44"/>
                    <a:pt x="17" y="44"/>
                    <a:pt x="17" y="44"/>
                  </a:cubicBezTo>
                  <a:cubicBezTo>
                    <a:pt x="8" y="44"/>
                    <a:pt x="1" y="51"/>
                    <a:pt x="0" y="60"/>
                  </a:cubicBezTo>
                  <a:cubicBezTo>
                    <a:pt x="0" y="60"/>
                    <a:pt x="0" y="60"/>
                    <a:pt x="0" y="60"/>
                  </a:cubicBezTo>
                  <a:cubicBezTo>
                    <a:pt x="0" y="119"/>
                    <a:pt x="0" y="119"/>
                    <a:pt x="0" y="119"/>
                  </a:cubicBezTo>
                  <a:cubicBezTo>
                    <a:pt x="0" y="124"/>
                    <a:pt x="4" y="128"/>
                    <a:pt x="9" y="128"/>
                  </a:cubicBezTo>
                  <a:cubicBezTo>
                    <a:pt x="14" y="128"/>
                    <a:pt x="18" y="124"/>
                    <a:pt x="18" y="119"/>
                  </a:cubicBezTo>
                  <a:cubicBezTo>
                    <a:pt x="18" y="76"/>
                    <a:pt x="18" y="76"/>
                    <a:pt x="18" y="76"/>
                  </a:cubicBezTo>
                  <a:cubicBezTo>
                    <a:pt x="19" y="76"/>
                    <a:pt x="19" y="76"/>
                    <a:pt x="20" y="76"/>
                  </a:cubicBezTo>
                  <a:cubicBezTo>
                    <a:pt x="21" y="76"/>
                    <a:pt x="21" y="76"/>
                    <a:pt x="21" y="76"/>
                  </a:cubicBezTo>
                  <a:cubicBezTo>
                    <a:pt x="21" y="77"/>
                    <a:pt x="21" y="77"/>
                    <a:pt x="21" y="78"/>
                  </a:cubicBezTo>
                  <a:cubicBezTo>
                    <a:pt x="21" y="216"/>
                    <a:pt x="21" y="216"/>
                    <a:pt x="21" y="216"/>
                  </a:cubicBezTo>
                  <a:cubicBezTo>
                    <a:pt x="21" y="222"/>
                    <a:pt x="26" y="227"/>
                    <a:pt x="32" y="227"/>
                  </a:cubicBezTo>
                  <a:cubicBezTo>
                    <a:pt x="38" y="227"/>
                    <a:pt x="43" y="222"/>
                    <a:pt x="43" y="216"/>
                  </a:cubicBezTo>
                  <a:cubicBezTo>
                    <a:pt x="43" y="152"/>
                    <a:pt x="43" y="152"/>
                    <a:pt x="43" y="152"/>
                  </a:cubicBezTo>
                  <a:cubicBezTo>
                    <a:pt x="46" y="152"/>
                    <a:pt x="46" y="152"/>
                    <a:pt x="46" y="152"/>
                  </a:cubicBezTo>
                  <a:cubicBezTo>
                    <a:pt x="46" y="216"/>
                    <a:pt x="46" y="216"/>
                    <a:pt x="46" y="216"/>
                  </a:cubicBezTo>
                  <a:cubicBezTo>
                    <a:pt x="46" y="222"/>
                    <a:pt x="51" y="227"/>
                    <a:pt x="57" y="227"/>
                  </a:cubicBezTo>
                  <a:cubicBezTo>
                    <a:pt x="63" y="227"/>
                    <a:pt x="68" y="222"/>
                    <a:pt x="68" y="216"/>
                  </a:cubicBezTo>
                  <a:cubicBezTo>
                    <a:pt x="68" y="78"/>
                    <a:pt x="68" y="78"/>
                    <a:pt x="68" y="78"/>
                  </a:cubicBezTo>
                  <a:cubicBezTo>
                    <a:pt x="68" y="77"/>
                    <a:pt x="68" y="77"/>
                    <a:pt x="68" y="76"/>
                  </a:cubicBezTo>
                  <a:cubicBezTo>
                    <a:pt x="71" y="76"/>
                    <a:pt x="71" y="76"/>
                    <a:pt x="71" y="76"/>
                  </a:cubicBezTo>
                  <a:cubicBezTo>
                    <a:pt x="71" y="119"/>
                    <a:pt x="71" y="119"/>
                    <a:pt x="71" y="119"/>
                  </a:cubicBezTo>
                  <a:cubicBezTo>
                    <a:pt x="71" y="124"/>
                    <a:pt x="75" y="128"/>
                    <a:pt x="80" y="128"/>
                  </a:cubicBezTo>
                  <a:cubicBezTo>
                    <a:pt x="85" y="128"/>
                    <a:pt x="89" y="124"/>
                    <a:pt x="89" y="119"/>
                  </a:cubicBezTo>
                  <a:cubicBezTo>
                    <a:pt x="89" y="60"/>
                    <a:pt x="89" y="60"/>
                    <a:pt x="89" y="60"/>
                  </a:cubicBezTo>
                  <a:close/>
                </a:path>
              </a:pathLst>
            </a:custGeom>
            <a:solidFill>
              <a:schemeClr val="tx1">
                <a:lumMod val="50000"/>
                <a:lumOff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59372" tIns="29686" rIns="59372" bIns="29686" numCol="1" anchor="t" anchorCtr="0" compatLnSpc="1">
              <a:prstTxWarp prst="textNoShape">
                <a:avLst/>
              </a:prstTxWarp>
            </a:bodyPr>
            <a:lstStyle/>
            <a:p>
              <a:endParaRPr lang="zh-CN" altLang="en-US" sz="877"/>
            </a:p>
          </p:txBody>
        </p:sp>
        <p:sp>
          <p:nvSpPr>
            <p:cNvPr id="111" name="Freeform 41"/>
            <p:cNvSpPr>
              <a:spLocks noEditPoints="1"/>
            </p:cNvSpPr>
            <p:nvPr/>
          </p:nvSpPr>
          <p:spPr bwMode="auto">
            <a:xfrm>
              <a:off x="14646293" y="10976872"/>
              <a:ext cx="511506" cy="1114764"/>
            </a:xfrm>
            <a:custGeom>
              <a:avLst/>
              <a:gdLst>
                <a:gd name="T0" fmla="*/ 44 w 89"/>
                <a:gd name="T1" fmla="*/ 41 h 227"/>
                <a:gd name="T2" fmla="*/ 65 w 89"/>
                <a:gd name="T3" fmla="*/ 21 h 227"/>
                <a:gd name="T4" fmla="*/ 44 w 89"/>
                <a:gd name="T5" fmla="*/ 0 h 227"/>
                <a:gd name="T6" fmla="*/ 24 w 89"/>
                <a:gd name="T7" fmla="*/ 21 h 227"/>
                <a:gd name="T8" fmla="*/ 44 w 89"/>
                <a:gd name="T9" fmla="*/ 41 h 227"/>
                <a:gd name="T10" fmla="*/ 89 w 89"/>
                <a:gd name="T11" fmla="*/ 60 h 227"/>
                <a:gd name="T12" fmla="*/ 89 w 89"/>
                <a:gd name="T13" fmla="*/ 60 h 227"/>
                <a:gd name="T14" fmla="*/ 71 w 89"/>
                <a:gd name="T15" fmla="*/ 44 h 227"/>
                <a:gd name="T16" fmla="*/ 17 w 89"/>
                <a:gd name="T17" fmla="*/ 44 h 227"/>
                <a:gd name="T18" fmla="*/ 0 w 89"/>
                <a:gd name="T19" fmla="*/ 60 h 227"/>
                <a:gd name="T20" fmla="*/ 0 w 89"/>
                <a:gd name="T21" fmla="*/ 60 h 227"/>
                <a:gd name="T22" fmla="*/ 0 w 89"/>
                <a:gd name="T23" fmla="*/ 119 h 227"/>
                <a:gd name="T24" fmla="*/ 9 w 89"/>
                <a:gd name="T25" fmla="*/ 128 h 227"/>
                <a:gd name="T26" fmla="*/ 18 w 89"/>
                <a:gd name="T27" fmla="*/ 119 h 227"/>
                <a:gd name="T28" fmla="*/ 18 w 89"/>
                <a:gd name="T29" fmla="*/ 76 h 227"/>
                <a:gd name="T30" fmla="*/ 20 w 89"/>
                <a:gd name="T31" fmla="*/ 76 h 227"/>
                <a:gd name="T32" fmla="*/ 21 w 89"/>
                <a:gd name="T33" fmla="*/ 76 h 227"/>
                <a:gd name="T34" fmla="*/ 21 w 89"/>
                <a:gd name="T35" fmla="*/ 78 h 227"/>
                <a:gd name="T36" fmla="*/ 21 w 89"/>
                <a:gd name="T37" fmla="*/ 216 h 227"/>
                <a:gd name="T38" fmla="*/ 32 w 89"/>
                <a:gd name="T39" fmla="*/ 227 h 227"/>
                <a:gd name="T40" fmla="*/ 43 w 89"/>
                <a:gd name="T41" fmla="*/ 216 h 227"/>
                <a:gd name="T42" fmla="*/ 43 w 89"/>
                <a:gd name="T43" fmla="*/ 152 h 227"/>
                <a:gd name="T44" fmla="*/ 46 w 89"/>
                <a:gd name="T45" fmla="*/ 152 h 227"/>
                <a:gd name="T46" fmla="*/ 46 w 89"/>
                <a:gd name="T47" fmla="*/ 216 h 227"/>
                <a:gd name="T48" fmla="*/ 57 w 89"/>
                <a:gd name="T49" fmla="*/ 227 h 227"/>
                <a:gd name="T50" fmla="*/ 68 w 89"/>
                <a:gd name="T51" fmla="*/ 216 h 227"/>
                <a:gd name="T52" fmla="*/ 68 w 89"/>
                <a:gd name="T53" fmla="*/ 78 h 227"/>
                <a:gd name="T54" fmla="*/ 68 w 89"/>
                <a:gd name="T55" fmla="*/ 76 h 227"/>
                <a:gd name="T56" fmla="*/ 71 w 89"/>
                <a:gd name="T57" fmla="*/ 76 h 227"/>
                <a:gd name="T58" fmla="*/ 71 w 89"/>
                <a:gd name="T59" fmla="*/ 119 h 227"/>
                <a:gd name="T60" fmla="*/ 80 w 89"/>
                <a:gd name="T61" fmla="*/ 128 h 227"/>
                <a:gd name="T62" fmla="*/ 89 w 89"/>
                <a:gd name="T63" fmla="*/ 119 h 227"/>
                <a:gd name="T64" fmla="*/ 89 w 89"/>
                <a:gd name="T65" fmla="*/ 60 h 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89" h="227">
                  <a:moveTo>
                    <a:pt x="44" y="41"/>
                  </a:moveTo>
                  <a:cubicBezTo>
                    <a:pt x="56" y="41"/>
                    <a:pt x="65" y="32"/>
                    <a:pt x="65" y="21"/>
                  </a:cubicBezTo>
                  <a:cubicBezTo>
                    <a:pt x="65" y="9"/>
                    <a:pt x="56" y="0"/>
                    <a:pt x="44" y="0"/>
                  </a:cubicBezTo>
                  <a:cubicBezTo>
                    <a:pt x="33" y="0"/>
                    <a:pt x="24" y="9"/>
                    <a:pt x="24" y="21"/>
                  </a:cubicBezTo>
                  <a:cubicBezTo>
                    <a:pt x="24" y="32"/>
                    <a:pt x="33" y="41"/>
                    <a:pt x="44" y="41"/>
                  </a:cubicBezTo>
                  <a:close/>
                  <a:moveTo>
                    <a:pt x="89" y="60"/>
                  </a:moveTo>
                  <a:cubicBezTo>
                    <a:pt x="89" y="60"/>
                    <a:pt x="89" y="60"/>
                    <a:pt x="89" y="60"/>
                  </a:cubicBezTo>
                  <a:cubicBezTo>
                    <a:pt x="88" y="51"/>
                    <a:pt x="81" y="44"/>
                    <a:pt x="71" y="44"/>
                  </a:cubicBezTo>
                  <a:cubicBezTo>
                    <a:pt x="17" y="44"/>
                    <a:pt x="17" y="44"/>
                    <a:pt x="17" y="44"/>
                  </a:cubicBezTo>
                  <a:cubicBezTo>
                    <a:pt x="8" y="44"/>
                    <a:pt x="1" y="51"/>
                    <a:pt x="0" y="60"/>
                  </a:cubicBezTo>
                  <a:cubicBezTo>
                    <a:pt x="0" y="60"/>
                    <a:pt x="0" y="60"/>
                    <a:pt x="0" y="60"/>
                  </a:cubicBezTo>
                  <a:cubicBezTo>
                    <a:pt x="0" y="119"/>
                    <a:pt x="0" y="119"/>
                    <a:pt x="0" y="119"/>
                  </a:cubicBezTo>
                  <a:cubicBezTo>
                    <a:pt x="0" y="124"/>
                    <a:pt x="4" y="128"/>
                    <a:pt x="9" y="128"/>
                  </a:cubicBezTo>
                  <a:cubicBezTo>
                    <a:pt x="14" y="128"/>
                    <a:pt x="18" y="124"/>
                    <a:pt x="18" y="119"/>
                  </a:cubicBezTo>
                  <a:cubicBezTo>
                    <a:pt x="18" y="76"/>
                    <a:pt x="18" y="76"/>
                    <a:pt x="18" y="76"/>
                  </a:cubicBezTo>
                  <a:cubicBezTo>
                    <a:pt x="19" y="76"/>
                    <a:pt x="19" y="76"/>
                    <a:pt x="20" y="76"/>
                  </a:cubicBezTo>
                  <a:cubicBezTo>
                    <a:pt x="21" y="76"/>
                    <a:pt x="21" y="76"/>
                    <a:pt x="21" y="76"/>
                  </a:cubicBezTo>
                  <a:cubicBezTo>
                    <a:pt x="21" y="77"/>
                    <a:pt x="21" y="77"/>
                    <a:pt x="21" y="78"/>
                  </a:cubicBezTo>
                  <a:cubicBezTo>
                    <a:pt x="21" y="216"/>
                    <a:pt x="21" y="216"/>
                    <a:pt x="21" y="216"/>
                  </a:cubicBezTo>
                  <a:cubicBezTo>
                    <a:pt x="21" y="222"/>
                    <a:pt x="26" y="227"/>
                    <a:pt x="32" y="227"/>
                  </a:cubicBezTo>
                  <a:cubicBezTo>
                    <a:pt x="38" y="227"/>
                    <a:pt x="43" y="222"/>
                    <a:pt x="43" y="216"/>
                  </a:cubicBezTo>
                  <a:cubicBezTo>
                    <a:pt x="43" y="152"/>
                    <a:pt x="43" y="152"/>
                    <a:pt x="43" y="152"/>
                  </a:cubicBezTo>
                  <a:cubicBezTo>
                    <a:pt x="46" y="152"/>
                    <a:pt x="46" y="152"/>
                    <a:pt x="46" y="152"/>
                  </a:cubicBezTo>
                  <a:cubicBezTo>
                    <a:pt x="46" y="216"/>
                    <a:pt x="46" y="216"/>
                    <a:pt x="46" y="216"/>
                  </a:cubicBezTo>
                  <a:cubicBezTo>
                    <a:pt x="46" y="222"/>
                    <a:pt x="51" y="227"/>
                    <a:pt x="57" y="227"/>
                  </a:cubicBezTo>
                  <a:cubicBezTo>
                    <a:pt x="63" y="227"/>
                    <a:pt x="68" y="222"/>
                    <a:pt x="68" y="216"/>
                  </a:cubicBezTo>
                  <a:cubicBezTo>
                    <a:pt x="68" y="78"/>
                    <a:pt x="68" y="78"/>
                    <a:pt x="68" y="78"/>
                  </a:cubicBezTo>
                  <a:cubicBezTo>
                    <a:pt x="68" y="77"/>
                    <a:pt x="68" y="77"/>
                    <a:pt x="68" y="76"/>
                  </a:cubicBezTo>
                  <a:cubicBezTo>
                    <a:pt x="71" y="76"/>
                    <a:pt x="71" y="76"/>
                    <a:pt x="71" y="76"/>
                  </a:cubicBezTo>
                  <a:cubicBezTo>
                    <a:pt x="71" y="119"/>
                    <a:pt x="71" y="119"/>
                    <a:pt x="71" y="119"/>
                  </a:cubicBezTo>
                  <a:cubicBezTo>
                    <a:pt x="71" y="124"/>
                    <a:pt x="75" y="128"/>
                    <a:pt x="80" y="128"/>
                  </a:cubicBezTo>
                  <a:cubicBezTo>
                    <a:pt x="85" y="128"/>
                    <a:pt x="89" y="124"/>
                    <a:pt x="89" y="119"/>
                  </a:cubicBezTo>
                  <a:cubicBezTo>
                    <a:pt x="89" y="60"/>
                    <a:pt x="89" y="60"/>
                    <a:pt x="89" y="60"/>
                  </a:cubicBezTo>
                  <a:close/>
                </a:path>
              </a:pathLst>
            </a:custGeom>
            <a:solidFill>
              <a:srgbClr val="BB0A0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59372" tIns="29686" rIns="59372" bIns="29686" numCol="1" anchor="t" anchorCtr="0" compatLnSpc="1">
              <a:prstTxWarp prst="textNoShape">
                <a:avLst/>
              </a:prstTxWarp>
            </a:bodyPr>
            <a:lstStyle/>
            <a:p>
              <a:endParaRPr lang="zh-CN" altLang="en-US" sz="877"/>
            </a:p>
          </p:txBody>
        </p:sp>
        <p:grpSp>
          <p:nvGrpSpPr>
            <p:cNvPr id="112" name="组合 111"/>
            <p:cNvGrpSpPr/>
            <p:nvPr/>
          </p:nvGrpSpPr>
          <p:grpSpPr>
            <a:xfrm>
              <a:off x="15486417" y="9216801"/>
              <a:ext cx="3994608" cy="1357784"/>
              <a:chOff x="969258" y="2005844"/>
              <a:chExt cx="2079175" cy="1886811"/>
            </a:xfrm>
          </p:grpSpPr>
          <p:sp>
            <p:nvSpPr>
              <p:cNvPr id="113" name="Rectangle 4"/>
              <p:cNvSpPr/>
              <p:nvPr/>
            </p:nvSpPr>
            <p:spPr bwMode="auto">
              <a:xfrm>
                <a:off x="974037" y="2443619"/>
                <a:ext cx="2074396" cy="1449036"/>
              </a:xfrm>
              <a:prstGeom prst="rect">
                <a:avLst/>
              </a:prstGeom>
            </p:spPr>
            <p:txBody>
              <a:bodyPr wrap="square">
                <a:spAutoFit/>
              </a:bodyPr>
              <a:lstStyle/>
              <a:p>
                <a:pPr>
                  <a:lnSpc>
                    <a:spcPct val="150000"/>
                  </a:lnSpc>
                </a:pPr>
                <a:r>
                  <a:rPr lang="zh-CN" altLang="en-US" sz="649" dirty="0">
                    <a:latin typeface="方正兰亭纤黑_GBK" panose="02000000000000000000" pitchFamily="2" charset="-122"/>
                    <a:ea typeface="方正兰亭纤黑_GBK" panose="02000000000000000000" pitchFamily="2" charset="-122"/>
                  </a:rPr>
                  <a:t>添加你的饿内容文字，添加你的饿内容文字，添加你的饿</a:t>
                </a:r>
                <a:endParaRPr lang="id-ID" altLang="zh-CN" sz="649" dirty="0">
                  <a:latin typeface="Lato" pitchFamily="34" charset="0"/>
                </a:endParaRPr>
              </a:p>
            </p:txBody>
          </p:sp>
          <p:sp>
            <p:nvSpPr>
              <p:cNvPr id="114" name="Rectangle 5"/>
              <p:cNvSpPr/>
              <p:nvPr/>
            </p:nvSpPr>
            <p:spPr bwMode="auto">
              <a:xfrm>
                <a:off x="969258" y="2005844"/>
                <a:ext cx="1136219" cy="821450"/>
              </a:xfrm>
              <a:prstGeom prst="rect">
                <a:avLst/>
              </a:prstGeom>
            </p:spPr>
            <p:txBody>
              <a:bodyPr wrap="square">
                <a:spAutoFit/>
              </a:bodyPr>
              <a:lstStyle/>
              <a:p>
                <a:pPr>
                  <a:defRPr/>
                </a:pPr>
                <a:r>
                  <a:rPr lang="zh-CN" altLang="en-US" sz="844" b="1" dirty="0">
                    <a:ea typeface="Roboto" pitchFamily="2" charset="0"/>
                    <a:cs typeface="Open Sans" pitchFamily="34" charset="0"/>
                  </a:rPr>
                  <a:t>添加标题</a:t>
                </a:r>
                <a:endParaRPr lang="en-US" sz="844" b="1" dirty="0">
                  <a:ea typeface="Roboto" pitchFamily="2" charset="0"/>
                  <a:cs typeface="Open Sans" pitchFamily="34" charset="0"/>
                </a:endParaRPr>
              </a:p>
            </p:txBody>
          </p:sp>
        </p:grpSp>
        <p:grpSp>
          <p:nvGrpSpPr>
            <p:cNvPr id="115" name="组合 114"/>
            <p:cNvGrpSpPr/>
            <p:nvPr/>
          </p:nvGrpSpPr>
          <p:grpSpPr>
            <a:xfrm>
              <a:off x="15486417" y="10976872"/>
              <a:ext cx="3994608" cy="1357784"/>
              <a:chOff x="969258" y="2005844"/>
              <a:chExt cx="2079175" cy="1886811"/>
            </a:xfrm>
          </p:grpSpPr>
          <p:sp>
            <p:nvSpPr>
              <p:cNvPr id="116" name="Rectangle 4"/>
              <p:cNvSpPr/>
              <p:nvPr/>
            </p:nvSpPr>
            <p:spPr bwMode="auto">
              <a:xfrm>
                <a:off x="974037" y="2443619"/>
                <a:ext cx="2074396" cy="1449036"/>
              </a:xfrm>
              <a:prstGeom prst="rect">
                <a:avLst/>
              </a:prstGeom>
            </p:spPr>
            <p:txBody>
              <a:bodyPr wrap="square">
                <a:spAutoFit/>
              </a:bodyPr>
              <a:lstStyle/>
              <a:p>
                <a:pPr>
                  <a:lnSpc>
                    <a:spcPct val="150000"/>
                  </a:lnSpc>
                </a:pPr>
                <a:r>
                  <a:rPr lang="zh-CN" altLang="en-US" sz="649" dirty="0">
                    <a:latin typeface="方正兰亭纤黑_GBK" panose="02000000000000000000" pitchFamily="2" charset="-122"/>
                    <a:ea typeface="方正兰亭纤黑_GBK" panose="02000000000000000000" pitchFamily="2" charset="-122"/>
                  </a:rPr>
                  <a:t>添加你的饿内容文字，添加你的饿内容文字，添加你的饿</a:t>
                </a:r>
                <a:endParaRPr lang="id-ID" altLang="zh-CN" sz="649" dirty="0">
                  <a:latin typeface="Lato" pitchFamily="34" charset="0"/>
                </a:endParaRPr>
              </a:p>
            </p:txBody>
          </p:sp>
          <p:sp>
            <p:nvSpPr>
              <p:cNvPr id="117" name="Rectangle 5"/>
              <p:cNvSpPr/>
              <p:nvPr/>
            </p:nvSpPr>
            <p:spPr bwMode="auto">
              <a:xfrm>
                <a:off x="969258" y="2005844"/>
                <a:ext cx="1136219" cy="821450"/>
              </a:xfrm>
              <a:prstGeom prst="rect">
                <a:avLst/>
              </a:prstGeom>
            </p:spPr>
            <p:txBody>
              <a:bodyPr wrap="square">
                <a:spAutoFit/>
              </a:bodyPr>
              <a:lstStyle/>
              <a:p>
                <a:pPr>
                  <a:defRPr/>
                </a:pPr>
                <a:r>
                  <a:rPr lang="zh-CN" altLang="en-US" sz="844" b="1" dirty="0">
                    <a:ea typeface="Roboto" pitchFamily="2" charset="0"/>
                    <a:cs typeface="Open Sans" pitchFamily="34" charset="0"/>
                  </a:rPr>
                  <a:t>添加标题</a:t>
                </a:r>
                <a:endParaRPr lang="en-US" sz="844" b="1" dirty="0">
                  <a:ea typeface="Roboto" pitchFamily="2" charset="0"/>
                  <a:cs typeface="Open Sans" pitchFamily="34" charset="0"/>
                </a:endParaRPr>
              </a:p>
            </p:txBody>
          </p:sp>
        </p:grpSp>
      </p:gr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4050994608"/>
      </p:ext>
    </p:extLst>
  </p:cSld>
  <p:clrMapOvr>
    <a:masterClrMapping/>
  </p:clrMapOvr>
  <mc:AlternateContent xmlns:mc="http://schemas.openxmlformats.org/markup-compatibility/2006" xmlns:p14="http://schemas.microsoft.com/office/powerpoint/2010/main">
    <mc:Choice Requires="p14">
      <p:transition spd="slow" p14:dur="900" advClick="0" advTm="0">
        <p14:warp dir="in"/>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wipe(left)">
                                      <p:cBhvr>
                                        <p:cTn id="7" dur="500"/>
                                        <p:tgtEl>
                                          <p:spTgt spid="23"/>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72"/>
                                        </p:tgtEl>
                                        <p:attrNameLst>
                                          <p:attrName>style.visibility</p:attrName>
                                        </p:attrNameLst>
                                      </p:cBhvr>
                                      <p:to>
                                        <p:strVal val="visible"/>
                                      </p:to>
                                    </p:set>
                                    <p:animEffect transition="in" filter="wipe(down)">
                                      <p:cBhvr>
                                        <p:cTn id="11" dur="500"/>
                                        <p:tgtEl>
                                          <p:spTgt spid="72"/>
                                        </p:tgtEl>
                                      </p:cBhvr>
                                    </p:animEffect>
                                  </p:childTnLst>
                                </p:cTn>
                              </p:par>
                              <p:par>
                                <p:cTn id="12" presetID="22" presetClass="entr" presetSubtype="4" fill="hold" grpId="0" nodeType="withEffect">
                                  <p:stCondLst>
                                    <p:cond delay="0"/>
                                  </p:stCondLst>
                                  <p:childTnLst>
                                    <p:set>
                                      <p:cBhvr>
                                        <p:cTn id="13" dur="1" fill="hold">
                                          <p:stCondLst>
                                            <p:cond delay="0"/>
                                          </p:stCondLst>
                                        </p:cTn>
                                        <p:tgtEl>
                                          <p:spTgt spid="7"/>
                                        </p:tgtEl>
                                        <p:attrNameLst>
                                          <p:attrName>style.visibility</p:attrName>
                                        </p:attrNameLst>
                                      </p:cBhvr>
                                      <p:to>
                                        <p:strVal val="visible"/>
                                      </p:to>
                                    </p:set>
                                    <p:animEffect transition="in" filter="wipe(down)">
                                      <p:cBhvr>
                                        <p:cTn id="14" dur="500"/>
                                        <p:tgtEl>
                                          <p:spTgt spid="7"/>
                                        </p:tgtEl>
                                      </p:cBhvr>
                                    </p:animEffect>
                                  </p:childTnLst>
                                </p:cTn>
                              </p:par>
                              <p:par>
                                <p:cTn id="15" presetID="22" presetClass="entr" presetSubtype="4" fill="hold" grpId="0" nodeType="withEffect">
                                  <p:stCondLst>
                                    <p:cond delay="0"/>
                                  </p:stCondLst>
                                  <p:childTnLst>
                                    <p:set>
                                      <p:cBhvr>
                                        <p:cTn id="16" dur="1" fill="hold">
                                          <p:stCondLst>
                                            <p:cond delay="0"/>
                                          </p:stCondLst>
                                        </p:cTn>
                                        <p:tgtEl>
                                          <p:spTgt spid="63"/>
                                        </p:tgtEl>
                                        <p:attrNameLst>
                                          <p:attrName>style.visibility</p:attrName>
                                        </p:attrNameLst>
                                      </p:cBhvr>
                                      <p:to>
                                        <p:strVal val="visible"/>
                                      </p:to>
                                    </p:set>
                                    <p:animEffect transition="in" filter="wipe(down)">
                                      <p:cBhvr>
                                        <p:cTn id="17" dur="500"/>
                                        <p:tgtEl>
                                          <p:spTgt spid="63"/>
                                        </p:tgtEl>
                                      </p:cBhvr>
                                    </p:animEffect>
                                  </p:childTnLst>
                                </p:cTn>
                              </p:par>
                              <p:par>
                                <p:cTn id="18" presetID="22" presetClass="entr" presetSubtype="4" fill="hold" grpId="0" nodeType="withEffect">
                                  <p:stCondLst>
                                    <p:cond delay="0"/>
                                  </p:stCondLst>
                                  <p:childTnLst>
                                    <p:set>
                                      <p:cBhvr>
                                        <p:cTn id="19" dur="1" fill="hold">
                                          <p:stCondLst>
                                            <p:cond delay="0"/>
                                          </p:stCondLst>
                                        </p:cTn>
                                        <p:tgtEl>
                                          <p:spTgt spid="64"/>
                                        </p:tgtEl>
                                        <p:attrNameLst>
                                          <p:attrName>style.visibility</p:attrName>
                                        </p:attrNameLst>
                                      </p:cBhvr>
                                      <p:to>
                                        <p:strVal val="visible"/>
                                      </p:to>
                                    </p:set>
                                    <p:animEffect transition="in" filter="wipe(down)">
                                      <p:cBhvr>
                                        <p:cTn id="20" dur="500"/>
                                        <p:tgtEl>
                                          <p:spTgt spid="64"/>
                                        </p:tgtEl>
                                      </p:cBhvr>
                                    </p:animEffect>
                                  </p:childTnLst>
                                </p:cTn>
                              </p:par>
                            </p:childTnLst>
                          </p:cTn>
                        </p:par>
                        <p:par>
                          <p:cTn id="21" fill="hold">
                            <p:stCondLst>
                              <p:cond delay="1000"/>
                            </p:stCondLst>
                            <p:childTnLst>
                              <p:par>
                                <p:cTn id="22" presetID="12" presetClass="entr" presetSubtype="4" fill="hold" grpId="0" nodeType="afterEffect">
                                  <p:stCondLst>
                                    <p:cond delay="0"/>
                                  </p:stCondLst>
                                  <p:childTnLst>
                                    <p:set>
                                      <p:cBhvr>
                                        <p:cTn id="23" dur="1" fill="hold">
                                          <p:stCondLst>
                                            <p:cond delay="0"/>
                                          </p:stCondLst>
                                        </p:cTn>
                                        <p:tgtEl>
                                          <p:spTgt spid="73"/>
                                        </p:tgtEl>
                                        <p:attrNameLst>
                                          <p:attrName>style.visibility</p:attrName>
                                        </p:attrNameLst>
                                      </p:cBhvr>
                                      <p:to>
                                        <p:strVal val="visible"/>
                                      </p:to>
                                    </p:set>
                                    <p:anim calcmode="lin" valueType="num">
                                      <p:cBhvr additive="base">
                                        <p:cTn id="24" dur="500"/>
                                        <p:tgtEl>
                                          <p:spTgt spid="73"/>
                                        </p:tgtEl>
                                        <p:attrNameLst>
                                          <p:attrName>ppt_y</p:attrName>
                                        </p:attrNameLst>
                                      </p:cBhvr>
                                      <p:tavLst>
                                        <p:tav tm="0">
                                          <p:val>
                                            <p:strVal val="#ppt_y+#ppt_h*1.125000"/>
                                          </p:val>
                                        </p:tav>
                                        <p:tav tm="100000">
                                          <p:val>
                                            <p:strVal val="#ppt_y"/>
                                          </p:val>
                                        </p:tav>
                                      </p:tavLst>
                                    </p:anim>
                                    <p:animEffect transition="in" filter="wipe(up)">
                                      <p:cBhvr>
                                        <p:cTn id="25" dur="500"/>
                                        <p:tgtEl>
                                          <p:spTgt spid="73"/>
                                        </p:tgtEl>
                                      </p:cBhvr>
                                    </p:animEffect>
                                  </p:childTnLst>
                                </p:cTn>
                              </p:par>
                            </p:childTnLst>
                          </p:cTn>
                        </p:par>
                        <p:par>
                          <p:cTn id="26" fill="hold">
                            <p:stCondLst>
                              <p:cond delay="1500"/>
                            </p:stCondLst>
                            <p:childTnLst>
                              <p:par>
                                <p:cTn id="27" presetID="12" presetClass="entr" presetSubtype="4" fill="hold" grpId="0" nodeType="afterEffect">
                                  <p:stCondLst>
                                    <p:cond delay="0"/>
                                  </p:stCondLst>
                                  <p:childTnLst>
                                    <p:set>
                                      <p:cBhvr>
                                        <p:cTn id="28" dur="1" fill="hold">
                                          <p:stCondLst>
                                            <p:cond delay="0"/>
                                          </p:stCondLst>
                                        </p:cTn>
                                        <p:tgtEl>
                                          <p:spTgt spid="69"/>
                                        </p:tgtEl>
                                        <p:attrNameLst>
                                          <p:attrName>style.visibility</p:attrName>
                                        </p:attrNameLst>
                                      </p:cBhvr>
                                      <p:to>
                                        <p:strVal val="visible"/>
                                      </p:to>
                                    </p:set>
                                    <p:anim calcmode="lin" valueType="num">
                                      <p:cBhvr additive="base">
                                        <p:cTn id="29" dur="500"/>
                                        <p:tgtEl>
                                          <p:spTgt spid="69"/>
                                        </p:tgtEl>
                                        <p:attrNameLst>
                                          <p:attrName>ppt_y</p:attrName>
                                        </p:attrNameLst>
                                      </p:cBhvr>
                                      <p:tavLst>
                                        <p:tav tm="0">
                                          <p:val>
                                            <p:strVal val="#ppt_y+#ppt_h*1.125000"/>
                                          </p:val>
                                        </p:tav>
                                        <p:tav tm="100000">
                                          <p:val>
                                            <p:strVal val="#ppt_y"/>
                                          </p:val>
                                        </p:tav>
                                      </p:tavLst>
                                    </p:anim>
                                    <p:animEffect transition="in" filter="wipe(up)">
                                      <p:cBhvr>
                                        <p:cTn id="30" dur="500"/>
                                        <p:tgtEl>
                                          <p:spTgt spid="69"/>
                                        </p:tgtEl>
                                      </p:cBhvr>
                                    </p:animEffect>
                                  </p:childTnLst>
                                </p:cTn>
                              </p:par>
                            </p:childTnLst>
                          </p:cTn>
                        </p:par>
                        <p:par>
                          <p:cTn id="31" fill="hold">
                            <p:stCondLst>
                              <p:cond delay="2000"/>
                            </p:stCondLst>
                            <p:childTnLst>
                              <p:par>
                                <p:cTn id="32" presetID="12" presetClass="entr" presetSubtype="4" fill="hold" grpId="0" nodeType="afterEffect">
                                  <p:stCondLst>
                                    <p:cond delay="0"/>
                                  </p:stCondLst>
                                  <p:childTnLst>
                                    <p:set>
                                      <p:cBhvr>
                                        <p:cTn id="33" dur="1" fill="hold">
                                          <p:stCondLst>
                                            <p:cond delay="0"/>
                                          </p:stCondLst>
                                        </p:cTn>
                                        <p:tgtEl>
                                          <p:spTgt spid="70"/>
                                        </p:tgtEl>
                                        <p:attrNameLst>
                                          <p:attrName>style.visibility</p:attrName>
                                        </p:attrNameLst>
                                      </p:cBhvr>
                                      <p:to>
                                        <p:strVal val="visible"/>
                                      </p:to>
                                    </p:set>
                                    <p:anim calcmode="lin" valueType="num">
                                      <p:cBhvr additive="base">
                                        <p:cTn id="34" dur="500"/>
                                        <p:tgtEl>
                                          <p:spTgt spid="70"/>
                                        </p:tgtEl>
                                        <p:attrNameLst>
                                          <p:attrName>ppt_y</p:attrName>
                                        </p:attrNameLst>
                                      </p:cBhvr>
                                      <p:tavLst>
                                        <p:tav tm="0">
                                          <p:val>
                                            <p:strVal val="#ppt_y+#ppt_h*1.125000"/>
                                          </p:val>
                                        </p:tav>
                                        <p:tav tm="100000">
                                          <p:val>
                                            <p:strVal val="#ppt_y"/>
                                          </p:val>
                                        </p:tav>
                                      </p:tavLst>
                                    </p:anim>
                                    <p:animEffect transition="in" filter="wipe(up)">
                                      <p:cBhvr>
                                        <p:cTn id="35" dur="500"/>
                                        <p:tgtEl>
                                          <p:spTgt spid="70"/>
                                        </p:tgtEl>
                                      </p:cBhvr>
                                    </p:animEffect>
                                  </p:childTnLst>
                                </p:cTn>
                              </p:par>
                            </p:childTnLst>
                          </p:cTn>
                        </p:par>
                        <p:par>
                          <p:cTn id="36" fill="hold">
                            <p:stCondLst>
                              <p:cond delay="2500"/>
                            </p:stCondLst>
                            <p:childTnLst>
                              <p:par>
                                <p:cTn id="37" presetID="12" presetClass="entr" presetSubtype="4" fill="hold" grpId="0" nodeType="afterEffect">
                                  <p:stCondLst>
                                    <p:cond delay="0"/>
                                  </p:stCondLst>
                                  <p:childTnLst>
                                    <p:set>
                                      <p:cBhvr>
                                        <p:cTn id="38" dur="1" fill="hold">
                                          <p:stCondLst>
                                            <p:cond delay="0"/>
                                          </p:stCondLst>
                                        </p:cTn>
                                        <p:tgtEl>
                                          <p:spTgt spid="71"/>
                                        </p:tgtEl>
                                        <p:attrNameLst>
                                          <p:attrName>style.visibility</p:attrName>
                                        </p:attrNameLst>
                                      </p:cBhvr>
                                      <p:to>
                                        <p:strVal val="visible"/>
                                      </p:to>
                                    </p:set>
                                    <p:anim calcmode="lin" valueType="num">
                                      <p:cBhvr additive="base">
                                        <p:cTn id="39" dur="500"/>
                                        <p:tgtEl>
                                          <p:spTgt spid="71"/>
                                        </p:tgtEl>
                                        <p:attrNameLst>
                                          <p:attrName>ppt_y</p:attrName>
                                        </p:attrNameLst>
                                      </p:cBhvr>
                                      <p:tavLst>
                                        <p:tav tm="0">
                                          <p:val>
                                            <p:strVal val="#ppt_y+#ppt_h*1.125000"/>
                                          </p:val>
                                        </p:tav>
                                        <p:tav tm="100000">
                                          <p:val>
                                            <p:strVal val="#ppt_y"/>
                                          </p:val>
                                        </p:tav>
                                      </p:tavLst>
                                    </p:anim>
                                    <p:animEffect transition="in" filter="wipe(up)">
                                      <p:cBhvr>
                                        <p:cTn id="40" dur="500"/>
                                        <p:tgtEl>
                                          <p:spTgt spid="71"/>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74"/>
                                        </p:tgtEl>
                                        <p:attrNameLst>
                                          <p:attrName>style.visibility</p:attrName>
                                        </p:attrNameLst>
                                      </p:cBhvr>
                                      <p:to>
                                        <p:strVal val="visible"/>
                                      </p:to>
                                    </p:set>
                                    <p:animEffect transition="in" filter="fade">
                                      <p:cBhvr>
                                        <p:cTn id="43" dur="500"/>
                                        <p:tgtEl>
                                          <p:spTgt spid="74"/>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75"/>
                                        </p:tgtEl>
                                        <p:attrNameLst>
                                          <p:attrName>style.visibility</p:attrName>
                                        </p:attrNameLst>
                                      </p:cBhvr>
                                      <p:to>
                                        <p:strVal val="visible"/>
                                      </p:to>
                                    </p:set>
                                    <p:animEffect transition="in" filter="fade">
                                      <p:cBhvr>
                                        <p:cTn id="46" dur="500"/>
                                        <p:tgtEl>
                                          <p:spTgt spid="75"/>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76"/>
                                        </p:tgtEl>
                                        <p:attrNameLst>
                                          <p:attrName>style.visibility</p:attrName>
                                        </p:attrNameLst>
                                      </p:cBhvr>
                                      <p:to>
                                        <p:strVal val="visible"/>
                                      </p:to>
                                    </p:set>
                                    <p:animEffect transition="in" filter="fade">
                                      <p:cBhvr>
                                        <p:cTn id="49" dur="500"/>
                                        <p:tgtEl>
                                          <p:spTgt spid="76"/>
                                        </p:tgtEl>
                                      </p:cBhvr>
                                    </p:animEffect>
                                  </p:childTnLst>
                                </p:cTn>
                              </p:par>
                              <p:par>
                                <p:cTn id="50" presetID="10" presetClass="entr" presetSubtype="0" fill="hold" grpId="0" nodeType="withEffect">
                                  <p:stCondLst>
                                    <p:cond delay="0"/>
                                  </p:stCondLst>
                                  <p:childTnLst>
                                    <p:set>
                                      <p:cBhvr>
                                        <p:cTn id="51" dur="1" fill="hold">
                                          <p:stCondLst>
                                            <p:cond delay="0"/>
                                          </p:stCondLst>
                                        </p:cTn>
                                        <p:tgtEl>
                                          <p:spTgt spid="77"/>
                                        </p:tgtEl>
                                        <p:attrNameLst>
                                          <p:attrName>style.visibility</p:attrName>
                                        </p:attrNameLst>
                                      </p:cBhvr>
                                      <p:to>
                                        <p:strVal val="visible"/>
                                      </p:to>
                                    </p:set>
                                    <p:animEffect transition="in" filter="fade">
                                      <p:cBhvr>
                                        <p:cTn id="52" dur="500"/>
                                        <p:tgtEl>
                                          <p:spTgt spid="77"/>
                                        </p:tgtEl>
                                      </p:cBhvr>
                                    </p:animEffect>
                                  </p:childTnLst>
                                </p:cTn>
                              </p:par>
                            </p:childTnLst>
                          </p:cTn>
                        </p:par>
                        <p:par>
                          <p:cTn id="53" fill="hold">
                            <p:stCondLst>
                              <p:cond delay="3000"/>
                            </p:stCondLst>
                            <p:childTnLst>
                              <p:par>
                                <p:cTn id="54" presetID="47" presetClass="entr" presetSubtype="0" fill="hold" grpId="0" nodeType="afterEffect">
                                  <p:stCondLst>
                                    <p:cond delay="0"/>
                                  </p:stCondLst>
                                  <p:childTnLst>
                                    <p:set>
                                      <p:cBhvr>
                                        <p:cTn id="55" dur="1" fill="hold">
                                          <p:stCondLst>
                                            <p:cond delay="0"/>
                                          </p:stCondLst>
                                        </p:cTn>
                                        <p:tgtEl>
                                          <p:spTgt spid="78"/>
                                        </p:tgtEl>
                                        <p:attrNameLst>
                                          <p:attrName>style.visibility</p:attrName>
                                        </p:attrNameLst>
                                      </p:cBhvr>
                                      <p:to>
                                        <p:strVal val="visible"/>
                                      </p:to>
                                    </p:set>
                                    <p:animEffect transition="in" filter="fade">
                                      <p:cBhvr>
                                        <p:cTn id="56" dur="500"/>
                                        <p:tgtEl>
                                          <p:spTgt spid="78"/>
                                        </p:tgtEl>
                                      </p:cBhvr>
                                    </p:animEffect>
                                    <p:anim calcmode="lin" valueType="num">
                                      <p:cBhvr>
                                        <p:cTn id="57" dur="500" fill="hold"/>
                                        <p:tgtEl>
                                          <p:spTgt spid="78"/>
                                        </p:tgtEl>
                                        <p:attrNameLst>
                                          <p:attrName>ppt_x</p:attrName>
                                        </p:attrNameLst>
                                      </p:cBhvr>
                                      <p:tavLst>
                                        <p:tav tm="0">
                                          <p:val>
                                            <p:strVal val="#ppt_x"/>
                                          </p:val>
                                        </p:tav>
                                        <p:tav tm="100000">
                                          <p:val>
                                            <p:strVal val="#ppt_x"/>
                                          </p:val>
                                        </p:tav>
                                      </p:tavLst>
                                    </p:anim>
                                    <p:anim calcmode="lin" valueType="num">
                                      <p:cBhvr>
                                        <p:cTn id="58" dur="500" fill="hold"/>
                                        <p:tgtEl>
                                          <p:spTgt spid="78"/>
                                        </p:tgtEl>
                                        <p:attrNameLst>
                                          <p:attrName>ppt_y</p:attrName>
                                        </p:attrNameLst>
                                      </p:cBhvr>
                                      <p:tavLst>
                                        <p:tav tm="0">
                                          <p:val>
                                            <p:strVal val="#ppt_y-.1"/>
                                          </p:val>
                                        </p:tav>
                                        <p:tav tm="100000">
                                          <p:val>
                                            <p:strVal val="#ppt_y"/>
                                          </p:val>
                                        </p:tav>
                                      </p:tavLst>
                                    </p:anim>
                                  </p:childTnLst>
                                </p:cTn>
                              </p:par>
                              <p:par>
                                <p:cTn id="59" presetID="47" presetClass="entr" presetSubtype="0" fill="hold" grpId="0" nodeType="withEffect">
                                  <p:stCondLst>
                                    <p:cond delay="0"/>
                                  </p:stCondLst>
                                  <p:childTnLst>
                                    <p:set>
                                      <p:cBhvr>
                                        <p:cTn id="60" dur="1" fill="hold">
                                          <p:stCondLst>
                                            <p:cond delay="0"/>
                                          </p:stCondLst>
                                        </p:cTn>
                                        <p:tgtEl>
                                          <p:spTgt spid="79"/>
                                        </p:tgtEl>
                                        <p:attrNameLst>
                                          <p:attrName>style.visibility</p:attrName>
                                        </p:attrNameLst>
                                      </p:cBhvr>
                                      <p:to>
                                        <p:strVal val="visible"/>
                                      </p:to>
                                    </p:set>
                                    <p:animEffect transition="in" filter="fade">
                                      <p:cBhvr>
                                        <p:cTn id="61" dur="500"/>
                                        <p:tgtEl>
                                          <p:spTgt spid="79"/>
                                        </p:tgtEl>
                                      </p:cBhvr>
                                    </p:animEffect>
                                    <p:anim calcmode="lin" valueType="num">
                                      <p:cBhvr>
                                        <p:cTn id="62" dur="500" fill="hold"/>
                                        <p:tgtEl>
                                          <p:spTgt spid="79"/>
                                        </p:tgtEl>
                                        <p:attrNameLst>
                                          <p:attrName>ppt_x</p:attrName>
                                        </p:attrNameLst>
                                      </p:cBhvr>
                                      <p:tavLst>
                                        <p:tav tm="0">
                                          <p:val>
                                            <p:strVal val="#ppt_x"/>
                                          </p:val>
                                        </p:tav>
                                        <p:tav tm="100000">
                                          <p:val>
                                            <p:strVal val="#ppt_x"/>
                                          </p:val>
                                        </p:tav>
                                      </p:tavLst>
                                    </p:anim>
                                    <p:anim calcmode="lin" valueType="num">
                                      <p:cBhvr>
                                        <p:cTn id="63" dur="500" fill="hold"/>
                                        <p:tgtEl>
                                          <p:spTgt spid="79"/>
                                        </p:tgtEl>
                                        <p:attrNameLst>
                                          <p:attrName>ppt_y</p:attrName>
                                        </p:attrNameLst>
                                      </p:cBhvr>
                                      <p:tavLst>
                                        <p:tav tm="0">
                                          <p:val>
                                            <p:strVal val="#ppt_y-.1"/>
                                          </p:val>
                                        </p:tav>
                                        <p:tav tm="100000">
                                          <p:val>
                                            <p:strVal val="#ppt_y"/>
                                          </p:val>
                                        </p:tav>
                                      </p:tavLst>
                                    </p:anim>
                                  </p:childTnLst>
                                </p:cTn>
                              </p:par>
                              <p:par>
                                <p:cTn id="64" presetID="47" presetClass="entr" presetSubtype="0" fill="hold" grpId="0" nodeType="withEffect">
                                  <p:stCondLst>
                                    <p:cond delay="0"/>
                                  </p:stCondLst>
                                  <p:childTnLst>
                                    <p:set>
                                      <p:cBhvr>
                                        <p:cTn id="65" dur="1" fill="hold">
                                          <p:stCondLst>
                                            <p:cond delay="0"/>
                                          </p:stCondLst>
                                        </p:cTn>
                                        <p:tgtEl>
                                          <p:spTgt spid="80"/>
                                        </p:tgtEl>
                                        <p:attrNameLst>
                                          <p:attrName>style.visibility</p:attrName>
                                        </p:attrNameLst>
                                      </p:cBhvr>
                                      <p:to>
                                        <p:strVal val="visible"/>
                                      </p:to>
                                    </p:set>
                                    <p:animEffect transition="in" filter="fade">
                                      <p:cBhvr>
                                        <p:cTn id="66" dur="500"/>
                                        <p:tgtEl>
                                          <p:spTgt spid="80"/>
                                        </p:tgtEl>
                                      </p:cBhvr>
                                    </p:animEffect>
                                    <p:anim calcmode="lin" valueType="num">
                                      <p:cBhvr>
                                        <p:cTn id="67" dur="500" fill="hold"/>
                                        <p:tgtEl>
                                          <p:spTgt spid="80"/>
                                        </p:tgtEl>
                                        <p:attrNameLst>
                                          <p:attrName>ppt_x</p:attrName>
                                        </p:attrNameLst>
                                      </p:cBhvr>
                                      <p:tavLst>
                                        <p:tav tm="0">
                                          <p:val>
                                            <p:strVal val="#ppt_x"/>
                                          </p:val>
                                        </p:tav>
                                        <p:tav tm="100000">
                                          <p:val>
                                            <p:strVal val="#ppt_x"/>
                                          </p:val>
                                        </p:tav>
                                      </p:tavLst>
                                    </p:anim>
                                    <p:anim calcmode="lin" valueType="num">
                                      <p:cBhvr>
                                        <p:cTn id="68" dur="500" fill="hold"/>
                                        <p:tgtEl>
                                          <p:spTgt spid="80"/>
                                        </p:tgtEl>
                                        <p:attrNameLst>
                                          <p:attrName>ppt_y</p:attrName>
                                        </p:attrNameLst>
                                      </p:cBhvr>
                                      <p:tavLst>
                                        <p:tav tm="0">
                                          <p:val>
                                            <p:strVal val="#ppt_y-.1"/>
                                          </p:val>
                                        </p:tav>
                                        <p:tav tm="100000">
                                          <p:val>
                                            <p:strVal val="#ppt_y"/>
                                          </p:val>
                                        </p:tav>
                                      </p:tavLst>
                                    </p:anim>
                                  </p:childTnLst>
                                </p:cTn>
                              </p:par>
                              <p:par>
                                <p:cTn id="69" presetID="47" presetClass="entr" presetSubtype="0" fill="hold" grpId="0" nodeType="withEffect">
                                  <p:stCondLst>
                                    <p:cond delay="0"/>
                                  </p:stCondLst>
                                  <p:childTnLst>
                                    <p:set>
                                      <p:cBhvr>
                                        <p:cTn id="70" dur="1" fill="hold">
                                          <p:stCondLst>
                                            <p:cond delay="0"/>
                                          </p:stCondLst>
                                        </p:cTn>
                                        <p:tgtEl>
                                          <p:spTgt spid="81"/>
                                        </p:tgtEl>
                                        <p:attrNameLst>
                                          <p:attrName>style.visibility</p:attrName>
                                        </p:attrNameLst>
                                      </p:cBhvr>
                                      <p:to>
                                        <p:strVal val="visible"/>
                                      </p:to>
                                    </p:set>
                                    <p:animEffect transition="in" filter="fade">
                                      <p:cBhvr>
                                        <p:cTn id="71" dur="500"/>
                                        <p:tgtEl>
                                          <p:spTgt spid="81"/>
                                        </p:tgtEl>
                                      </p:cBhvr>
                                    </p:animEffect>
                                    <p:anim calcmode="lin" valueType="num">
                                      <p:cBhvr>
                                        <p:cTn id="72" dur="500" fill="hold"/>
                                        <p:tgtEl>
                                          <p:spTgt spid="81"/>
                                        </p:tgtEl>
                                        <p:attrNameLst>
                                          <p:attrName>ppt_x</p:attrName>
                                        </p:attrNameLst>
                                      </p:cBhvr>
                                      <p:tavLst>
                                        <p:tav tm="0">
                                          <p:val>
                                            <p:strVal val="#ppt_x"/>
                                          </p:val>
                                        </p:tav>
                                        <p:tav tm="100000">
                                          <p:val>
                                            <p:strVal val="#ppt_x"/>
                                          </p:val>
                                        </p:tav>
                                      </p:tavLst>
                                    </p:anim>
                                    <p:anim calcmode="lin" valueType="num">
                                      <p:cBhvr>
                                        <p:cTn id="73" dur="500" fill="hold"/>
                                        <p:tgtEl>
                                          <p:spTgt spid="81"/>
                                        </p:tgtEl>
                                        <p:attrNameLst>
                                          <p:attrName>ppt_y</p:attrName>
                                        </p:attrNameLst>
                                      </p:cBhvr>
                                      <p:tavLst>
                                        <p:tav tm="0">
                                          <p:val>
                                            <p:strVal val="#ppt_y-.1"/>
                                          </p:val>
                                        </p:tav>
                                        <p:tav tm="100000">
                                          <p:val>
                                            <p:strVal val="#ppt_y"/>
                                          </p:val>
                                        </p:tav>
                                      </p:tavLst>
                                    </p:anim>
                                  </p:childTnLst>
                                </p:cTn>
                              </p:par>
                            </p:childTnLst>
                          </p:cTn>
                        </p:par>
                        <p:par>
                          <p:cTn id="74" fill="hold">
                            <p:stCondLst>
                              <p:cond delay="3500"/>
                            </p:stCondLst>
                            <p:childTnLst>
                              <p:par>
                                <p:cTn id="75" presetID="53" presetClass="entr" presetSubtype="16" fill="hold" nodeType="afterEffect">
                                  <p:stCondLst>
                                    <p:cond delay="0"/>
                                  </p:stCondLst>
                                  <p:childTnLst>
                                    <p:set>
                                      <p:cBhvr>
                                        <p:cTn id="76" dur="1" fill="hold">
                                          <p:stCondLst>
                                            <p:cond delay="0"/>
                                          </p:stCondLst>
                                        </p:cTn>
                                        <p:tgtEl>
                                          <p:spTgt spid="25"/>
                                        </p:tgtEl>
                                        <p:attrNameLst>
                                          <p:attrName>style.visibility</p:attrName>
                                        </p:attrNameLst>
                                      </p:cBhvr>
                                      <p:to>
                                        <p:strVal val="visible"/>
                                      </p:to>
                                    </p:set>
                                    <p:anim calcmode="lin" valueType="num">
                                      <p:cBhvr>
                                        <p:cTn id="77" dur="500" fill="hold"/>
                                        <p:tgtEl>
                                          <p:spTgt spid="25"/>
                                        </p:tgtEl>
                                        <p:attrNameLst>
                                          <p:attrName>ppt_w</p:attrName>
                                        </p:attrNameLst>
                                      </p:cBhvr>
                                      <p:tavLst>
                                        <p:tav tm="0">
                                          <p:val>
                                            <p:fltVal val="0"/>
                                          </p:val>
                                        </p:tav>
                                        <p:tav tm="100000">
                                          <p:val>
                                            <p:strVal val="#ppt_w"/>
                                          </p:val>
                                        </p:tav>
                                      </p:tavLst>
                                    </p:anim>
                                    <p:anim calcmode="lin" valueType="num">
                                      <p:cBhvr>
                                        <p:cTn id="78" dur="500" fill="hold"/>
                                        <p:tgtEl>
                                          <p:spTgt spid="25"/>
                                        </p:tgtEl>
                                        <p:attrNameLst>
                                          <p:attrName>ppt_h</p:attrName>
                                        </p:attrNameLst>
                                      </p:cBhvr>
                                      <p:tavLst>
                                        <p:tav tm="0">
                                          <p:val>
                                            <p:fltVal val="0"/>
                                          </p:val>
                                        </p:tav>
                                        <p:tav tm="100000">
                                          <p:val>
                                            <p:strVal val="#ppt_h"/>
                                          </p:val>
                                        </p:tav>
                                      </p:tavLst>
                                    </p:anim>
                                    <p:animEffect transition="in" filter="fade">
                                      <p:cBhvr>
                                        <p:cTn id="79" dur="500"/>
                                        <p:tgtEl>
                                          <p:spTgt spid="25"/>
                                        </p:tgtEl>
                                      </p:cBhvr>
                                    </p:animEffect>
                                  </p:childTnLst>
                                </p:cTn>
                              </p:par>
                            </p:childTnLst>
                          </p:cTn>
                        </p:par>
                        <p:par>
                          <p:cTn id="80" fill="hold">
                            <p:stCondLst>
                              <p:cond delay="4000"/>
                            </p:stCondLst>
                            <p:childTnLst>
                              <p:par>
                                <p:cTn id="81" presetID="12" presetClass="entr" presetSubtype="8" fill="hold" nodeType="afterEffect">
                                  <p:stCondLst>
                                    <p:cond delay="0"/>
                                  </p:stCondLst>
                                  <p:childTnLst>
                                    <p:set>
                                      <p:cBhvr>
                                        <p:cTn id="82" dur="1" fill="hold">
                                          <p:stCondLst>
                                            <p:cond delay="0"/>
                                          </p:stCondLst>
                                        </p:cTn>
                                        <p:tgtEl>
                                          <p:spTgt spid="86"/>
                                        </p:tgtEl>
                                        <p:attrNameLst>
                                          <p:attrName>style.visibility</p:attrName>
                                        </p:attrNameLst>
                                      </p:cBhvr>
                                      <p:to>
                                        <p:strVal val="visible"/>
                                      </p:to>
                                    </p:set>
                                    <p:anim calcmode="lin" valueType="num">
                                      <p:cBhvr additive="base">
                                        <p:cTn id="83" dur="500"/>
                                        <p:tgtEl>
                                          <p:spTgt spid="86"/>
                                        </p:tgtEl>
                                        <p:attrNameLst>
                                          <p:attrName>ppt_x</p:attrName>
                                        </p:attrNameLst>
                                      </p:cBhvr>
                                      <p:tavLst>
                                        <p:tav tm="0">
                                          <p:val>
                                            <p:strVal val="#ppt_x-#ppt_w*1.125000"/>
                                          </p:val>
                                        </p:tav>
                                        <p:tav tm="100000">
                                          <p:val>
                                            <p:strVal val="#ppt_x"/>
                                          </p:val>
                                        </p:tav>
                                      </p:tavLst>
                                    </p:anim>
                                    <p:animEffect transition="in" filter="wipe(right)">
                                      <p:cBhvr>
                                        <p:cTn id="84" dur="500"/>
                                        <p:tgtEl>
                                          <p:spTgt spid="86"/>
                                        </p:tgtEl>
                                      </p:cBhvr>
                                    </p:animEffect>
                                  </p:childTnLst>
                                </p:cTn>
                              </p:par>
                            </p:childTnLst>
                          </p:cTn>
                        </p:par>
                        <p:par>
                          <p:cTn id="85" fill="hold">
                            <p:stCondLst>
                              <p:cond delay="4500"/>
                            </p:stCondLst>
                            <p:childTnLst>
                              <p:par>
                                <p:cTn id="86" presetID="14" presetClass="entr" presetSubtype="10" fill="hold" grpId="0" nodeType="afterEffect">
                                  <p:stCondLst>
                                    <p:cond delay="0"/>
                                  </p:stCondLst>
                                  <p:childTnLst>
                                    <p:set>
                                      <p:cBhvr>
                                        <p:cTn id="87" dur="1" fill="hold">
                                          <p:stCondLst>
                                            <p:cond delay="0"/>
                                          </p:stCondLst>
                                        </p:cTn>
                                        <p:tgtEl>
                                          <p:spTgt spid="85"/>
                                        </p:tgtEl>
                                        <p:attrNameLst>
                                          <p:attrName>style.visibility</p:attrName>
                                        </p:attrNameLst>
                                      </p:cBhvr>
                                      <p:to>
                                        <p:strVal val="visible"/>
                                      </p:to>
                                    </p:set>
                                    <p:animEffect transition="in" filter="randombar(horizontal)">
                                      <p:cBhvr>
                                        <p:cTn id="88" dur="500"/>
                                        <p:tgtEl>
                                          <p:spTgt spid="85"/>
                                        </p:tgtEl>
                                      </p:cBhvr>
                                    </p:animEffect>
                                  </p:childTnLst>
                                </p:cTn>
                              </p:par>
                            </p:childTnLst>
                          </p:cTn>
                        </p:par>
                        <p:par>
                          <p:cTn id="89" fill="hold">
                            <p:stCondLst>
                              <p:cond delay="5000"/>
                            </p:stCondLst>
                            <p:childTnLst>
                              <p:par>
                                <p:cTn id="90" presetID="12" presetClass="entr" presetSubtype="4" fill="hold" grpId="0" nodeType="afterEffect">
                                  <p:stCondLst>
                                    <p:cond delay="0"/>
                                  </p:stCondLst>
                                  <p:iterate type="lt">
                                    <p:tmPct val="50000"/>
                                  </p:iterate>
                                  <p:childTnLst>
                                    <p:set>
                                      <p:cBhvr>
                                        <p:cTn id="91" dur="1" fill="hold">
                                          <p:stCondLst>
                                            <p:cond delay="0"/>
                                          </p:stCondLst>
                                        </p:cTn>
                                        <p:tgtEl>
                                          <p:spTgt spid="87"/>
                                        </p:tgtEl>
                                        <p:attrNameLst>
                                          <p:attrName>style.visibility</p:attrName>
                                        </p:attrNameLst>
                                      </p:cBhvr>
                                      <p:to>
                                        <p:strVal val="visible"/>
                                      </p:to>
                                    </p:set>
                                    <p:anim calcmode="lin" valueType="num">
                                      <p:cBhvr additive="base">
                                        <p:cTn id="92" dur="200"/>
                                        <p:tgtEl>
                                          <p:spTgt spid="87"/>
                                        </p:tgtEl>
                                        <p:attrNameLst>
                                          <p:attrName>ppt_y</p:attrName>
                                        </p:attrNameLst>
                                      </p:cBhvr>
                                      <p:tavLst>
                                        <p:tav tm="0">
                                          <p:val>
                                            <p:strVal val="#ppt_y+#ppt_h*1.125000"/>
                                          </p:val>
                                        </p:tav>
                                        <p:tav tm="100000">
                                          <p:val>
                                            <p:strVal val="#ppt_y"/>
                                          </p:val>
                                        </p:tav>
                                      </p:tavLst>
                                    </p:anim>
                                    <p:animEffect transition="in" filter="wipe(up)">
                                      <p:cBhvr>
                                        <p:cTn id="93" dur="200"/>
                                        <p:tgtEl>
                                          <p:spTgt spid="87"/>
                                        </p:tgtEl>
                                      </p:cBhvr>
                                    </p:animEffect>
                                  </p:childTnLst>
                                </p:cTn>
                              </p:par>
                            </p:childTnLst>
                          </p:cTn>
                        </p:par>
                        <p:par>
                          <p:cTn id="94" fill="hold">
                            <p:stCondLst>
                              <p:cond delay="6100"/>
                            </p:stCondLst>
                            <p:childTnLst>
                              <p:par>
                                <p:cTn id="95" presetID="14" presetClass="entr" presetSubtype="10" fill="hold" nodeType="afterEffect">
                                  <p:stCondLst>
                                    <p:cond delay="0"/>
                                  </p:stCondLst>
                                  <p:childTnLst>
                                    <p:set>
                                      <p:cBhvr>
                                        <p:cTn id="96" dur="1" fill="hold">
                                          <p:stCondLst>
                                            <p:cond delay="0"/>
                                          </p:stCondLst>
                                        </p:cTn>
                                        <p:tgtEl>
                                          <p:spTgt spid="26"/>
                                        </p:tgtEl>
                                        <p:attrNameLst>
                                          <p:attrName>style.visibility</p:attrName>
                                        </p:attrNameLst>
                                      </p:cBhvr>
                                      <p:to>
                                        <p:strVal val="visible"/>
                                      </p:to>
                                    </p:set>
                                    <p:animEffect transition="in" filter="randombar(horizontal)">
                                      <p:cBhvr>
                                        <p:cTn id="97"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63" grpId="0" animBg="1"/>
      <p:bldP spid="64" grpId="0" animBg="1"/>
      <p:bldP spid="69" grpId="0" animBg="1"/>
      <p:bldP spid="70" grpId="0" animBg="1"/>
      <p:bldP spid="71" grpId="0" animBg="1"/>
      <p:bldP spid="72" grpId="0" animBg="1"/>
      <p:bldP spid="73" grpId="0" animBg="1"/>
      <p:bldP spid="74" grpId="0"/>
      <p:bldP spid="75" grpId="0"/>
      <p:bldP spid="76" grpId="0"/>
      <p:bldP spid="77" grpId="0"/>
      <p:bldP spid="78" grpId="0"/>
      <p:bldP spid="79" grpId="0"/>
      <p:bldP spid="80" grpId="0"/>
      <p:bldP spid="81" grpId="0"/>
      <p:bldP spid="85" grpId="0"/>
      <p:bldP spid="87"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0" y="0"/>
            <a:ext cx="9144000" cy="5143500"/>
          </a:xfrm>
          <a:prstGeom prst="rect">
            <a:avLst/>
          </a:prstGeom>
        </p:spPr>
      </p:pic>
      <p:pic>
        <p:nvPicPr>
          <p:cNvPr id="4" name="图片 3"/>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205159" y="-12700"/>
            <a:ext cx="991117" cy="1871554"/>
          </a:xfrm>
          <a:prstGeom prst="rect">
            <a:avLst/>
          </a:prstGeom>
        </p:spPr>
      </p:pic>
      <p:pic>
        <p:nvPicPr>
          <p:cNvPr id="5" name="图片 4"/>
          <p:cNvPicPr>
            <a:picLocks noChangeAspect="1"/>
          </p:cNvPicPr>
          <p:nvPr/>
        </p:nvPicPr>
        <p:blipFill rotWithShape="1">
          <a:blip r:embed="rId4" cstate="screen">
            <a:extLst>
              <a:ext uri="{28A0092B-C50C-407E-A947-70E740481C1C}">
                <a14:useLocalDpi xmlns:a14="http://schemas.microsoft.com/office/drawing/2010/main"/>
              </a:ext>
            </a:extLst>
          </a:blip>
          <a:srcRect b="-1667"/>
          <a:stretch/>
        </p:blipFill>
        <p:spPr>
          <a:xfrm>
            <a:off x="6855953" y="229328"/>
            <a:ext cx="2288047" cy="2323592"/>
          </a:xfrm>
          <a:prstGeom prst="rect">
            <a:avLst/>
          </a:prstGeom>
        </p:spPr>
      </p:pic>
      <p:pic>
        <p:nvPicPr>
          <p:cNvPr id="6" name="图片 5"/>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2529351" y="1121394"/>
            <a:ext cx="2359058" cy="1179529"/>
          </a:xfrm>
          <a:prstGeom prst="rect">
            <a:avLst/>
          </a:prstGeom>
        </p:spPr>
      </p:pic>
      <p:pic>
        <p:nvPicPr>
          <p:cNvPr id="8" name="图片 7"/>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0" y="2782247"/>
            <a:ext cx="9144000" cy="2357489"/>
          </a:xfrm>
          <a:prstGeom prst="rect">
            <a:avLst/>
          </a:prstGeom>
        </p:spPr>
      </p:pic>
      <p:pic>
        <p:nvPicPr>
          <p:cNvPr id="7" name="图片 6"/>
          <p:cNvPicPr>
            <a:picLocks noChangeAspect="1"/>
          </p:cNvPicPr>
          <p:nvPr/>
        </p:nvPicPr>
        <p:blipFill>
          <a:blip r:embed="rId7" cstate="screen">
            <a:extLst>
              <a:ext uri="{BEBA8EAE-BF5A-486C-A8C5-ECC9F3942E4B}">
                <a14:imgProps xmlns:a14="http://schemas.microsoft.com/office/drawing/2010/main">
                  <a14:imgLayer r:embed="rId8">
                    <a14:imgEffect>
                      <a14:saturation sat="400000"/>
                    </a14:imgEffect>
                  </a14:imgLayer>
                </a14:imgProps>
              </a:ext>
              <a:ext uri="{28A0092B-C50C-407E-A947-70E740481C1C}">
                <a14:useLocalDpi xmlns:a14="http://schemas.microsoft.com/office/drawing/2010/main"/>
              </a:ext>
            </a:extLst>
          </a:blip>
          <a:stretch>
            <a:fillRect/>
          </a:stretch>
        </p:blipFill>
        <p:spPr>
          <a:xfrm>
            <a:off x="6226019" y="2331143"/>
            <a:ext cx="2464313" cy="2692913"/>
          </a:xfrm>
          <a:prstGeom prst="rect">
            <a:avLst/>
          </a:prstGeom>
        </p:spPr>
      </p:pic>
      <p:sp>
        <p:nvSpPr>
          <p:cNvPr id="2" name="文本框 1"/>
          <p:cNvSpPr txBox="1"/>
          <p:nvPr/>
        </p:nvSpPr>
        <p:spPr>
          <a:xfrm>
            <a:off x="3751301" y="921146"/>
            <a:ext cx="1389746" cy="1200329"/>
          </a:xfrm>
          <a:prstGeom prst="rect">
            <a:avLst/>
          </a:prstGeom>
          <a:noFill/>
        </p:spPr>
        <p:txBody>
          <a:bodyPr wrap="square" rtlCol="0">
            <a:spAutoFit/>
          </a:bodyPr>
          <a:lstStyle/>
          <a:p>
            <a:r>
              <a:rPr lang="en-US" altLang="zh-CN" sz="7200" b="1" dirty="0" smtClean="0">
                <a:solidFill>
                  <a:srgbClr val="FF0000"/>
                </a:solidFill>
                <a:latin typeface="+mj-ea"/>
                <a:ea typeface="+mj-ea"/>
              </a:rPr>
              <a:t>03</a:t>
            </a:r>
            <a:endParaRPr lang="zh-CN" altLang="en-US" sz="7200" b="1" dirty="0">
              <a:solidFill>
                <a:srgbClr val="FF0000"/>
              </a:solidFill>
              <a:latin typeface="+mj-ea"/>
              <a:ea typeface="+mj-ea"/>
            </a:endParaRPr>
          </a:p>
        </p:txBody>
      </p:sp>
      <p:sp>
        <p:nvSpPr>
          <p:cNvPr id="18" name="文本框 17"/>
          <p:cNvSpPr txBox="1"/>
          <p:nvPr/>
        </p:nvSpPr>
        <p:spPr>
          <a:xfrm>
            <a:off x="1940735" y="2436751"/>
            <a:ext cx="4288353" cy="707886"/>
          </a:xfrm>
          <a:prstGeom prst="rect">
            <a:avLst/>
          </a:prstGeom>
          <a:noFill/>
        </p:spPr>
        <p:txBody>
          <a:bodyPr wrap="none" rtlCol="0">
            <a:spAutoFit/>
          </a:bodyPr>
          <a:lstStyle/>
          <a:p>
            <a:r>
              <a:rPr lang="zh-CN" altLang="en-US" sz="4000" b="1" dirty="0" smtClean="0">
                <a:solidFill>
                  <a:srgbClr val="FF0000"/>
                </a:solidFill>
                <a:latin typeface="+mj-ea"/>
                <a:ea typeface="+mj-ea"/>
              </a:rPr>
              <a:t>单击添加文字标题</a:t>
            </a:r>
            <a:endParaRPr lang="zh-CN" altLang="en-US" sz="4000" b="1" dirty="0">
              <a:solidFill>
                <a:srgbClr val="FF0000"/>
              </a:solidFill>
              <a:latin typeface="+mj-ea"/>
              <a:ea typeface="+mj-ea"/>
            </a:endParaRPr>
          </a:p>
        </p:txBody>
      </p:sp>
      <p:sp>
        <p:nvSpPr>
          <p:cNvPr id="3" name="文本框 2"/>
          <p:cNvSpPr txBox="1"/>
          <p:nvPr/>
        </p:nvSpPr>
        <p:spPr>
          <a:xfrm>
            <a:off x="2425700" y="3144637"/>
            <a:ext cx="3518912" cy="400110"/>
          </a:xfrm>
          <a:prstGeom prst="rect">
            <a:avLst/>
          </a:prstGeom>
          <a:noFill/>
        </p:spPr>
        <p:txBody>
          <a:bodyPr wrap="none" rtlCol="0">
            <a:spAutoFit/>
          </a:bodyPr>
          <a:lstStyle/>
          <a:p>
            <a:r>
              <a:rPr lang="zh-CN" altLang="en-US" sz="2000" dirty="0">
                <a:solidFill>
                  <a:srgbClr val="FF0000"/>
                </a:solidFill>
              </a:rPr>
              <a:t>单击此处添加您的副标题文字</a:t>
            </a:r>
          </a:p>
        </p:txBody>
      </p:sp>
    </p:spTree>
    <p:extLst>
      <p:ext uri="{BB962C8B-B14F-4D97-AF65-F5344CB8AC3E}">
        <p14:creationId xmlns:p14="http://schemas.microsoft.com/office/powerpoint/2010/main" val="2725627717"/>
      </p:ext>
    </p:extLst>
  </p:cSld>
  <p:clrMapOvr>
    <a:masterClrMapping/>
  </p:clrMapOvr>
  <mc:AlternateContent xmlns:mc="http://schemas.openxmlformats.org/markup-compatibility/2006" xmlns:p14="http://schemas.microsoft.com/office/powerpoint/2010/main">
    <mc:Choice Requires="p14">
      <p:transition spd="slow" p14:dur="900" advClick="0" advTm="0">
        <p14:warp dir="in"/>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3" presetClass="entr" presetSubtype="16" fill="hold" grpId="0" nodeType="afterEffect">
                                  <p:stCondLst>
                                    <p:cond delay="0"/>
                                  </p:stCondLst>
                                  <p:childTnLst>
                                    <p:set>
                                      <p:cBhvr>
                                        <p:cTn id="12" dur="1" fill="hold">
                                          <p:stCondLst>
                                            <p:cond delay="0"/>
                                          </p:stCondLst>
                                        </p:cTn>
                                        <p:tgtEl>
                                          <p:spTgt spid="2"/>
                                        </p:tgtEl>
                                        <p:attrNameLst>
                                          <p:attrName>style.visibility</p:attrName>
                                        </p:attrNameLst>
                                      </p:cBhvr>
                                      <p:to>
                                        <p:strVal val="visible"/>
                                      </p:to>
                                    </p:set>
                                    <p:anim calcmode="lin" valueType="num">
                                      <p:cBhvr>
                                        <p:cTn id="13" dur="750" fill="hold"/>
                                        <p:tgtEl>
                                          <p:spTgt spid="2"/>
                                        </p:tgtEl>
                                        <p:attrNameLst>
                                          <p:attrName>ppt_w</p:attrName>
                                        </p:attrNameLst>
                                      </p:cBhvr>
                                      <p:tavLst>
                                        <p:tav tm="0">
                                          <p:val>
                                            <p:fltVal val="0"/>
                                          </p:val>
                                        </p:tav>
                                        <p:tav tm="100000">
                                          <p:val>
                                            <p:strVal val="#ppt_w"/>
                                          </p:val>
                                        </p:tav>
                                      </p:tavLst>
                                    </p:anim>
                                    <p:anim calcmode="lin" valueType="num">
                                      <p:cBhvr>
                                        <p:cTn id="14" dur="750" fill="hold"/>
                                        <p:tgtEl>
                                          <p:spTgt spid="2"/>
                                        </p:tgtEl>
                                        <p:attrNameLst>
                                          <p:attrName>ppt_h</p:attrName>
                                        </p:attrNameLst>
                                      </p:cBhvr>
                                      <p:tavLst>
                                        <p:tav tm="0">
                                          <p:val>
                                            <p:fltVal val="0"/>
                                          </p:val>
                                        </p:tav>
                                        <p:tav tm="100000">
                                          <p:val>
                                            <p:strVal val="#ppt_h"/>
                                          </p:val>
                                        </p:tav>
                                      </p:tavLst>
                                    </p:anim>
                                    <p:animEffect transition="in" filter="fade">
                                      <p:cBhvr>
                                        <p:cTn id="15" dur="750"/>
                                        <p:tgtEl>
                                          <p:spTgt spid="2"/>
                                        </p:tgtEl>
                                      </p:cBhvr>
                                    </p:animEffect>
                                  </p:childTnLst>
                                </p:cTn>
                              </p:par>
                            </p:childTnLst>
                          </p:cTn>
                        </p:par>
                        <p:par>
                          <p:cTn id="16" fill="hold">
                            <p:stCondLst>
                              <p:cond delay="1750"/>
                            </p:stCondLst>
                            <p:childTnLst>
                              <p:par>
                                <p:cTn id="17" presetID="22" presetClass="entr" presetSubtype="8" fill="hold" grpId="0" nodeType="afterEffect">
                                  <p:stCondLst>
                                    <p:cond delay="0"/>
                                  </p:stCondLst>
                                  <p:childTnLst>
                                    <p:set>
                                      <p:cBhvr>
                                        <p:cTn id="18" dur="1" fill="hold">
                                          <p:stCondLst>
                                            <p:cond delay="0"/>
                                          </p:stCondLst>
                                        </p:cTn>
                                        <p:tgtEl>
                                          <p:spTgt spid="18"/>
                                        </p:tgtEl>
                                        <p:attrNameLst>
                                          <p:attrName>style.visibility</p:attrName>
                                        </p:attrNameLst>
                                      </p:cBhvr>
                                      <p:to>
                                        <p:strVal val="visible"/>
                                      </p:to>
                                    </p:set>
                                    <p:animEffect transition="in" filter="wipe(left)">
                                      <p:cBhvr>
                                        <p:cTn id="19" dur="750"/>
                                        <p:tgtEl>
                                          <p:spTgt spid="18"/>
                                        </p:tgtEl>
                                      </p:cBhvr>
                                    </p:animEffect>
                                  </p:childTnLst>
                                </p:cTn>
                              </p:par>
                            </p:childTnLst>
                          </p:cTn>
                        </p:par>
                        <p:par>
                          <p:cTn id="20" fill="hold">
                            <p:stCondLst>
                              <p:cond delay="2500"/>
                            </p:stCondLst>
                            <p:childTnLst>
                              <p:par>
                                <p:cTn id="21" presetID="16" presetClass="entr" presetSubtype="21" fill="hold" grpId="0" nodeType="afterEffect">
                                  <p:stCondLst>
                                    <p:cond delay="0"/>
                                  </p:stCondLst>
                                  <p:childTnLst>
                                    <p:set>
                                      <p:cBhvr>
                                        <p:cTn id="22" dur="1" fill="hold">
                                          <p:stCondLst>
                                            <p:cond delay="0"/>
                                          </p:stCondLst>
                                        </p:cTn>
                                        <p:tgtEl>
                                          <p:spTgt spid="3"/>
                                        </p:tgtEl>
                                        <p:attrNameLst>
                                          <p:attrName>style.visibility</p:attrName>
                                        </p:attrNameLst>
                                      </p:cBhvr>
                                      <p:to>
                                        <p:strVal val="visible"/>
                                      </p:to>
                                    </p:set>
                                    <p:animEffect transition="in" filter="barn(inVertical)">
                                      <p:cBhvr>
                                        <p:cTn id="23"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8" grpId="0"/>
      <p:bldP spid="3"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8" name="组合 87"/>
          <p:cNvGrpSpPr/>
          <p:nvPr/>
        </p:nvGrpSpPr>
        <p:grpSpPr>
          <a:xfrm>
            <a:off x="2954797" y="1922025"/>
            <a:ext cx="796920" cy="1597244"/>
            <a:chOff x="12217719" y="5112507"/>
            <a:chExt cx="2370443" cy="4653386"/>
          </a:xfrm>
        </p:grpSpPr>
        <p:cxnSp>
          <p:nvCxnSpPr>
            <p:cNvPr id="89" name="直接箭头连接符 88"/>
            <p:cNvCxnSpPr/>
            <p:nvPr/>
          </p:nvCxnSpPr>
          <p:spPr>
            <a:xfrm>
              <a:off x="12217719" y="7671581"/>
              <a:ext cx="2370443" cy="0"/>
            </a:xfrm>
            <a:prstGeom prst="straightConnector1">
              <a:avLst/>
            </a:prstGeom>
            <a:ln w="41275">
              <a:solidFill>
                <a:srgbClr val="D60C0C"/>
              </a:solidFill>
              <a:headEnd w="lg" len="lg"/>
              <a:tailEnd type="arrow"/>
            </a:ln>
          </p:spPr>
          <p:style>
            <a:lnRef idx="1">
              <a:schemeClr val="accent1"/>
            </a:lnRef>
            <a:fillRef idx="0">
              <a:schemeClr val="accent1"/>
            </a:fillRef>
            <a:effectRef idx="0">
              <a:schemeClr val="accent1"/>
            </a:effectRef>
            <a:fontRef idx="minor">
              <a:schemeClr val="tx1"/>
            </a:fontRef>
          </p:style>
        </p:cxnSp>
        <p:cxnSp>
          <p:nvCxnSpPr>
            <p:cNvPr id="90" name="直接箭头连接符 89"/>
            <p:cNvCxnSpPr/>
            <p:nvPr/>
          </p:nvCxnSpPr>
          <p:spPr>
            <a:xfrm flipV="1">
              <a:off x="12217719" y="5112507"/>
              <a:ext cx="1722371" cy="2579920"/>
            </a:xfrm>
            <a:prstGeom prst="straightConnector1">
              <a:avLst/>
            </a:prstGeom>
            <a:ln w="41275">
              <a:solidFill>
                <a:srgbClr val="D60C0C"/>
              </a:solidFill>
              <a:headEnd w="lg" len="lg"/>
              <a:tailEnd type="arrow"/>
            </a:ln>
          </p:spPr>
          <p:style>
            <a:lnRef idx="1">
              <a:schemeClr val="accent1"/>
            </a:lnRef>
            <a:fillRef idx="0">
              <a:schemeClr val="accent1"/>
            </a:fillRef>
            <a:effectRef idx="0">
              <a:schemeClr val="accent1"/>
            </a:effectRef>
            <a:fontRef idx="minor">
              <a:schemeClr val="tx1"/>
            </a:fontRef>
          </p:style>
        </p:cxnSp>
        <p:cxnSp>
          <p:nvCxnSpPr>
            <p:cNvPr id="91" name="直接箭头连接符 90"/>
            <p:cNvCxnSpPr/>
            <p:nvPr/>
          </p:nvCxnSpPr>
          <p:spPr>
            <a:xfrm>
              <a:off x="12217719" y="7692427"/>
              <a:ext cx="1722371" cy="2073466"/>
            </a:xfrm>
            <a:prstGeom prst="straightConnector1">
              <a:avLst/>
            </a:prstGeom>
            <a:ln w="41275">
              <a:solidFill>
                <a:srgbClr val="D60C0C"/>
              </a:solidFill>
              <a:headEnd w="lg" len="lg"/>
              <a:tailEnd type="arrow"/>
            </a:ln>
          </p:spPr>
          <p:style>
            <a:lnRef idx="1">
              <a:schemeClr val="accent1"/>
            </a:lnRef>
            <a:fillRef idx="0">
              <a:schemeClr val="accent1"/>
            </a:fillRef>
            <a:effectRef idx="0">
              <a:schemeClr val="accent1"/>
            </a:effectRef>
            <a:fontRef idx="minor">
              <a:schemeClr val="tx1"/>
            </a:fontRef>
          </p:style>
        </p:cxnSp>
      </p:grpSp>
      <p:grpSp>
        <p:nvGrpSpPr>
          <p:cNvPr id="116" name="组合 115"/>
          <p:cNvGrpSpPr/>
          <p:nvPr/>
        </p:nvGrpSpPr>
        <p:grpSpPr>
          <a:xfrm>
            <a:off x="1409566" y="1922025"/>
            <a:ext cx="1670486" cy="1705531"/>
            <a:chOff x="3473664" y="5112345"/>
            <a:chExt cx="4536504" cy="4536504"/>
          </a:xfrm>
        </p:grpSpPr>
        <p:sp>
          <p:nvSpPr>
            <p:cNvPr id="3" name="椭圆 2"/>
            <p:cNvSpPr/>
            <p:nvPr/>
          </p:nvSpPr>
          <p:spPr>
            <a:xfrm>
              <a:off x="3473664" y="5112345"/>
              <a:ext cx="4536504" cy="4536504"/>
            </a:xfrm>
            <a:prstGeom prst="ellipse">
              <a:avLst/>
            </a:prstGeom>
            <a:solidFill>
              <a:srgbClr val="CB0B0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877"/>
            </a:p>
          </p:txBody>
        </p:sp>
        <p:sp>
          <p:nvSpPr>
            <p:cNvPr id="96" name="TextBox 95"/>
            <p:cNvSpPr txBox="1"/>
            <p:nvPr/>
          </p:nvSpPr>
          <p:spPr>
            <a:xfrm>
              <a:off x="3757070" y="6381468"/>
              <a:ext cx="3948253" cy="2158842"/>
            </a:xfrm>
            <a:prstGeom prst="rect">
              <a:avLst/>
            </a:prstGeom>
            <a:noFill/>
          </p:spPr>
          <p:txBody>
            <a:bodyPr wrap="square" rtlCol="0">
              <a:spAutoFit/>
            </a:bodyPr>
            <a:lstStyle/>
            <a:p>
              <a:pPr lvl="0" algn="ctr"/>
              <a:r>
                <a:rPr lang="zh-CN" altLang="en-US" sz="2337" dirty="0">
                  <a:solidFill>
                    <a:schemeClr val="bg1"/>
                  </a:solidFill>
                  <a:latin typeface="思源黑体 CN Medium" pitchFamily="34" charset="-122"/>
                  <a:ea typeface="思源黑体 CN Medium" pitchFamily="34" charset="-122"/>
                </a:rPr>
                <a:t>三年发展</a:t>
              </a:r>
              <a:endParaRPr lang="en-US" altLang="zh-CN" sz="2337" dirty="0">
                <a:solidFill>
                  <a:schemeClr val="bg1"/>
                </a:solidFill>
                <a:latin typeface="思源黑体 CN Medium" pitchFamily="34" charset="-122"/>
                <a:ea typeface="思源黑体 CN Medium" pitchFamily="34" charset="-122"/>
              </a:endParaRPr>
            </a:p>
            <a:p>
              <a:pPr lvl="0" algn="ctr"/>
              <a:r>
                <a:rPr lang="zh-CN" altLang="en-US" sz="2337" dirty="0">
                  <a:solidFill>
                    <a:schemeClr val="bg1"/>
                  </a:solidFill>
                  <a:latin typeface="思源黑体 CN Medium" pitchFamily="34" charset="-122"/>
                  <a:ea typeface="思源黑体 CN Medium" pitchFamily="34" charset="-122"/>
                </a:rPr>
                <a:t>规划</a:t>
              </a:r>
            </a:p>
          </p:txBody>
        </p:sp>
      </p:grpSp>
      <p:grpSp>
        <p:nvGrpSpPr>
          <p:cNvPr id="118" name="组合 117"/>
          <p:cNvGrpSpPr/>
          <p:nvPr/>
        </p:nvGrpSpPr>
        <p:grpSpPr>
          <a:xfrm>
            <a:off x="3776530" y="2355175"/>
            <a:ext cx="777990" cy="939387"/>
            <a:chOff x="9901585" y="6264473"/>
            <a:chExt cx="2112769" cy="2498650"/>
          </a:xfrm>
        </p:grpSpPr>
        <p:sp>
          <p:nvSpPr>
            <p:cNvPr id="86" name="椭圆 85"/>
            <p:cNvSpPr/>
            <p:nvPr/>
          </p:nvSpPr>
          <p:spPr>
            <a:xfrm>
              <a:off x="9901585" y="6264473"/>
              <a:ext cx="2112769" cy="2112769"/>
            </a:xfrm>
            <a:prstGeom prst="ellipse">
              <a:avLst/>
            </a:prstGeom>
            <a:solidFill>
              <a:srgbClr val="D60C0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877"/>
            </a:p>
          </p:txBody>
        </p:sp>
        <p:sp>
          <p:nvSpPr>
            <p:cNvPr id="94" name="TextBox 93"/>
            <p:cNvSpPr txBox="1"/>
            <p:nvPr/>
          </p:nvSpPr>
          <p:spPr>
            <a:xfrm>
              <a:off x="10111591" y="6444647"/>
              <a:ext cx="1792694" cy="2318476"/>
            </a:xfrm>
            <a:prstGeom prst="rect">
              <a:avLst/>
            </a:prstGeom>
            <a:noFill/>
          </p:spPr>
          <p:txBody>
            <a:bodyPr wrap="square" rtlCol="0">
              <a:spAutoFit/>
            </a:bodyPr>
            <a:lstStyle/>
            <a:p>
              <a:r>
                <a:rPr lang="en-US" altLang="zh-CN" sz="2532" dirty="0">
                  <a:solidFill>
                    <a:schemeClr val="bg1"/>
                  </a:solidFill>
                  <a:latin typeface="DFGothic-EB" panose="02010609010101010101" pitchFamily="1" charset="-128"/>
                  <a:ea typeface="DFGothic-EB" panose="02010609010101010101" pitchFamily="1" charset="-128"/>
                </a:rPr>
                <a:t>100</a:t>
              </a:r>
              <a:endParaRPr lang="zh-CN" altLang="en-US" sz="2532" dirty="0">
                <a:solidFill>
                  <a:schemeClr val="bg1"/>
                </a:solidFill>
              </a:endParaRPr>
            </a:p>
          </p:txBody>
        </p:sp>
        <p:sp>
          <p:nvSpPr>
            <p:cNvPr id="97" name="TextBox 96"/>
            <p:cNvSpPr txBox="1"/>
            <p:nvPr/>
          </p:nvSpPr>
          <p:spPr>
            <a:xfrm>
              <a:off x="10191109" y="7434474"/>
              <a:ext cx="1792694" cy="1309152"/>
            </a:xfrm>
            <a:prstGeom prst="rect">
              <a:avLst/>
            </a:prstGeom>
            <a:noFill/>
          </p:spPr>
          <p:txBody>
            <a:bodyPr wrap="square" rtlCol="0">
              <a:spAutoFit/>
            </a:bodyPr>
            <a:lstStyle/>
            <a:p>
              <a:r>
                <a:rPr lang="zh-CN" altLang="en-US" sz="1299" dirty="0">
                  <a:solidFill>
                    <a:schemeClr val="bg1"/>
                  </a:solidFill>
                  <a:latin typeface="思源黑体 CN Medium" pitchFamily="34" charset="-122"/>
                  <a:ea typeface="思源黑体 CN Medium" pitchFamily="34" charset="-122"/>
                </a:rPr>
                <a:t>家分店</a:t>
              </a:r>
            </a:p>
          </p:txBody>
        </p:sp>
      </p:grpSp>
      <p:grpSp>
        <p:nvGrpSpPr>
          <p:cNvPr id="117" name="组合 116"/>
          <p:cNvGrpSpPr/>
          <p:nvPr/>
        </p:nvGrpSpPr>
        <p:grpSpPr>
          <a:xfrm>
            <a:off x="3459555" y="1208929"/>
            <a:ext cx="877644" cy="945430"/>
            <a:chOff x="9040780" y="3215600"/>
            <a:chExt cx="2383399" cy="2514723"/>
          </a:xfrm>
        </p:grpSpPr>
        <p:sp>
          <p:nvSpPr>
            <p:cNvPr id="85" name="椭圆 84"/>
            <p:cNvSpPr/>
            <p:nvPr/>
          </p:nvSpPr>
          <p:spPr>
            <a:xfrm>
              <a:off x="9040780" y="3215600"/>
              <a:ext cx="2112769" cy="2112769"/>
            </a:xfrm>
            <a:prstGeom prst="ellipse">
              <a:avLst/>
            </a:prstGeom>
            <a:solidFill>
              <a:srgbClr val="D60C0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877"/>
            </a:p>
          </p:txBody>
        </p:sp>
        <p:sp>
          <p:nvSpPr>
            <p:cNvPr id="92" name="TextBox 91"/>
            <p:cNvSpPr txBox="1"/>
            <p:nvPr/>
          </p:nvSpPr>
          <p:spPr>
            <a:xfrm>
              <a:off x="9325522" y="3411319"/>
              <a:ext cx="2098657" cy="1282035"/>
            </a:xfrm>
            <a:prstGeom prst="rect">
              <a:avLst/>
            </a:prstGeom>
            <a:noFill/>
          </p:spPr>
          <p:txBody>
            <a:bodyPr wrap="square" rtlCol="0">
              <a:spAutoFit/>
            </a:bodyPr>
            <a:lstStyle/>
            <a:p>
              <a:r>
                <a:rPr lang="en-US" altLang="zh-CN" sz="2532" dirty="0">
                  <a:solidFill>
                    <a:schemeClr val="bg1"/>
                  </a:solidFill>
                  <a:latin typeface="DFGothic-EB" panose="02010609010101010101" pitchFamily="1" charset="-128"/>
                  <a:ea typeface="DFGothic-EB" panose="02010609010101010101" pitchFamily="1" charset="-128"/>
                </a:rPr>
                <a:t>2</a:t>
              </a:r>
              <a:r>
                <a:rPr lang="zh-CN" altLang="en-US" sz="2532" dirty="0">
                  <a:solidFill>
                    <a:schemeClr val="bg1"/>
                  </a:solidFill>
                  <a:latin typeface="思源黑体 CN Medium" pitchFamily="34" charset="-122"/>
                  <a:ea typeface="思源黑体 CN Medium" pitchFamily="34" charset="-122"/>
                </a:rPr>
                <a:t>亿</a:t>
              </a:r>
            </a:p>
          </p:txBody>
        </p:sp>
        <p:sp>
          <p:nvSpPr>
            <p:cNvPr id="99" name="TextBox 98"/>
            <p:cNvSpPr txBox="1"/>
            <p:nvPr/>
          </p:nvSpPr>
          <p:spPr>
            <a:xfrm>
              <a:off x="9333028" y="4421171"/>
              <a:ext cx="1792693" cy="1309152"/>
            </a:xfrm>
            <a:prstGeom prst="rect">
              <a:avLst/>
            </a:prstGeom>
            <a:noFill/>
          </p:spPr>
          <p:txBody>
            <a:bodyPr wrap="square" rtlCol="0">
              <a:spAutoFit/>
            </a:bodyPr>
            <a:lstStyle/>
            <a:p>
              <a:r>
                <a:rPr lang="zh-CN" altLang="en-US" sz="1299" dirty="0">
                  <a:solidFill>
                    <a:schemeClr val="bg1"/>
                  </a:solidFill>
                  <a:latin typeface="思源黑体 CN Medium" pitchFamily="34" charset="-122"/>
                  <a:ea typeface="思源黑体 CN Medium" pitchFamily="34" charset="-122"/>
                </a:rPr>
                <a:t>营业额</a:t>
              </a:r>
            </a:p>
          </p:txBody>
        </p:sp>
      </p:grpSp>
      <p:grpSp>
        <p:nvGrpSpPr>
          <p:cNvPr id="119" name="组合 118"/>
          <p:cNvGrpSpPr/>
          <p:nvPr/>
        </p:nvGrpSpPr>
        <p:grpSpPr>
          <a:xfrm>
            <a:off x="3528854" y="3465125"/>
            <a:ext cx="777990" cy="924847"/>
            <a:chOff x="9228976" y="9216801"/>
            <a:chExt cx="2112769" cy="2459975"/>
          </a:xfrm>
        </p:grpSpPr>
        <p:sp>
          <p:nvSpPr>
            <p:cNvPr id="87" name="椭圆 86"/>
            <p:cNvSpPr/>
            <p:nvPr/>
          </p:nvSpPr>
          <p:spPr>
            <a:xfrm>
              <a:off x="9228976" y="9216801"/>
              <a:ext cx="2112769" cy="2112769"/>
            </a:xfrm>
            <a:prstGeom prst="ellipse">
              <a:avLst/>
            </a:prstGeom>
            <a:solidFill>
              <a:srgbClr val="D60C0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877"/>
            </a:p>
          </p:txBody>
        </p:sp>
        <p:sp>
          <p:nvSpPr>
            <p:cNvPr id="93" name="TextBox 92"/>
            <p:cNvSpPr txBox="1"/>
            <p:nvPr/>
          </p:nvSpPr>
          <p:spPr>
            <a:xfrm>
              <a:off x="9585726" y="9611034"/>
              <a:ext cx="1702965" cy="1787038"/>
            </a:xfrm>
            <a:prstGeom prst="rect">
              <a:avLst/>
            </a:prstGeom>
            <a:noFill/>
          </p:spPr>
          <p:txBody>
            <a:bodyPr wrap="square" rtlCol="0">
              <a:spAutoFit/>
            </a:bodyPr>
            <a:lstStyle/>
            <a:p>
              <a:r>
                <a:rPr lang="en-US" altLang="zh-CN" sz="1883" dirty="0">
                  <a:solidFill>
                    <a:schemeClr val="bg1"/>
                  </a:solidFill>
                  <a:latin typeface="DFGothic-EB" panose="02010609010101010101" pitchFamily="1" charset="-128"/>
                  <a:ea typeface="DFGothic-EB" panose="02010609010101010101" pitchFamily="1" charset="-128"/>
                </a:rPr>
                <a:t>10</a:t>
              </a:r>
              <a:r>
                <a:rPr lang="zh-CN" altLang="en-US" sz="1883" dirty="0">
                  <a:solidFill>
                    <a:schemeClr val="bg1"/>
                  </a:solidFill>
                  <a:latin typeface="DFGothic-EB" panose="02010609010101010101" pitchFamily="1" charset="-128"/>
                  <a:ea typeface="DFGothic-EB" panose="02010609010101010101" pitchFamily="1" charset="-128"/>
                </a:rPr>
                <a:t>个</a:t>
              </a:r>
              <a:endParaRPr lang="zh-CN" altLang="en-US" sz="1883" dirty="0">
                <a:solidFill>
                  <a:schemeClr val="bg1"/>
                </a:solidFill>
              </a:endParaRPr>
            </a:p>
          </p:txBody>
        </p:sp>
        <p:sp>
          <p:nvSpPr>
            <p:cNvPr id="100" name="TextBox 99"/>
            <p:cNvSpPr txBox="1"/>
            <p:nvPr/>
          </p:nvSpPr>
          <p:spPr>
            <a:xfrm>
              <a:off x="9731200" y="10367624"/>
              <a:ext cx="1282758" cy="1309152"/>
            </a:xfrm>
            <a:prstGeom prst="rect">
              <a:avLst/>
            </a:prstGeom>
            <a:noFill/>
          </p:spPr>
          <p:txBody>
            <a:bodyPr wrap="square" rtlCol="0">
              <a:spAutoFit/>
            </a:bodyPr>
            <a:lstStyle/>
            <a:p>
              <a:r>
                <a:rPr lang="zh-CN" altLang="en-US" sz="1299" dirty="0">
                  <a:solidFill>
                    <a:schemeClr val="bg1"/>
                  </a:solidFill>
                  <a:latin typeface="思源黑体 CN Medium" pitchFamily="34" charset="-122"/>
                  <a:ea typeface="思源黑体 CN Medium" pitchFamily="34" charset="-122"/>
                </a:rPr>
                <a:t>工厂</a:t>
              </a:r>
            </a:p>
          </p:txBody>
        </p:sp>
      </p:grpSp>
      <p:grpSp>
        <p:nvGrpSpPr>
          <p:cNvPr id="120" name="组合 119"/>
          <p:cNvGrpSpPr/>
          <p:nvPr/>
        </p:nvGrpSpPr>
        <p:grpSpPr>
          <a:xfrm>
            <a:off x="4723153" y="1104861"/>
            <a:ext cx="2898148" cy="764198"/>
            <a:chOff x="12472306" y="2938792"/>
            <a:chExt cx="7870439" cy="2032673"/>
          </a:xfrm>
        </p:grpSpPr>
        <p:sp>
          <p:nvSpPr>
            <p:cNvPr id="101" name="Rounded Rectangle 43"/>
            <p:cNvSpPr/>
            <p:nvPr/>
          </p:nvSpPr>
          <p:spPr>
            <a:xfrm>
              <a:off x="12472306" y="2939834"/>
              <a:ext cx="2230265" cy="557566"/>
            </a:xfrm>
            <a:prstGeom prst="roundRect">
              <a:avLst>
                <a:gd name="adj" fmla="val 46832"/>
              </a:avLst>
            </a:prstGeom>
            <a:gradFill>
              <a:gsLst>
                <a:gs pos="5000">
                  <a:srgbClr val="E00E0E"/>
                </a:gs>
                <a:gs pos="100000">
                  <a:srgbClr val="B70808"/>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877"/>
            </a:p>
          </p:txBody>
        </p:sp>
        <p:sp>
          <p:nvSpPr>
            <p:cNvPr id="102" name="TextBox 101"/>
            <p:cNvSpPr txBox="1"/>
            <p:nvPr/>
          </p:nvSpPr>
          <p:spPr>
            <a:xfrm>
              <a:off x="12609467" y="2938792"/>
              <a:ext cx="2245714" cy="644345"/>
            </a:xfrm>
            <a:prstGeom prst="rect">
              <a:avLst/>
            </a:prstGeom>
            <a:noFill/>
          </p:spPr>
          <p:txBody>
            <a:bodyPr wrap="square" rtlCol="0">
              <a:spAutoFit/>
            </a:bodyPr>
            <a:lstStyle/>
            <a:p>
              <a:r>
                <a:rPr lang="zh-CN" altLang="en-US" sz="974" dirty="0">
                  <a:solidFill>
                    <a:schemeClr val="bg1"/>
                  </a:solidFill>
                  <a:latin typeface="思源黑体 CN Medium" pitchFamily="34" charset="-122"/>
                  <a:ea typeface="思源黑体 CN Medium" pitchFamily="34" charset="-122"/>
                </a:rPr>
                <a:t>添加内容</a:t>
              </a:r>
              <a:endParaRPr lang="id-ID" sz="974" dirty="0">
                <a:solidFill>
                  <a:schemeClr val="bg1"/>
                </a:solidFill>
                <a:latin typeface="思源黑体 CN Medium" pitchFamily="34" charset="-122"/>
                <a:ea typeface="思源黑体 CN Medium" pitchFamily="34" charset="-122"/>
              </a:endParaRPr>
            </a:p>
          </p:txBody>
        </p:sp>
        <p:sp>
          <p:nvSpPr>
            <p:cNvPr id="104" name="TextBox 103"/>
            <p:cNvSpPr txBox="1"/>
            <p:nvPr/>
          </p:nvSpPr>
          <p:spPr>
            <a:xfrm>
              <a:off x="12472306" y="3689258"/>
              <a:ext cx="7870439" cy="1282207"/>
            </a:xfrm>
            <a:prstGeom prst="rect">
              <a:avLst/>
            </a:prstGeom>
            <a:noFill/>
          </p:spPr>
          <p:txBody>
            <a:bodyPr wrap="square" rtlCol="0">
              <a:spAutoFit/>
            </a:bodyPr>
            <a:lstStyle/>
            <a:p>
              <a:pPr>
                <a:lnSpc>
                  <a:spcPct val="150000"/>
                </a:lnSpc>
              </a:pPr>
              <a:r>
                <a:rPr lang="zh-CN" altLang="en-US" sz="844" dirty="0">
                  <a:solidFill>
                    <a:schemeClr val="tx1">
                      <a:lumMod val="65000"/>
                      <a:lumOff val="35000"/>
                    </a:schemeClr>
                  </a:solidFill>
                  <a:latin typeface="微软雅黑" pitchFamily="34" charset="-122"/>
                  <a:ea typeface="微软雅黑" pitchFamily="34" charset="-122"/>
                </a:rPr>
                <a:t>您的内容打在这里，或者通过复制您的文本后，在此框中选择粘贴，并选择只保留文字。您的内容打在这里，或者</a:t>
              </a:r>
              <a:endParaRPr lang="en-US" altLang="zh-CN" sz="844" dirty="0">
                <a:solidFill>
                  <a:schemeClr val="tx1">
                    <a:lumMod val="65000"/>
                    <a:lumOff val="35000"/>
                  </a:schemeClr>
                </a:solidFill>
                <a:latin typeface="微软雅黑" pitchFamily="34" charset="-122"/>
                <a:ea typeface="微软雅黑" pitchFamily="34" charset="-122"/>
              </a:endParaRPr>
            </a:p>
          </p:txBody>
        </p:sp>
      </p:grpSp>
      <p:grpSp>
        <p:nvGrpSpPr>
          <p:cNvPr id="121" name="组合 120"/>
          <p:cNvGrpSpPr/>
          <p:nvPr/>
        </p:nvGrpSpPr>
        <p:grpSpPr>
          <a:xfrm>
            <a:off x="4723153" y="2431386"/>
            <a:ext cx="2898148" cy="764198"/>
            <a:chOff x="12472306" y="6467184"/>
            <a:chExt cx="7870439" cy="2032673"/>
          </a:xfrm>
        </p:grpSpPr>
        <p:sp>
          <p:nvSpPr>
            <p:cNvPr id="106" name="Rounded Rectangle 43"/>
            <p:cNvSpPr/>
            <p:nvPr/>
          </p:nvSpPr>
          <p:spPr>
            <a:xfrm>
              <a:off x="12472306" y="6468226"/>
              <a:ext cx="2230265" cy="557566"/>
            </a:xfrm>
            <a:prstGeom prst="roundRect">
              <a:avLst>
                <a:gd name="adj" fmla="val 46832"/>
              </a:avLst>
            </a:prstGeom>
            <a:gradFill>
              <a:gsLst>
                <a:gs pos="5000">
                  <a:srgbClr val="E00E0E"/>
                </a:gs>
                <a:gs pos="100000">
                  <a:srgbClr val="B70808"/>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877"/>
            </a:p>
          </p:txBody>
        </p:sp>
        <p:sp>
          <p:nvSpPr>
            <p:cNvPr id="107" name="TextBox 106"/>
            <p:cNvSpPr txBox="1"/>
            <p:nvPr/>
          </p:nvSpPr>
          <p:spPr>
            <a:xfrm>
              <a:off x="12609467" y="6467184"/>
              <a:ext cx="1864800" cy="644345"/>
            </a:xfrm>
            <a:prstGeom prst="rect">
              <a:avLst/>
            </a:prstGeom>
            <a:noFill/>
          </p:spPr>
          <p:txBody>
            <a:bodyPr wrap="square" rtlCol="0">
              <a:spAutoFit/>
            </a:bodyPr>
            <a:lstStyle/>
            <a:p>
              <a:r>
                <a:rPr lang="zh-CN" altLang="en-US" sz="974" dirty="0">
                  <a:solidFill>
                    <a:schemeClr val="bg1"/>
                  </a:solidFill>
                  <a:latin typeface="思源黑体 CN Medium" pitchFamily="34" charset="-122"/>
                  <a:ea typeface="思源黑体 CN Medium" pitchFamily="34" charset="-122"/>
                </a:rPr>
                <a:t>添加内容</a:t>
              </a:r>
              <a:endParaRPr lang="id-ID" altLang="zh-CN" sz="974" dirty="0">
                <a:solidFill>
                  <a:schemeClr val="bg1"/>
                </a:solidFill>
                <a:latin typeface="思源黑体 CN Medium" pitchFamily="34" charset="-122"/>
                <a:ea typeface="思源黑体 CN Medium" pitchFamily="34" charset="-122"/>
              </a:endParaRPr>
            </a:p>
          </p:txBody>
        </p:sp>
        <p:sp>
          <p:nvSpPr>
            <p:cNvPr id="108" name="TextBox 107"/>
            <p:cNvSpPr txBox="1"/>
            <p:nvPr/>
          </p:nvSpPr>
          <p:spPr>
            <a:xfrm>
              <a:off x="12472306" y="7217650"/>
              <a:ext cx="7870439" cy="1282207"/>
            </a:xfrm>
            <a:prstGeom prst="rect">
              <a:avLst/>
            </a:prstGeom>
            <a:noFill/>
          </p:spPr>
          <p:txBody>
            <a:bodyPr wrap="square" rtlCol="0">
              <a:spAutoFit/>
            </a:bodyPr>
            <a:lstStyle/>
            <a:p>
              <a:pPr>
                <a:lnSpc>
                  <a:spcPct val="150000"/>
                </a:lnSpc>
              </a:pPr>
              <a:r>
                <a:rPr lang="zh-CN" altLang="en-US" sz="844" dirty="0">
                  <a:solidFill>
                    <a:schemeClr val="tx1">
                      <a:lumMod val="65000"/>
                      <a:lumOff val="35000"/>
                    </a:schemeClr>
                  </a:solidFill>
                  <a:latin typeface="微软雅黑" pitchFamily="34" charset="-122"/>
                  <a:ea typeface="微软雅黑" pitchFamily="34" charset="-122"/>
                </a:rPr>
                <a:t>您的内容打在这里，或者通过复制您的文本后，在此框中选择粘贴，并选择只保留文字。您的内容打在这里，或者</a:t>
              </a:r>
              <a:endParaRPr lang="en-US" altLang="zh-CN" sz="844" dirty="0">
                <a:solidFill>
                  <a:schemeClr val="tx1">
                    <a:lumMod val="65000"/>
                    <a:lumOff val="35000"/>
                  </a:schemeClr>
                </a:solidFill>
                <a:latin typeface="微软雅黑" pitchFamily="34" charset="-122"/>
                <a:ea typeface="微软雅黑" pitchFamily="34" charset="-122"/>
              </a:endParaRPr>
            </a:p>
          </p:txBody>
        </p:sp>
      </p:grpSp>
      <p:grpSp>
        <p:nvGrpSpPr>
          <p:cNvPr id="122" name="组合 121"/>
          <p:cNvGrpSpPr/>
          <p:nvPr/>
        </p:nvGrpSpPr>
        <p:grpSpPr>
          <a:xfrm>
            <a:off x="4723153" y="3627557"/>
            <a:ext cx="2898148" cy="764198"/>
            <a:chOff x="12472306" y="9648849"/>
            <a:chExt cx="7870439" cy="2032673"/>
          </a:xfrm>
        </p:grpSpPr>
        <p:sp>
          <p:nvSpPr>
            <p:cNvPr id="109" name="Rounded Rectangle 43"/>
            <p:cNvSpPr/>
            <p:nvPr/>
          </p:nvSpPr>
          <p:spPr>
            <a:xfrm>
              <a:off x="12472306" y="9649891"/>
              <a:ext cx="2230265" cy="557566"/>
            </a:xfrm>
            <a:prstGeom prst="roundRect">
              <a:avLst>
                <a:gd name="adj" fmla="val 46832"/>
              </a:avLst>
            </a:prstGeom>
            <a:gradFill>
              <a:gsLst>
                <a:gs pos="5000">
                  <a:srgbClr val="E00E0E"/>
                </a:gs>
                <a:gs pos="100000">
                  <a:srgbClr val="B70808"/>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877"/>
            </a:p>
          </p:txBody>
        </p:sp>
        <p:sp>
          <p:nvSpPr>
            <p:cNvPr id="110" name="TextBox 109"/>
            <p:cNvSpPr txBox="1"/>
            <p:nvPr/>
          </p:nvSpPr>
          <p:spPr>
            <a:xfrm>
              <a:off x="12609467" y="9648849"/>
              <a:ext cx="2093104" cy="644345"/>
            </a:xfrm>
            <a:prstGeom prst="rect">
              <a:avLst/>
            </a:prstGeom>
            <a:noFill/>
          </p:spPr>
          <p:txBody>
            <a:bodyPr wrap="square" rtlCol="0">
              <a:spAutoFit/>
            </a:bodyPr>
            <a:lstStyle/>
            <a:p>
              <a:r>
                <a:rPr lang="zh-CN" altLang="en-US" sz="974" dirty="0">
                  <a:solidFill>
                    <a:schemeClr val="bg1"/>
                  </a:solidFill>
                  <a:latin typeface="思源黑体 CN Medium" pitchFamily="34" charset="-122"/>
                  <a:ea typeface="思源黑体 CN Medium" pitchFamily="34" charset="-122"/>
                </a:rPr>
                <a:t>添加内容</a:t>
              </a:r>
              <a:endParaRPr lang="id-ID" altLang="zh-CN" sz="974" dirty="0">
                <a:solidFill>
                  <a:schemeClr val="bg1"/>
                </a:solidFill>
                <a:latin typeface="思源黑体 CN Medium" pitchFamily="34" charset="-122"/>
                <a:ea typeface="思源黑体 CN Medium" pitchFamily="34" charset="-122"/>
              </a:endParaRPr>
            </a:p>
          </p:txBody>
        </p:sp>
        <p:sp>
          <p:nvSpPr>
            <p:cNvPr id="111" name="TextBox 110"/>
            <p:cNvSpPr txBox="1"/>
            <p:nvPr/>
          </p:nvSpPr>
          <p:spPr>
            <a:xfrm>
              <a:off x="12472306" y="10399315"/>
              <a:ext cx="7870439" cy="1282207"/>
            </a:xfrm>
            <a:prstGeom prst="rect">
              <a:avLst/>
            </a:prstGeom>
            <a:noFill/>
          </p:spPr>
          <p:txBody>
            <a:bodyPr wrap="square" rtlCol="0">
              <a:spAutoFit/>
            </a:bodyPr>
            <a:lstStyle/>
            <a:p>
              <a:pPr>
                <a:lnSpc>
                  <a:spcPct val="150000"/>
                </a:lnSpc>
              </a:pPr>
              <a:r>
                <a:rPr lang="zh-CN" altLang="en-US" sz="844" dirty="0">
                  <a:solidFill>
                    <a:schemeClr val="tx1">
                      <a:lumMod val="65000"/>
                      <a:lumOff val="35000"/>
                    </a:schemeClr>
                  </a:solidFill>
                  <a:latin typeface="微软雅黑" pitchFamily="34" charset="-122"/>
                  <a:ea typeface="微软雅黑" pitchFamily="34" charset="-122"/>
                </a:rPr>
                <a:t>您的内容打在这里，或者通过复制您的文本后，在此框中选择粘贴，并选择只保留文字。您的内容打在这里，或者</a:t>
              </a:r>
              <a:endParaRPr lang="en-US" altLang="zh-CN" sz="844" dirty="0">
                <a:solidFill>
                  <a:schemeClr val="tx1">
                    <a:lumMod val="65000"/>
                    <a:lumOff val="35000"/>
                  </a:schemeClr>
                </a:solidFill>
                <a:latin typeface="微软雅黑" pitchFamily="34" charset="-122"/>
                <a:ea typeface="微软雅黑" pitchFamily="34" charset="-122"/>
              </a:endParaRPr>
            </a:p>
          </p:txBody>
        </p:sp>
      </p:gr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3550434311"/>
      </p:ext>
    </p:extLst>
  </p:cSld>
  <p:clrMapOvr>
    <a:masterClrMapping/>
  </p:clrMapOvr>
  <mc:AlternateContent xmlns:mc="http://schemas.openxmlformats.org/markup-compatibility/2006" xmlns:p14="http://schemas.microsoft.com/office/powerpoint/2010/main">
    <mc:Choice Requires="p14">
      <p:transition spd="slow" p14:dur="900" advClick="0" advTm="0">
        <p14:warp dir="in"/>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16"/>
                                        </p:tgtEl>
                                        <p:attrNameLst>
                                          <p:attrName>style.visibility</p:attrName>
                                        </p:attrNameLst>
                                      </p:cBhvr>
                                      <p:to>
                                        <p:strVal val="visible"/>
                                      </p:to>
                                    </p:set>
                                    <p:animEffect transition="in" filter="fade">
                                      <p:cBhvr>
                                        <p:cTn id="7" dur="500"/>
                                        <p:tgtEl>
                                          <p:spTgt spid="116"/>
                                        </p:tgtEl>
                                      </p:cBhvr>
                                    </p:animEffect>
                                  </p:childTnLst>
                                </p:cTn>
                              </p:par>
                            </p:childTnLst>
                          </p:cTn>
                        </p:par>
                        <p:par>
                          <p:cTn id="8" fill="hold">
                            <p:stCondLst>
                              <p:cond delay="500"/>
                            </p:stCondLst>
                            <p:childTnLst>
                              <p:par>
                                <p:cTn id="9" presetID="1" presetClass="path" presetSubtype="0" accel="50000" decel="50000" fill="hold" nodeType="afterEffect">
                                  <p:stCondLst>
                                    <p:cond delay="0"/>
                                  </p:stCondLst>
                                  <p:childTnLst>
                                    <p:animMotion origin="layout" path="M 0 0 C 0.069 0 0.125 0.056 0.125 0.125 C 0.125 0.194 0.069 0.25 0 0.25 C -0.069 0.25 -0.125 0.194 -0.125 0.125 C -0.125 0.056 -0.069 0 0 0 Z" pathEditMode="relative" ptsTypes="">
                                      <p:cBhvr>
                                        <p:cTn id="10" dur="2000" fill="hold"/>
                                        <p:tgtEl>
                                          <p:spTgt spid="116"/>
                                        </p:tgtEl>
                                        <p:attrNameLst>
                                          <p:attrName>ppt_x</p:attrName>
                                          <p:attrName>ppt_y</p:attrName>
                                        </p:attrNameLst>
                                      </p:cBhvr>
                                    </p:animMotion>
                                  </p:childTnLst>
                                </p:cTn>
                              </p:par>
                            </p:childTnLst>
                          </p:cTn>
                        </p:par>
                        <p:par>
                          <p:cTn id="11" fill="hold">
                            <p:stCondLst>
                              <p:cond delay="2500"/>
                            </p:stCondLst>
                            <p:childTnLst>
                              <p:par>
                                <p:cTn id="12" presetID="22" presetClass="entr" presetSubtype="8" fill="hold" nodeType="afterEffect">
                                  <p:stCondLst>
                                    <p:cond delay="0"/>
                                  </p:stCondLst>
                                  <p:childTnLst>
                                    <p:set>
                                      <p:cBhvr>
                                        <p:cTn id="13" dur="1" fill="hold">
                                          <p:stCondLst>
                                            <p:cond delay="0"/>
                                          </p:stCondLst>
                                        </p:cTn>
                                        <p:tgtEl>
                                          <p:spTgt spid="88"/>
                                        </p:tgtEl>
                                        <p:attrNameLst>
                                          <p:attrName>style.visibility</p:attrName>
                                        </p:attrNameLst>
                                      </p:cBhvr>
                                      <p:to>
                                        <p:strVal val="visible"/>
                                      </p:to>
                                    </p:set>
                                    <p:animEffect transition="in" filter="wipe(left)">
                                      <p:cBhvr>
                                        <p:cTn id="14" dur="500"/>
                                        <p:tgtEl>
                                          <p:spTgt spid="88"/>
                                        </p:tgtEl>
                                      </p:cBhvr>
                                    </p:animEffect>
                                  </p:childTnLst>
                                </p:cTn>
                              </p:par>
                            </p:childTnLst>
                          </p:cTn>
                        </p:par>
                        <p:par>
                          <p:cTn id="15" fill="hold">
                            <p:stCondLst>
                              <p:cond delay="3000"/>
                            </p:stCondLst>
                            <p:childTnLst>
                              <p:par>
                                <p:cTn id="16" presetID="53" presetClass="entr" presetSubtype="16" fill="hold" nodeType="afterEffect">
                                  <p:stCondLst>
                                    <p:cond delay="0"/>
                                  </p:stCondLst>
                                  <p:childTnLst>
                                    <p:set>
                                      <p:cBhvr>
                                        <p:cTn id="17" dur="1" fill="hold">
                                          <p:stCondLst>
                                            <p:cond delay="0"/>
                                          </p:stCondLst>
                                        </p:cTn>
                                        <p:tgtEl>
                                          <p:spTgt spid="117"/>
                                        </p:tgtEl>
                                        <p:attrNameLst>
                                          <p:attrName>style.visibility</p:attrName>
                                        </p:attrNameLst>
                                      </p:cBhvr>
                                      <p:to>
                                        <p:strVal val="visible"/>
                                      </p:to>
                                    </p:set>
                                    <p:anim calcmode="lin" valueType="num">
                                      <p:cBhvr>
                                        <p:cTn id="18" dur="500" fill="hold"/>
                                        <p:tgtEl>
                                          <p:spTgt spid="117"/>
                                        </p:tgtEl>
                                        <p:attrNameLst>
                                          <p:attrName>ppt_w</p:attrName>
                                        </p:attrNameLst>
                                      </p:cBhvr>
                                      <p:tavLst>
                                        <p:tav tm="0">
                                          <p:val>
                                            <p:fltVal val="0"/>
                                          </p:val>
                                        </p:tav>
                                        <p:tav tm="100000">
                                          <p:val>
                                            <p:strVal val="#ppt_w"/>
                                          </p:val>
                                        </p:tav>
                                      </p:tavLst>
                                    </p:anim>
                                    <p:anim calcmode="lin" valueType="num">
                                      <p:cBhvr>
                                        <p:cTn id="19" dur="500" fill="hold"/>
                                        <p:tgtEl>
                                          <p:spTgt spid="117"/>
                                        </p:tgtEl>
                                        <p:attrNameLst>
                                          <p:attrName>ppt_h</p:attrName>
                                        </p:attrNameLst>
                                      </p:cBhvr>
                                      <p:tavLst>
                                        <p:tav tm="0">
                                          <p:val>
                                            <p:fltVal val="0"/>
                                          </p:val>
                                        </p:tav>
                                        <p:tav tm="100000">
                                          <p:val>
                                            <p:strVal val="#ppt_h"/>
                                          </p:val>
                                        </p:tav>
                                      </p:tavLst>
                                    </p:anim>
                                    <p:animEffect transition="in" filter="fade">
                                      <p:cBhvr>
                                        <p:cTn id="20" dur="500"/>
                                        <p:tgtEl>
                                          <p:spTgt spid="117"/>
                                        </p:tgtEl>
                                      </p:cBhvr>
                                    </p:animEffect>
                                  </p:childTnLst>
                                </p:cTn>
                              </p:par>
                              <p:par>
                                <p:cTn id="21" presetID="53" presetClass="entr" presetSubtype="16" fill="hold" nodeType="withEffect">
                                  <p:stCondLst>
                                    <p:cond delay="0"/>
                                  </p:stCondLst>
                                  <p:childTnLst>
                                    <p:set>
                                      <p:cBhvr>
                                        <p:cTn id="22" dur="1" fill="hold">
                                          <p:stCondLst>
                                            <p:cond delay="0"/>
                                          </p:stCondLst>
                                        </p:cTn>
                                        <p:tgtEl>
                                          <p:spTgt spid="118"/>
                                        </p:tgtEl>
                                        <p:attrNameLst>
                                          <p:attrName>style.visibility</p:attrName>
                                        </p:attrNameLst>
                                      </p:cBhvr>
                                      <p:to>
                                        <p:strVal val="visible"/>
                                      </p:to>
                                    </p:set>
                                    <p:anim calcmode="lin" valueType="num">
                                      <p:cBhvr>
                                        <p:cTn id="23" dur="500" fill="hold"/>
                                        <p:tgtEl>
                                          <p:spTgt spid="118"/>
                                        </p:tgtEl>
                                        <p:attrNameLst>
                                          <p:attrName>ppt_w</p:attrName>
                                        </p:attrNameLst>
                                      </p:cBhvr>
                                      <p:tavLst>
                                        <p:tav tm="0">
                                          <p:val>
                                            <p:fltVal val="0"/>
                                          </p:val>
                                        </p:tav>
                                        <p:tav tm="100000">
                                          <p:val>
                                            <p:strVal val="#ppt_w"/>
                                          </p:val>
                                        </p:tav>
                                      </p:tavLst>
                                    </p:anim>
                                    <p:anim calcmode="lin" valueType="num">
                                      <p:cBhvr>
                                        <p:cTn id="24" dur="500" fill="hold"/>
                                        <p:tgtEl>
                                          <p:spTgt spid="118"/>
                                        </p:tgtEl>
                                        <p:attrNameLst>
                                          <p:attrName>ppt_h</p:attrName>
                                        </p:attrNameLst>
                                      </p:cBhvr>
                                      <p:tavLst>
                                        <p:tav tm="0">
                                          <p:val>
                                            <p:fltVal val="0"/>
                                          </p:val>
                                        </p:tav>
                                        <p:tav tm="100000">
                                          <p:val>
                                            <p:strVal val="#ppt_h"/>
                                          </p:val>
                                        </p:tav>
                                      </p:tavLst>
                                    </p:anim>
                                    <p:animEffect transition="in" filter="fade">
                                      <p:cBhvr>
                                        <p:cTn id="25" dur="500"/>
                                        <p:tgtEl>
                                          <p:spTgt spid="118"/>
                                        </p:tgtEl>
                                      </p:cBhvr>
                                    </p:animEffect>
                                  </p:childTnLst>
                                </p:cTn>
                              </p:par>
                              <p:par>
                                <p:cTn id="26" presetID="53" presetClass="entr" presetSubtype="16" fill="hold" nodeType="withEffect">
                                  <p:stCondLst>
                                    <p:cond delay="0"/>
                                  </p:stCondLst>
                                  <p:childTnLst>
                                    <p:set>
                                      <p:cBhvr>
                                        <p:cTn id="27" dur="1" fill="hold">
                                          <p:stCondLst>
                                            <p:cond delay="0"/>
                                          </p:stCondLst>
                                        </p:cTn>
                                        <p:tgtEl>
                                          <p:spTgt spid="119"/>
                                        </p:tgtEl>
                                        <p:attrNameLst>
                                          <p:attrName>style.visibility</p:attrName>
                                        </p:attrNameLst>
                                      </p:cBhvr>
                                      <p:to>
                                        <p:strVal val="visible"/>
                                      </p:to>
                                    </p:set>
                                    <p:anim calcmode="lin" valueType="num">
                                      <p:cBhvr>
                                        <p:cTn id="28" dur="500" fill="hold"/>
                                        <p:tgtEl>
                                          <p:spTgt spid="119"/>
                                        </p:tgtEl>
                                        <p:attrNameLst>
                                          <p:attrName>ppt_w</p:attrName>
                                        </p:attrNameLst>
                                      </p:cBhvr>
                                      <p:tavLst>
                                        <p:tav tm="0">
                                          <p:val>
                                            <p:fltVal val="0"/>
                                          </p:val>
                                        </p:tav>
                                        <p:tav tm="100000">
                                          <p:val>
                                            <p:strVal val="#ppt_w"/>
                                          </p:val>
                                        </p:tav>
                                      </p:tavLst>
                                    </p:anim>
                                    <p:anim calcmode="lin" valueType="num">
                                      <p:cBhvr>
                                        <p:cTn id="29" dur="500" fill="hold"/>
                                        <p:tgtEl>
                                          <p:spTgt spid="119"/>
                                        </p:tgtEl>
                                        <p:attrNameLst>
                                          <p:attrName>ppt_h</p:attrName>
                                        </p:attrNameLst>
                                      </p:cBhvr>
                                      <p:tavLst>
                                        <p:tav tm="0">
                                          <p:val>
                                            <p:fltVal val="0"/>
                                          </p:val>
                                        </p:tav>
                                        <p:tav tm="100000">
                                          <p:val>
                                            <p:strVal val="#ppt_h"/>
                                          </p:val>
                                        </p:tav>
                                      </p:tavLst>
                                    </p:anim>
                                    <p:animEffect transition="in" filter="fade">
                                      <p:cBhvr>
                                        <p:cTn id="30" dur="500"/>
                                        <p:tgtEl>
                                          <p:spTgt spid="119"/>
                                        </p:tgtEl>
                                      </p:cBhvr>
                                    </p:animEffect>
                                  </p:childTnLst>
                                </p:cTn>
                              </p:par>
                            </p:childTnLst>
                          </p:cTn>
                        </p:par>
                        <p:par>
                          <p:cTn id="31" fill="hold">
                            <p:stCondLst>
                              <p:cond delay="3500"/>
                            </p:stCondLst>
                            <p:childTnLst>
                              <p:par>
                                <p:cTn id="32" presetID="2" presetClass="entr" presetSubtype="2" fill="hold" nodeType="afterEffect">
                                  <p:stCondLst>
                                    <p:cond delay="0"/>
                                  </p:stCondLst>
                                  <p:childTnLst>
                                    <p:set>
                                      <p:cBhvr>
                                        <p:cTn id="33" dur="1" fill="hold">
                                          <p:stCondLst>
                                            <p:cond delay="0"/>
                                          </p:stCondLst>
                                        </p:cTn>
                                        <p:tgtEl>
                                          <p:spTgt spid="120"/>
                                        </p:tgtEl>
                                        <p:attrNameLst>
                                          <p:attrName>style.visibility</p:attrName>
                                        </p:attrNameLst>
                                      </p:cBhvr>
                                      <p:to>
                                        <p:strVal val="visible"/>
                                      </p:to>
                                    </p:set>
                                    <p:anim calcmode="lin" valueType="num">
                                      <p:cBhvr additive="base">
                                        <p:cTn id="34" dur="500" fill="hold"/>
                                        <p:tgtEl>
                                          <p:spTgt spid="120"/>
                                        </p:tgtEl>
                                        <p:attrNameLst>
                                          <p:attrName>ppt_x</p:attrName>
                                        </p:attrNameLst>
                                      </p:cBhvr>
                                      <p:tavLst>
                                        <p:tav tm="0">
                                          <p:val>
                                            <p:strVal val="1+#ppt_w/2"/>
                                          </p:val>
                                        </p:tav>
                                        <p:tav tm="100000">
                                          <p:val>
                                            <p:strVal val="#ppt_x"/>
                                          </p:val>
                                        </p:tav>
                                      </p:tavLst>
                                    </p:anim>
                                    <p:anim calcmode="lin" valueType="num">
                                      <p:cBhvr additive="base">
                                        <p:cTn id="35" dur="500" fill="hold"/>
                                        <p:tgtEl>
                                          <p:spTgt spid="120"/>
                                        </p:tgtEl>
                                        <p:attrNameLst>
                                          <p:attrName>ppt_y</p:attrName>
                                        </p:attrNameLst>
                                      </p:cBhvr>
                                      <p:tavLst>
                                        <p:tav tm="0">
                                          <p:val>
                                            <p:strVal val="#ppt_y"/>
                                          </p:val>
                                        </p:tav>
                                        <p:tav tm="100000">
                                          <p:val>
                                            <p:strVal val="#ppt_y"/>
                                          </p:val>
                                        </p:tav>
                                      </p:tavLst>
                                    </p:anim>
                                  </p:childTnLst>
                                </p:cTn>
                              </p:par>
                            </p:childTnLst>
                          </p:cTn>
                        </p:par>
                        <p:par>
                          <p:cTn id="36" fill="hold">
                            <p:stCondLst>
                              <p:cond delay="4000"/>
                            </p:stCondLst>
                            <p:childTnLst>
                              <p:par>
                                <p:cTn id="37" presetID="2" presetClass="entr" presetSubtype="2" fill="hold" nodeType="afterEffect">
                                  <p:stCondLst>
                                    <p:cond delay="0"/>
                                  </p:stCondLst>
                                  <p:childTnLst>
                                    <p:set>
                                      <p:cBhvr>
                                        <p:cTn id="38" dur="1" fill="hold">
                                          <p:stCondLst>
                                            <p:cond delay="0"/>
                                          </p:stCondLst>
                                        </p:cTn>
                                        <p:tgtEl>
                                          <p:spTgt spid="121"/>
                                        </p:tgtEl>
                                        <p:attrNameLst>
                                          <p:attrName>style.visibility</p:attrName>
                                        </p:attrNameLst>
                                      </p:cBhvr>
                                      <p:to>
                                        <p:strVal val="visible"/>
                                      </p:to>
                                    </p:set>
                                    <p:anim calcmode="lin" valueType="num">
                                      <p:cBhvr additive="base">
                                        <p:cTn id="39" dur="500" fill="hold"/>
                                        <p:tgtEl>
                                          <p:spTgt spid="121"/>
                                        </p:tgtEl>
                                        <p:attrNameLst>
                                          <p:attrName>ppt_x</p:attrName>
                                        </p:attrNameLst>
                                      </p:cBhvr>
                                      <p:tavLst>
                                        <p:tav tm="0">
                                          <p:val>
                                            <p:strVal val="1+#ppt_w/2"/>
                                          </p:val>
                                        </p:tav>
                                        <p:tav tm="100000">
                                          <p:val>
                                            <p:strVal val="#ppt_x"/>
                                          </p:val>
                                        </p:tav>
                                      </p:tavLst>
                                    </p:anim>
                                    <p:anim calcmode="lin" valueType="num">
                                      <p:cBhvr additive="base">
                                        <p:cTn id="40" dur="500" fill="hold"/>
                                        <p:tgtEl>
                                          <p:spTgt spid="121"/>
                                        </p:tgtEl>
                                        <p:attrNameLst>
                                          <p:attrName>ppt_y</p:attrName>
                                        </p:attrNameLst>
                                      </p:cBhvr>
                                      <p:tavLst>
                                        <p:tav tm="0">
                                          <p:val>
                                            <p:strVal val="#ppt_y"/>
                                          </p:val>
                                        </p:tav>
                                        <p:tav tm="100000">
                                          <p:val>
                                            <p:strVal val="#ppt_y"/>
                                          </p:val>
                                        </p:tav>
                                      </p:tavLst>
                                    </p:anim>
                                  </p:childTnLst>
                                </p:cTn>
                              </p:par>
                            </p:childTnLst>
                          </p:cTn>
                        </p:par>
                        <p:par>
                          <p:cTn id="41" fill="hold">
                            <p:stCondLst>
                              <p:cond delay="4500"/>
                            </p:stCondLst>
                            <p:childTnLst>
                              <p:par>
                                <p:cTn id="42" presetID="2" presetClass="entr" presetSubtype="2" fill="hold" nodeType="afterEffect">
                                  <p:stCondLst>
                                    <p:cond delay="0"/>
                                  </p:stCondLst>
                                  <p:childTnLst>
                                    <p:set>
                                      <p:cBhvr>
                                        <p:cTn id="43" dur="1" fill="hold">
                                          <p:stCondLst>
                                            <p:cond delay="0"/>
                                          </p:stCondLst>
                                        </p:cTn>
                                        <p:tgtEl>
                                          <p:spTgt spid="122"/>
                                        </p:tgtEl>
                                        <p:attrNameLst>
                                          <p:attrName>style.visibility</p:attrName>
                                        </p:attrNameLst>
                                      </p:cBhvr>
                                      <p:to>
                                        <p:strVal val="visible"/>
                                      </p:to>
                                    </p:set>
                                    <p:anim calcmode="lin" valueType="num">
                                      <p:cBhvr additive="base">
                                        <p:cTn id="44" dur="500" fill="hold"/>
                                        <p:tgtEl>
                                          <p:spTgt spid="122"/>
                                        </p:tgtEl>
                                        <p:attrNameLst>
                                          <p:attrName>ppt_x</p:attrName>
                                        </p:attrNameLst>
                                      </p:cBhvr>
                                      <p:tavLst>
                                        <p:tav tm="0">
                                          <p:val>
                                            <p:strVal val="1+#ppt_w/2"/>
                                          </p:val>
                                        </p:tav>
                                        <p:tav tm="100000">
                                          <p:val>
                                            <p:strVal val="#ppt_x"/>
                                          </p:val>
                                        </p:tav>
                                      </p:tavLst>
                                    </p:anim>
                                    <p:anim calcmode="lin" valueType="num">
                                      <p:cBhvr additive="base">
                                        <p:cTn id="45" dur="500" fill="hold"/>
                                        <p:tgtEl>
                                          <p:spTgt spid="12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椭圆 12"/>
          <p:cNvSpPr/>
          <p:nvPr/>
        </p:nvSpPr>
        <p:spPr bwMode="auto">
          <a:xfrm rot="351052">
            <a:off x="976492" y="3461381"/>
            <a:ext cx="216503" cy="221405"/>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012">
              <a:solidFill>
                <a:srgbClr val="C00000"/>
              </a:solidFill>
            </a:endParaRPr>
          </a:p>
        </p:txBody>
      </p:sp>
      <p:sp>
        <p:nvSpPr>
          <p:cNvPr id="14" name="椭圆 13"/>
          <p:cNvSpPr/>
          <p:nvPr/>
        </p:nvSpPr>
        <p:spPr bwMode="auto">
          <a:xfrm rot="285728">
            <a:off x="1574637" y="2917000"/>
            <a:ext cx="216503" cy="221405"/>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012">
              <a:solidFill>
                <a:srgbClr val="C00000"/>
              </a:solidFill>
            </a:endParaRPr>
          </a:p>
        </p:txBody>
      </p:sp>
      <p:sp>
        <p:nvSpPr>
          <p:cNvPr id="15" name="椭圆 14"/>
          <p:cNvSpPr/>
          <p:nvPr/>
        </p:nvSpPr>
        <p:spPr bwMode="auto">
          <a:xfrm rot="20925770">
            <a:off x="2366244" y="2406104"/>
            <a:ext cx="215313" cy="221405"/>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012">
              <a:solidFill>
                <a:srgbClr val="C00000"/>
              </a:solidFill>
            </a:endParaRPr>
          </a:p>
        </p:txBody>
      </p:sp>
      <p:sp>
        <p:nvSpPr>
          <p:cNvPr id="25" name="椭圆 24"/>
          <p:cNvSpPr/>
          <p:nvPr/>
        </p:nvSpPr>
        <p:spPr bwMode="auto">
          <a:xfrm rot="21146216">
            <a:off x="2966891" y="2988649"/>
            <a:ext cx="216503" cy="221405"/>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012">
              <a:solidFill>
                <a:srgbClr val="C00000"/>
              </a:solidFill>
            </a:endParaRPr>
          </a:p>
        </p:txBody>
      </p:sp>
      <p:sp>
        <p:nvSpPr>
          <p:cNvPr id="26" name="椭圆 25"/>
          <p:cNvSpPr/>
          <p:nvPr/>
        </p:nvSpPr>
        <p:spPr bwMode="auto">
          <a:xfrm rot="372077">
            <a:off x="4402085" y="2617898"/>
            <a:ext cx="215313" cy="221405"/>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012">
              <a:solidFill>
                <a:srgbClr val="C00000"/>
              </a:solidFill>
            </a:endParaRPr>
          </a:p>
        </p:txBody>
      </p:sp>
      <p:sp>
        <p:nvSpPr>
          <p:cNvPr id="27" name="椭圆 26"/>
          <p:cNvSpPr/>
          <p:nvPr/>
        </p:nvSpPr>
        <p:spPr bwMode="auto">
          <a:xfrm rot="444650">
            <a:off x="5091687" y="2185388"/>
            <a:ext cx="215313" cy="220214"/>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012">
              <a:solidFill>
                <a:srgbClr val="C00000"/>
              </a:solidFill>
            </a:endParaRPr>
          </a:p>
        </p:txBody>
      </p:sp>
      <p:sp>
        <p:nvSpPr>
          <p:cNvPr id="28" name="椭圆 27"/>
          <p:cNvSpPr/>
          <p:nvPr/>
        </p:nvSpPr>
        <p:spPr bwMode="auto">
          <a:xfrm rot="411978">
            <a:off x="5618614" y="1650936"/>
            <a:ext cx="216503" cy="220215"/>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012">
              <a:solidFill>
                <a:srgbClr val="C00000"/>
              </a:solidFill>
            </a:endParaRPr>
          </a:p>
        </p:txBody>
      </p:sp>
      <p:sp>
        <p:nvSpPr>
          <p:cNvPr id="29" name="椭圆 28"/>
          <p:cNvSpPr/>
          <p:nvPr/>
        </p:nvSpPr>
        <p:spPr bwMode="auto">
          <a:xfrm rot="434902">
            <a:off x="6732273" y="962163"/>
            <a:ext cx="216503" cy="220214"/>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012">
              <a:solidFill>
                <a:srgbClr val="C00000"/>
              </a:solidFill>
            </a:endParaRPr>
          </a:p>
        </p:txBody>
      </p:sp>
      <p:sp>
        <p:nvSpPr>
          <p:cNvPr id="30" name="椭圆 29"/>
          <p:cNvSpPr/>
          <p:nvPr/>
        </p:nvSpPr>
        <p:spPr bwMode="auto">
          <a:xfrm rot="1654378">
            <a:off x="7579744" y="516603"/>
            <a:ext cx="215313" cy="221405"/>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012">
              <a:solidFill>
                <a:srgbClr val="C00000"/>
              </a:solidFill>
            </a:endParaRPr>
          </a:p>
        </p:txBody>
      </p:sp>
      <p:sp>
        <p:nvSpPr>
          <p:cNvPr id="31" name="文本框 30"/>
          <p:cNvSpPr txBox="1">
            <a:spLocks noChangeArrowheads="1"/>
          </p:cNvSpPr>
          <p:nvPr/>
        </p:nvSpPr>
        <p:spPr bwMode="auto">
          <a:xfrm>
            <a:off x="823365" y="3949515"/>
            <a:ext cx="631904" cy="300082"/>
          </a:xfrm>
          <a:prstGeom prst="rect">
            <a:avLst/>
          </a:prstGeom>
          <a:noFill/>
          <a:ln w="9525">
            <a:noFill/>
            <a:miter lim="800000"/>
            <a:headEnd/>
            <a:tailEnd/>
          </a:ln>
        </p:spPr>
        <p:txBody>
          <a:bodyPr wrap="none">
            <a:spAutoFit/>
          </a:bodyPr>
          <a:lstStyle/>
          <a:p>
            <a:r>
              <a:rPr lang="en-US" altLang="zh-CN" dirty="0">
                <a:solidFill>
                  <a:schemeClr val="tx1">
                    <a:lumMod val="85000"/>
                    <a:lumOff val="15000"/>
                  </a:schemeClr>
                </a:solidFill>
                <a:latin typeface="微软雅黑" pitchFamily="34" charset="-122"/>
                <a:ea typeface="微软雅黑" pitchFamily="34" charset="-122"/>
                <a:cs typeface="Arial" pitchFamily="34" charset="0"/>
              </a:rPr>
              <a:t>3</a:t>
            </a:r>
            <a:r>
              <a:rPr lang="zh-CN" altLang="en-US" dirty="0">
                <a:solidFill>
                  <a:schemeClr val="tx1">
                    <a:lumMod val="85000"/>
                    <a:lumOff val="15000"/>
                  </a:schemeClr>
                </a:solidFill>
                <a:latin typeface="微软雅黑" pitchFamily="34" charset="-122"/>
                <a:ea typeface="微软雅黑" pitchFamily="34" charset="-122"/>
                <a:cs typeface="Arial" pitchFamily="34" charset="0"/>
              </a:rPr>
              <a:t>月份</a:t>
            </a:r>
          </a:p>
        </p:txBody>
      </p:sp>
      <p:sp>
        <p:nvSpPr>
          <p:cNvPr id="32" name="文本框 31"/>
          <p:cNvSpPr txBox="1">
            <a:spLocks noChangeArrowheads="1"/>
          </p:cNvSpPr>
          <p:nvPr/>
        </p:nvSpPr>
        <p:spPr bwMode="auto">
          <a:xfrm>
            <a:off x="1436168" y="3949515"/>
            <a:ext cx="631904" cy="300082"/>
          </a:xfrm>
          <a:prstGeom prst="rect">
            <a:avLst/>
          </a:prstGeom>
          <a:noFill/>
          <a:ln w="9525">
            <a:noFill/>
            <a:miter lim="800000"/>
            <a:headEnd/>
            <a:tailEnd/>
          </a:ln>
        </p:spPr>
        <p:txBody>
          <a:bodyPr wrap="none">
            <a:spAutoFit/>
          </a:bodyPr>
          <a:lstStyle/>
          <a:p>
            <a:r>
              <a:rPr lang="en-US" altLang="zh-CN" dirty="0">
                <a:solidFill>
                  <a:schemeClr val="tx1">
                    <a:lumMod val="85000"/>
                    <a:lumOff val="15000"/>
                  </a:schemeClr>
                </a:solidFill>
                <a:latin typeface="微软雅黑" pitchFamily="34" charset="-122"/>
                <a:ea typeface="微软雅黑" pitchFamily="34" charset="-122"/>
                <a:cs typeface="Arial" pitchFamily="34" charset="0"/>
              </a:rPr>
              <a:t>4</a:t>
            </a:r>
            <a:r>
              <a:rPr lang="zh-CN" altLang="en-US" dirty="0">
                <a:solidFill>
                  <a:schemeClr val="tx1">
                    <a:lumMod val="85000"/>
                    <a:lumOff val="15000"/>
                  </a:schemeClr>
                </a:solidFill>
                <a:latin typeface="微软雅黑" pitchFamily="34" charset="-122"/>
                <a:ea typeface="微软雅黑" pitchFamily="34" charset="-122"/>
                <a:cs typeface="Arial" pitchFamily="34" charset="0"/>
              </a:rPr>
              <a:t>月份</a:t>
            </a:r>
          </a:p>
        </p:txBody>
      </p:sp>
      <p:sp>
        <p:nvSpPr>
          <p:cNvPr id="33" name="文本框 32"/>
          <p:cNvSpPr txBox="1">
            <a:spLocks noChangeArrowheads="1"/>
          </p:cNvSpPr>
          <p:nvPr/>
        </p:nvSpPr>
        <p:spPr bwMode="auto">
          <a:xfrm>
            <a:off x="2208031" y="3949515"/>
            <a:ext cx="631904" cy="300082"/>
          </a:xfrm>
          <a:prstGeom prst="rect">
            <a:avLst/>
          </a:prstGeom>
          <a:noFill/>
          <a:ln w="9525">
            <a:noFill/>
            <a:miter lim="800000"/>
            <a:headEnd/>
            <a:tailEnd/>
          </a:ln>
        </p:spPr>
        <p:txBody>
          <a:bodyPr wrap="none">
            <a:spAutoFit/>
          </a:bodyPr>
          <a:lstStyle/>
          <a:p>
            <a:r>
              <a:rPr lang="en-US" altLang="zh-CN" dirty="0">
                <a:solidFill>
                  <a:schemeClr val="tx1">
                    <a:lumMod val="85000"/>
                    <a:lumOff val="15000"/>
                  </a:schemeClr>
                </a:solidFill>
                <a:latin typeface="微软雅黑" pitchFamily="34" charset="-122"/>
                <a:ea typeface="微软雅黑" pitchFamily="34" charset="-122"/>
                <a:cs typeface="Arial" pitchFamily="34" charset="0"/>
              </a:rPr>
              <a:t>5</a:t>
            </a:r>
            <a:r>
              <a:rPr lang="zh-CN" altLang="en-US" dirty="0">
                <a:solidFill>
                  <a:schemeClr val="tx1">
                    <a:lumMod val="85000"/>
                    <a:lumOff val="15000"/>
                  </a:schemeClr>
                </a:solidFill>
                <a:latin typeface="微软雅黑" pitchFamily="34" charset="-122"/>
                <a:ea typeface="微软雅黑" pitchFamily="34" charset="-122"/>
                <a:cs typeface="Arial" pitchFamily="34" charset="0"/>
              </a:rPr>
              <a:t>月份</a:t>
            </a:r>
          </a:p>
        </p:txBody>
      </p:sp>
      <p:sp>
        <p:nvSpPr>
          <p:cNvPr id="34" name="文本框 33"/>
          <p:cNvSpPr txBox="1">
            <a:spLocks noChangeArrowheads="1"/>
          </p:cNvSpPr>
          <p:nvPr/>
        </p:nvSpPr>
        <p:spPr bwMode="auto">
          <a:xfrm>
            <a:off x="2784974" y="3949515"/>
            <a:ext cx="631904" cy="300082"/>
          </a:xfrm>
          <a:prstGeom prst="rect">
            <a:avLst/>
          </a:prstGeom>
          <a:noFill/>
          <a:ln w="9525">
            <a:noFill/>
            <a:miter lim="800000"/>
            <a:headEnd/>
            <a:tailEnd/>
          </a:ln>
        </p:spPr>
        <p:txBody>
          <a:bodyPr wrap="none">
            <a:spAutoFit/>
          </a:bodyPr>
          <a:lstStyle/>
          <a:p>
            <a:r>
              <a:rPr lang="en-US" altLang="zh-CN" dirty="0">
                <a:solidFill>
                  <a:schemeClr val="tx1">
                    <a:lumMod val="85000"/>
                    <a:lumOff val="15000"/>
                  </a:schemeClr>
                </a:solidFill>
                <a:latin typeface="微软雅黑" pitchFamily="34" charset="-122"/>
                <a:ea typeface="微软雅黑" pitchFamily="34" charset="-122"/>
                <a:cs typeface="Arial" pitchFamily="34" charset="0"/>
              </a:rPr>
              <a:t>6</a:t>
            </a:r>
            <a:r>
              <a:rPr lang="zh-CN" altLang="en-US" dirty="0">
                <a:solidFill>
                  <a:schemeClr val="tx1">
                    <a:lumMod val="85000"/>
                    <a:lumOff val="15000"/>
                  </a:schemeClr>
                </a:solidFill>
                <a:latin typeface="微软雅黑" pitchFamily="34" charset="-122"/>
                <a:ea typeface="微软雅黑" pitchFamily="34" charset="-122"/>
                <a:cs typeface="Arial" pitchFamily="34" charset="0"/>
              </a:rPr>
              <a:t>月份</a:t>
            </a:r>
          </a:p>
        </p:txBody>
      </p:sp>
      <p:sp>
        <p:nvSpPr>
          <p:cNvPr id="35" name="文本框 34"/>
          <p:cNvSpPr txBox="1">
            <a:spLocks noChangeArrowheads="1"/>
          </p:cNvSpPr>
          <p:nvPr/>
        </p:nvSpPr>
        <p:spPr bwMode="auto">
          <a:xfrm>
            <a:off x="4282649" y="3949515"/>
            <a:ext cx="631904" cy="300082"/>
          </a:xfrm>
          <a:prstGeom prst="rect">
            <a:avLst/>
          </a:prstGeom>
          <a:noFill/>
          <a:ln w="9525">
            <a:noFill/>
            <a:miter lim="800000"/>
            <a:headEnd/>
            <a:tailEnd/>
          </a:ln>
        </p:spPr>
        <p:txBody>
          <a:bodyPr wrap="none">
            <a:spAutoFit/>
          </a:bodyPr>
          <a:lstStyle/>
          <a:p>
            <a:r>
              <a:rPr lang="en-US" altLang="zh-CN" dirty="0">
                <a:solidFill>
                  <a:schemeClr val="tx1">
                    <a:lumMod val="85000"/>
                    <a:lumOff val="15000"/>
                  </a:schemeClr>
                </a:solidFill>
                <a:latin typeface="微软雅黑" pitchFamily="34" charset="-122"/>
                <a:ea typeface="微软雅黑" pitchFamily="34" charset="-122"/>
                <a:cs typeface="Arial" pitchFamily="34" charset="0"/>
              </a:rPr>
              <a:t>8</a:t>
            </a:r>
            <a:r>
              <a:rPr lang="zh-CN" altLang="en-US" dirty="0">
                <a:solidFill>
                  <a:schemeClr val="tx1">
                    <a:lumMod val="85000"/>
                    <a:lumOff val="15000"/>
                  </a:schemeClr>
                </a:solidFill>
                <a:latin typeface="微软雅黑" pitchFamily="34" charset="-122"/>
                <a:ea typeface="微软雅黑" pitchFamily="34" charset="-122"/>
                <a:cs typeface="Arial" pitchFamily="34" charset="0"/>
              </a:rPr>
              <a:t>月份</a:t>
            </a:r>
          </a:p>
        </p:txBody>
      </p:sp>
      <p:sp>
        <p:nvSpPr>
          <p:cNvPr id="36" name="文本框 35"/>
          <p:cNvSpPr txBox="1">
            <a:spLocks noChangeArrowheads="1"/>
          </p:cNvSpPr>
          <p:nvPr/>
        </p:nvSpPr>
        <p:spPr bwMode="auto">
          <a:xfrm>
            <a:off x="5001834" y="3949515"/>
            <a:ext cx="631904" cy="300082"/>
          </a:xfrm>
          <a:prstGeom prst="rect">
            <a:avLst/>
          </a:prstGeom>
          <a:noFill/>
          <a:ln w="9525">
            <a:noFill/>
            <a:miter lim="800000"/>
            <a:headEnd/>
            <a:tailEnd/>
          </a:ln>
        </p:spPr>
        <p:txBody>
          <a:bodyPr wrap="none">
            <a:spAutoFit/>
          </a:bodyPr>
          <a:lstStyle/>
          <a:p>
            <a:r>
              <a:rPr lang="en-US" altLang="zh-CN" dirty="0">
                <a:solidFill>
                  <a:schemeClr val="tx1">
                    <a:lumMod val="85000"/>
                    <a:lumOff val="15000"/>
                  </a:schemeClr>
                </a:solidFill>
                <a:latin typeface="微软雅黑" pitchFamily="34" charset="-122"/>
                <a:ea typeface="微软雅黑" pitchFamily="34" charset="-122"/>
                <a:cs typeface="Arial" pitchFamily="34" charset="0"/>
              </a:rPr>
              <a:t>9</a:t>
            </a:r>
            <a:r>
              <a:rPr lang="zh-CN" altLang="en-US" dirty="0">
                <a:solidFill>
                  <a:schemeClr val="tx1">
                    <a:lumMod val="85000"/>
                    <a:lumOff val="15000"/>
                  </a:schemeClr>
                </a:solidFill>
                <a:latin typeface="微软雅黑" pitchFamily="34" charset="-122"/>
                <a:ea typeface="微软雅黑" pitchFamily="34" charset="-122"/>
                <a:cs typeface="Arial" pitchFamily="34" charset="0"/>
              </a:rPr>
              <a:t>月份</a:t>
            </a:r>
          </a:p>
        </p:txBody>
      </p:sp>
      <p:sp>
        <p:nvSpPr>
          <p:cNvPr id="37" name="文本框 36"/>
          <p:cNvSpPr txBox="1">
            <a:spLocks noChangeArrowheads="1"/>
          </p:cNvSpPr>
          <p:nvPr/>
        </p:nvSpPr>
        <p:spPr bwMode="auto">
          <a:xfrm>
            <a:off x="5599170" y="3949515"/>
            <a:ext cx="732893" cy="300082"/>
          </a:xfrm>
          <a:prstGeom prst="rect">
            <a:avLst/>
          </a:prstGeom>
          <a:noFill/>
          <a:ln w="9525">
            <a:noFill/>
            <a:miter lim="800000"/>
            <a:headEnd/>
            <a:tailEnd/>
          </a:ln>
        </p:spPr>
        <p:txBody>
          <a:bodyPr wrap="none">
            <a:spAutoFit/>
          </a:bodyPr>
          <a:lstStyle/>
          <a:p>
            <a:r>
              <a:rPr lang="en-US" altLang="zh-CN" dirty="0">
                <a:solidFill>
                  <a:schemeClr val="tx1">
                    <a:lumMod val="85000"/>
                    <a:lumOff val="15000"/>
                  </a:schemeClr>
                </a:solidFill>
                <a:latin typeface="微软雅黑" pitchFamily="34" charset="-122"/>
                <a:ea typeface="微软雅黑" pitchFamily="34" charset="-122"/>
                <a:cs typeface="Arial" pitchFamily="34" charset="0"/>
              </a:rPr>
              <a:t>10</a:t>
            </a:r>
            <a:r>
              <a:rPr lang="zh-CN" altLang="en-US" dirty="0">
                <a:solidFill>
                  <a:schemeClr val="tx1">
                    <a:lumMod val="85000"/>
                    <a:lumOff val="15000"/>
                  </a:schemeClr>
                </a:solidFill>
                <a:latin typeface="微软雅黑" pitchFamily="34" charset="-122"/>
                <a:ea typeface="微软雅黑" pitchFamily="34" charset="-122"/>
                <a:cs typeface="Arial" pitchFamily="34" charset="0"/>
              </a:rPr>
              <a:t>月份</a:t>
            </a:r>
          </a:p>
        </p:txBody>
      </p:sp>
      <p:sp>
        <p:nvSpPr>
          <p:cNvPr id="38" name="文本框 37"/>
          <p:cNvSpPr txBox="1">
            <a:spLocks noChangeArrowheads="1"/>
          </p:cNvSpPr>
          <p:nvPr/>
        </p:nvSpPr>
        <p:spPr bwMode="auto">
          <a:xfrm>
            <a:off x="6622885" y="3949515"/>
            <a:ext cx="732893" cy="300082"/>
          </a:xfrm>
          <a:prstGeom prst="rect">
            <a:avLst/>
          </a:prstGeom>
          <a:noFill/>
          <a:ln w="9525">
            <a:noFill/>
            <a:miter lim="800000"/>
            <a:headEnd/>
            <a:tailEnd/>
          </a:ln>
        </p:spPr>
        <p:txBody>
          <a:bodyPr wrap="none">
            <a:spAutoFit/>
          </a:bodyPr>
          <a:lstStyle/>
          <a:p>
            <a:r>
              <a:rPr lang="en-US" altLang="zh-CN" dirty="0">
                <a:solidFill>
                  <a:schemeClr val="tx1">
                    <a:lumMod val="85000"/>
                    <a:lumOff val="15000"/>
                  </a:schemeClr>
                </a:solidFill>
                <a:latin typeface="微软雅黑" pitchFamily="34" charset="-122"/>
                <a:ea typeface="微软雅黑" pitchFamily="34" charset="-122"/>
                <a:cs typeface="Arial" pitchFamily="34" charset="0"/>
              </a:rPr>
              <a:t>11</a:t>
            </a:r>
            <a:r>
              <a:rPr lang="zh-CN" altLang="en-US" dirty="0">
                <a:solidFill>
                  <a:schemeClr val="tx1">
                    <a:lumMod val="85000"/>
                    <a:lumOff val="15000"/>
                  </a:schemeClr>
                </a:solidFill>
                <a:latin typeface="微软雅黑" pitchFamily="34" charset="-122"/>
                <a:ea typeface="微软雅黑" pitchFamily="34" charset="-122"/>
                <a:cs typeface="Arial" pitchFamily="34" charset="0"/>
              </a:rPr>
              <a:t>月份</a:t>
            </a:r>
          </a:p>
        </p:txBody>
      </p:sp>
      <p:sp>
        <p:nvSpPr>
          <p:cNvPr id="39" name="文本框 38"/>
          <p:cNvSpPr txBox="1">
            <a:spLocks noChangeArrowheads="1"/>
          </p:cNvSpPr>
          <p:nvPr/>
        </p:nvSpPr>
        <p:spPr bwMode="auto">
          <a:xfrm>
            <a:off x="7470034" y="3949515"/>
            <a:ext cx="732893" cy="300082"/>
          </a:xfrm>
          <a:prstGeom prst="rect">
            <a:avLst/>
          </a:prstGeom>
          <a:noFill/>
          <a:ln w="9525">
            <a:noFill/>
            <a:miter lim="800000"/>
            <a:headEnd/>
            <a:tailEnd/>
          </a:ln>
        </p:spPr>
        <p:txBody>
          <a:bodyPr wrap="none">
            <a:spAutoFit/>
          </a:bodyPr>
          <a:lstStyle/>
          <a:p>
            <a:r>
              <a:rPr lang="en-US" altLang="zh-CN" dirty="0">
                <a:solidFill>
                  <a:schemeClr val="tx1">
                    <a:lumMod val="85000"/>
                    <a:lumOff val="15000"/>
                  </a:schemeClr>
                </a:solidFill>
                <a:latin typeface="微软雅黑" pitchFamily="34" charset="-122"/>
                <a:ea typeface="微软雅黑" pitchFamily="34" charset="-122"/>
                <a:cs typeface="Arial" pitchFamily="34" charset="0"/>
              </a:rPr>
              <a:t>12</a:t>
            </a:r>
            <a:r>
              <a:rPr lang="zh-CN" altLang="en-US" dirty="0">
                <a:solidFill>
                  <a:schemeClr val="tx1">
                    <a:lumMod val="85000"/>
                    <a:lumOff val="15000"/>
                  </a:schemeClr>
                </a:solidFill>
                <a:latin typeface="微软雅黑" pitchFamily="34" charset="-122"/>
                <a:ea typeface="微软雅黑" pitchFamily="34" charset="-122"/>
                <a:cs typeface="Arial" pitchFamily="34" charset="0"/>
              </a:rPr>
              <a:t>月份</a:t>
            </a:r>
          </a:p>
        </p:txBody>
      </p:sp>
      <p:sp>
        <p:nvSpPr>
          <p:cNvPr id="40" name="文本框 39"/>
          <p:cNvSpPr txBox="1">
            <a:spLocks noChangeArrowheads="1"/>
          </p:cNvSpPr>
          <p:nvPr/>
        </p:nvSpPr>
        <p:spPr bwMode="auto">
          <a:xfrm>
            <a:off x="1311126" y="3412359"/>
            <a:ext cx="1223412" cy="300082"/>
          </a:xfrm>
          <a:prstGeom prst="rect">
            <a:avLst/>
          </a:prstGeom>
          <a:noFill/>
          <a:ln w="9525">
            <a:noFill/>
            <a:miter lim="800000"/>
            <a:headEnd/>
            <a:tailEnd/>
          </a:ln>
        </p:spPr>
        <p:txBody>
          <a:bodyPr wrap="none">
            <a:spAutoFit/>
          </a:bodyPr>
          <a:lstStyle/>
          <a:p>
            <a:r>
              <a:rPr lang="zh-CN" altLang="en-US" dirty="0">
                <a:solidFill>
                  <a:schemeClr val="tx1">
                    <a:lumMod val="75000"/>
                    <a:lumOff val="25000"/>
                  </a:schemeClr>
                </a:solidFill>
                <a:latin typeface="Calibri" pitchFamily="34" charset="0"/>
                <a:ea typeface="微软雅黑" pitchFamily="34" charset="-122"/>
              </a:rPr>
              <a:t>添加文字内容</a:t>
            </a:r>
          </a:p>
        </p:txBody>
      </p:sp>
      <p:sp>
        <p:nvSpPr>
          <p:cNvPr id="41" name="文本框 40"/>
          <p:cNvSpPr txBox="1">
            <a:spLocks noChangeArrowheads="1"/>
          </p:cNvSpPr>
          <p:nvPr/>
        </p:nvSpPr>
        <p:spPr bwMode="auto">
          <a:xfrm>
            <a:off x="363247" y="2861533"/>
            <a:ext cx="1223412" cy="300082"/>
          </a:xfrm>
          <a:prstGeom prst="rect">
            <a:avLst/>
          </a:prstGeom>
          <a:noFill/>
          <a:ln w="9525">
            <a:noFill/>
            <a:miter lim="800000"/>
            <a:headEnd/>
            <a:tailEnd/>
          </a:ln>
        </p:spPr>
        <p:txBody>
          <a:bodyPr wrap="none">
            <a:spAutoFit/>
          </a:bodyPr>
          <a:lstStyle/>
          <a:p>
            <a:r>
              <a:rPr lang="zh-CN" altLang="en-US" dirty="0">
                <a:solidFill>
                  <a:schemeClr val="tx1">
                    <a:lumMod val="75000"/>
                    <a:lumOff val="25000"/>
                  </a:schemeClr>
                </a:solidFill>
                <a:latin typeface="Calibri" pitchFamily="34" charset="0"/>
                <a:ea typeface="微软雅黑" pitchFamily="34" charset="-122"/>
              </a:rPr>
              <a:t>添加文字内容</a:t>
            </a:r>
          </a:p>
        </p:txBody>
      </p:sp>
      <p:sp>
        <p:nvSpPr>
          <p:cNvPr id="42" name="文本框 41"/>
          <p:cNvSpPr txBox="1">
            <a:spLocks noChangeArrowheads="1"/>
          </p:cNvSpPr>
          <p:nvPr/>
        </p:nvSpPr>
        <p:spPr bwMode="auto">
          <a:xfrm>
            <a:off x="2009963" y="2083720"/>
            <a:ext cx="1223412" cy="300082"/>
          </a:xfrm>
          <a:prstGeom prst="rect">
            <a:avLst/>
          </a:prstGeom>
          <a:noFill/>
          <a:ln w="9525">
            <a:noFill/>
            <a:miter lim="800000"/>
            <a:headEnd/>
            <a:tailEnd/>
          </a:ln>
        </p:spPr>
        <p:txBody>
          <a:bodyPr wrap="none">
            <a:spAutoFit/>
          </a:bodyPr>
          <a:lstStyle/>
          <a:p>
            <a:r>
              <a:rPr lang="zh-CN" altLang="en-US" dirty="0">
                <a:solidFill>
                  <a:schemeClr val="tx1">
                    <a:lumMod val="75000"/>
                    <a:lumOff val="25000"/>
                  </a:schemeClr>
                </a:solidFill>
                <a:latin typeface="Calibri" pitchFamily="34" charset="0"/>
                <a:ea typeface="微软雅黑" pitchFamily="34" charset="-122"/>
              </a:rPr>
              <a:t>添加文字内容</a:t>
            </a:r>
          </a:p>
        </p:txBody>
      </p:sp>
      <p:sp>
        <p:nvSpPr>
          <p:cNvPr id="43" name="文本框 42"/>
          <p:cNvSpPr txBox="1">
            <a:spLocks noChangeArrowheads="1"/>
          </p:cNvSpPr>
          <p:nvPr/>
        </p:nvSpPr>
        <p:spPr bwMode="auto">
          <a:xfrm>
            <a:off x="2905688" y="2679117"/>
            <a:ext cx="1223412" cy="300082"/>
          </a:xfrm>
          <a:prstGeom prst="rect">
            <a:avLst/>
          </a:prstGeom>
          <a:noFill/>
          <a:ln w="9525">
            <a:noFill/>
            <a:miter lim="800000"/>
            <a:headEnd/>
            <a:tailEnd/>
          </a:ln>
        </p:spPr>
        <p:txBody>
          <a:bodyPr wrap="none">
            <a:spAutoFit/>
          </a:bodyPr>
          <a:lstStyle/>
          <a:p>
            <a:r>
              <a:rPr lang="zh-CN" altLang="en-US" dirty="0">
                <a:solidFill>
                  <a:schemeClr val="tx1">
                    <a:lumMod val="75000"/>
                    <a:lumOff val="25000"/>
                  </a:schemeClr>
                </a:solidFill>
                <a:latin typeface="Calibri" pitchFamily="34" charset="0"/>
                <a:ea typeface="微软雅黑" pitchFamily="34" charset="-122"/>
              </a:rPr>
              <a:t>添加文字内容</a:t>
            </a:r>
          </a:p>
        </p:txBody>
      </p:sp>
      <p:sp>
        <p:nvSpPr>
          <p:cNvPr id="44" name="文本框 43"/>
          <p:cNvSpPr txBox="1">
            <a:spLocks noChangeArrowheads="1"/>
          </p:cNvSpPr>
          <p:nvPr/>
        </p:nvSpPr>
        <p:spPr bwMode="auto">
          <a:xfrm>
            <a:off x="4660569" y="2614164"/>
            <a:ext cx="1223412" cy="300082"/>
          </a:xfrm>
          <a:prstGeom prst="rect">
            <a:avLst/>
          </a:prstGeom>
          <a:noFill/>
          <a:ln w="9525">
            <a:noFill/>
            <a:miter lim="800000"/>
            <a:headEnd/>
            <a:tailEnd/>
          </a:ln>
        </p:spPr>
        <p:txBody>
          <a:bodyPr wrap="none">
            <a:spAutoFit/>
          </a:bodyPr>
          <a:lstStyle/>
          <a:p>
            <a:r>
              <a:rPr lang="zh-CN" altLang="en-US" dirty="0">
                <a:solidFill>
                  <a:schemeClr val="tx1">
                    <a:lumMod val="75000"/>
                    <a:lumOff val="25000"/>
                  </a:schemeClr>
                </a:solidFill>
                <a:latin typeface="Calibri" pitchFamily="34" charset="0"/>
                <a:ea typeface="微软雅黑" pitchFamily="34" charset="-122"/>
              </a:rPr>
              <a:t>添加文字内容</a:t>
            </a:r>
          </a:p>
        </p:txBody>
      </p:sp>
      <p:sp>
        <p:nvSpPr>
          <p:cNvPr id="45" name="文本框 44"/>
          <p:cNvSpPr txBox="1">
            <a:spLocks noChangeArrowheads="1"/>
          </p:cNvSpPr>
          <p:nvPr/>
        </p:nvSpPr>
        <p:spPr bwMode="auto">
          <a:xfrm>
            <a:off x="5352484" y="2195058"/>
            <a:ext cx="1223412" cy="300082"/>
          </a:xfrm>
          <a:prstGeom prst="rect">
            <a:avLst/>
          </a:prstGeom>
          <a:noFill/>
          <a:ln w="9525">
            <a:noFill/>
            <a:miter lim="800000"/>
            <a:headEnd/>
            <a:tailEnd/>
          </a:ln>
        </p:spPr>
        <p:txBody>
          <a:bodyPr wrap="none">
            <a:spAutoFit/>
          </a:bodyPr>
          <a:lstStyle/>
          <a:p>
            <a:r>
              <a:rPr lang="zh-CN" altLang="en-US" dirty="0">
                <a:solidFill>
                  <a:schemeClr val="tx1">
                    <a:lumMod val="75000"/>
                    <a:lumOff val="25000"/>
                  </a:schemeClr>
                </a:solidFill>
                <a:latin typeface="Calibri" pitchFamily="34" charset="0"/>
                <a:ea typeface="微软雅黑" pitchFamily="34" charset="-122"/>
              </a:rPr>
              <a:t>添加文字内容</a:t>
            </a:r>
          </a:p>
        </p:txBody>
      </p:sp>
      <p:sp>
        <p:nvSpPr>
          <p:cNvPr id="46" name="文本框 45"/>
          <p:cNvSpPr txBox="1">
            <a:spLocks noChangeArrowheads="1"/>
          </p:cNvSpPr>
          <p:nvPr/>
        </p:nvSpPr>
        <p:spPr bwMode="auto">
          <a:xfrm>
            <a:off x="5931399" y="1637933"/>
            <a:ext cx="1223412" cy="300082"/>
          </a:xfrm>
          <a:prstGeom prst="rect">
            <a:avLst/>
          </a:prstGeom>
          <a:noFill/>
          <a:ln w="9525">
            <a:noFill/>
            <a:miter lim="800000"/>
            <a:headEnd/>
            <a:tailEnd/>
          </a:ln>
        </p:spPr>
        <p:txBody>
          <a:bodyPr wrap="none">
            <a:spAutoFit/>
          </a:bodyPr>
          <a:lstStyle/>
          <a:p>
            <a:r>
              <a:rPr lang="zh-CN" altLang="en-US" dirty="0">
                <a:solidFill>
                  <a:schemeClr val="tx1">
                    <a:lumMod val="75000"/>
                    <a:lumOff val="25000"/>
                  </a:schemeClr>
                </a:solidFill>
                <a:latin typeface="Calibri" pitchFamily="34" charset="0"/>
                <a:ea typeface="微软雅黑" pitchFamily="34" charset="-122"/>
              </a:rPr>
              <a:t>添加文字内容</a:t>
            </a:r>
          </a:p>
        </p:txBody>
      </p:sp>
      <p:sp>
        <p:nvSpPr>
          <p:cNvPr id="47" name="文本框 46"/>
          <p:cNvSpPr txBox="1">
            <a:spLocks noChangeArrowheads="1"/>
          </p:cNvSpPr>
          <p:nvPr/>
        </p:nvSpPr>
        <p:spPr bwMode="auto">
          <a:xfrm>
            <a:off x="7047756" y="954756"/>
            <a:ext cx="1223412" cy="300082"/>
          </a:xfrm>
          <a:prstGeom prst="rect">
            <a:avLst/>
          </a:prstGeom>
          <a:noFill/>
          <a:ln w="9525">
            <a:noFill/>
            <a:miter lim="800000"/>
            <a:headEnd/>
            <a:tailEnd/>
          </a:ln>
        </p:spPr>
        <p:txBody>
          <a:bodyPr wrap="none">
            <a:spAutoFit/>
          </a:bodyPr>
          <a:lstStyle/>
          <a:p>
            <a:r>
              <a:rPr lang="zh-CN" altLang="en-US" dirty="0">
                <a:solidFill>
                  <a:schemeClr val="tx1">
                    <a:lumMod val="75000"/>
                    <a:lumOff val="25000"/>
                  </a:schemeClr>
                </a:solidFill>
                <a:latin typeface="Calibri" pitchFamily="34" charset="0"/>
                <a:ea typeface="微软雅黑" pitchFamily="34" charset="-122"/>
              </a:rPr>
              <a:t>添加文字内容</a:t>
            </a:r>
          </a:p>
        </p:txBody>
      </p:sp>
      <p:cxnSp>
        <p:nvCxnSpPr>
          <p:cNvPr id="48" name="直接连接符 47"/>
          <p:cNvCxnSpPr>
            <a:stCxn id="13" idx="7"/>
            <a:endCxn id="14" idx="3"/>
          </p:cNvCxnSpPr>
          <p:nvPr/>
        </p:nvCxnSpPr>
        <p:spPr>
          <a:xfrm flipV="1">
            <a:off x="1168865" y="3099351"/>
            <a:ext cx="431248" cy="402670"/>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49" name="直接连接符 48"/>
          <p:cNvCxnSpPr>
            <a:stCxn id="14" idx="7"/>
            <a:endCxn id="15" idx="2"/>
          </p:cNvCxnSpPr>
          <p:nvPr/>
        </p:nvCxnSpPr>
        <p:spPr>
          <a:xfrm flipV="1">
            <a:off x="1765664" y="2537799"/>
            <a:ext cx="602643" cy="418253"/>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50" name="直接连接符 49"/>
          <p:cNvCxnSpPr>
            <a:stCxn id="15" idx="5"/>
            <a:endCxn id="25" idx="1"/>
          </p:cNvCxnSpPr>
          <p:nvPr/>
        </p:nvCxnSpPr>
        <p:spPr>
          <a:xfrm>
            <a:off x="2563809" y="2578741"/>
            <a:ext cx="425158" cy="453095"/>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51" name="椭圆 50"/>
          <p:cNvSpPr/>
          <p:nvPr/>
        </p:nvSpPr>
        <p:spPr bwMode="auto">
          <a:xfrm rot="827460">
            <a:off x="3594224" y="3366035"/>
            <a:ext cx="216503" cy="221405"/>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012">
              <a:solidFill>
                <a:srgbClr val="C00000"/>
              </a:solidFill>
            </a:endParaRPr>
          </a:p>
        </p:txBody>
      </p:sp>
      <p:cxnSp>
        <p:nvCxnSpPr>
          <p:cNvPr id="52" name="直接连接符 51"/>
          <p:cNvCxnSpPr>
            <a:stCxn id="25" idx="5"/>
            <a:endCxn id="51" idx="2"/>
          </p:cNvCxnSpPr>
          <p:nvPr/>
        </p:nvCxnSpPr>
        <p:spPr>
          <a:xfrm>
            <a:off x="3161320" y="3166867"/>
            <a:ext cx="436025" cy="284048"/>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53" name="直接连接符 52"/>
          <p:cNvCxnSpPr>
            <a:stCxn id="51" idx="7"/>
            <a:endCxn id="26" idx="3"/>
          </p:cNvCxnSpPr>
          <p:nvPr/>
        </p:nvCxnSpPr>
        <p:spPr>
          <a:xfrm flipV="1">
            <a:off x="3795463" y="2798192"/>
            <a:ext cx="630149" cy="620782"/>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54" name="直接连接符 53"/>
          <p:cNvCxnSpPr>
            <a:stCxn id="26" idx="7"/>
            <a:endCxn id="27" idx="3"/>
          </p:cNvCxnSpPr>
          <p:nvPr/>
        </p:nvCxnSpPr>
        <p:spPr>
          <a:xfrm flipV="1">
            <a:off x="4593871" y="2362877"/>
            <a:ext cx="519948" cy="296131"/>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55" name="直接连接符 54"/>
          <p:cNvCxnSpPr>
            <a:stCxn id="27" idx="7"/>
            <a:endCxn id="28" idx="3"/>
          </p:cNvCxnSpPr>
          <p:nvPr/>
        </p:nvCxnSpPr>
        <p:spPr>
          <a:xfrm flipV="1">
            <a:off x="5284868" y="1829187"/>
            <a:ext cx="356699" cy="39892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56" name="直接连接符 55"/>
          <p:cNvCxnSpPr>
            <a:stCxn id="28" idx="7"/>
            <a:endCxn id="29" idx="3"/>
          </p:cNvCxnSpPr>
          <p:nvPr/>
        </p:nvCxnSpPr>
        <p:spPr>
          <a:xfrm flipV="1">
            <a:off x="5812163" y="1139841"/>
            <a:ext cx="942610" cy="553061"/>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57" name="直接连接符 56"/>
          <p:cNvCxnSpPr>
            <a:stCxn id="29" idx="7"/>
            <a:endCxn id="30" idx="3"/>
          </p:cNvCxnSpPr>
          <p:nvPr/>
        </p:nvCxnSpPr>
        <p:spPr>
          <a:xfrm flipV="1">
            <a:off x="6926276" y="661433"/>
            <a:ext cx="657436" cy="343264"/>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58" name="文本框 39"/>
          <p:cNvSpPr txBox="1">
            <a:spLocks noChangeArrowheads="1"/>
          </p:cNvSpPr>
          <p:nvPr/>
        </p:nvSpPr>
        <p:spPr bwMode="auto">
          <a:xfrm>
            <a:off x="3866760" y="3355221"/>
            <a:ext cx="1223412" cy="300082"/>
          </a:xfrm>
          <a:prstGeom prst="rect">
            <a:avLst/>
          </a:prstGeom>
          <a:noFill/>
          <a:ln w="9525">
            <a:noFill/>
            <a:miter lim="800000"/>
            <a:headEnd/>
            <a:tailEnd/>
          </a:ln>
        </p:spPr>
        <p:txBody>
          <a:bodyPr wrap="none">
            <a:spAutoFit/>
          </a:bodyPr>
          <a:lstStyle/>
          <a:p>
            <a:r>
              <a:rPr lang="zh-CN" altLang="en-US" dirty="0">
                <a:solidFill>
                  <a:schemeClr val="tx1">
                    <a:lumMod val="75000"/>
                    <a:lumOff val="25000"/>
                  </a:schemeClr>
                </a:solidFill>
                <a:latin typeface="Calibri" pitchFamily="34" charset="0"/>
                <a:ea typeface="微软雅黑" pitchFamily="34" charset="-122"/>
              </a:rPr>
              <a:t>添加文字内容</a:t>
            </a:r>
          </a:p>
        </p:txBody>
      </p:sp>
      <p:sp>
        <p:nvSpPr>
          <p:cNvPr id="59" name="文本框 33"/>
          <p:cNvSpPr txBox="1">
            <a:spLocks noChangeArrowheads="1"/>
          </p:cNvSpPr>
          <p:nvPr/>
        </p:nvSpPr>
        <p:spPr bwMode="auto">
          <a:xfrm>
            <a:off x="3448021" y="3949515"/>
            <a:ext cx="631904" cy="300082"/>
          </a:xfrm>
          <a:prstGeom prst="rect">
            <a:avLst/>
          </a:prstGeom>
          <a:noFill/>
          <a:ln w="9525">
            <a:noFill/>
            <a:miter lim="800000"/>
            <a:headEnd/>
            <a:tailEnd/>
          </a:ln>
        </p:spPr>
        <p:txBody>
          <a:bodyPr wrap="none">
            <a:spAutoFit/>
          </a:bodyPr>
          <a:lstStyle/>
          <a:p>
            <a:r>
              <a:rPr lang="en-US" altLang="zh-CN" dirty="0">
                <a:solidFill>
                  <a:schemeClr val="tx1">
                    <a:lumMod val="85000"/>
                    <a:lumOff val="15000"/>
                  </a:schemeClr>
                </a:solidFill>
                <a:latin typeface="微软雅黑" pitchFamily="34" charset="-122"/>
                <a:ea typeface="微软雅黑" pitchFamily="34" charset="-122"/>
                <a:cs typeface="Arial" pitchFamily="34" charset="0"/>
              </a:rPr>
              <a:t>7</a:t>
            </a:r>
            <a:r>
              <a:rPr lang="zh-CN" altLang="en-US" dirty="0">
                <a:solidFill>
                  <a:schemeClr val="tx1">
                    <a:lumMod val="85000"/>
                    <a:lumOff val="15000"/>
                  </a:schemeClr>
                </a:solidFill>
                <a:latin typeface="微软雅黑" pitchFamily="34" charset="-122"/>
                <a:ea typeface="微软雅黑" pitchFamily="34" charset="-122"/>
                <a:cs typeface="Arial" pitchFamily="34" charset="0"/>
              </a:rPr>
              <a:t>月份</a:t>
            </a:r>
          </a:p>
        </p:txBody>
      </p:sp>
      <p:sp>
        <p:nvSpPr>
          <p:cNvPr id="60" name="文本框 46"/>
          <p:cNvSpPr txBox="1">
            <a:spLocks noChangeArrowheads="1"/>
          </p:cNvSpPr>
          <p:nvPr/>
        </p:nvSpPr>
        <p:spPr bwMode="auto">
          <a:xfrm>
            <a:off x="7154840" y="196258"/>
            <a:ext cx="1223412" cy="300082"/>
          </a:xfrm>
          <a:prstGeom prst="rect">
            <a:avLst/>
          </a:prstGeom>
          <a:noFill/>
          <a:ln w="9525">
            <a:noFill/>
            <a:miter lim="800000"/>
            <a:headEnd/>
            <a:tailEnd/>
          </a:ln>
        </p:spPr>
        <p:txBody>
          <a:bodyPr wrap="none">
            <a:spAutoFit/>
          </a:bodyPr>
          <a:lstStyle/>
          <a:p>
            <a:r>
              <a:rPr lang="zh-CN" altLang="en-US" dirty="0">
                <a:solidFill>
                  <a:schemeClr val="tx1">
                    <a:lumMod val="75000"/>
                    <a:lumOff val="25000"/>
                  </a:schemeClr>
                </a:solidFill>
                <a:latin typeface="Calibri" pitchFamily="34" charset="0"/>
                <a:ea typeface="微软雅黑" pitchFamily="34" charset="-122"/>
              </a:rPr>
              <a:t>添加文字内容</a:t>
            </a:r>
          </a:p>
        </p:txBody>
      </p:sp>
      <p:grpSp>
        <p:nvGrpSpPr>
          <p:cNvPr id="61" name="组合 60"/>
          <p:cNvGrpSpPr/>
          <p:nvPr/>
        </p:nvGrpSpPr>
        <p:grpSpPr>
          <a:xfrm>
            <a:off x="410073" y="3815407"/>
            <a:ext cx="8051043" cy="76668"/>
            <a:chOff x="738746" y="5964849"/>
            <a:chExt cx="10744200" cy="102248"/>
          </a:xfrm>
        </p:grpSpPr>
        <p:cxnSp>
          <p:nvCxnSpPr>
            <p:cNvPr id="62" name="直接连接符 61"/>
            <p:cNvCxnSpPr/>
            <p:nvPr/>
          </p:nvCxnSpPr>
          <p:spPr bwMode="auto">
            <a:xfrm>
              <a:off x="738746" y="6052254"/>
              <a:ext cx="10744200" cy="0"/>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63" name="直接连接符 62"/>
            <p:cNvCxnSpPr/>
            <p:nvPr/>
          </p:nvCxnSpPr>
          <p:spPr>
            <a:xfrm flipV="1">
              <a:off x="1639101" y="5971032"/>
              <a:ext cx="0" cy="81222"/>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64" name="直接连接符 63"/>
            <p:cNvCxnSpPr/>
            <p:nvPr/>
          </p:nvCxnSpPr>
          <p:spPr>
            <a:xfrm flipV="1">
              <a:off x="2456892" y="5967447"/>
              <a:ext cx="0" cy="81222"/>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65" name="直接连接符 64"/>
            <p:cNvCxnSpPr/>
            <p:nvPr/>
          </p:nvCxnSpPr>
          <p:spPr>
            <a:xfrm flipV="1">
              <a:off x="3510148" y="5972019"/>
              <a:ext cx="0" cy="81222"/>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66" name="直接连接符 65"/>
            <p:cNvCxnSpPr/>
            <p:nvPr/>
          </p:nvCxnSpPr>
          <p:spPr>
            <a:xfrm flipV="1">
              <a:off x="4295309" y="5972019"/>
              <a:ext cx="0" cy="81222"/>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67" name="直接连接符 66"/>
            <p:cNvCxnSpPr/>
            <p:nvPr/>
          </p:nvCxnSpPr>
          <p:spPr>
            <a:xfrm flipV="1">
              <a:off x="5141731" y="5972019"/>
              <a:ext cx="0" cy="81222"/>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68" name="直接连接符 67"/>
            <p:cNvCxnSpPr/>
            <p:nvPr/>
          </p:nvCxnSpPr>
          <p:spPr>
            <a:xfrm flipV="1">
              <a:off x="6255551" y="5973993"/>
              <a:ext cx="0" cy="81222"/>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69" name="直接连接符 68"/>
            <p:cNvCxnSpPr/>
            <p:nvPr/>
          </p:nvCxnSpPr>
          <p:spPr>
            <a:xfrm flipV="1">
              <a:off x="7243964" y="5967447"/>
              <a:ext cx="0" cy="81222"/>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70" name="直接连接符 69"/>
            <p:cNvCxnSpPr/>
            <p:nvPr/>
          </p:nvCxnSpPr>
          <p:spPr>
            <a:xfrm flipV="1">
              <a:off x="7951332" y="5973993"/>
              <a:ext cx="0" cy="81222"/>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71" name="直接连接符 70"/>
            <p:cNvCxnSpPr/>
            <p:nvPr/>
          </p:nvCxnSpPr>
          <p:spPr>
            <a:xfrm flipV="1">
              <a:off x="9320250" y="5964849"/>
              <a:ext cx="0" cy="81222"/>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72" name="直接连接符 71"/>
            <p:cNvCxnSpPr/>
            <p:nvPr/>
          </p:nvCxnSpPr>
          <p:spPr>
            <a:xfrm flipV="1">
              <a:off x="10524537" y="5985875"/>
              <a:ext cx="0" cy="81222"/>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grpSp>
      <p:sp>
        <p:nvSpPr>
          <p:cNvPr id="73" name="矩形 72"/>
          <p:cNvSpPr/>
          <p:nvPr/>
        </p:nvSpPr>
        <p:spPr>
          <a:xfrm>
            <a:off x="1026545" y="771015"/>
            <a:ext cx="3162423" cy="923330"/>
          </a:xfrm>
          <a:prstGeom prst="rect">
            <a:avLst/>
          </a:prstGeom>
        </p:spPr>
        <p:txBody>
          <a:bodyPr wrap="square">
            <a:spAutoFit/>
          </a:bodyPr>
          <a:lstStyle/>
          <a:p>
            <a:pPr>
              <a:lnSpc>
                <a:spcPct val="200000"/>
              </a:lnSpc>
            </a:pPr>
            <a:r>
              <a:rPr lang="zh-CN" altLang="en-US" sz="1500" b="1" dirty="0">
                <a:solidFill>
                  <a:srgbClr val="C00000"/>
                </a:solidFill>
                <a:latin typeface="微软雅黑" pitchFamily="34" charset="-122"/>
                <a:ea typeface="微软雅黑" pitchFamily="34" charset="-122"/>
              </a:rPr>
              <a:t>点击添加小标题</a:t>
            </a:r>
            <a:endParaRPr lang="en-US" altLang="zh-CN" sz="1500" b="1" dirty="0">
              <a:solidFill>
                <a:srgbClr val="C00000"/>
              </a:solidFill>
              <a:latin typeface="微软雅黑" pitchFamily="34" charset="-122"/>
              <a:ea typeface="微软雅黑" pitchFamily="34" charset="-122"/>
            </a:endParaRPr>
          </a:p>
          <a:p>
            <a:r>
              <a:rPr lang="zh-CN" altLang="en-US" sz="1200" dirty="0">
                <a:solidFill>
                  <a:srgbClr val="C00000"/>
                </a:solidFill>
                <a:latin typeface="微软雅黑" pitchFamily="34" charset="-122"/>
                <a:ea typeface="微软雅黑" pitchFamily="34" charset="-122"/>
              </a:rPr>
              <a:t>您的内容打在这里，或者通过复制您的文本后，在此框中选择</a:t>
            </a:r>
            <a:r>
              <a:rPr lang="zh-CN" altLang="en-US" sz="1200" dirty="0" smtClean="0">
                <a:solidFill>
                  <a:srgbClr val="C00000"/>
                </a:solidFill>
                <a:latin typeface="微软雅黑" pitchFamily="34" charset="-122"/>
                <a:ea typeface="微软雅黑" pitchFamily="34" charset="-122"/>
              </a:rPr>
              <a:t>粘贴。</a:t>
            </a:r>
            <a:endParaRPr lang="en-US" altLang="zh-CN" sz="1200" dirty="0">
              <a:solidFill>
                <a:srgbClr val="C00000"/>
              </a:solidFill>
              <a:latin typeface="微软雅黑" pitchFamily="34" charset="-122"/>
              <a:ea typeface="微软雅黑" pitchFamily="34" charset="-122"/>
              <a:cs typeface="华文黑体" pitchFamily="2" charset="-122"/>
            </a:endParaRP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1717152469"/>
      </p:ext>
    </p:extLst>
  </p:cSld>
  <p:clrMapOvr>
    <a:masterClrMapping/>
  </p:clrMapOvr>
  <mc:AlternateContent xmlns:mc="http://schemas.openxmlformats.org/markup-compatibility/2006" xmlns:p14="http://schemas.microsoft.com/office/powerpoint/2010/main">
    <mc:Choice Requires="p14">
      <p:transition spd="slow" p14:dur="900" advClick="0" advTm="0">
        <p14:warp dir="in"/>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73"/>
                                        </p:tgtEl>
                                        <p:attrNameLst>
                                          <p:attrName>style.visibility</p:attrName>
                                        </p:attrNameLst>
                                      </p:cBhvr>
                                      <p:to>
                                        <p:strVal val="visible"/>
                                      </p:to>
                                    </p:set>
                                    <p:animEffect transition="in" filter="wipe(left)">
                                      <p:cBhvr>
                                        <p:cTn id="7" dur="500"/>
                                        <p:tgtEl>
                                          <p:spTgt spid="73"/>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61"/>
                                        </p:tgtEl>
                                        <p:attrNameLst>
                                          <p:attrName>style.visibility</p:attrName>
                                        </p:attrNameLst>
                                      </p:cBhvr>
                                      <p:to>
                                        <p:strVal val="visible"/>
                                      </p:to>
                                    </p:set>
                                    <p:animEffect transition="in" filter="wipe(left)">
                                      <p:cBhvr>
                                        <p:cTn id="11" dur="500"/>
                                        <p:tgtEl>
                                          <p:spTgt spid="61"/>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31"/>
                                        </p:tgtEl>
                                        <p:attrNameLst>
                                          <p:attrName>style.visibility</p:attrName>
                                        </p:attrNameLst>
                                      </p:cBhvr>
                                      <p:to>
                                        <p:strVal val="visible"/>
                                      </p:to>
                                    </p:set>
                                    <p:animEffect transition="in" filter="wipe(up)">
                                      <p:cBhvr>
                                        <p:cTn id="15" dur="500"/>
                                        <p:tgtEl>
                                          <p:spTgt spid="31"/>
                                        </p:tgtEl>
                                      </p:cBhvr>
                                    </p:animEffect>
                                  </p:childTnLst>
                                </p:cTn>
                              </p:par>
                              <p:par>
                                <p:cTn id="16" presetID="22" presetClass="entr" presetSubtype="1" fill="hold" grpId="0" nodeType="withEffect">
                                  <p:stCondLst>
                                    <p:cond delay="0"/>
                                  </p:stCondLst>
                                  <p:childTnLst>
                                    <p:set>
                                      <p:cBhvr>
                                        <p:cTn id="17" dur="1" fill="hold">
                                          <p:stCondLst>
                                            <p:cond delay="0"/>
                                          </p:stCondLst>
                                        </p:cTn>
                                        <p:tgtEl>
                                          <p:spTgt spid="32"/>
                                        </p:tgtEl>
                                        <p:attrNameLst>
                                          <p:attrName>style.visibility</p:attrName>
                                        </p:attrNameLst>
                                      </p:cBhvr>
                                      <p:to>
                                        <p:strVal val="visible"/>
                                      </p:to>
                                    </p:set>
                                    <p:animEffect transition="in" filter="wipe(up)">
                                      <p:cBhvr>
                                        <p:cTn id="18" dur="500"/>
                                        <p:tgtEl>
                                          <p:spTgt spid="32"/>
                                        </p:tgtEl>
                                      </p:cBhvr>
                                    </p:animEffect>
                                  </p:childTnLst>
                                </p:cTn>
                              </p:par>
                              <p:par>
                                <p:cTn id="19" presetID="22" presetClass="entr" presetSubtype="1" fill="hold" grpId="0" nodeType="withEffect">
                                  <p:stCondLst>
                                    <p:cond delay="0"/>
                                  </p:stCondLst>
                                  <p:childTnLst>
                                    <p:set>
                                      <p:cBhvr>
                                        <p:cTn id="20" dur="1" fill="hold">
                                          <p:stCondLst>
                                            <p:cond delay="0"/>
                                          </p:stCondLst>
                                        </p:cTn>
                                        <p:tgtEl>
                                          <p:spTgt spid="33"/>
                                        </p:tgtEl>
                                        <p:attrNameLst>
                                          <p:attrName>style.visibility</p:attrName>
                                        </p:attrNameLst>
                                      </p:cBhvr>
                                      <p:to>
                                        <p:strVal val="visible"/>
                                      </p:to>
                                    </p:set>
                                    <p:animEffect transition="in" filter="wipe(up)">
                                      <p:cBhvr>
                                        <p:cTn id="21" dur="500"/>
                                        <p:tgtEl>
                                          <p:spTgt spid="33"/>
                                        </p:tgtEl>
                                      </p:cBhvr>
                                    </p:animEffect>
                                  </p:childTnLst>
                                </p:cTn>
                              </p:par>
                              <p:par>
                                <p:cTn id="22" presetID="22" presetClass="entr" presetSubtype="1" fill="hold" grpId="0" nodeType="withEffect">
                                  <p:stCondLst>
                                    <p:cond delay="0"/>
                                  </p:stCondLst>
                                  <p:childTnLst>
                                    <p:set>
                                      <p:cBhvr>
                                        <p:cTn id="23" dur="1" fill="hold">
                                          <p:stCondLst>
                                            <p:cond delay="0"/>
                                          </p:stCondLst>
                                        </p:cTn>
                                        <p:tgtEl>
                                          <p:spTgt spid="34"/>
                                        </p:tgtEl>
                                        <p:attrNameLst>
                                          <p:attrName>style.visibility</p:attrName>
                                        </p:attrNameLst>
                                      </p:cBhvr>
                                      <p:to>
                                        <p:strVal val="visible"/>
                                      </p:to>
                                    </p:set>
                                    <p:animEffect transition="in" filter="wipe(up)">
                                      <p:cBhvr>
                                        <p:cTn id="24" dur="500"/>
                                        <p:tgtEl>
                                          <p:spTgt spid="34"/>
                                        </p:tgtEl>
                                      </p:cBhvr>
                                    </p:animEffect>
                                  </p:childTnLst>
                                </p:cTn>
                              </p:par>
                              <p:par>
                                <p:cTn id="25" presetID="22" presetClass="entr" presetSubtype="1" fill="hold" grpId="0" nodeType="withEffect">
                                  <p:stCondLst>
                                    <p:cond delay="0"/>
                                  </p:stCondLst>
                                  <p:childTnLst>
                                    <p:set>
                                      <p:cBhvr>
                                        <p:cTn id="26" dur="1" fill="hold">
                                          <p:stCondLst>
                                            <p:cond delay="0"/>
                                          </p:stCondLst>
                                        </p:cTn>
                                        <p:tgtEl>
                                          <p:spTgt spid="59"/>
                                        </p:tgtEl>
                                        <p:attrNameLst>
                                          <p:attrName>style.visibility</p:attrName>
                                        </p:attrNameLst>
                                      </p:cBhvr>
                                      <p:to>
                                        <p:strVal val="visible"/>
                                      </p:to>
                                    </p:set>
                                    <p:animEffect transition="in" filter="wipe(up)">
                                      <p:cBhvr>
                                        <p:cTn id="27" dur="500"/>
                                        <p:tgtEl>
                                          <p:spTgt spid="59"/>
                                        </p:tgtEl>
                                      </p:cBhvr>
                                    </p:animEffect>
                                  </p:childTnLst>
                                </p:cTn>
                              </p:par>
                              <p:par>
                                <p:cTn id="28" presetID="22" presetClass="entr" presetSubtype="1" fill="hold" grpId="0" nodeType="withEffect">
                                  <p:stCondLst>
                                    <p:cond delay="0"/>
                                  </p:stCondLst>
                                  <p:childTnLst>
                                    <p:set>
                                      <p:cBhvr>
                                        <p:cTn id="29" dur="1" fill="hold">
                                          <p:stCondLst>
                                            <p:cond delay="0"/>
                                          </p:stCondLst>
                                        </p:cTn>
                                        <p:tgtEl>
                                          <p:spTgt spid="35"/>
                                        </p:tgtEl>
                                        <p:attrNameLst>
                                          <p:attrName>style.visibility</p:attrName>
                                        </p:attrNameLst>
                                      </p:cBhvr>
                                      <p:to>
                                        <p:strVal val="visible"/>
                                      </p:to>
                                    </p:set>
                                    <p:animEffect transition="in" filter="wipe(up)">
                                      <p:cBhvr>
                                        <p:cTn id="30" dur="500"/>
                                        <p:tgtEl>
                                          <p:spTgt spid="35"/>
                                        </p:tgtEl>
                                      </p:cBhvr>
                                    </p:animEffect>
                                  </p:childTnLst>
                                </p:cTn>
                              </p:par>
                              <p:par>
                                <p:cTn id="31" presetID="22" presetClass="entr" presetSubtype="1" fill="hold" grpId="0" nodeType="withEffect">
                                  <p:stCondLst>
                                    <p:cond delay="0"/>
                                  </p:stCondLst>
                                  <p:childTnLst>
                                    <p:set>
                                      <p:cBhvr>
                                        <p:cTn id="32" dur="1" fill="hold">
                                          <p:stCondLst>
                                            <p:cond delay="0"/>
                                          </p:stCondLst>
                                        </p:cTn>
                                        <p:tgtEl>
                                          <p:spTgt spid="36"/>
                                        </p:tgtEl>
                                        <p:attrNameLst>
                                          <p:attrName>style.visibility</p:attrName>
                                        </p:attrNameLst>
                                      </p:cBhvr>
                                      <p:to>
                                        <p:strVal val="visible"/>
                                      </p:to>
                                    </p:set>
                                    <p:animEffect transition="in" filter="wipe(up)">
                                      <p:cBhvr>
                                        <p:cTn id="33" dur="500"/>
                                        <p:tgtEl>
                                          <p:spTgt spid="36"/>
                                        </p:tgtEl>
                                      </p:cBhvr>
                                    </p:animEffect>
                                  </p:childTnLst>
                                </p:cTn>
                              </p:par>
                              <p:par>
                                <p:cTn id="34" presetID="22" presetClass="entr" presetSubtype="1" fill="hold" grpId="0" nodeType="withEffect">
                                  <p:stCondLst>
                                    <p:cond delay="0"/>
                                  </p:stCondLst>
                                  <p:childTnLst>
                                    <p:set>
                                      <p:cBhvr>
                                        <p:cTn id="35" dur="1" fill="hold">
                                          <p:stCondLst>
                                            <p:cond delay="0"/>
                                          </p:stCondLst>
                                        </p:cTn>
                                        <p:tgtEl>
                                          <p:spTgt spid="37"/>
                                        </p:tgtEl>
                                        <p:attrNameLst>
                                          <p:attrName>style.visibility</p:attrName>
                                        </p:attrNameLst>
                                      </p:cBhvr>
                                      <p:to>
                                        <p:strVal val="visible"/>
                                      </p:to>
                                    </p:set>
                                    <p:animEffect transition="in" filter="wipe(up)">
                                      <p:cBhvr>
                                        <p:cTn id="36" dur="500"/>
                                        <p:tgtEl>
                                          <p:spTgt spid="37"/>
                                        </p:tgtEl>
                                      </p:cBhvr>
                                    </p:animEffect>
                                  </p:childTnLst>
                                </p:cTn>
                              </p:par>
                              <p:par>
                                <p:cTn id="37" presetID="22" presetClass="entr" presetSubtype="1" fill="hold" grpId="0" nodeType="withEffect">
                                  <p:stCondLst>
                                    <p:cond delay="0"/>
                                  </p:stCondLst>
                                  <p:childTnLst>
                                    <p:set>
                                      <p:cBhvr>
                                        <p:cTn id="38" dur="1" fill="hold">
                                          <p:stCondLst>
                                            <p:cond delay="0"/>
                                          </p:stCondLst>
                                        </p:cTn>
                                        <p:tgtEl>
                                          <p:spTgt spid="38"/>
                                        </p:tgtEl>
                                        <p:attrNameLst>
                                          <p:attrName>style.visibility</p:attrName>
                                        </p:attrNameLst>
                                      </p:cBhvr>
                                      <p:to>
                                        <p:strVal val="visible"/>
                                      </p:to>
                                    </p:set>
                                    <p:animEffect transition="in" filter="wipe(up)">
                                      <p:cBhvr>
                                        <p:cTn id="39" dur="500"/>
                                        <p:tgtEl>
                                          <p:spTgt spid="38"/>
                                        </p:tgtEl>
                                      </p:cBhvr>
                                    </p:animEffect>
                                  </p:childTnLst>
                                </p:cTn>
                              </p:par>
                              <p:par>
                                <p:cTn id="40" presetID="22" presetClass="entr" presetSubtype="1" fill="hold" grpId="0" nodeType="withEffect">
                                  <p:stCondLst>
                                    <p:cond delay="0"/>
                                  </p:stCondLst>
                                  <p:childTnLst>
                                    <p:set>
                                      <p:cBhvr>
                                        <p:cTn id="41" dur="1" fill="hold">
                                          <p:stCondLst>
                                            <p:cond delay="0"/>
                                          </p:stCondLst>
                                        </p:cTn>
                                        <p:tgtEl>
                                          <p:spTgt spid="39"/>
                                        </p:tgtEl>
                                        <p:attrNameLst>
                                          <p:attrName>style.visibility</p:attrName>
                                        </p:attrNameLst>
                                      </p:cBhvr>
                                      <p:to>
                                        <p:strVal val="visible"/>
                                      </p:to>
                                    </p:set>
                                    <p:animEffect transition="in" filter="wipe(up)">
                                      <p:cBhvr>
                                        <p:cTn id="42" dur="500"/>
                                        <p:tgtEl>
                                          <p:spTgt spid="39"/>
                                        </p:tgtEl>
                                      </p:cBhvr>
                                    </p:animEffect>
                                  </p:childTnLst>
                                </p:cTn>
                              </p:par>
                            </p:childTnLst>
                          </p:cTn>
                        </p:par>
                        <p:par>
                          <p:cTn id="43" fill="hold">
                            <p:stCondLst>
                              <p:cond delay="1500"/>
                            </p:stCondLst>
                            <p:childTnLst>
                              <p:par>
                                <p:cTn id="44" presetID="10" presetClass="entr" presetSubtype="0" fill="hold" grpId="0" nodeType="afterEffect">
                                  <p:stCondLst>
                                    <p:cond delay="0"/>
                                  </p:stCondLst>
                                  <p:childTnLst>
                                    <p:set>
                                      <p:cBhvr>
                                        <p:cTn id="45" dur="1" fill="hold">
                                          <p:stCondLst>
                                            <p:cond delay="0"/>
                                          </p:stCondLst>
                                        </p:cTn>
                                        <p:tgtEl>
                                          <p:spTgt spid="13"/>
                                        </p:tgtEl>
                                        <p:attrNameLst>
                                          <p:attrName>style.visibility</p:attrName>
                                        </p:attrNameLst>
                                      </p:cBhvr>
                                      <p:to>
                                        <p:strVal val="visible"/>
                                      </p:to>
                                    </p:set>
                                    <p:animEffect transition="in" filter="fade">
                                      <p:cBhvr>
                                        <p:cTn id="46" dur="500"/>
                                        <p:tgtEl>
                                          <p:spTgt spid="13"/>
                                        </p:tgtEl>
                                      </p:cBhvr>
                                    </p:animEffect>
                                  </p:childTnLst>
                                </p:cTn>
                              </p:par>
                              <p:par>
                                <p:cTn id="47" presetID="22" presetClass="entr" presetSubtype="4" fill="hold" grpId="0" nodeType="withEffect">
                                  <p:stCondLst>
                                    <p:cond delay="0"/>
                                  </p:stCondLst>
                                  <p:childTnLst>
                                    <p:set>
                                      <p:cBhvr>
                                        <p:cTn id="48" dur="1" fill="hold">
                                          <p:stCondLst>
                                            <p:cond delay="0"/>
                                          </p:stCondLst>
                                        </p:cTn>
                                        <p:tgtEl>
                                          <p:spTgt spid="40"/>
                                        </p:tgtEl>
                                        <p:attrNameLst>
                                          <p:attrName>style.visibility</p:attrName>
                                        </p:attrNameLst>
                                      </p:cBhvr>
                                      <p:to>
                                        <p:strVal val="visible"/>
                                      </p:to>
                                    </p:set>
                                    <p:animEffect transition="in" filter="wipe(down)">
                                      <p:cBhvr>
                                        <p:cTn id="49" dur="500"/>
                                        <p:tgtEl>
                                          <p:spTgt spid="40"/>
                                        </p:tgtEl>
                                      </p:cBhvr>
                                    </p:animEffect>
                                  </p:childTnLst>
                                </p:cTn>
                              </p:par>
                            </p:childTnLst>
                          </p:cTn>
                        </p:par>
                        <p:par>
                          <p:cTn id="50" fill="hold">
                            <p:stCondLst>
                              <p:cond delay="2000"/>
                            </p:stCondLst>
                            <p:childTnLst>
                              <p:par>
                                <p:cTn id="51" presetID="22" presetClass="entr" presetSubtype="4" fill="hold" nodeType="afterEffect">
                                  <p:stCondLst>
                                    <p:cond delay="0"/>
                                  </p:stCondLst>
                                  <p:childTnLst>
                                    <p:set>
                                      <p:cBhvr>
                                        <p:cTn id="52" dur="1" fill="hold">
                                          <p:stCondLst>
                                            <p:cond delay="0"/>
                                          </p:stCondLst>
                                        </p:cTn>
                                        <p:tgtEl>
                                          <p:spTgt spid="48"/>
                                        </p:tgtEl>
                                        <p:attrNameLst>
                                          <p:attrName>style.visibility</p:attrName>
                                        </p:attrNameLst>
                                      </p:cBhvr>
                                      <p:to>
                                        <p:strVal val="visible"/>
                                      </p:to>
                                    </p:set>
                                    <p:animEffect transition="in" filter="wipe(down)">
                                      <p:cBhvr>
                                        <p:cTn id="53" dur="500"/>
                                        <p:tgtEl>
                                          <p:spTgt spid="48"/>
                                        </p:tgtEl>
                                      </p:cBhvr>
                                    </p:animEffect>
                                  </p:childTnLst>
                                </p:cTn>
                              </p:par>
                            </p:childTnLst>
                          </p:cTn>
                        </p:par>
                        <p:par>
                          <p:cTn id="54" fill="hold">
                            <p:stCondLst>
                              <p:cond delay="2500"/>
                            </p:stCondLst>
                            <p:childTnLst>
                              <p:par>
                                <p:cTn id="55" presetID="10" presetClass="entr" presetSubtype="0" fill="hold" grpId="0" nodeType="afterEffect">
                                  <p:stCondLst>
                                    <p:cond delay="0"/>
                                  </p:stCondLst>
                                  <p:childTnLst>
                                    <p:set>
                                      <p:cBhvr>
                                        <p:cTn id="56" dur="1" fill="hold">
                                          <p:stCondLst>
                                            <p:cond delay="0"/>
                                          </p:stCondLst>
                                        </p:cTn>
                                        <p:tgtEl>
                                          <p:spTgt spid="14"/>
                                        </p:tgtEl>
                                        <p:attrNameLst>
                                          <p:attrName>style.visibility</p:attrName>
                                        </p:attrNameLst>
                                      </p:cBhvr>
                                      <p:to>
                                        <p:strVal val="visible"/>
                                      </p:to>
                                    </p:set>
                                    <p:animEffect transition="in" filter="fade">
                                      <p:cBhvr>
                                        <p:cTn id="57" dur="500"/>
                                        <p:tgtEl>
                                          <p:spTgt spid="14"/>
                                        </p:tgtEl>
                                      </p:cBhvr>
                                    </p:animEffect>
                                  </p:childTnLst>
                                </p:cTn>
                              </p:par>
                              <p:par>
                                <p:cTn id="58" presetID="22" presetClass="entr" presetSubtype="4" fill="hold" grpId="0" nodeType="withEffect">
                                  <p:stCondLst>
                                    <p:cond delay="0"/>
                                  </p:stCondLst>
                                  <p:childTnLst>
                                    <p:set>
                                      <p:cBhvr>
                                        <p:cTn id="59" dur="1" fill="hold">
                                          <p:stCondLst>
                                            <p:cond delay="0"/>
                                          </p:stCondLst>
                                        </p:cTn>
                                        <p:tgtEl>
                                          <p:spTgt spid="41"/>
                                        </p:tgtEl>
                                        <p:attrNameLst>
                                          <p:attrName>style.visibility</p:attrName>
                                        </p:attrNameLst>
                                      </p:cBhvr>
                                      <p:to>
                                        <p:strVal val="visible"/>
                                      </p:to>
                                    </p:set>
                                    <p:animEffect transition="in" filter="wipe(down)">
                                      <p:cBhvr>
                                        <p:cTn id="60" dur="500"/>
                                        <p:tgtEl>
                                          <p:spTgt spid="41"/>
                                        </p:tgtEl>
                                      </p:cBhvr>
                                    </p:animEffect>
                                  </p:childTnLst>
                                </p:cTn>
                              </p:par>
                            </p:childTnLst>
                          </p:cTn>
                        </p:par>
                        <p:par>
                          <p:cTn id="61" fill="hold">
                            <p:stCondLst>
                              <p:cond delay="3000"/>
                            </p:stCondLst>
                            <p:childTnLst>
                              <p:par>
                                <p:cTn id="62" presetID="22" presetClass="entr" presetSubtype="4" fill="hold" nodeType="afterEffect">
                                  <p:stCondLst>
                                    <p:cond delay="0"/>
                                  </p:stCondLst>
                                  <p:childTnLst>
                                    <p:set>
                                      <p:cBhvr>
                                        <p:cTn id="63" dur="1" fill="hold">
                                          <p:stCondLst>
                                            <p:cond delay="0"/>
                                          </p:stCondLst>
                                        </p:cTn>
                                        <p:tgtEl>
                                          <p:spTgt spid="49"/>
                                        </p:tgtEl>
                                        <p:attrNameLst>
                                          <p:attrName>style.visibility</p:attrName>
                                        </p:attrNameLst>
                                      </p:cBhvr>
                                      <p:to>
                                        <p:strVal val="visible"/>
                                      </p:to>
                                    </p:set>
                                    <p:animEffect transition="in" filter="wipe(down)">
                                      <p:cBhvr>
                                        <p:cTn id="64" dur="500"/>
                                        <p:tgtEl>
                                          <p:spTgt spid="49"/>
                                        </p:tgtEl>
                                      </p:cBhvr>
                                    </p:animEffect>
                                  </p:childTnLst>
                                </p:cTn>
                              </p:par>
                            </p:childTnLst>
                          </p:cTn>
                        </p:par>
                        <p:par>
                          <p:cTn id="65" fill="hold">
                            <p:stCondLst>
                              <p:cond delay="3500"/>
                            </p:stCondLst>
                            <p:childTnLst>
                              <p:par>
                                <p:cTn id="66" presetID="10" presetClass="entr" presetSubtype="0" fill="hold" grpId="0" nodeType="afterEffect">
                                  <p:stCondLst>
                                    <p:cond delay="0"/>
                                  </p:stCondLst>
                                  <p:childTnLst>
                                    <p:set>
                                      <p:cBhvr>
                                        <p:cTn id="67" dur="1" fill="hold">
                                          <p:stCondLst>
                                            <p:cond delay="0"/>
                                          </p:stCondLst>
                                        </p:cTn>
                                        <p:tgtEl>
                                          <p:spTgt spid="15"/>
                                        </p:tgtEl>
                                        <p:attrNameLst>
                                          <p:attrName>style.visibility</p:attrName>
                                        </p:attrNameLst>
                                      </p:cBhvr>
                                      <p:to>
                                        <p:strVal val="visible"/>
                                      </p:to>
                                    </p:set>
                                    <p:animEffect transition="in" filter="fade">
                                      <p:cBhvr>
                                        <p:cTn id="68" dur="500"/>
                                        <p:tgtEl>
                                          <p:spTgt spid="15"/>
                                        </p:tgtEl>
                                      </p:cBhvr>
                                    </p:animEffect>
                                  </p:childTnLst>
                                </p:cTn>
                              </p:par>
                              <p:par>
                                <p:cTn id="69" presetID="22" presetClass="entr" presetSubtype="4" fill="hold" grpId="0" nodeType="withEffect">
                                  <p:stCondLst>
                                    <p:cond delay="0"/>
                                  </p:stCondLst>
                                  <p:childTnLst>
                                    <p:set>
                                      <p:cBhvr>
                                        <p:cTn id="70" dur="1" fill="hold">
                                          <p:stCondLst>
                                            <p:cond delay="0"/>
                                          </p:stCondLst>
                                        </p:cTn>
                                        <p:tgtEl>
                                          <p:spTgt spid="42"/>
                                        </p:tgtEl>
                                        <p:attrNameLst>
                                          <p:attrName>style.visibility</p:attrName>
                                        </p:attrNameLst>
                                      </p:cBhvr>
                                      <p:to>
                                        <p:strVal val="visible"/>
                                      </p:to>
                                    </p:set>
                                    <p:animEffect transition="in" filter="wipe(down)">
                                      <p:cBhvr>
                                        <p:cTn id="71" dur="500"/>
                                        <p:tgtEl>
                                          <p:spTgt spid="42"/>
                                        </p:tgtEl>
                                      </p:cBhvr>
                                    </p:animEffect>
                                  </p:childTnLst>
                                </p:cTn>
                              </p:par>
                            </p:childTnLst>
                          </p:cTn>
                        </p:par>
                        <p:par>
                          <p:cTn id="72" fill="hold">
                            <p:stCondLst>
                              <p:cond delay="4000"/>
                            </p:stCondLst>
                            <p:childTnLst>
                              <p:par>
                                <p:cTn id="73" presetID="22" presetClass="entr" presetSubtype="1" fill="hold" nodeType="afterEffect">
                                  <p:stCondLst>
                                    <p:cond delay="0"/>
                                  </p:stCondLst>
                                  <p:childTnLst>
                                    <p:set>
                                      <p:cBhvr>
                                        <p:cTn id="74" dur="1" fill="hold">
                                          <p:stCondLst>
                                            <p:cond delay="0"/>
                                          </p:stCondLst>
                                        </p:cTn>
                                        <p:tgtEl>
                                          <p:spTgt spid="50"/>
                                        </p:tgtEl>
                                        <p:attrNameLst>
                                          <p:attrName>style.visibility</p:attrName>
                                        </p:attrNameLst>
                                      </p:cBhvr>
                                      <p:to>
                                        <p:strVal val="visible"/>
                                      </p:to>
                                    </p:set>
                                    <p:animEffect transition="in" filter="wipe(up)">
                                      <p:cBhvr>
                                        <p:cTn id="75" dur="500"/>
                                        <p:tgtEl>
                                          <p:spTgt spid="50"/>
                                        </p:tgtEl>
                                      </p:cBhvr>
                                    </p:animEffect>
                                  </p:childTnLst>
                                </p:cTn>
                              </p:par>
                            </p:childTnLst>
                          </p:cTn>
                        </p:par>
                        <p:par>
                          <p:cTn id="76" fill="hold">
                            <p:stCondLst>
                              <p:cond delay="4500"/>
                            </p:stCondLst>
                            <p:childTnLst>
                              <p:par>
                                <p:cTn id="77" presetID="10" presetClass="entr" presetSubtype="0" fill="hold" grpId="0" nodeType="afterEffect">
                                  <p:stCondLst>
                                    <p:cond delay="0"/>
                                  </p:stCondLst>
                                  <p:childTnLst>
                                    <p:set>
                                      <p:cBhvr>
                                        <p:cTn id="78" dur="1" fill="hold">
                                          <p:stCondLst>
                                            <p:cond delay="0"/>
                                          </p:stCondLst>
                                        </p:cTn>
                                        <p:tgtEl>
                                          <p:spTgt spid="25"/>
                                        </p:tgtEl>
                                        <p:attrNameLst>
                                          <p:attrName>style.visibility</p:attrName>
                                        </p:attrNameLst>
                                      </p:cBhvr>
                                      <p:to>
                                        <p:strVal val="visible"/>
                                      </p:to>
                                    </p:set>
                                    <p:animEffect transition="in" filter="fade">
                                      <p:cBhvr>
                                        <p:cTn id="79" dur="500"/>
                                        <p:tgtEl>
                                          <p:spTgt spid="25"/>
                                        </p:tgtEl>
                                      </p:cBhvr>
                                    </p:animEffect>
                                  </p:childTnLst>
                                </p:cTn>
                              </p:par>
                              <p:par>
                                <p:cTn id="80" presetID="22" presetClass="entr" presetSubtype="4" fill="hold" grpId="0" nodeType="withEffect">
                                  <p:stCondLst>
                                    <p:cond delay="0"/>
                                  </p:stCondLst>
                                  <p:childTnLst>
                                    <p:set>
                                      <p:cBhvr>
                                        <p:cTn id="81" dur="1" fill="hold">
                                          <p:stCondLst>
                                            <p:cond delay="0"/>
                                          </p:stCondLst>
                                        </p:cTn>
                                        <p:tgtEl>
                                          <p:spTgt spid="43"/>
                                        </p:tgtEl>
                                        <p:attrNameLst>
                                          <p:attrName>style.visibility</p:attrName>
                                        </p:attrNameLst>
                                      </p:cBhvr>
                                      <p:to>
                                        <p:strVal val="visible"/>
                                      </p:to>
                                    </p:set>
                                    <p:animEffect transition="in" filter="wipe(down)">
                                      <p:cBhvr>
                                        <p:cTn id="82" dur="500"/>
                                        <p:tgtEl>
                                          <p:spTgt spid="43"/>
                                        </p:tgtEl>
                                      </p:cBhvr>
                                    </p:animEffect>
                                  </p:childTnLst>
                                </p:cTn>
                              </p:par>
                            </p:childTnLst>
                          </p:cTn>
                        </p:par>
                        <p:par>
                          <p:cTn id="83" fill="hold">
                            <p:stCondLst>
                              <p:cond delay="5000"/>
                            </p:stCondLst>
                            <p:childTnLst>
                              <p:par>
                                <p:cTn id="84" presetID="22" presetClass="entr" presetSubtype="1" fill="hold" nodeType="afterEffect">
                                  <p:stCondLst>
                                    <p:cond delay="0"/>
                                  </p:stCondLst>
                                  <p:childTnLst>
                                    <p:set>
                                      <p:cBhvr>
                                        <p:cTn id="85" dur="1" fill="hold">
                                          <p:stCondLst>
                                            <p:cond delay="0"/>
                                          </p:stCondLst>
                                        </p:cTn>
                                        <p:tgtEl>
                                          <p:spTgt spid="52"/>
                                        </p:tgtEl>
                                        <p:attrNameLst>
                                          <p:attrName>style.visibility</p:attrName>
                                        </p:attrNameLst>
                                      </p:cBhvr>
                                      <p:to>
                                        <p:strVal val="visible"/>
                                      </p:to>
                                    </p:set>
                                    <p:animEffect transition="in" filter="wipe(up)">
                                      <p:cBhvr>
                                        <p:cTn id="86" dur="500"/>
                                        <p:tgtEl>
                                          <p:spTgt spid="52"/>
                                        </p:tgtEl>
                                      </p:cBhvr>
                                    </p:animEffect>
                                  </p:childTnLst>
                                </p:cTn>
                              </p:par>
                            </p:childTnLst>
                          </p:cTn>
                        </p:par>
                        <p:par>
                          <p:cTn id="87" fill="hold">
                            <p:stCondLst>
                              <p:cond delay="5500"/>
                            </p:stCondLst>
                            <p:childTnLst>
                              <p:par>
                                <p:cTn id="88" presetID="10" presetClass="entr" presetSubtype="0" fill="hold" grpId="0" nodeType="afterEffect">
                                  <p:stCondLst>
                                    <p:cond delay="0"/>
                                  </p:stCondLst>
                                  <p:childTnLst>
                                    <p:set>
                                      <p:cBhvr>
                                        <p:cTn id="89" dur="1" fill="hold">
                                          <p:stCondLst>
                                            <p:cond delay="0"/>
                                          </p:stCondLst>
                                        </p:cTn>
                                        <p:tgtEl>
                                          <p:spTgt spid="51"/>
                                        </p:tgtEl>
                                        <p:attrNameLst>
                                          <p:attrName>style.visibility</p:attrName>
                                        </p:attrNameLst>
                                      </p:cBhvr>
                                      <p:to>
                                        <p:strVal val="visible"/>
                                      </p:to>
                                    </p:set>
                                    <p:animEffect transition="in" filter="fade">
                                      <p:cBhvr>
                                        <p:cTn id="90" dur="500"/>
                                        <p:tgtEl>
                                          <p:spTgt spid="51"/>
                                        </p:tgtEl>
                                      </p:cBhvr>
                                    </p:animEffect>
                                  </p:childTnLst>
                                </p:cTn>
                              </p:par>
                              <p:par>
                                <p:cTn id="91" presetID="22" presetClass="entr" presetSubtype="4" fill="hold" grpId="0" nodeType="withEffect">
                                  <p:stCondLst>
                                    <p:cond delay="0"/>
                                  </p:stCondLst>
                                  <p:childTnLst>
                                    <p:set>
                                      <p:cBhvr>
                                        <p:cTn id="92" dur="1" fill="hold">
                                          <p:stCondLst>
                                            <p:cond delay="0"/>
                                          </p:stCondLst>
                                        </p:cTn>
                                        <p:tgtEl>
                                          <p:spTgt spid="58"/>
                                        </p:tgtEl>
                                        <p:attrNameLst>
                                          <p:attrName>style.visibility</p:attrName>
                                        </p:attrNameLst>
                                      </p:cBhvr>
                                      <p:to>
                                        <p:strVal val="visible"/>
                                      </p:to>
                                    </p:set>
                                    <p:animEffect transition="in" filter="wipe(down)">
                                      <p:cBhvr>
                                        <p:cTn id="93" dur="500"/>
                                        <p:tgtEl>
                                          <p:spTgt spid="58"/>
                                        </p:tgtEl>
                                      </p:cBhvr>
                                    </p:animEffect>
                                  </p:childTnLst>
                                </p:cTn>
                              </p:par>
                            </p:childTnLst>
                          </p:cTn>
                        </p:par>
                        <p:par>
                          <p:cTn id="94" fill="hold">
                            <p:stCondLst>
                              <p:cond delay="6000"/>
                            </p:stCondLst>
                            <p:childTnLst>
                              <p:par>
                                <p:cTn id="95" presetID="22" presetClass="entr" presetSubtype="4" fill="hold" nodeType="afterEffect">
                                  <p:stCondLst>
                                    <p:cond delay="0"/>
                                  </p:stCondLst>
                                  <p:childTnLst>
                                    <p:set>
                                      <p:cBhvr>
                                        <p:cTn id="96" dur="1" fill="hold">
                                          <p:stCondLst>
                                            <p:cond delay="0"/>
                                          </p:stCondLst>
                                        </p:cTn>
                                        <p:tgtEl>
                                          <p:spTgt spid="53"/>
                                        </p:tgtEl>
                                        <p:attrNameLst>
                                          <p:attrName>style.visibility</p:attrName>
                                        </p:attrNameLst>
                                      </p:cBhvr>
                                      <p:to>
                                        <p:strVal val="visible"/>
                                      </p:to>
                                    </p:set>
                                    <p:animEffect transition="in" filter="wipe(down)">
                                      <p:cBhvr>
                                        <p:cTn id="97" dur="500"/>
                                        <p:tgtEl>
                                          <p:spTgt spid="53"/>
                                        </p:tgtEl>
                                      </p:cBhvr>
                                    </p:animEffect>
                                  </p:childTnLst>
                                </p:cTn>
                              </p:par>
                            </p:childTnLst>
                          </p:cTn>
                        </p:par>
                        <p:par>
                          <p:cTn id="98" fill="hold">
                            <p:stCondLst>
                              <p:cond delay="6500"/>
                            </p:stCondLst>
                            <p:childTnLst>
                              <p:par>
                                <p:cTn id="99" presetID="10" presetClass="entr" presetSubtype="0" fill="hold" grpId="0" nodeType="afterEffect">
                                  <p:stCondLst>
                                    <p:cond delay="0"/>
                                  </p:stCondLst>
                                  <p:childTnLst>
                                    <p:set>
                                      <p:cBhvr>
                                        <p:cTn id="100" dur="1" fill="hold">
                                          <p:stCondLst>
                                            <p:cond delay="0"/>
                                          </p:stCondLst>
                                        </p:cTn>
                                        <p:tgtEl>
                                          <p:spTgt spid="26"/>
                                        </p:tgtEl>
                                        <p:attrNameLst>
                                          <p:attrName>style.visibility</p:attrName>
                                        </p:attrNameLst>
                                      </p:cBhvr>
                                      <p:to>
                                        <p:strVal val="visible"/>
                                      </p:to>
                                    </p:set>
                                    <p:animEffect transition="in" filter="fade">
                                      <p:cBhvr>
                                        <p:cTn id="101" dur="500"/>
                                        <p:tgtEl>
                                          <p:spTgt spid="26"/>
                                        </p:tgtEl>
                                      </p:cBhvr>
                                    </p:animEffect>
                                  </p:childTnLst>
                                </p:cTn>
                              </p:par>
                              <p:par>
                                <p:cTn id="102" presetID="22" presetClass="entr" presetSubtype="4" fill="hold" grpId="0" nodeType="withEffect">
                                  <p:stCondLst>
                                    <p:cond delay="0"/>
                                  </p:stCondLst>
                                  <p:childTnLst>
                                    <p:set>
                                      <p:cBhvr>
                                        <p:cTn id="103" dur="1" fill="hold">
                                          <p:stCondLst>
                                            <p:cond delay="0"/>
                                          </p:stCondLst>
                                        </p:cTn>
                                        <p:tgtEl>
                                          <p:spTgt spid="44"/>
                                        </p:tgtEl>
                                        <p:attrNameLst>
                                          <p:attrName>style.visibility</p:attrName>
                                        </p:attrNameLst>
                                      </p:cBhvr>
                                      <p:to>
                                        <p:strVal val="visible"/>
                                      </p:to>
                                    </p:set>
                                    <p:animEffect transition="in" filter="wipe(down)">
                                      <p:cBhvr>
                                        <p:cTn id="104" dur="500"/>
                                        <p:tgtEl>
                                          <p:spTgt spid="44"/>
                                        </p:tgtEl>
                                      </p:cBhvr>
                                    </p:animEffect>
                                  </p:childTnLst>
                                </p:cTn>
                              </p:par>
                            </p:childTnLst>
                          </p:cTn>
                        </p:par>
                        <p:par>
                          <p:cTn id="105" fill="hold">
                            <p:stCondLst>
                              <p:cond delay="7000"/>
                            </p:stCondLst>
                            <p:childTnLst>
                              <p:par>
                                <p:cTn id="106" presetID="22" presetClass="entr" presetSubtype="4" fill="hold" nodeType="afterEffect">
                                  <p:stCondLst>
                                    <p:cond delay="0"/>
                                  </p:stCondLst>
                                  <p:childTnLst>
                                    <p:set>
                                      <p:cBhvr>
                                        <p:cTn id="107" dur="1" fill="hold">
                                          <p:stCondLst>
                                            <p:cond delay="0"/>
                                          </p:stCondLst>
                                        </p:cTn>
                                        <p:tgtEl>
                                          <p:spTgt spid="54"/>
                                        </p:tgtEl>
                                        <p:attrNameLst>
                                          <p:attrName>style.visibility</p:attrName>
                                        </p:attrNameLst>
                                      </p:cBhvr>
                                      <p:to>
                                        <p:strVal val="visible"/>
                                      </p:to>
                                    </p:set>
                                    <p:animEffect transition="in" filter="wipe(down)">
                                      <p:cBhvr>
                                        <p:cTn id="108" dur="500"/>
                                        <p:tgtEl>
                                          <p:spTgt spid="54"/>
                                        </p:tgtEl>
                                      </p:cBhvr>
                                    </p:animEffect>
                                  </p:childTnLst>
                                </p:cTn>
                              </p:par>
                            </p:childTnLst>
                          </p:cTn>
                        </p:par>
                        <p:par>
                          <p:cTn id="109" fill="hold">
                            <p:stCondLst>
                              <p:cond delay="7500"/>
                            </p:stCondLst>
                            <p:childTnLst>
                              <p:par>
                                <p:cTn id="110" presetID="10" presetClass="entr" presetSubtype="0" fill="hold" grpId="0" nodeType="afterEffect">
                                  <p:stCondLst>
                                    <p:cond delay="0"/>
                                  </p:stCondLst>
                                  <p:childTnLst>
                                    <p:set>
                                      <p:cBhvr>
                                        <p:cTn id="111" dur="1" fill="hold">
                                          <p:stCondLst>
                                            <p:cond delay="0"/>
                                          </p:stCondLst>
                                        </p:cTn>
                                        <p:tgtEl>
                                          <p:spTgt spid="27"/>
                                        </p:tgtEl>
                                        <p:attrNameLst>
                                          <p:attrName>style.visibility</p:attrName>
                                        </p:attrNameLst>
                                      </p:cBhvr>
                                      <p:to>
                                        <p:strVal val="visible"/>
                                      </p:to>
                                    </p:set>
                                    <p:animEffect transition="in" filter="fade">
                                      <p:cBhvr>
                                        <p:cTn id="112" dur="500"/>
                                        <p:tgtEl>
                                          <p:spTgt spid="27"/>
                                        </p:tgtEl>
                                      </p:cBhvr>
                                    </p:animEffect>
                                  </p:childTnLst>
                                </p:cTn>
                              </p:par>
                              <p:par>
                                <p:cTn id="113" presetID="22" presetClass="entr" presetSubtype="4" fill="hold" grpId="0" nodeType="withEffect">
                                  <p:stCondLst>
                                    <p:cond delay="0"/>
                                  </p:stCondLst>
                                  <p:childTnLst>
                                    <p:set>
                                      <p:cBhvr>
                                        <p:cTn id="114" dur="1" fill="hold">
                                          <p:stCondLst>
                                            <p:cond delay="0"/>
                                          </p:stCondLst>
                                        </p:cTn>
                                        <p:tgtEl>
                                          <p:spTgt spid="45"/>
                                        </p:tgtEl>
                                        <p:attrNameLst>
                                          <p:attrName>style.visibility</p:attrName>
                                        </p:attrNameLst>
                                      </p:cBhvr>
                                      <p:to>
                                        <p:strVal val="visible"/>
                                      </p:to>
                                    </p:set>
                                    <p:animEffect transition="in" filter="wipe(down)">
                                      <p:cBhvr>
                                        <p:cTn id="115" dur="500"/>
                                        <p:tgtEl>
                                          <p:spTgt spid="45"/>
                                        </p:tgtEl>
                                      </p:cBhvr>
                                    </p:animEffect>
                                  </p:childTnLst>
                                </p:cTn>
                              </p:par>
                            </p:childTnLst>
                          </p:cTn>
                        </p:par>
                        <p:par>
                          <p:cTn id="116" fill="hold">
                            <p:stCondLst>
                              <p:cond delay="8000"/>
                            </p:stCondLst>
                            <p:childTnLst>
                              <p:par>
                                <p:cTn id="117" presetID="22" presetClass="entr" presetSubtype="4" fill="hold" nodeType="afterEffect">
                                  <p:stCondLst>
                                    <p:cond delay="0"/>
                                  </p:stCondLst>
                                  <p:childTnLst>
                                    <p:set>
                                      <p:cBhvr>
                                        <p:cTn id="118" dur="1" fill="hold">
                                          <p:stCondLst>
                                            <p:cond delay="0"/>
                                          </p:stCondLst>
                                        </p:cTn>
                                        <p:tgtEl>
                                          <p:spTgt spid="55"/>
                                        </p:tgtEl>
                                        <p:attrNameLst>
                                          <p:attrName>style.visibility</p:attrName>
                                        </p:attrNameLst>
                                      </p:cBhvr>
                                      <p:to>
                                        <p:strVal val="visible"/>
                                      </p:to>
                                    </p:set>
                                    <p:animEffect transition="in" filter="wipe(down)">
                                      <p:cBhvr>
                                        <p:cTn id="119" dur="500"/>
                                        <p:tgtEl>
                                          <p:spTgt spid="55"/>
                                        </p:tgtEl>
                                      </p:cBhvr>
                                    </p:animEffect>
                                  </p:childTnLst>
                                </p:cTn>
                              </p:par>
                            </p:childTnLst>
                          </p:cTn>
                        </p:par>
                        <p:par>
                          <p:cTn id="120" fill="hold">
                            <p:stCondLst>
                              <p:cond delay="8500"/>
                            </p:stCondLst>
                            <p:childTnLst>
                              <p:par>
                                <p:cTn id="121" presetID="10" presetClass="entr" presetSubtype="0" fill="hold" grpId="0" nodeType="afterEffect">
                                  <p:stCondLst>
                                    <p:cond delay="0"/>
                                  </p:stCondLst>
                                  <p:childTnLst>
                                    <p:set>
                                      <p:cBhvr>
                                        <p:cTn id="122" dur="1" fill="hold">
                                          <p:stCondLst>
                                            <p:cond delay="0"/>
                                          </p:stCondLst>
                                        </p:cTn>
                                        <p:tgtEl>
                                          <p:spTgt spid="28"/>
                                        </p:tgtEl>
                                        <p:attrNameLst>
                                          <p:attrName>style.visibility</p:attrName>
                                        </p:attrNameLst>
                                      </p:cBhvr>
                                      <p:to>
                                        <p:strVal val="visible"/>
                                      </p:to>
                                    </p:set>
                                    <p:animEffect transition="in" filter="fade">
                                      <p:cBhvr>
                                        <p:cTn id="123" dur="500"/>
                                        <p:tgtEl>
                                          <p:spTgt spid="28"/>
                                        </p:tgtEl>
                                      </p:cBhvr>
                                    </p:animEffect>
                                  </p:childTnLst>
                                </p:cTn>
                              </p:par>
                              <p:par>
                                <p:cTn id="124" presetID="22" presetClass="entr" presetSubtype="4" fill="hold" grpId="0" nodeType="withEffect">
                                  <p:stCondLst>
                                    <p:cond delay="0"/>
                                  </p:stCondLst>
                                  <p:childTnLst>
                                    <p:set>
                                      <p:cBhvr>
                                        <p:cTn id="125" dur="1" fill="hold">
                                          <p:stCondLst>
                                            <p:cond delay="0"/>
                                          </p:stCondLst>
                                        </p:cTn>
                                        <p:tgtEl>
                                          <p:spTgt spid="46"/>
                                        </p:tgtEl>
                                        <p:attrNameLst>
                                          <p:attrName>style.visibility</p:attrName>
                                        </p:attrNameLst>
                                      </p:cBhvr>
                                      <p:to>
                                        <p:strVal val="visible"/>
                                      </p:to>
                                    </p:set>
                                    <p:animEffect transition="in" filter="wipe(down)">
                                      <p:cBhvr>
                                        <p:cTn id="126" dur="500"/>
                                        <p:tgtEl>
                                          <p:spTgt spid="46"/>
                                        </p:tgtEl>
                                      </p:cBhvr>
                                    </p:animEffect>
                                  </p:childTnLst>
                                </p:cTn>
                              </p:par>
                            </p:childTnLst>
                          </p:cTn>
                        </p:par>
                        <p:par>
                          <p:cTn id="127" fill="hold">
                            <p:stCondLst>
                              <p:cond delay="9000"/>
                            </p:stCondLst>
                            <p:childTnLst>
                              <p:par>
                                <p:cTn id="128" presetID="22" presetClass="entr" presetSubtype="4" fill="hold" nodeType="afterEffect">
                                  <p:stCondLst>
                                    <p:cond delay="0"/>
                                  </p:stCondLst>
                                  <p:childTnLst>
                                    <p:set>
                                      <p:cBhvr>
                                        <p:cTn id="129" dur="1" fill="hold">
                                          <p:stCondLst>
                                            <p:cond delay="0"/>
                                          </p:stCondLst>
                                        </p:cTn>
                                        <p:tgtEl>
                                          <p:spTgt spid="56"/>
                                        </p:tgtEl>
                                        <p:attrNameLst>
                                          <p:attrName>style.visibility</p:attrName>
                                        </p:attrNameLst>
                                      </p:cBhvr>
                                      <p:to>
                                        <p:strVal val="visible"/>
                                      </p:to>
                                    </p:set>
                                    <p:animEffect transition="in" filter="wipe(down)">
                                      <p:cBhvr>
                                        <p:cTn id="130" dur="500"/>
                                        <p:tgtEl>
                                          <p:spTgt spid="56"/>
                                        </p:tgtEl>
                                      </p:cBhvr>
                                    </p:animEffect>
                                  </p:childTnLst>
                                </p:cTn>
                              </p:par>
                            </p:childTnLst>
                          </p:cTn>
                        </p:par>
                        <p:par>
                          <p:cTn id="131" fill="hold">
                            <p:stCondLst>
                              <p:cond delay="9500"/>
                            </p:stCondLst>
                            <p:childTnLst>
                              <p:par>
                                <p:cTn id="132" presetID="10" presetClass="entr" presetSubtype="0" fill="hold" grpId="0" nodeType="afterEffect">
                                  <p:stCondLst>
                                    <p:cond delay="0"/>
                                  </p:stCondLst>
                                  <p:childTnLst>
                                    <p:set>
                                      <p:cBhvr>
                                        <p:cTn id="133" dur="1" fill="hold">
                                          <p:stCondLst>
                                            <p:cond delay="0"/>
                                          </p:stCondLst>
                                        </p:cTn>
                                        <p:tgtEl>
                                          <p:spTgt spid="29"/>
                                        </p:tgtEl>
                                        <p:attrNameLst>
                                          <p:attrName>style.visibility</p:attrName>
                                        </p:attrNameLst>
                                      </p:cBhvr>
                                      <p:to>
                                        <p:strVal val="visible"/>
                                      </p:to>
                                    </p:set>
                                    <p:animEffect transition="in" filter="fade">
                                      <p:cBhvr>
                                        <p:cTn id="134" dur="500"/>
                                        <p:tgtEl>
                                          <p:spTgt spid="29"/>
                                        </p:tgtEl>
                                      </p:cBhvr>
                                    </p:animEffect>
                                  </p:childTnLst>
                                </p:cTn>
                              </p:par>
                              <p:par>
                                <p:cTn id="135" presetID="22" presetClass="entr" presetSubtype="4" fill="hold" grpId="0" nodeType="withEffect">
                                  <p:stCondLst>
                                    <p:cond delay="0"/>
                                  </p:stCondLst>
                                  <p:childTnLst>
                                    <p:set>
                                      <p:cBhvr>
                                        <p:cTn id="136" dur="1" fill="hold">
                                          <p:stCondLst>
                                            <p:cond delay="0"/>
                                          </p:stCondLst>
                                        </p:cTn>
                                        <p:tgtEl>
                                          <p:spTgt spid="47"/>
                                        </p:tgtEl>
                                        <p:attrNameLst>
                                          <p:attrName>style.visibility</p:attrName>
                                        </p:attrNameLst>
                                      </p:cBhvr>
                                      <p:to>
                                        <p:strVal val="visible"/>
                                      </p:to>
                                    </p:set>
                                    <p:animEffect transition="in" filter="wipe(down)">
                                      <p:cBhvr>
                                        <p:cTn id="137" dur="500"/>
                                        <p:tgtEl>
                                          <p:spTgt spid="47"/>
                                        </p:tgtEl>
                                      </p:cBhvr>
                                    </p:animEffect>
                                  </p:childTnLst>
                                </p:cTn>
                              </p:par>
                            </p:childTnLst>
                          </p:cTn>
                        </p:par>
                        <p:par>
                          <p:cTn id="138" fill="hold">
                            <p:stCondLst>
                              <p:cond delay="10000"/>
                            </p:stCondLst>
                            <p:childTnLst>
                              <p:par>
                                <p:cTn id="139" presetID="22" presetClass="entr" presetSubtype="4" fill="hold" nodeType="afterEffect">
                                  <p:stCondLst>
                                    <p:cond delay="0"/>
                                  </p:stCondLst>
                                  <p:childTnLst>
                                    <p:set>
                                      <p:cBhvr>
                                        <p:cTn id="140" dur="1" fill="hold">
                                          <p:stCondLst>
                                            <p:cond delay="0"/>
                                          </p:stCondLst>
                                        </p:cTn>
                                        <p:tgtEl>
                                          <p:spTgt spid="57"/>
                                        </p:tgtEl>
                                        <p:attrNameLst>
                                          <p:attrName>style.visibility</p:attrName>
                                        </p:attrNameLst>
                                      </p:cBhvr>
                                      <p:to>
                                        <p:strVal val="visible"/>
                                      </p:to>
                                    </p:set>
                                    <p:animEffect transition="in" filter="wipe(down)">
                                      <p:cBhvr>
                                        <p:cTn id="141" dur="500"/>
                                        <p:tgtEl>
                                          <p:spTgt spid="57"/>
                                        </p:tgtEl>
                                      </p:cBhvr>
                                    </p:animEffect>
                                  </p:childTnLst>
                                </p:cTn>
                              </p:par>
                            </p:childTnLst>
                          </p:cTn>
                        </p:par>
                        <p:par>
                          <p:cTn id="142" fill="hold">
                            <p:stCondLst>
                              <p:cond delay="10500"/>
                            </p:stCondLst>
                            <p:childTnLst>
                              <p:par>
                                <p:cTn id="143" presetID="10" presetClass="entr" presetSubtype="0" fill="hold" grpId="0" nodeType="afterEffect">
                                  <p:stCondLst>
                                    <p:cond delay="0"/>
                                  </p:stCondLst>
                                  <p:childTnLst>
                                    <p:set>
                                      <p:cBhvr>
                                        <p:cTn id="144" dur="1" fill="hold">
                                          <p:stCondLst>
                                            <p:cond delay="0"/>
                                          </p:stCondLst>
                                        </p:cTn>
                                        <p:tgtEl>
                                          <p:spTgt spid="30"/>
                                        </p:tgtEl>
                                        <p:attrNameLst>
                                          <p:attrName>style.visibility</p:attrName>
                                        </p:attrNameLst>
                                      </p:cBhvr>
                                      <p:to>
                                        <p:strVal val="visible"/>
                                      </p:to>
                                    </p:set>
                                    <p:animEffect transition="in" filter="fade">
                                      <p:cBhvr>
                                        <p:cTn id="145" dur="500"/>
                                        <p:tgtEl>
                                          <p:spTgt spid="30"/>
                                        </p:tgtEl>
                                      </p:cBhvr>
                                    </p:animEffect>
                                  </p:childTnLst>
                                </p:cTn>
                              </p:par>
                              <p:par>
                                <p:cTn id="146" presetID="22" presetClass="entr" presetSubtype="4" fill="hold" grpId="0" nodeType="withEffect">
                                  <p:stCondLst>
                                    <p:cond delay="0"/>
                                  </p:stCondLst>
                                  <p:childTnLst>
                                    <p:set>
                                      <p:cBhvr>
                                        <p:cTn id="147" dur="1" fill="hold">
                                          <p:stCondLst>
                                            <p:cond delay="0"/>
                                          </p:stCondLst>
                                        </p:cTn>
                                        <p:tgtEl>
                                          <p:spTgt spid="60"/>
                                        </p:tgtEl>
                                        <p:attrNameLst>
                                          <p:attrName>style.visibility</p:attrName>
                                        </p:attrNameLst>
                                      </p:cBhvr>
                                      <p:to>
                                        <p:strVal val="visible"/>
                                      </p:to>
                                    </p:set>
                                    <p:animEffect transition="in" filter="wipe(down)">
                                      <p:cBhvr>
                                        <p:cTn id="148" dur="500"/>
                                        <p:tgtEl>
                                          <p:spTgt spid="6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4" grpId="0" animBg="1"/>
      <p:bldP spid="15" grpId="0" animBg="1"/>
      <p:bldP spid="25" grpId="0" animBg="1"/>
      <p:bldP spid="26" grpId="0" animBg="1"/>
      <p:bldP spid="27" grpId="0" animBg="1"/>
      <p:bldP spid="28" grpId="0" animBg="1"/>
      <p:bldP spid="29" grpId="0" animBg="1"/>
      <p:bldP spid="30" grpId="0" animBg="1"/>
      <p:bldP spid="31" grpId="0"/>
      <p:bldP spid="32" grpId="0"/>
      <p:bldP spid="33" grpId="0"/>
      <p:bldP spid="34" grpId="0"/>
      <p:bldP spid="35" grpId="0"/>
      <p:bldP spid="36" grpId="0"/>
      <p:bldP spid="37" grpId="0"/>
      <p:bldP spid="38" grpId="0"/>
      <p:bldP spid="39" grpId="0"/>
      <p:bldP spid="40" grpId="0"/>
      <p:bldP spid="41" grpId="0"/>
      <p:bldP spid="42" grpId="0"/>
      <p:bldP spid="43" grpId="0"/>
      <p:bldP spid="44" grpId="0"/>
      <p:bldP spid="45" grpId="0"/>
      <p:bldP spid="46" grpId="0"/>
      <p:bldP spid="47" grpId="0"/>
      <p:bldP spid="51" grpId="0" animBg="1"/>
      <p:bldP spid="58" grpId="0"/>
      <p:bldP spid="59" grpId="0"/>
      <p:bldP spid="60" grpId="0"/>
      <p:bldP spid="73"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 name="Freeform 7"/>
          <p:cNvSpPr>
            <a:spLocks/>
          </p:cNvSpPr>
          <p:nvPr/>
        </p:nvSpPr>
        <p:spPr bwMode="auto">
          <a:xfrm rot="18900000">
            <a:off x="5446498" y="1272999"/>
            <a:ext cx="1309085" cy="1309938"/>
          </a:xfrm>
          <a:custGeom>
            <a:avLst/>
            <a:gdLst>
              <a:gd name="T0" fmla="*/ 720 w 720"/>
              <a:gd name="T1" fmla="*/ 275 h 720"/>
              <a:gd name="T2" fmla="*/ 643 w 720"/>
              <a:gd name="T3" fmla="*/ 352 h 720"/>
              <a:gd name="T4" fmla="*/ 643 w 720"/>
              <a:gd name="T5" fmla="*/ 352 h 720"/>
              <a:gd name="T6" fmla="*/ 603 w 720"/>
              <a:gd name="T7" fmla="*/ 336 h 720"/>
              <a:gd name="T8" fmla="*/ 569 w 720"/>
              <a:gd name="T9" fmla="*/ 313 h 720"/>
              <a:gd name="T10" fmla="*/ 543 w 720"/>
              <a:gd name="T11" fmla="*/ 356 h 720"/>
              <a:gd name="T12" fmla="*/ 542 w 720"/>
              <a:gd name="T13" fmla="*/ 365 h 720"/>
              <a:gd name="T14" fmla="*/ 542 w 720"/>
              <a:gd name="T15" fmla="*/ 542 h 720"/>
              <a:gd name="T16" fmla="*/ 542 w 720"/>
              <a:gd name="T17" fmla="*/ 542 h 720"/>
              <a:gd name="T18" fmla="*/ 356 w 720"/>
              <a:gd name="T19" fmla="*/ 542 h 720"/>
              <a:gd name="T20" fmla="*/ 345 w 720"/>
              <a:gd name="T21" fmla="*/ 543 h 720"/>
              <a:gd name="T22" fmla="*/ 296 w 720"/>
              <a:gd name="T23" fmla="*/ 572 h 720"/>
              <a:gd name="T24" fmla="*/ 314 w 720"/>
              <a:gd name="T25" fmla="*/ 610 h 720"/>
              <a:gd name="T26" fmla="*/ 320 w 720"/>
              <a:gd name="T27" fmla="*/ 617 h 720"/>
              <a:gd name="T28" fmla="*/ 335 w 720"/>
              <a:gd name="T29" fmla="*/ 652 h 720"/>
              <a:gd name="T30" fmla="*/ 266 w 720"/>
              <a:gd name="T31" fmla="*/ 720 h 720"/>
              <a:gd name="T32" fmla="*/ 198 w 720"/>
              <a:gd name="T33" fmla="*/ 652 h 720"/>
              <a:gd name="T34" fmla="*/ 198 w 720"/>
              <a:gd name="T35" fmla="*/ 652 h 720"/>
              <a:gd name="T36" fmla="*/ 212 w 720"/>
              <a:gd name="T37" fmla="*/ 617 h 720"/>
              <a:gd name="T38" fmla="*/ 219 w 720"/>
              <a:gd name="T39" fmla="*/ 610 h 720"/>
              <a:gd name="T40" fmla="*/ 237 w 720"/>
              <a:gd name="T41" fmla="*/ 572 h 720"/>
              <a:gd name="T42" fmla="*/ 187 w 720"/>
              <a:gd name="T43" fmla="*/ 543 h 720"/>
              <a:gd name="T44" fmla="*/ 177 w 720"/>
              <a:gd name="T45" fmla="*/ 542 h 720"/>
              <a:gd name="T46" fmla="*/ 0 w 720"/>
              <a:gd name="T47" fmla="*/ 542 h 720"/>
              <a:gd name="T48" fmla="*/ 0 w 720"/>
              <a:gd name="T49" fmla="*/ 365 h 720"/>
              <a:gd name="T50" fmla="*/ 1 w 720"/>
              <a:gd name="T51" fmla="*/ 358 h 720"/>
              <a:gd name="T52" fmla="*/ 19 w 720"/>
              <a:gd name="T53" fmla="*/ 321 h 720"/>
              <a:gd name="T54" fmla="*/ 40 w 720"/>
              <a:gd name="T55" fmla="*/ 335 h 720"/>
              <a:gd name="T56" fmla="*/ 47 w 720"/>
              <a:gd name="T57" fmla="*/ 342 h 720"/>
              <a:gd name="T58" fmla="*/ 92 w 720"/>
              <a:gd name="T59" fmla="*/ 360 h 720"/>
              <a:gd name="T60" fmla="*/ 93 w 720"/>
              <a:gd name="T61" fmla="*/ 360 h 720"/>
              <a:gd name="T62" fmla="*/ 178 w 720"/>
              <a:gd name="T63" fmla="*/ 275 h 720"/>
              <a:gd name="T64" fmla="*/ 93 w 720"/>
              <a:gd name="T65" fmla="*/ 190 h 720"/>
              <a:gd name="T66" fmla="*/ 92 w 720"/>
              <a:gd name="T67" fmla="*/ 190 h 720"/>
              <a:gd name="T68" fmla="*/ 47 w 720"/>
              <a:gd name="T69" fmla="*/ 209 h 720"/>
              <a:gd name="T70" fmla="*/ 40 w 720"/>
              <a:gd name="T71" fmla="*/ 215 h 720"/>
              <a:gd name="T72" fmla="*/ 19 w 720"/>
              <a:gd name="T73" fmla="*/ 230 h 720"/>
              <a:gd name="T74" fmla="*/ 1 w 720"/>
              <a:gd name="T75" fmla="*/ 193 h 720"/>
              <a:gd name="T76" fmla="*/ 0 w 720"/>
              <a:gd name="T77" fmla="*/ 186 h 720"/>
              <a:gd name="T78" fmla="*/ 0 w 720"/>
              <a:gd name="T79" fmla="*/ 0 h 720"/>
              <a:gd name="T80" fmla="*/ 177 w 720"/>
              <a:gd name="T81" fmla="*/ 0 h 720"/>
              <a:gd name="T82" fmla="*/ 186 w 720"/>
              <a:gd name="T83" fmla="*/ 1 h 720"/>
              <a:gd name="T84" fmla="*/ 206 w 720"/>
              <a:gd name="T85" fmla="*/ 61 h 720"/>
              <a:gd name="T86" fmla="*/ 190 w 720"/>
              <a:gd name="T87" fmla="*/ 102 h 720"/>
              <a:gd name="T88" fmla="*/ 266 w 720"/>
              <a:gd name="T89" fmla="*/ 179 h 720"/>
              <a:gd name="T90" fmla="*/ 343 w 720"/>
              <a:gd name="T91" fmla="*/ 102 h 720"/>
              <a:gd name="T92" fmla="*/ 327 w 720"/>
              <a:gd name="T93" fmla="*/ 61 h 720"/>
              <a:gd name="T94" fmla="*/ 347 w 720"/>
              <a:gd name="T95" fmla="*/ 1 h 720"/>
              <a:gd name="T96" fmla="*/ 356 w 720"/>
              <a:gd name="T97" fmla="*/ 0 h 720"/>
              <a:gd name="T98" fmla="*/ 542 w 720"/>
              <a:gd name="T99" fmla="*/ 0 h 720"/>
              <a:gd name="T100" fmla="*/ 542 w 720"/>
              <a:gd name="T101" fmla="*/ 186 h 720"/>
              <a:gd name="T102" fmla="*/ 543 w 720"/>
              <a:gd name="T103" fmla="*/ 194 h 720"/>
              <a:gd name="T104" fmla="*/ 569 w 720"/>
              <a:gd name="T105" fmla="*/ 238 h 720"/>
              <a:gd name="T106" fmla="*/ 603 w 720"/>
              <a:gd name="T107" fmla="*/ 215 h 720"/>
              <a:gd name="T108" fmla="*/ 642 w 720"/>
              <a:gd name="T109" fmla="*/ 199 h 720"/>
              <a:gd name="T110" fmla="*/ 643 w 720"/>
              <a:gd name="T111" fmla="*/ 199 h 720"/>
              <a:gd name="T112" fmla="*/ 720 w 720"/>
              <a:gd name="T113" fmla="*/ 275 h 7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720" h="720">
                <a:moveTo>
                  <a:pt x="720" y="275"/>
                </a:moveTo>
                <a:cubicBezTo>
                  <a:pt x="720" y="318"/>
                  <a:pt x="686" y="352"/>
                  <a:pt x="643" y="352"/>
                </a:cubicBezTo>
                <a:cubicBezTo>
                  <a:pt x="643" y="352"/>
                  <a:pt x="643" y="352"/>
                  <a:pt x="643" y="352"/>
                </a:cubicBezTo>
                <a:cubicBezTo>
                  <a:pt x="639" y="352"/>
                  <a:pt x="621" y="351"/>
                  <a:pt x="603" y="336"/>
                </a:cubicBezTo>
                <a:cubicBezTo>
                  <a:pt x="592" y="327"/>
                  <a:pt x="580" y="313"/>
                  <a:pt x="569" y="313"/>
                </a:cubicBezTo>
                <a:cubicBezTo>
                  <a:pt x="559" y="313"/>
                  <a:pt x="550" y="323"/>
                  <a:pt x="543" y="356"/>
                </a:cubicBezTo>
                <a:cubicBezTo>
                  <a:pt x="542" y="359"/>
                  <a:pt x="542" y="362"/>
                  <a:pt x="542" y="365"/>
                </a:cubicBezTo>
                <a:cubicBezTo>
                  <a:pt x="542" y="542"/>
                  <a:pt x="542" y="542"/>
                  <a:pt x="542" y="542"/>
                </a:cubicBezTo>
                <a:cubicBezTo>
                  <a:pt x="542" y="542"/>
                  <a:pt x="542" y="542"/>
                  <a:pt x="542" y="542"/>
                </a:cubicBezTo>
                <a:cubicBezTo>
                  <a:pt x="356" y="542"/>
                  <a:pt x="356" y="542"/>
                  <a:pt x="356" y="542"/>
                </a:cubicBezTo>
                <a:cubicBezTo>
                  <a:pt x="352" y="542"/>
                  <a:pt x="349" y="543"/>
                  <a:pt x="345" y="543"/>
                </a:cubicBezTo>
                <a:cubicBezTo>
                  <a:pt x="315" y="550"/>
                  <a:pt x="300" y="559"/>
                  <a:pt x="296" y="572"/>
                </a:cubicBezTo>
                <a:cubicBezTo>
                  <a:pt x="292" y="586"/>
                  <a:pt x="304" y="599"/>
                  <a:pt x="314" y="610"/>
                </a:cubicBezTo>
                <a:cubicBezTo>
                  <a:pt x="316" y="613"/>
                  <a:pt x="318" y="615"/>
                  <a:pt x="320" y="617"/>
                </a:cubicBezTo>
                <a:cubicBezTo>
                  <a:pt x="335" y="634"/>
                  <a:pt x="335" y="651"/>
                  <a:pt x="335" y="652"/>
                </a:cubicBezTo>
                <a:cubicBezTo>
                  <a:pt x="335" y="690"/>
                  <a:pt x="304" y="720"/>
                  <a:pt x="266" y="720"/>
                </a:cubicBezTo>
                <a:cubicBezTo>
                  <a:pt x="229" y="720"/>
                  <a:pt x="198" y="690"/>
                  <a:pt x="198" y="652"/>
                </a:cubicBezTo>
                <a:cubicBezTo>
                  <a:pt x="198" y="652"/>
                  <a:pt x="198" y="652"/>
                  <a:pt x="198" y="652"/>
                </a:cubicBezTo>
                <a:cubicBezTo>
                  <a:pt x="198" y="651"/>
                  <a:pt x="197" y="634"/>
                  <a:pt x="212" y="617"/>
                </a:cubicBezTo>
                <a:cubicBezTo>
                  <a:pt x="214" y="615"/>
                  <a:pt x="216" y="613"/>
                  <a:pt x="219" y="610"/>
                </a:cubicBezTo>
                <a:cubicBezTo>
                  <a:pt x="229" y="599"/>
                  <a:pt x="241" y="586"/>
                  <a:pt x="237" y="572"/>
                </a:cubicBezTo>
                <a:cubicBezTo>
                  <a:pt x="233" y="559"/>
                  <a:pt x="217" y="550"/>
                  <a:pt x="187" y="543"/>
                </a:cubicBezTo>
                <a:cubicBezTo>
                  <a:pt x="184" y="543"/>
                  <a:pt x="180" y="542"/>
                  <a:pt x="177" y="542"/>
                </a:cubicBezTo>
                <a:cubicBezTo>
                  <a:pt x="0" y="542"/>
                  <a:pt x="0" y="542"/>
                  <a:pt x="0" y="542"/>
                </a:cubicBezTo>
                <a:cubicBezTo>
                  <a:pt x="0" y="365"/>
                  <a:pt x="0" y="365"/>
                  <a:pt x="0" y="365"/>
                </a:cubicBezTo>
                <a:cubicBezTo>
                  <a:pt x="0" y="363"/>
                  <a:pt x="0" y="360"/>
                  <a:pt x="1" y="358"/>
                </a:cubicBezTo>
                <a:cubicBezTo>
                  <a:pt x="8" y="324"/>
                  <a:pt x="17" y="321"/>
                  <a:pt x="19" y="321"/>
                </a:cubicBezTo>
                <a:cubicBezTo>
                  <a:pt x="24" y="321"/>
                  <a:pt x="33" y="329"/>
                  <a:pt x="40" y="335"/>
                </a:cubicBezTo>
                <a:cubicBezTo>
                  <a:pt x="42" y="338"/>
                  <a:pt x="45" y="340"/>
                  <a:pt x="47" y="342"/>
                </a:cubicBezTo>
                <a:cubicBezTo>
                  <a:pt x="67" y="359"/>
                  <a:pt x="87" y="360"/>
                  <a:pt x="92" y="360"/>
                </a:cubicBezTo>
                <a:cubicBezTo>
                  <a:pt x="93" y="360"/>
                  <a:pt x="93" y="360"/>
                  <a:pt x="93" y="360"/>
                </a:cubicBezTo>
                <a:cubicBezTo>
                  <a:pt x="140" y="360"/>
                  <a:pt x="178" y="322"/>
                  <a:pt x="178" y="275"/>
                </a:cubicBezTo>
                <a:cubicBezTo>
                  <a:pt x="178" y="229"/>
                  <a:pt x="140" y="190"/>
                  <a:pt x="93" y="190"/>
                </a:cubicBezTo>
                <a:cubicBezTo>
                  <a:pt x="92" y="190"/>
                  <a:pt x="92" y="190"/>
                  <a:pt x="92" y="190"/>
                </a:cubicBezTo>
                <a:cubicBezTo>
                  <a:pt x="87" y="190"/>
                  <a:pt x="67" y="192"/>
                  <a:pt x="47" y="209"/>
                </a:cubicBezTo>
                <a:cubicBezTo>
                  <a:pt x="45" y="211"/>
                  <a:pt x="42" y="213"/>
                  <a:pt x="40" y="215"/>
                </a:cubicBezTo>
                <a:cubicBezTo>
                  <a:pt x="33" y="222"/>
                  <a:pt x="24" y="230"/>
                  <a:pt x="19" y="230"/>
                </a:cubicBezTo>
                <a:cubicBezTo>
                  <a:pt x="17" y="230"/>
                  <a:pt x="8" y="227"/>
                  <a:pt x="1" y="193"/>
                </a:cubicBezTo>
                <a:cubicBezTo>
                  <a:pt x="0" y="190"/>
                  <a:pt x="0" y="188"/>
                  <a:pt x="0" y="186"/>
                </a:cubicBezTo>
                <a:cubicBezTo>
                  <a:pt x="0" y="0"/>
                  <a:pt x="0" y="0"/>
                  <a:pt x="0" y="0"/>
                </a:cubicBezTo>
                <a:cubicBezTo>
                  <a:pt x="177" y="0"/>
                  <a:pt x="177" y="0"/>
                  <a:pt x="177" y="0"/>
                </a:cubicBezTo>
                <a:cubicBezTo>
                  <a:pt x="180" y="0"/>
                  <a:pt x="183" y="1"/>
                  <a:pt x="186" y="1"/>
                </a:cubicBezTo>
                <a:cubicBezTo>
                  <a:pt x="257" y="18"/>
                  <a:pt x="223" y="42"/>
                  <a:pt x="206" y="61"/>
                </a:cubicBezTo>
                <a:cubicBezTo>
                  <a:pt x="189" y="82"/>
                  <a:pt x="190" y="102"/>
                  <a:pt x="190" y="102"/>
                </a:cubicBezTo>
                <a:cubicBezTo>
                  <a:pt x="190" y="144"/>
                  <a:pt x="224" y="179"/>
                  <a:pt x="266" y="179"/>
                </a:cubicBezTo>
                <a:cubicBezTo>
                  <a:pt x="309" y="179"/>
                  <a:pt x="343" y="144"/>
                  <a:pt x="343" y="102"/>
                </a:cubicBezTo>
                <a:cubicBezTo>
                  <a:pt x="343" y="102"/>
                  <a:pt x="344" y="82"/>
                  <a:pt x="327" y="61"/>
                </a:cubicBezTo>
                <a:cubicBezTo>
                  <a:pt x="310" y="42"/>
                  <a:pt x="276" y="18"/>
                  <a:pt x="347" y="1"/>
                </a:cubicBezTo>
                <a:cubicBezTo>
                  <a:pt x="350" y="1"/>
                  <a:pt x="353" y="0"/>
                  <a:pt x="356" y="0"/>
                </a:cubicBezTo>
                <a:cubicBezTo>
                  <a:pt x="542" y="0"/>
                  <a:pt x="542" y="0"/>
                  <a:pt x="542" y="0"/>
                </a:cubicBezTo>
                <a:cubicBezTo>
                  <a:pt x="542" y="186"/>
                  <a:pt x="542" y="186"/>
                  <a:pt x="542" y="186"/>
                </a:cubicBezTo>
                <a:cubicBezTo>
                  <a:pt x="542" y="189"/>
                  <a:pt x="542" y="192"/>
                  <a:pt x="543" y="194"/>
                </a:cubicBezTo>
                <a:cubicBezTo>
                  <a:pt x="550" y="228"/>
                  <a:pt x="559" y="238"/>
                  <a:pt x="569" y="238"/>
                </a:cubicBezTo>
                <a:cubicBezTo>
                  <a:pt x="580" y="238"/>
                  <a:pt x="592" y="224"/>
                  <a:pt x="603" y="215"/>
                </a:cubicBezTo>
                <a:cubicBezTo>
                  <a:pt x="620" y="200"/>
                  <a:pt x="638" y="199"/>
                  <a:pt x="642" y="199"/>
                </a:cubicBezTo>
                <a:cubicBezTo>
                  <a:pt x="643" y="199"/>
                  <a:pt x="643" y="199"/>
                  <a:pt x="643" y="199"/>
                </a:cubicBezTo>
                <a:cubicBezTo>
                  <a:pt x="686" y="199"/>
                  <a:pt x="720" y="233"/>
                  <a:pt x="720" y="275"/>
                </a:cubicBezTo>
                <a:close/>
              </a:path>
            </a:pathLst>
          </a:custGeom>
          <a:solidFill>
            <a:srgbClr val="C00000"/>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64" tIns="34282" rIns="68564" bIns="34282" numCol="1" spcCol="0" rtlCol="0" fromWordArt="0" anchor="ctr" anchorCtr="0" forceAA="0" compatLnSpc="1">
            <a:prstTxWarp prst="textNoShape">
              <a:avLst/>
            </a:prstTxWarp>
            <a:noAutofit/>
          </a:bodyPr>
          <a:lstStyle/>
          <a:p>
            <a:pPr algn="ctr"/>
            <a:endParaRPr lang="ko-KR" altLang="en-US" sz="1012" dirty="0">
              <a:latin typeface="微软雅黑" pitchFamily="34" charset="-122"/>
            </a:endParaRPr>
          </a:p>
        </p:txBody>
      </p:sp>
      <p:sp>
        <p:nvSpPr>
          <p:cNvPr id="42" name="Freeform 6"/>
          <p:cNvSpPr>
            <a:spLocks/>
          </p:cNvSpPr>
          <p:nvPr/>
        </p:nvSpPr>
        <p:spPr bwMode="auto">
          <a:xfrm rot="18900000">
            <a:off x="5934564" y="2221553"/>
            <a:ext cx="1311418" cy="1309938"/>
          </a:xfrm>
          <a:custGeom>
            <a:avLst/>
            <a:gdLst>
              <a:gd name="T0" fmla="*/ 720 w 721"/>
              <a:gd name="T1" fmla="*/ 356 h 720"/>
              <a:gd name="T2" fmla="*/ 721 w 721"/>
              <a:gd name="T3" fmla="*/ 542 h 720"/>
              <a:gd name="T4" fmla="*/ 535 w 721"/>
              <a:gd name="T5" fmla="*/ 542 h 720"/>
              <a:gd name="T6" fmla="*/ 526 w 721"/>
              <a:gd name="T7" fmla="*/ 543 h 720"/>
              <a:gd name="T8" fmla="*/ 506 w 721"/>
              <a:gd name="T9" fmla="*/ 603 h 720"/>
              <a:gd name="T10" fmla="*/ 522 w 721"/>
              <a:gd name="T11" fmla="*/ 643 h 720"/>
              <a:gd name="T12" fmla="*/ 445 w 721"/>
              <a:gd name="T13" fmla="*/ 720 h 720"/>
              <a:gd name="T14" fmla="*/ 369 w 721"/>
              <a:gd name="T15" fmla="*/ 643 h 720"/>
              <a:gd name="T16" fmla="*/ 385 w 721"/>
              <a:gd name="T17" fmla="*/ 603 h 720"/>
              <a:gd name="T18" fmla="*/ 365 w 721"/>
              <a:gd name="T19" fmla="*/ 543 h 720"/>
              <a:gd name="T20" fmla="*/ 356 w 721"/>
              <a:gd name="T21" fmla="*/ 542 h 720"/>
              <a:gd name="T22" fmla="*/ 179 w 721"/>
              <a:gd name="T23" fmla="*/ 542 h 720"/>
              <a:gd name="T24" fmla="*/ 179 w 721"/>
              <a:gd name="T25" fmla="*/ 356 h 720"/>
              <a:gd name="T26" fmla="*/ 177 w 721"/>
              <a:gd name="T27" fmla="*/ 346 h 720"/>
              <a:gd name="T28" fmla="*/ 143 w 721"/>
              <a:gd name="T29" fmla="*/ 296 h 720"/>
              <a:gd name="T30" fmla="*/ 110 w 721"/>
              <a:gd name="T31" fmla="*/ 314 h 720"/>
              <a:gd name="T32" fmla="*/ 104 w 721"/>
              <a:gd name="T33" fmla="*/ 321 h 720"/>
              <a:gd name="T34" fmla="*/ 69 w 721"/>
              <a:gd name="T35" fmla="*/ 335 h 720"/>
              <a:gd name="T36" fmla="*/ 68 w 721"/>
              <a:gd name="T37" fmla="*/ 335 h 720"/>
              <a:gd name="T38" fmla="*/ 0 w 721"/>
              <a:gd name="T39" fmla="*/ 267 h 720"/>
              <a:gd name="T40" fmla="*/ 68 w 721"/>
              <a:gd name="T41" fmla="*/ 198 h 720"/>
              <a:gd name="T42" fmla="*/ 69 w 721"/>
              <a:gd name="T43" fmla="*/ 198 h 720"/>
              <a:gd name="T44" fmla="*/ 82 w 721"/>
              <a:gd name="T45" fmla="*/ 200 h 720"/>
              <a:gd name="T46" fmla="*/ 104 w 721"/>
              <a:gd name="T47" fmla="*/ 213 h 720"/>
              <a:gd name="T48" fmla="*/ 110 w 721"/>
              <a:gd name="T49" fmla="*/ 219 h 720"/>
              <a:gd name="T50" fmla="*/ 143 w 721"/>
              <a:gd name="T51" fmla="*/ 238 h 720"/>
              <a:gd name="T52" fmla="*/ 177 w 721"/>
              <a:gd name="T53" fmla="*/ 188 h 720"/>
              <a:gd name="T54" fmla="*/ 179 w 721"/>
              <a:gd name="T55" fmla="*/ 177 h 720"/>
              <a:gd name="T56" fmla="*/ 179 w 721"/>
              <a:gd name="T57" fmla="*/ 0 h 720"/>
              <a:gd name="T58" fmla="*/ 179 w 721"/>
              <a:gd name="T59" fmla="*/ 0 h 720"/>
              <a:gd name="T60" fmla="*/ 179 w 721"/>
              <a:gd name="T61" fmla="*/ 0 h 720"/>
              <a:gd name="T62" fmla="*/ 356 w 721"/>
              <a:gd name="T63" fmla="*/ 0 h 720"/>
              <a:gd name="T64" fmla="*/ 363 w 721"/>
              <a:gd name="T65" fmla="*/ 1 h 720"/>
              <a:gd name="T66" fmla="*/ 400 w 721"/>
              <a:gd name="T67" fmla="*/ 18 h 720"/>
              <a:gd name="T68" fmla="*/ 386 w 721"/>
              <a:gd name="T69" fmla="*/ 40 h 720"/>
              <a:gd name="T70" fmla="*/ 379 w 721"/>
              <a:gd name="T71" fmla="*/ 47 h 720"/>
              <a:gd name="T72" fmla="*/ 360 w 721"/>
              <a:gd name="T73" fmla="*/ 93 h 720"/>
              <a:gd name="T74" fmla="*/ 445 w 721"/>
              <a:gd name="T75" fmla="*/ 178 h 720"/>
              <a:gd name="T76" fmla="*/ 530 w 721"/>
              <a:gd name="T77" fmla="*/ 93 h 720"/>
              <a:gd name="T78" fmla="*/ 512 w 721"/>
              <a:gd name="T79" fmla="*/ 47 h 720"/>
              <a:gd name="T80" fmla="*/ 505 w 721"/>
              <a:gd name="T81" fmla="*/ 40 h 720"/>
              <a:gd name="T82" fmla="*/ 491 w 721"/>
              <a:gd name="T83" fmla="*/ 18 h 720"/>
              <a:gd name="T84" fmla="*/ 528 w 721"/>
              <a:gd name="T85" fmla="*/ 1 h 720"/>
              <a:gd name="T86" fmla="*/ 535 w 721"/>
              <a:gd name="T87" fmla="*/ 0 h 720"/>
              <a:gd name="T88" fmla="*/ 721 w 721"/>
              <a:gd name="T89" fmla="*/ 0 h 720"/>
              <a:gd name="T90" fmla="*/ 720 w 721"/>
              <a:gd name="T91" fmla="*/ 177 h 720"/>
              <a:gd name="T92" fmla="*/ 719 w 721"/>
              <a:gd name="T93" fmla="*/ 186 h 720"/>
              <a:gd name="T94" fmla="*/ 693 w 721"/>
              <a:gd name="T95" fmla="*/ 229 h 720"/>
              <a:gd name="T96" fmla="*/ 659 w 721"/>
              <a:gd name="T97" fmla="*/ 206 h 720"/>
              <a:gd name="T98" fmla="*/ 620 w 721"/>
              <a:gd name="T99" fmla="*/ 190 h 720"/>
              <a:gd name="T100" fmla="*/ 619 w 721"/>
              <a:gd name="T101" fmla="*/ 190 h 720"/>
              <a:gd name="T102" fmla="*/ 542 w 721"/>
              <a:gd name="T103" fmla="*/ 267 h 720"/>
              <a:gd name="T104" fmla="*/ 619 w 721"/>
              <a:gd name="T105" fmla="*/ 343 h 720"/>
              <a:gd name="T106" fmla="*/ 620 w 721"/>
              <a:gd name="T107" fmla="*/ 343 h 720"/>
              <a:gd name="T108" fmla="*/ 659 w 721"/>
              <a:gd name="T109" fmla="*/ 327 h 720"/>
              <a:gd name="T110" fmla="*/ 693 w 721"/>
              <a:gd name="T111" fmla="*/ 304 h 720"/>
              <a:gd name="T112" fmla="*/ 719 w 721"/>
              <a:gd name="T113" fmla="*/ 348 h 720"/>
              <a:gd name="T114" fmla="*/ 720 w 721"/>
              <a:gd name="T115" fmla="*/ 356 h 7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721" h="720">
                <a:moveTo>
                  <a:pt x="720" y="356"/>
                </a:moveTo>
                <a:cubicBezTo>
                  <a:pt x="721" y="542"/>
                  <a:pt x="721" y="542"/>
                  <a:pt x="721" y="542"/>
                </a:cubicBezTo>
                <a:cubicBezTo>
                  <a:pt x="535" y="542"/>
                  <a:pt x="535" y="542"/>
                  <a:pt x="535" y="542"/>
                </a:cubicBezTo>
                <a:cubicBezTo>
                  <a:pt x="532" y="542"/>
                  <a:pt x="529" y="542"/>
                  <a:pt x="526" y="543"/>
                </a:cubicBezTo>
                <a:cubicBezTo>
                  <a:pt x="455" y="559"/>
                  <a:pt x="489" y="583"/>
                  <a:pt x="506" y="603"/>
                </a:cubicBezTo>
                <a:cubicBezTo>
                  <a:pt x="523" y="623"/>
                  <a:pt x="522" y="643"/>
                  <a:pt x="522" y="643"/>
                </a:cubicBezTo>
                <a:cubicBezTo>
                  <a:pt x="522" y="686"/>
                  <a:pt x="488" y="720"/>
                  <a:pt x="445" y="720"/>
                </a:cubicBezTo>
                <a:cubicBezTo>
                  <a:pt x="403" y="720"/>
                  <a:pt x="369" y="686"/>
                  <a:pt x="369" y="643"/>
                </a:cubicBezTo>
                <a:cubicBezTo>
                  <a:pt x="369" y="643"/>
                  <a:pt x="368" y="623"/>
                  <a:pt x="385" y="603"/>
                </a:cubicBezTo>
                <a:cubicBezTo>
                  <a:pt x="402" y="583"/>
                  <a:pt x="436" y="559"/>
                  <a:pt x="365" y="543"/>
                </a:cubicBezTo>
                <a:cubicBezTo>
                  <a:pt x="362" y="542"/>
                  <a:pt x="359" y="542"/>
                  <a:pt x="356" y="542"/>
                </a:cubicBezTo>
                <a:cubicBezTo>
                  <a:pt x="179" y="542"/>
                  <a:pt x="179" y="542"/>
                  <a:pt x="179" y="542"/>
                </a:cubicBezTo>
                <a:cubicBezTo>
                  <a:pt x="179" y="356"/>
                  <a:pt x="179" y="356"/>
                  <a:pt x="179" y="356"/>
                </a:cubicBezTo>
                <a:cubicBezTo>
                  <a:pt x="179" y="353"/>
                  <a:pt x="178" y="349"/>
                  <a:pt x="177" y="346"/>
                </a:cubicBezTo>
                <a:cubicBezTo>
                  <a:pt x="172" y="322"/>
                  <a:pt x="163" y="296"/>
                  <a:pt x="143" y="296"/>
                </a:cubicBezTo>
                <a:cubicBezTo>
                  <a:pt x="131" y="296"/>
                  <a:pt x="120" y="305"/>
                  <a:pt x="110" y="314"/>
                </a:cubicBezTo>
                <a:cubicBezTo>
                  <a:pt x="108" y="317"/>
                  <a:pt x="106" y="319"/>
                  <a:pt x="104" y="321"/>
                </a:cubicBezTo>
                <a:cubicBezTo>
                  <a:pt x="88" y="334"/>
                  <a:pt x="72" y="335"/>
                  <a:pt x="69" y="335"/>
                </a:cubicBezTo>
                <a:cubicBezTo>
                  <a:pt x="68" y="335"/>
                  <a:pt x="68" y="335"/>
                  <a:pt x="68" y="335"/>
                </a:cubicBezTo>
                <a:cubicBezTo>
                  <a:pt x="31" y="335"/>
                  <a:pt x="0" y="304"/>
                  <a:pt x="0" y="267"/>
                </a:cubicBezTo>
                <a:cubicBezTo>
                  <a:pt x="0" y="229"/>
                  <a:pt x="31" y="198"/>
                  <a:pt x="68" y="198"/>
                </a:cubicBezTo>
                <a:cubicBezTo>
                  <a:pt x="69" y="198"/>
                  <a:pt x="69" y="198"/>
                  <a:pt x="69" y="198"/>
                </a:cubicBezTo>
                <a:cubicBezTo>
                  <a:pt x="71" y="198"/>
                  <a:pt x="75" y="199"/>
                  <a:pt x="82" y="200"/>
                </a:cubicBezTo>
                <a:cubicBezTo>
                  <a:pt x="88" y="202"/>
                  <a:pt x="96" y="206"/>
                  <a:pt x="104" y="213"/>
                </a:cubicBezTo>
                <a:cubicBezTo>
                  <a:pt x="106" y="215"/>
                  <a:pt x="108" y="217"/>
                  <a:pt x="110" y="219"/>
                </a:cubicBezTo>
                <a:cubicBezTo>
                  <a:pt x="120" y="228"/>
                  <a:pt x="131" y="238"/>
                  <a:pt x="143" y="238"/>
                </a:cubicBezTo>
                <a:cubicBezTo>
                  <a:pt x="163" y="238"/>
                  <a:pt x="172" y="211"/>
                  <a:pt x="177" y="188"/>
                </a:cubicBezTo>
                <a:cubicBezTo>
                  <a:pt x="178" y="184"/>
                  <a:pt x="179" y="181"/>
                  <a:pt x="179" y="177"/>
                </a:cubicBezTo>
                <a:cubicBezTo>
                  <a:pt x="179" y="0"/>
                  <a:pt x="179" y="0"/>
                  <a:pt x="179" y="0"/>
                </a:cubicBezTo>
                <a:cubicBezTo>
                  <a:pt x="179" y="0"/>
                  <a:pt x="179" y="0"/>
                  <a:pt x="179" y="0"/>
                </a:cubicBezTo>
                <a:cubicBezTo>
                  <a:pt x="179" y="0"/>
                  <a:pt x="179" y="0"/>
                  <a:pt x="179" y="0"/>
                </a:cubicBezTo>
                <a:cubicBezTo>
                  <a:pt x="356" y="0"/>
                  <a:pt x="356" y="0"/>
                  <a:pt x="356" y="0"/>
                </a:cubicBezTo>
                <a:cubicBezTo>
                  <a:pt x="358" y="0"/>
                  <a:pt x="360" y="0"/>
                  <a:pt x="363" y="1"/>
                </a:cubicBezTo>
                <a:cubicBezTo>
                  <a:pt x="394" y="8"/>
                  <a:pt x="399" y="16"/>
                  <a:pt x="400" y="18"/>
                </a:cubicBezTo>
                <a:cubicBezTo>
                  <a:pt x="401" y="23"/>
                  <a:pt x="392" y="33"/>
                  <a:pt x="386" y="40"/>
                </a:cubicBezTo>
                <a:cubicBezTo>
                  <a:pt x="383" y="42"/>
                  <a:pt x="381" y="45"/>
                  <a:pt x="379" y="47"/>
                </a:cubicBezTo>
                <a:cubicBezTo>
                  <a:pt x="360" y="69"/>
                  <a:pt x="360" y="90"/>
                  <a:pt x="360" y="93"/>
                </a:cubicBezTo>
                <a:cubicBezTo>
                  <a:pt x="360" y="140"/>
                  <a:pt x="399" y="178"/>
                  <a:pt x="445" y="178"/>
                </a:cubicBezTo>
                <a:cubicBezTo>
                  <a:pt x="492" y="178"/>
                  <a:pt x="530" y="140"/>
                  <a:pt x="530" y="93"/>
                </a:cubicBezTo>
                <a:cubicBezTo>
                  <a:pt x="530" y="90"/>
                  <a:pt x="531" y="68"/>
                  <a:pt x="512" y="47"/>
                </a:cubicBezTo>
                <a:cubicBezTo>
                  <a:pt x="510" y="45"/>
                  <a:pt x="508" y="42"/>
                  <a:pt x="505" y="40"/>
                </a:cubicBezTo>
                <a:cubicBezTo>
                  <a:pt x="499" y="33"/>
                  <a:pt x="490" y="23"/>
                  <a:pt x="491" y="18"/>
                </a:cubicBezTo>
                <a:cubicBezTo>
                  <a:pt x="492" y="16"/>
                  <a:pt x="497" y="8"/>
                  <a:pt x="528" y="1"/>
                </a:cubicBezTo>
                <a:cubicBezTo>
                  <a:pt x="530" y="0"/>
                  <a:pt x="533" y="0"/>
                  <a:pt x="535" y="0"/>
                </a:cubicBezTo>
                <a:cubicBezTo>
                  <a:pt x="721" y="0"/>
                  <a:pt x="721" y="0"/>
                  <a:pt x="721" y="0"/>
                </a:cubicBezTo>
                <a:cubicBezTo>
                  <a:pt x="720" y="177"/>
                  <a:pt x="720" y="177"/>
                  <a:pt x="720" y="177"/>
                </a:cubicBezTo>
                <a:cubicBezTo>
                  <a:pt x="720" y="180"/>
                  <a:pt x="720" y="183"/>
                  <a:pt x="719" y="186"/>
                </a:cubicBezTo>
                <a:cubicBezTo>
                  <a:pt x="712" y="219"/>
                  <a:pt x="703" y="229"/>
                  <a:pt x="693" y="229"/>
                </a:cubicBezTo>
                <a:cubicBezTo>
                  <a:pt x="682" y="229"/>
                  <a:pt x="670" y="215"/>
                  <a:pt x="659" y="206"/>
                </a:cubicBezTo>
                <a:cubicBezTo>
                  <a:pt x="642" y="191"/>
                  <a:pt x="624" y="190"/>
                  <a:pt x="620" y="190"/>
                </a:cubicBezTo>
                <a:cubicBezTo>
                  <a:pt x="619" y="190"/>
                  <a:pt x="619" y="190"/>
                  <a:pt x="619" y="190"/>
                </a:cubicBezTo>
                <a:cubicBezTo>
                  <a:pt x="576" y="190"/>
                  <a:pt x="542" y="224"/>
                  <a:pt x="542" y="267"/>
                </a:cubicBezTo>
                <a:cubicBezTo>
                  <a:pt x="542" y="309"/>
                  <a:pt x="576" y="343"/>
                  <a:pt x="619" y="343"/>
                </a:cubicBezTo>
                <a:cubicBezTo>
                  <a:pt x="619" y="343"/>
                  <a:pt x="619" y="343"/>
                  <a:pt x="620" y="343"/>
                </a:cubicBezTo>
                <a:cubicBezTo>
                  <a:pt x="623" y="343"/>
                  <a:pt x="641" y="342"/>
                  <a:pt x="659" y="327"/>
                </a:cubicBezTo>
                <a:cubicBezTo>
                  <a:pt x="670" y="318"/>
                  <a:pt x="682" y="304"/>
                  <a:pt x="693" y="304"/>
                </a:cubicBezTo>
                <a:cubicBezTo>
                  <a:pt x="703" y="304"/>
                  <a:pt x="712" y="314"/>
                  <a:pt x="719" y="348"/>
                </a:cubicBezTo>
                <a:cubicBezTo>
                  <a:pt x="720" y="350"/>
                  <a:pt x="720" y="353"/>
                  <a:pt x="720" y="356"/>
                </a:cubicBezTo>
                <a:close/>
              </a:path>
            </a:pathLst>
          </a:custGeom>
          <a:solidFill>
            <a:srgbClr val="969696"/>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64" tIns="34282" rIns="68564" bIns="34282" numCol="1" spcCol="0" rtlCol="0" fromWordArt="0" anchor="ctr" anchorCtr="0" forceAA="0" compatLnSpc="1">
            <a:prstTxWarp prst="textNoShape">
              <a:avLst/>
            </a:prstTxWarp>
            <a:noAutofit/>
          </a:bodyPr>
          <a:lstStyle/>
          <a:p>
            <a:pPr algn="ctr"/>
            <a:endParaRPr lang="ko-KR" altLang="en-US" sz="1012" dirty="0">
              <a:latin typeface="微软雅黑" pitchFamily="34" charset="-122"/>
            </a:endParaRPr>
          </a:p>
        </p:txBody>
      </p:sp>
      <p:sp>
        <p:nvSpPr>
          <p:cNvPr id="43" name="Freeform 5"/>
          <p:cNvSpPr>
            <a:spLocks/>
          </p:cNvSpPr>
          <p:nvPr/>
        </p:nvSpPr>
        <p:spPr bwMode="auto">
          <a:xfrm rot="18900000">
            <a:off x="4988618" y="2711930"/>
            <a:ext cx="1309085" cy="1309938"/>
          </a:xfrm>
          <a:custGeom>
            <a:avLst/>
            <a:gdLst>
              <a:gd name="T0" fmla="*/ 720 w 720"/>
              <a:gd name="T1" fmla="*/ 534 h 720"/>
              <a:gd name="T2" fmla="*/ 720 w 720"/>
              <a:gd name="T3" fmla="*/ 720 h 720"/>
              <a:gd name="T4" fmla="*/ 720 w 720"/>
              <a:gd name="T5" fmla="*/ 720 h 720"/>
              <a:gd name="T6" fmla="*/ 543 w 720"/>
              <a:gd name="T7" fmla="*/ 720 h 720"/>
              <a:gd name="T8" fmla="*/ 534 w 720"/>
              <a:gd name="T9" fmla="*/ 719 h 720"/>
              <a:gd name="T10" fmla="*/ 513 w 720"/>
              <a:gd name="T11" fmla="*/ 659 h 720"/>
              <a:gd name="T12" fmla="*/ 530 w 720"/>
              <a:gd name="T13" fmla="*/ 618 h 720"/>
              <a:gd name="T14" fmla="*/ 453 w 720"/>
              <a:gd name="T15" fmla="*/ 541 h 720"/>
              <a:gd name="T16" fmla="*/ 376 w 720"/>
              <a:gd name="T17" fmla="*/ 618 h 720"/>
              <a:gd name="T18" fmla="*/ 393 w 720"/>
              <a:gd name="T19" fmla="*/ 659 h 720"/>
              <a:gd name="T20" fmla="*/ 372 w 720"/>
              <a:gd name="T21" fmla="*/ 719 h 720"/>
              <a:gd name="T22" fmla="*/ 363 w 720"/>
              <a:gd name="T23" fmla="*/ 720 h 720"/>
              <a:gd name="T24" fmla="*/ 178 w 720"/>
              <a:gd name="T25" fmla="*/ 720 h 720"/>
              <a:gd name="T26" fmla="*/ 178 w 720"/>
              <a:gd name="T27" fmla="*/ 534 h 720"/>
              <a:gd name="T28" fmla="*/ 177 w 720"/>
              <a:gd name="T29" fmla="*/ 526 h 720"/>
              <a:gd name="T30" fmla="*/ 150 w 720"/>
              <a:gd name="T31" fmla="*/ 482 h 720"/>
              <a:gd name="T32" fmla="*/ 117 w 720"/>
              <a:gd name="T33" fmla="*/ 505 h 720"/>
              <a:gd name="T34" fmla="*/ 77 w 720"/>
              <a:gd name="T35" fmla="*/ 521 h 720"/>
              <a:gd name="T36" fmla="*/ 76 w 720"/>
              <a:gd name="T37" fmla="*/ 521 h 720"/>
              <a:gd name="T38" fmla="*/ 0 w 720"/>
              <a:gd name="T39" fmla="*/ 445 h 720"/>
              <a:gd name="T40" fmla="*/ 76 w 720"/>
              <a:gd name="T41" fmla="*/ 368 h 720"/>
              <a:gd name="T42" fmla="*/ 77 w 720"/>
              <a:gd name="T43" fmla="*/ 368 h 720"/>
              <a:gd name="T44" fmla="*/ 117 w 720"/>
              <a:gd name="T45" fmla="*/ 384 h 720"/>
              <a:gd name="T46" fmla="*/ 150 w 720"/>
              <a:gd name="T47" fmla="*/ 407 h 720"/>
              <a:gd name="T48" fmla="*/ 177 w 720"/>
              <a:gd name="T49" fmla="*/ 364 h 720"/>
              <a:gd name="T50" fmla="*/ 178 w 720"/>
              <a:gd name="T51" fmla="*/ 355 h 720"/>
              <a:gd name="T52" fmla="*/ 178 w 720"/>
              <a:gd name="T53" fmla="*/ 178 h 720"/>
              <a:gd name="T54" fmla="*/ 363 w 720"/>
              <a:gd name="T55" fmla="*/ 178 h 720"/>
              <a:gd name="T56" fmla="*/ 374 w 720"/>
              <a:gd name="T57" fmla="*/ 177 h 720"/>
              <a:gd name="T58" fmla="*/ 423 w 720"/>
              <a:gd name="T59" fmla="*/ 148 h 720"/>
              <a:gd name="T60" fmla="*/ 405 w 720"/>
              <a:gd name="T61" fmla="*/ 110 h 720"/>
              <a:gd name="T62" fmla="*/ 399 w 720"/>
              <a:gd name="T63" fmla="*/ 103 h 720"/>
              <a:gd name="T64" fmla="*/ 385 w 720"/>
              <a:gd name="T65" fmla="*/ 68 h 720"/>
              <a:gd name="T66" fmla="*/ 453 w 720"/>
              <a:gd name="T67" fmla="*/ 0 h 720"/>
              <a:gd name="T68" fmla="*/ 521 w 720"/>
              <a:gd name="T69" fmla="*/ 68 h 720"/>
              <a:gd name="T70" fmla="*/ 521 w 720"/>
              <a:gd name="T71" fmla="*/ 68 h 720"/>
              <a:gd name="T72" fmla="*/ 507 w 720"/>
              <a:gd name="T73" fmla="*/ 103 h 720"/>
              <a:gd name="T74" fmla="*/ 501 w 720"/>
              <a:gd name="T75" fmla="*/ 110 h 720"/>
              <a:gd name="T76" fmla="*/ 483 w 720"/>
              <a:gd name="T77" fmla="*/ 148 h 720"/>
              <a:gd name="T78" fmla="*/ 532 w 720"/>
              <a:gd name="T79" fmla="*/ 177 h 720"/>
              <a:gd name="T80" fmla="*/ 543 w 720"/>
              <a:gd name="T81" fmla="*/ 178 h 720"/>
              <a:gd name="T82" fmla="*/ 720 w 720"/>
              <a:gd name="T83" fmla="*/ 178 h 720"/>
              <a:gd name="T84" fmla="*/ 720 w 720"/>
              <a:gd name="T85" fmla="*/ 355 h 720"/>
              <a:gd name="T86" fmla="*/ 719 w 720"/>
              <a:gd name="T87" fmla="*/ 362 h 720"/>
              <a:gd name="T88" fmla="*/ 701 w 720"/>
              <a:gd name="T89" fmla="*/ 399 h 720"/>
              <a:gd name="T90" fmla="*/ 680 w 720"/>
              <a:gd name="T91" fmla="*/ 385 h 720"/>
              <a:gd name="T92" fmla="*/ 672 w 720"/>
              <a:gd name="T93" fmla="*/ 378 h 720"/>
              <a:gd name="T94" fmla="*/ 627 w 720"/>
              <a:gd name="T95" fmla="*/ 360 h 720"/>
              <a:gd name="T96" fmla="*/ 626 w 720"/>
              <a:gd name="T97" fmla="*/ 360 h 720"/>
              <a:gd name="T98" fmla="*/ 541 w 720"/>
              <a:gd name="T99" fmla="*/ 445 h 720"/>
              <a:gd name="T100" fmla="*/ 626 w 720"/>
              <a:gd name="T101" fmla="*/ 530 h 720"/>
              <a:gd name="T102" fmla="*/ 627 w 720"/>
              <a:gd name="T103" fmla="*/ 530 h 720"/>
              <a:gd name="T104" fmla="*/ 673 w 720"/>
              <a:gd name="T105" fmla="*/ 511 h 720"/>
              <a:gd name="T106" fmla="*/ 680 w 720"/>
              <a:gd name="T107" fmla="*/ 505 h 720"/>
              <a:gd name="T108" fmla="*/ 701 w 720"/>
              <a:gd name="T109" fmla="*/ 490 h 720"/>
              <a:gd name="T110" fmla="*/ 719 w 720"/>
              <a:gd name="T111" fmla="*/ 527 h 720"/>
              <a:gd name="T112" fmla="*/ 720 w 720"/>
              <a:gd name="T113" fmla="*/ 534 h 7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720" h="720">
                <a:moveTo>
                  <a:pt x="720" y="534"/>
                </a:moveTo>
                <a:cubicBezTo>
                  <a:pt x="720" y="720"/>
                  <a:pt x="720" y="720"/>
                  <a:pt x="720" y="720"/>
                </a:cubicBezTo>
                <a:cubicBezTo>
                  <a:pt x="720" y="720"/>
                  <a:pt x="720" y="720"/>
                  <a:pt x="720" y="720"/>
                </a:cubicBezTo>
                <a:cubicBezTo>
                  <a:pt x="543" y="720"/>
                  <a:pt x="543" y="720"/>
                  <a:pt x="543" y="720"/>
                </a:cubicBezTo>
                <a:cubicBezTo>
                  <a:pt x="540" y="720"/>
                  <a:pt x="537" y="719"/>
                  <a:pt x="534" y="719"/>
                </a:cubicBezTo>
                <a:cubicBezTo>
                  <a:pt x="463" y="702"/>
                  <a:pt x="496" y="678"/>
                  <a:pt x="513" y="659"/>
                </a:cubicBezTo>
                <a:cubicBezTo>
                  <a:pt x="531" y="639"/>
                  <a:pt x="530" y="618"/>
                  <a:pt x="530" y="618"/>
                </a:cubicBezTo>
                <a:cubicBezTo>
                  <a:pt x="530" y="576"/>
                  <a:pt x="495" y="541"/>
                  <a:pt x="453" y="541"/>
                </a:cubicBezTo>
                <a:cubicBezTo>
                  <a:pt x="411" y="541"/>
                  <a:pt x="376" y="576"/>
                  <a:pt x="376" y="618"/>
                </a:cubicBezTo>
                <a:cubicBezTo>
                  <a:pt x="376" y="618"/>
                  <a:pt x="375" y="639"/>
                  <a:pt x="393" y="659"/>
                </a:cubicBezTo>
                <a:cubicBezTo>
                  <a:pt x="410" y="678"/>
                  <a:pt x="444" y="702"/>
                  <a:pt x="372" y="719"/>
                </a:cubicBezTo>
                <a:cubicBezTo>
                  <a:pt x="369" y="719"/>
                  <a:pt x="366" y="720"/>
                  <a:pt x="363" y="720"/>
                </a:cubicBezTo>
                <a:cubicBezTo>
                  <a:pt x="178" y="720"/>
                  <a:pt x="178" y="720"/>
                  <a:pt x="178" y="720"/>
                </a:cubicBezTo>
                <a:cubicBezTo>
                  <a:pt x="178" y="534"/>
                  <a:pt x="178" y="534"/>
                  <a:pt x="178" y="534"/>
                </a:cubicBezTo>
                <a:cubicBezTo>
                  <a:pt x="178" y="531"/>
                  <a:pt x="178" y="528"/>
                  <a:pt x="177" y="526"/>
                </a:cubicBezTo>
                <a:cubicBezTo>
                  <a:pt x="169" y="492"/>
                  <a:pt x="160" y="482"/>
                  <a:pt x="150" y="482"/>
                </a:cubicBezTo>
                <a:cubicBezTo>
                  <a:pt x="139" y="482"/>
                  <a:pt x="127" y="496"/>
                  <a:pt x="117" y="505"/>
                </a:cubicBezTo>
                <a:cubicBezTo>
                  <a:pt x="99" y="520"/>
                  <a:pt x="81" y="521"/>
                  <a:pt x="77" y="521"/>
                </a:cubicBezTo>
                <a:cubicBezTo>
                  <a:pt x="77" y="521"/>
                  <a:pt x="76" y="521"/>
                  <a:pt x="76" y="521"/>
                </a:cubicBezTo>
                <a:cubicBezTo>
                  <a:pt x="34" y="521"/>
                  <a:pt x="0" y="487"/>
                  <a:pt x="0" y="445"/>
                </a:cubicBezTo>
                <a:cubicBezTo>
                  <a:pt x="0" y="402"/>
                  <a:pt x="34" y="368"/>
                  <a:pt x="76" y="368"/>
                </a:cubicBezTo>
                <a:cubicBezTo>
                  <a:pt x="76" y="368"/>
                  <a:pt x="76" y="368"/>
                  <a:pt x="77" y="368"/>
                </a:cubicBezTo>
                <a:cubicBezTo>
                  <a:pt x="81" y="368"/>
                  <a:pt x="99" y="369"/>
                  <a:pt x="117" y="384"/>
                </a:cubicBezTo>
                <a:cubicBezTo>
                  <a:pt x="127" y="393"/>
                  <a:pt x="139" y="407"/>
                  <a:pt x="150" y="407"/>
                </a:cubicBezTo>
                <a:cubicBezTo>
                  <a:pt x="160" y="407"/>
                  <a:pt x="169" y="397"/>
                  <a:pt x="177" y="364"/>
                </a:cubicBezTo>
                <a:cubicBezTo>
                  <a:pt x="178" y="361"/>
                  <a:pt x="178" y="358"/>
                  <a:pt x="178" y="355"/>
                </a:cubicBezTo>
                <a:cubicBezTo>
                  <a:pt x="178" y="178"/>
                  <a:pt x="178" y="178"/>
                  <a:pt x="178" y="178"/>
                </a:cubicBezTo>
                <a:cubicBezTo>
                  <a:pt x="363" y="178"/>
                  <a:pt x="363" y="178"/>
                  <a:pt x="363" y="178"/>
                </a:cubicBezTo>
                <a:cubicBezTo>
                  <a:pt x="367" y="178"/>
                  <a:pt x="371" y="177"/>
                  <a:pt x="374" y="177"/>
                </a:cubicBezTo>
                <a:cubicBezTo>
                  <a:pt x="404" y="170"/>
                  <a:pt x="419" y="161"/>
                  <a:pt x="423" y="148"/>
                </a:cubicBezTo>
                <a:cubicBezTo>
                  <a:pt x="428" y="134"/>
                  <a:pt x="416" y="121"/>
                  <a:pt x="405" y="110"/>
                </a:cubicBezTo>
                <a:cubicBezTo>
                  <a:pt x="403" y="107"/>
                  <a:pt x="401" y="105"/>
                  <a:pt x="399" y="103"/>
                </a:cubicBezTo>
                <a:cubicBezTo>
                  <a:pt x="384" y="86"/>
                  <a:pt x="385" y="69"/>
                  <a:pt x="385" y="68"/>
                </a:cubicBezTo>
                <a:cubicBezTo>
                  <a:pt x="385" y="30"/>
                  <a:pt x="415" y="0"/>
                  <a:pt x="453" y="0"/>
                </a:cubicBezTo>
                <a:cubicBezTo>
                  <a:pt x="491" y="0"/>
                  <a:pt x="521" y="30"/>
                  <a:pt x="521" y="68"/>
                </a:cubicBezTo>
                <a:cubicBezTo>
                  <a:pt x="521" y="68"/>
                  <a:pt x="521" y="68"/>
                  <a:pt x="521" y="68"/>
                </a:cubicBezTo>
                <a:cubicBezTo>
                  <a:pt x="521" y="69"/>
                  <a:pt x="522" y="86"/>
                  <a:pt x="507" y="103"/>
                </a:cubicBezTo>
                <a:cubicBezTo>
                  <a:pt x="505" y="105"/>
                  <a:pt x="503" y="107"/>
                  <a:pt x="501" y="110"/>
                </a:cubicBezTo>
                <a:cubicBezTo>
                  <a:pt x="490" y="121"/>
                  <a:pt x="479" y="134"/>
                  <a:pt x="483" y="148"/>
                </a:cubicBezTo>
                <a:cubicBezTo>
                  <a:pt x="487" y="161"/>
                  <a:pt x="502" y="170"/>
                  <a:pt x="532" y="177"/>
                </a:cubicBezTo>
                <a:cubicBezTo>
                  <a:pt x="536" y="177"/>
                  <a:pt x="539" y="178"/>
                  <a:pt x="543" y="178"/>
                </a:cubicBezTo>
                <a:cubicBezTo>
                  <a:pt x="720" y="178"/>
                  <a:pt x="720" y="178"/>
                  <a:pt x="720" y="178"/>
                </a:cubicBezTo>
                <a:cubicBezTo>
                  <a:pt x="720" y="355"/>
                  <a:pt x="720" y="355"/>
                  <a:pt x="720" y="355"/>
                </a:cubicBezTo>
                <a:cubicBezTo>
                  <a:pt x="720" y="357"/>
                  <a:pt x="720" y="360"/>
                  <a:pt x="719" y="362"/>
                </a:cubicBezTo>
                <a:cubicBezTo>
                  <a:pt x="711" y="396"/>
                  <a:pt x="703" y="399"/>
                  <a:pt x="701" y="399"/>
                </a:cubicBezTo>
                <a:cubicBezTo>
                  <a:pt x="695" y="399"/>
                  <a:pt x="687" y="391"/>
                  <a:pt x="680" y="385"/>
                </a:cubicBezTo>
                <a:cubicBezTo>
                  <a:pt x="677" y="382"/>
                  <a:pt x="675" y="380"/>
                  <a:pt x="672" y="378"/>
                </a:cubicBezTo>
                <a:cubicBezTo>
                  <a:pt x="653" y="361"/>
                  <a:pt x="633" y="360"/>
                  <a:pt x="627" y="360"/>
                </a:cubicBezTo>
                <a:cubicBezTo>
                  <a:pt x="626" y="360"/>
                  <a:pt x="626" y="360"/>
                  <a:pt x="626" y="360"/>
                </a:cubicBezTo>
                <a:cubicBezTo>
                  <a:pt x="580" y="360"/>
                  <a:pt x="541" y="398"/>
                  <a:pt x="541" y="445"/>
                </a:cubicBezTo>
                <a:cubicBezTo>
                  <a:pt x="541" y="491"/>
                  <a:pt x="580" y="530"/>
                  <a:pt x="626" y="530"/>
                </a:cubicBezTo>
                <a:cubicBezTo>
                  <a:pt x="627" y="530"/>
                  <a:pt x="627" y="530"/>
                  <a:pt x="627" y="530"/>
                </a:cubicBezTo>
                <a:cubicBezTo>
                  <a:pt x="633" y="530"/>
                  <a:pt x="653" y="528"/>
                  <a:pt x="673" y="511"/>
                </a:cubicBezTo>
                <a:cubicBezTo>
                  <a:pt x="675" y="509"/>
                  <a:pt x="677" y="507"/>
                  <a:pt x="680" y="505"/>
                </a:cubicBezTo>
                <a:cubicBezTo>
                  <a:pt x="687" y="498"/>
                  <a:pt x="695" y="490"/>
                  <a:pt x="701" y="490"/>
                </a:cubicBezTo>
                <a:cubicBezTo>
                  <a:pt x="703" y="490"/>
                  <a:pt x="711" y="493"/>
                  <a:pt x="719" y="527"/>
                </a:cubicBezTo>
                <a:cubicBezTo>
                  <a:pt x="720" y="530"/>
                  <a:pt x="720" y="532"/>
                  <a:pt x="720" y="534"/>
                </a:cubicBezTo>
                <a:close/>
              </a:path>
            </a:pathLst>
          </a:custGeom>
          <a:solidFill>
            <a:srgbClr val="C00000"/>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64" tIns="34282" rIns="68564" bIns="34282" numCol="1" spcCol="0" rtlCol="0" fromWordArt="0" anchor="ctr" anchorCtr="0" forceAA="0" compatLnSpc="1">
            <a:prstTxWarp prst="textNoShape">
              <a:avLst/>
            </a:prstTxWarp>
            <a:noAutofit/>
          </a:bodyPr>
          <a:lstStyle/>
          <a:p>
            <a:pPr algn="ctr"/>
            <a:endParaRPr lang="ko-KR" altLang="en-US" sz="1012" dirty="0">
              <a:latin typeface="微软雅黑" pitchFamily="34" charset="-122"/>
            </a:endParaRPr>
          </a:p>
        </p:txBody>
      </p:sp>
      <p:sp>
        <p:nvSpPr>
          <p:cNvPr id="44" name="Freeform 8"/>
          <p:cNvSpPr>
            <a:spLocks/>
          </p:cNvSpPr>
          <p:nvPr/>
        </p:nvSpPr>
        <p:spPr bwMode="auto">
          <a:xfrm rot="18900000">
            <a:off x="4499386" y="1763373"/>
            <a:ext cx="1309085" cy="1309938"/>
          </a:xfrm>
          <a:custGeom>
            <a:avLst/>
            <a:gdLst>
              <a:gd name="T0" fmla="*/ 720 w 720"/>
              <a:gd name="T1" fmla="*/ 453 h 720"/>
              <a:gd name="T2" fmla="*/ 652 w 720"/>
              <a:gd name="T3" fmla="*/ 522 h 720"/>
              <a:gd name="T4" fmla="*/ 652 w 720"/>
              <a:gd name="T5" fmla="*/ 522 h 720"/>
              <a:gd name="T6" fmla="*/ 639 w 720"/>
              <a:gd name="T7" fmla="*/ 520 h 720"/>
              <a:gd name="T8" fmla="*/ 617 w 720"/>
              <a:gd name="T9" fmla="*/ 507 h 720"/>
              <a:gd name="T10" fmla="*/ 610 w 720"/>
              <a:gd name="T11" fmla="*/ 501 h 720"/>
              <a:gd name="T12" fmla="*/ 578 w 720"/>
              <a:gd name="T13" fmla="*/ 482 h 720"/>
              <a:gd name="T14" fmla="*/ 543 w 720"/>
              <a:gd name="T15" fmla="*/ 532 h 720"/>
              <a:gd name="T16" fmla="*/ 542 w 720"/>
              <a:gd name="T17" fmla="*/ 543 h 720"/>
              <a:gd name="T18" fmla="*/ 542 w 720"/>
              <a:gd name="T19" fmla="*/ 720 h 720"/>
              <a:gd name="T20" fmla="*/ 542 w 720"/>
              <a:gd name="T21" fmla="*/ 720 h 720"/>
              <a:gd name="T22" fmla="*/ 542 w 720"/>
              <a:gd name="T23" fmla="*/ 720 h 720"/>
              <a:gd name="T24" fmla="*/ 365 w 720"/>
              <a:gd name="T25" fmla="*/ 720 h 720"/>
              <a:gd name="T26" fmla="*/ 358 w 720"/>
              <a:gd name="T27" fmla="*/ 719 h 720"/>
              <a:gd name="T28" fmla="*/ 321 w 720"/>
              <a:gd name="T29" fmla="*/ 702 h 720"/>
              <a:gd name="T30" fmla="*/ 335 w 720"/>
              <a:gd name="T31" fmla="*/ 680 h 720"/>
              <a:gd name="T32" fmla="*/ 342 w 720"/>
              <a:gd name="T33" fmla="*/ 673 h 720"/>
              <a:gd name="T34" fmla="*/ 360 w 720"/>
              <a:gd name="T35" fmla="*/ 627 h 720"/>
              <a:gd name="T36" fmla="*/ 275 w 720"/>
              <a:gd name="T37" fmla="*/ 542 h 720"/>
              <a:gd name="T38" fmla="*/ 190 w 720"/>
              <a:gd name="T39" fmla="*/ 627 h 720"/>
              <a:gd name="T40" fmla="*/ 208 w 720"/>
              <a:gd name="T41" fmla="*/ 673 h 720"/>
              <a:gd name="T42" fmla="*/ 215 w 720"/>
              <a:gd name="T43" fmla="*/ 680 h 720"/>
              <a:gd name="T44" fmla="*/ 229 w 720"/>
              <a:gd name="T45" fmla="*/ 702 h 720"/>
              <a:gd name="T46" fmla="*/ 192 w 720"/>
              <a:gd name="T47" fmla="*/ 719 h 720"/>
              <a:gd name="T48" fmla="*/ 185 w 720"/>
              <a:gd name="T49" fmla="*/ 720 h 720"/>
              <a:gd name="T50" fmla="*/ 0 w 720"/>
              <a:gd name="T51" fmla="*/ 720 h 720"/>
              <a:gd name="T52" fmla="*/ 0 w 720"/>
              <a:gd name="T53" fmla="*/ 543 h 720"/>
              <a:gd name="T54" fmla="*/ 1 w 720"/>
              <a:gd name="T55" fmla="*/ 534 h 720"/>
              <a:gd name="T56" fmla="*/ 28 w 720"/>
              <a:gd name="T57" fmla="*/ 491 h 720"/>
              <a:gd name="T58" fmla="*/ 61 w 720"/>
              <a:gd name="T59" fmla="*/ 514 h 720"/>
              <a:gd name="T60" fmla="*/ 101 w 720"/>
              <a:gd name="T61" fmla="*/ 530 h 720"/>
              <a:gd name="T62" fmla="*/ 102 w 720"/>
              <a:gd name="T63" fmla="*/ 530 h 720"/>
              <a:gd name="T64" fmla="*/ 178 w 720"/>
              <a:gd name="T65" fmla="*/ 453 h 720"/>
              <a:gd name="T66" fmla="*/ 102 w 720"/>
              <a:gd name="T67" fmla="*/ 377 h 720"/>
              <a:gd name="T68" fmla="*/ 101 w 720"/>
              <a:gd name="T69" fmla="*/ 377 h 720"/>
              <a:gd name="T70" fmla="*/ 61 w 720"/>
              <a:gd name="T71" fmla="*/ 393 h 720"/>
              <a:gd name="T72" fmla="*/ 28 w 720"/>
              <a:gd name="T73" fmla="*/ 416 h 720"/>
              <a:gd name="T74" fmla="*/ 1 w 720"/>
              <a:gd name="T75" fmla="*/ 373 h 720"/>
              <a:gd name="T76" fmla="*/ 0 w 720"/>
              <a:gd name="T77" fmla="*/ 364 h 720"/>
              <a:gd name="T78" fmla="*/ 0 w 720"/>
              <a:gd name="T79" fmla="*/ 178 h 720"/>
              <a:gd name="T80" fmla="*/ 185 w 720"/>
              <a:gd name="T81" fmla="*/ 178 h 720"/>
              <a:gd name="T82" fmla="*/ 194 w 720"/>
              <a:gd name="T83" fmla="*/ 177 h 720"/>
              <a:gd name="T84" fmla="*/ 215 w 720"/>
              <a:gd name="T85" fmla="*/ 117 h 720"/>
              <a:gd name="T86" fmla="*/ 198 w 720"/>
              <a:gd name="T87" fmla="*/ 77 h 720"/>
              <a:gd name="T88" fmla="*/ 275 w 720"/>
              <a:gd name="T89" fmla="*/ 0 h 720"/>
              <a:gd name="T90" fmla="*/ 352 w 720"/>
              <a:gd name="T91" fmla="*/ 77 h 720"/>
              <a:gd name="T92" fmla="*/ 335 w 720"/>
              <a:gd name="T93" fmla="*/ 117 h 720"/>
              <a:gd name="T94" fmla="*/ 356 w 720"/>
              <a:gd name="T95" fmla="*/ 177 h 720"/>
              <a:gd name="T96" fmla="*/ 365 w 720"/>
              <a:gd name="T97" fmla="*/ 178 h 720"/>
              <a:gd name="T98" fmla="*/ 542 w 720"/>
              <a:gd name="T99" fmla="*/ 178 h 720"/>
              <a:gd name="T100" fmla="*/ 542 w 720"/>
              <a:gd name="T101" fmla="*/ 364 h 720"/>
              <a:gd name="T102" fmla="*/ 543 w 720"/>
              <a:gd name="T103" fmla="*/ 374 h 720"/>
              <a:gd name="T104" fmla="*/ 578 w 720"/>
              <a:gd name="T105" fmla="*/ 424 h 720"/>
              <a:gd name="T106" fmla="*/ 610 w 720"/>
              <a:gd name="T107" fmla="*/ 406 h 720"/>
              <a:gd name="T108" fmla="*/ 617 w 720"/>
              <a:gd name="T109" fmla="*/ 399 h 720"/>
              <a:gd name="T110" fmla="*/ 651 w 720"/>
              <a:gd name="T111" fmla="*/ 385 h 720"/>
              <a:gd name="T112" fmla="*/ 652 w 720"/>
              <a:gd name="T113" fmla="*/ 385 h 720"/>
              <a:gd name="T114" fmla="*/ 720 w 720"/>
              <a:gd name="T115" fmla="*/ 453 h 7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720" h="720">
                <a:moveTo>
                  <a:pt x="720" y="453"/>
                </a:moveTo>
                <a:cubicBezTo>
                  <a:pt x="720" y="491"/>
                  <a:pt x="690" y="522"/>
                  <a:pt x="652" y="522"/>
                </a:cubicBezTo>
                <a:cubicBezTo>
                  <a:pt x="652" y="522"/>
                  <a:pt x="652" y="522"/>
                  <a:pt x="652" y="522"/>
                </a:cubicBezTo>
                <a:cubicBezTo>
                  <a:pt x="650" y="522"/>
                  <a:pt x="645" y="522"/>
                  <a:pt x="639" y="520"/>
                </a:cubicBezTo>
                <a:cubicBezTo>
                  <a:pt x="633" y="518"/>
                  <a:pt x="625" y="514"/>
                  <a:pt x="617" y="507"/>
                </a:cubicBezTo>
                <a:cubicBezTo>
                  <a:pt x="615" y="505"/>
                  <a:pt x="612" y="503"/>
                  <a:pt x="610" y="501"/>
                </a:cubicBezTo>
                <a:cubicBezTo>
                  <a:pt x="600" y="492"/>
                  <a:pt x="590" y="482"/>
                  <a:pt x="578" y="482"/>
                </a:cubicBezTo>
                <a:cubicBezTo>
                  <a:pt x="557" y="482"/>
                  <a:pt x="549" y="509"/>
                  <a:pt x="543" y="532"/>
                </a:cubicBezTo>
                <a:cubicBezTo>
                  <a:pt x="542" y="536"/>
                  <a:pt x="542" y="539"/>
                  <a:pt x="542" y="543"/>
                </a:cubicBezTo>
                <a:cubicBezTo>
                  <a:pt x="542" y="720"/>
                  <a:pt x="542" y="720"/>
                  <a:pt x="542" y="720"/>
                </a:cubicBezTo>
                <a:cubicBezTo>
                  <a:pt x="542" y="720"/>
                  <a:pt x="542" y="720"/>
                  <a:pt x="542" y="720"/>
                </a:cubicBezTo>
                <a:cubicBezTo>
                  <a:pt x="542" y="720"/>
                  <a:pt x="542" y="720"/>
                  <a:pt x="542" y="720"/>
                </a:cubicBezTo>
                <a:cubicBezTo>
                  <a:pt x="365" y="720"/>
                  <a:pt x="365" y="720"/>
                  <a:pt x="365" y="720"/>
                </a:cubicBezTo>
                <a:cubicBezTo>
                  <a:pt x="362" y="720"/>
                  <a:pt x="360" y="720"/>
                  <a:pt x="358" y="719"/>
                </a:cubicBezTo>
                <a:cubicBezTo>
                  <a:pt x="326" y="712"/>
                  <a:pt x="322" y="704"/>
                  <a:pt x="321" y="702"/>
                </a:cubicBezTo>
                <a:cubicBezTo>
                  <a:pt x="319" y="697"/>
                  <a:pt x="328" y="687"/>
                  <a:pt x="335" y="680"/>
                </a:cubicBezTo>
                <a:cubicBezTo>
                  <a:pt x="337" y="678"/>
                  <a:pt x="340" y="675"/>
                  <a:pt x="342" y="673"/>
                </a:cubicBezTo>
                <a:cubicBezTo>
                  <a:pt x="360" y="652"/>
                  <a:pt x="360" y="630"/>
                  <a:pt x="360" y="627"/>
                </a:cubicBezTo>
                <a:cubicBezTo>
                  <a:pt x="360" y="580"/>
                  <a:pt x="322" y="542"/>
                  <a:pt x="275" y="542"/>
                </a:cubicBezTo>
                <a:cubicBezTo>
                  <a:pt x="228" y="542"/>
                  <a:pt x="190" y="580"/>
                  <a:pt x="190" y="627"/>
                </a:cubicBezTo>
                <a:cubicBezTo>
                  <a:pt x="190" y="630"/>
                  <a:pt x="190" y="652"/>
                  <a:pt x="208" y="673"/>
                </a:cubicBezTo>
                <a:cubicBezTo>
                  <a:pt x="210" y="675"/>
                  <a:pt x="213" y="678"/>
                  <a:pt x="215" y="680"/>
                </a:cubicBezTo>
                <a:cubicBezTo>
                  <a:pt x="222" y="687"/>
                  <a:pt x="231" y="697"/>
                  <a:pt x="229" y="702"/>
                </a:cubicBezTo>
                <a:cubicBezTo>
                  <a:pt x="229" y="704"/>
                  <a:pt x="224" y="712"/>
                  <a:pt x="192" y="719"/>
                </a:cubicBezTo>
                <a:cubicBezTo>
                  <a:pt x="190" y="720"/>
                  <a:pt x="188" y="720"/>
                  <a:pt x="185" y="720"/>
                </a:cubicBezTo>
                <a:cubicBezTo>
                  <a:pt x="0" y="720"/>
                  <a:pt x="0" y="720"/>
                  <a:pt x="0" y="720"/>
                </a:cubicBezTo>
                <a:cubicBezTo>
                  <a:pt x="0" y="543"/>
                  <a:pt x="0" y="543"/>
                  <a:pt x="0" y="543"/>
                </a:cubicBezTo>
                <a:cubicBezTo>
                  <a:pt x="0" y="540"/>
                  <a:pt x="0" y="537"/>
                  <a:pt x="1" y="534"/>
                </a:cubicBezTo>
                <a:cubicBezTo>
                  <a:pt x="9" y="501"/>
                  <a:pt x="18" y="491"/>
                  <a:pt x="28" y="491"/>
                </a:cubicBezTo>
                <a:cubicBezTo>
                  <a:pt x="39" y="491"/>
                  <a:pt x="51" y="505"/>
                  <a:pt x="61" y="514"/>
                </a:cubicBezTo>
                <a:cubicBezTo>
                  <a:pt x="79" y="529"/>
                  <a:pt x="97" y="530"/>
                  <a:pt x="101" y="530"/>
                </a:cubicBezTo>
                <a:cubicBezTo>
                  <a:pt x="101" y="530"/>
                  <a:pt x="102" y="530"/>
                  <a:pt x="102" y="530"/>
                </a:cubicBezTo>
                <a:cubicBezTo>
                  <a:pt x="144" y="530"/>
                  <a:pt x="178" y="496"/>
                  <a:pt x="178" y="453"/>
                </a:cubicBezTo>
                <a:cubicBezTo>
                  <a:pt x="178" y="411"/>
                  <a:pt x="144" y="377"/>
                  <a:pt x="102" y="377"/>
                </a:cubicBezTo>
                <a:cubicBezTo>
                  <a:pt x="102" y="377"/>
                  <a:pt x="101" y="377"/>
                  <a:pt x="101" y="377"/>
                </a:cubicBezTo>
                <a:cubicBezTo>
                  <a:pt x="97" y="377"/>
                  <a:pt x="79" y="378"/>
                  <a:pt x="61" y="393"/>
                </a:cubicBezTo>
                <a:cubicBezTo>
                  <a:pt x="51" y="402"/>
                  <a:pt x="39" y="416"/>
                  <a:pt x="28" y="416"/>
                </a:cubicBezTo>
                <a:cubicBezTo>
                  <a:pt x="18" y="416"/>
                  <a:pt x="9" y="406"/>
                  <a:pt x="1" y="373"/>
                </a:cubicBezTo>
                <a:cubicBezTo>
                  <a:pt x="0" y="370"/>
                  <a:pt x="0" y="367"/>
                  <a:pt x="0" y="364"/>
                </a:cubicBezTo>
                <a:cubicBezTo>
                  <a:pt x="0" y="178"/>
                  <a:pt x="0" y="178"/>
                  <a:pt x="0" y="178"/>
                </a:cubicBezTo>
                <a:cubicBezTo>
                  <a:pt x="185" y="178"/>
                  <a:pt x="185" y="178"/>
                  <a:pt x="185" y="178"/>
                </a:cubicBezTo>
                <a:cubicBezTo>
                  <a:pt x="188" y="178"/>
                  <a:pt x="191" y="178"/>
                  <a:pt x="194" y="177"/>
                </a:cubicBezTo>
                <a:cubicBezTo>
                  <a:pt x="266" y="161"/>
                  <a:pt x="232" y="137"/>
                  <a:pt x="215" y="117"/>
                </a:cubicBezTo>
                <a:cubicBezTo>
                  <a:pt x="197" y="97"/>
                  <a:pt x="198" y="77"/>
                  <a:pt x="198" y="77"/>
                </a:cubicBezTo>
                <a:cubicBezTo>
                  <a:pt x="198" y="34"/>
                  <a:pt x="233" y="0"/>
                  <a:pt x="275" y="0"/>
                </a:cubicBezTo>
                <a:cubicBezTo>
                  <a:pt x="317" y="0"/>
                  <a:pt x="352" y="34"/>
                  <a:pt x="352" y="77"/>
                </a:cubicBezTo>
                <a:cubicBezTo>
                  <a:pt x="352" y="77"/>
                  <a:pt x="353" y="97"/>
                  <a:pt x="335" y="117"/>
                </a:cubicBezTo>
                <a:cubicBezTo>
                  <a:pt x="318" y="137"/>
                  <a:pt x="285" y="161"/>
                  <a:pt x="356" y="177"/>
                </a:cubicBezTo>
                <a:cubicBezTo>
                  <a:pt x="359" y="178"/>
                  <a:pt x="362" y="178"/>
                  <a:pt x="365" y="178"/>
                </a:cubicBezTo>
                <a:cubicBezTo>
                  <a:pt x="542" y="178"/>
                  <a:pt x="542" y="178"/>
                  <a:pt x="542" y="178"/>
                </a:cubicBezTo>
                <a:cubicBezTo>
                  <a:pt x="542" y="364"/>
                  <a:pt x="542" y="364"/>
                  <a:pt x="542" y="364"/>
                </a:cubicBezTo>
                <a:cubicBezTo>
                  <a:pt x="542" y="367"/>
                  <a:pt x="542" y="371"/>
                  <a:pt x="543" y="374"/>
                </a:cubicBezTo>
                <a:cubicBezTo>
                  <a:pt x="549" y="398"/>
                  <a:pt x="557" y="424"/>
                  <a:pt x="578" y="424"/>
                </a:cubicBezTo>
                <a:cubicBezTo>
                  <a:pt x="590" y="424"/>
                  <a:pt x="600" y="415"/>
                  <a:pt x="610" y="406"/>
                </a:cubicBezTo>
                <a:cubicBezTo>
                  <a:pt x="612" y="403"/>
                  <a:pt x="615" y="401"/>
                  <a:pt x="617" y="399"/>
                </a:cubicBezTo>
                <a:cubicBezTo>
                  <a:pt x="633" y="386"/>
                  <a:pt x="648" y="385"/>
                  <a:pt x="651" y="385"/>
                </a:cubicBezTo>
                <a:cubicBezTo>
                  <a:pt x="652" y="385"/>
                  <a:pt x="652" y="385"/>
                  <a:pt x="652" y="385"/>
                </a:cubicBezTo>
                <a:cubicBezTo>
                  <a:pt x="690" y="385"/>
                  <a:pt x="720" y="416"/>
                  <a:pt x="720" y="453"/>
                </a:cubicBezTo>
                <a:close/>
              </a:path>
            </a:pathLst>
          </a:custGeom>
          <a:solidFill>
            <a:srgbClr val="C00000"/>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64" tIns="34282" rIns="68564" bIns="34282" numCol="1" spcCol="0" rtlCol="0" fromWordArt="0" anchor="ctr" anchorCtr="0" forceAA="0" compatLnSpc="1">
            <a:prstTxWarp prst="textNoShape">
              <a:avLst/>
            </a:prstTxWarp>
            <a:noAutofit/>
          </a:bodyPr>
          <a:lstStyle/>
          <a:p>
            <a:pPr algn="ctr"/>
            <a:endParaRPr lang="ko-KR" altLang="en-US" sz="1012" dirty="0">
              <a:latin typeface="微软雅黑" pitchFamily="34" charset="-122"/>
            </a:endParaRPr>
          </a:p>
        </p:txBody>
      </p:sp>
      <p:cxnSp>
        <p:nvCxnSpPr>
          <p:cNvPr id="45" name="직선 연결선 250"/>
          <p:cNvCxnSpPr/>
          <p:nvPr/>
        </p:nvCxnSpPr>
        <p:spPr>
          <a:xfrm>
            <a:off x="4228264" y="2168622"/>
            <a:ext cx="244616" cy="0"/>
          </a:xfrm>
          <a:prstGeom prst="line">
            <a:avLst/>
          </a:prstGeom>
          <a:ln w="6350">
            <a:solidFill>
              <a:srgbClr val="414455"/>
            </a:solidFill>
            <a:prstDash val="dash"/>
            <a:headEnd type="oval"/>
          </a:ln>
        </p:spPr>
        <p:style>
          <a:lnRef idx="1">
            <a:schemeClr val="accent1"/>
          </a:lnRef>
          <a:fillRef idx="0">
            <a:schemeClr val="accent1"/>
          </a:fillRef>
          <a:effectRef idx="0">
            <a:schemeClr val="accent1"/>
          </a:effectRef>
          <a:fontRef idx="minor">
            <a:schemeClr val="tx1"/>
          </a:fontRef>
        </p:style>
      </p:cxnSp>
      <p:cxnSp>
        <p:nvCxnSpPr>
          <p:cNvPr id="46" name="직선 연결선 250"/>
          <p:cNvCxnSpPr/>
          <p:nvPr/>
        </p:nvCxnSpPr>
        <p:spPr>
          <a:xfrm>
            <a:off x="4281901" y="3869346"/>
            <a:ext cx="893476" cy="0"/>
          </a:xfrm>
          <a:prstGeom prst="line">
            <a:avLst/>
          </a:prstGeom>
          <a:ln w="6350">
            <a:solidFill>
              <a:srgbClr val="414455"/>
            </a:solidFill>
            <a:prstDash val="dash"/>
            <a:headEnd type="oval"/>
          </a:ln>
        </p:spPr>
        <p:style>
          <a:lnRef idx="1">
            <a:schemeClr val="accent1"/>
          </a:lnRef>
          <a:fillRef idx="0">
            <a:schemeClr val="accent1"/>
          </a:fillRef>
          <a:effectRef idx="0">
            <a:schemeClr val="accent1"/>
          </a:effectRef>
          <a:fontRef idx="minor">
            <a:schemeClr val="tx1"/>
          </a:fontRef>
        </p:style>
      </p:cxnSp>
      <p:cxnSp>
        <p:nvCxnSpPr>
          <p:cNvPr id="47" name="직선 연결선 250"/>
          <p:cNvCxnSpPr/>
          <p:nvPr/>
        </p:nvCxnSpPr>
        <p:spPr>
          <a:xfrm flipH="1">
            <a:off x="6532026" y="1441645"/>
            <a:ext cx="1069129" cy="0"/>
          </a:xfrm>
          <a:prstGeom prst="line">
            <a:avLst/>
          </a:prstGeom>
          <a:ln w="6350">
            <a:solidFill>
              <a:srgbClr val="414455"/>
            </a:solidFill>
            <a:prstDash val="dash"/>
            <a:headEnd type="oval"/>
          </a:ln>
        </p:spPr>
        <p:style>
          <a:lnRef idx="1">
            <a:schemeClr val="accent1"/>
          </a:lnRef>
          <a:fillRef idx="0">
            <a:schemeClr val="accent1"/>
          </a:fillRef>
          <a:effectRef idx="0">
            <a:schemeClr val="accent1"/>
          </a:effectRef>
          <a:fontRef idx="minor">
            <a:schemeClr val="tx1"/>
          </a:fontRef>
        </p:style>
      </p:cxnSp>
      <p:cxnSp>
        <p:nvCxnSpPr>
          <p:cNvPr id="48" name="직선 연결선 250"/>
          <p:cNvCxnSpPr/>
          <p:nvPr/>
        </p:nvCxnSpPr>
        <p:spPr>
          <a:xfrm flipH="1">
            <a:off x="7261232" y="3144847"/>
            <a:ext cx="339923" cy="0"/>
          </a:xfrm>
          <a:prstGeom prst="line">
            <a:avLst/>
          </a:prstGeom>
          <a:ln w="6350">
            <a:solidFill>
              <a:srgbClr val="414455"/>
            </a:solidFill>
            <a:prstDash val="dash"/>
            <a:headEnd type="oval"/>
          </a:ln>
        </p:spPr>
        <p:style>
          <a:lnRef idx="1">
            <a:schemeClr val="accent1"/>
          </a:lnRef>
          <a:fillRef idx="0">
            <a:schemeClr val="accent1"/>
          </a:fillRef>
          <a:effectRef idx="0">
            <a:schemeClr val="accent1"/>
          </a:effectRef>
          <a:fontRef idx="minor">
            <a:schemeClr val="tx1"/>
          </a:fontRef>
        </p:style>
      </p:cxnSp>
      <p:sp>
        <p:nvSpPr>
          <p:cNvPr id="49" name="Text Placeholder 8"/>
          <p:cNvSpPr txBox="1">
            <a:spLocks/>
          </p:cNvSpPr>
          <p:nvPr/>
        </p:nvSpPr>
        <p:spPr>
          <a:xfrm>
            <a:off x="363248" y="1739332"/>
            <a:ext cx="2324367" cy="2553834"/>
          </a:xfrm>
          <a:prstGeom prst="rect">
            <a:avLst/>
          </a:prstGeom>
        </p:spPr>
        <p:txBody>
          <a:bodyPr vert="horz"/>
          <a:lstStyle>
            <a:lvl1pPr marL="0" indent="0" algn="l" defTabSz="457200" rtl="0" eaLnBrk="1" latinLnBrk="0" hangingPunct="1">
              <a:lnSpc>
                <a:spcPct val="120000"/>
              </a:lnSpc>
              <a:spcBef>
                <a:spcPct val="20000"/>
              </a:spcBef>
              <a:buFont typeface="Arial"/>
              <a:buNone/>
              <a:defRPr sz="800" kern="1200" baseline="0">
                <a:solidFill>
                  <a:schemeClr val="bg1">
                    <a:lumMod val="50000"/>
                  </a:schemeClr>
                </a:solidFill>
                <a:latin typeface="Roboto condensed"/>
                <a:ea typeface="+mn-ea"/>
                <a:cs typeface="Roboto condensed"/>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just">
              <a:lnSpc>
                <a:spcPct val="130000"/>
              </a:lnSpc>
            </a:pPr>
            <a:r>
              <a:rPr lang="zh-CN" altLang="en-US" sz="1200" dirty="0">
                <a:solidFill>
                  <a:srgbClr val="414455"/>
                </a:solidFill>
                <a:latin typeface="微软雅黑" pitchFamily="34" charset="-122"/>
                <a:ea typeface="微软雅黑" pitchFamily="34" charset="-122"/>
              </a:rPr>
              <a:t>点击添加文字内容点击添加文字内容点击添加文字内容</a:t>
            </a:r>
            <a:endParaRPr lang="en-US" altLang="zh-CN" sz="1200" dirty="0">
              <a:solidFill>
                <a:srgbClr val="414455"/>
              </a:solidFill>
              <a:latin typeface="微软雅黑" pitchFamily="34" charset="-122"/>
              <a:ea typeface="微软雅黑" pitchFamily="34" charset="-122"/>
            </a:endParaRPr>
          </a:p>
          <a:p>
            <a:pPr algn="just">
              <a:lnSpc>
                <a:spcPct val="130000"/>
              </a:lnSpc>
            </a:pPr>
            <a:r>
              <a:rPr lang="zh-CN" altLang="en-US" sz="1200" dirty="0">
                <a:solidFill>
                  <a:srgbClr val="414455"/>
                </a:solidFill>
                <a:latin typeface="微软雅黑" pitchFamily="34" charset="-122"/>
                <a:ea typeface="微软雅黑" pitchFamily="34" charset="-122"/>
              </a:rPr>
              <a:t>点击添加文字内容点击添加文字内容点击添加文字内容</a:t>
            </a:r>
            <a:endParaRPr lang="en-US" altLang="zh-CN" sz="1200" dirty="0">
              <a:solidFill>
                <a:srgbClr val="414455"/>
              </a:solidFill>
              <a:latin typeface="微软雅黑" pitchFamily="34" charset="-122"/>
              <a:ea typeface="微软雅黑" pitchFamily="34" charset="-122"/>
            </a:endParaRPr>
          </a:p>
          <a:p>
            <a:pPr algn="just">
              <a:lnSpc>
                <a:spcPct val="130000"/>
              </a:lnSpc>
            </a:pPr>
            <a:r>
              <a:rPr lang="zh-CN" altLang="en-US" sz="1200" dirty="0">
                <a:solidFill>
                  <a:srgbClr val="414455"/>
                </a:solidFill>
                <a:latin typeface="微软雅黑" pitchFamily="34" charset="-122"/>
                <a:ea typeface="微软雅黑" pitchFamily="34" charset="-122"/>
              </a:rPr>
              <a:t>点击添加文字内容点击添加文字内容点击添加文字内容</a:t>
            </a:r>
            <a:endParaRPr lang="en-US" altLang="zh-CN" sz="1200" dirty="0">
              <a:solidFill>
                <a:srgbClr val="414455"/>
              </a:solidFill>
              <a:latin typeface="微软雅黑" pitchFamily="34" charset="-122"/>
              <a:ea typeface="微软雅黑" pitchFamily="34" charset="-122"/>
            </a:endParaRPr>
          </a:p>
          <a:p>
            <a:pPr algn="just">
              <a:lnSpc>
                <a:spcPct val="130000"/>
              </a:lnSpc>
            </a:pPr>
            <a:r>
              <a:rPr lang="zh-CN" altLang="en-US" sz="1200" dirty="0">
                <a:solidFill>
                  <a:srgbClr val="414455"/>
                </a:solidFill>
                <a:latin typeface="微软雅黑" pitchFamily="34" charset="-122"/>
                <a:ea typeface="微软雅黑" pitchFamily="34" charset="-122"/>
              </a:rPr>
              <a:t>点击添加文字内容点击添加文字内容点击添加文字内容</a:t>
            </a:r>
            <a:endParaRPr lang="en-US" sz="1200" dirty="0">
              <a:solidFill>
                <a:srgbClr val="414455"/>
              </a:solidFill>
              <a:latin typeface="微软雅黑" pitchFamily="34" charset="-122"/>
              <a:ea typeface="微软雅黑" pitchFamily="34" charset="-122"/>
            </a:endParaRPr>
          </a:p>
        </p:txBody>
      </p:sp>
      <p:cxnSp>
        <p:nvCxnSpPr>
          <p:cNvPr id="50" name="Straight Connector 59"/>
          <p:cNvCxnSpPr/>
          <p:nvPr/>
        </p:nvCxnSpPr>
        <p:spPr>
          <a:xfrm flipV="1">
            <a:off x="3003378" y="1207725"/>
            <a:ext cx="0" cy="3361785"/>
          </a:xfrm>
          <a:prstGeom prst="line">
            <a:avLst/>
          </a:prstGeom>
          <a:ln w="3175">
            <a:solidFill>
              <a:srgbClr val="414455"/>
            </a:solidFill>
          </a:ln>
        </p:spPr>
        <p:style>
          <a:lnRef idx="1">
            <a:schemeClr val="dk1"/>
          </a:lnRef>
          <a:fillRef idx="0">
            <a:schemeClr val="dk1"/>
          </a:fillRef>
          <a:effectRef idx="0">
            <a:schemeClr val="dk1"/>
          </a:effectRef>
          <a:fontRef idx="minor">
            <a:schemeClr val="tx1"/>
          </a:fontRef>
        </p:style>
      </p:cxnSp>
      <p:sp>
        <p:nvSpPr>
          <p:cNvPr id="51" name="矩形 10"/>
          <p:cNvSpPr>
            <a:spLocks noChangeArrowheads="1"/>
          </p:cNvSpPr>
          <p:nvPr/>
        </p:nvSpPr>
        <p:spPr bwMode="auto">
          <a:xfrm>
            <a:off x="3258643" y="1986949"/>
            <a:ext cx="877163" cy="507831"/>
          </a:xfrm>
          <a:prstGeom prst="rect">
            <a:avLst/>
          </a:prstGeom>
          <a:noFill/>
          <a:ln w="9525">
            <a:noFill/>
            <a:miter lim="800000"/>
            <a:headEnd/>
            <a:tailEnd/>
          </a:ln>
        </p:spPr>
        <p:txBody>
          <a:bodyPr wrap="none">
            <a:spAutoFit/>
          </a:bodyPr>
          <a:lstStyle/>
          <a:p>
            <a:r>
              <a:rPr lang="zh-CN" altLang="en-US" dirty="0">
                <a:solidFill>
                  <a:srgbClr val="414455"/>
                </a:solidFill>
                <a:latin typeface="微软雅黑" pitchFamily="34" charset="-122"/>
                <a:ea typeface="微软雅黑" pitchFamily="34" charset="-122"/>
              </a:rPr>
              <a:t>点击此处</a:t>
            </a:r>
            <a:endParaRPr lang="en-US" altLang="zh-CN" dirty="0">
              <a:solidFill>
                <a:srgbClr val="414455"/>
              </a:solidFill>
              <a:latin typeface="微软雅黑" pitchFamily="34" charset="-122"/>
              <a:ea typeface="微软雅黑" pitchFamily="34" charset="-122"/>
            </a:endParaRPr>
          </a:p>
          <a:p>
            <a:r>
              <a:rPr lang="zh-CN" altLang="en-US" dirty="0">
                <a:solidFill>
                  <a:srgbClr val="414455"/>
                </a:solidFill>
                <a:latin typeface="微软雅黑" pitchFamily="34" charset="-122"/>
                <a:ea typeface="微软雅黑" pitchFamily="34" charset="-122"/>
              </a:rPr>
              <a:t>添加内容</a:t>
            </a:r>
          </a:p>
        </p:txBody>
      </p:sp>
      <p:sp>
        <p:nvSpPr>
          <p:cNvPr id="52" name="矩形 10"/>
          <p:cNvSpPr>
            <a:spLocks noChangeArrowheads="1"/>
          </p:cNvSpPr>
          <p:nvPr/>
        </p:nvSpPr>
        <p:spPr bwMode="auto">
          <a:xfrm>
            <a:off x="7716350" y="1249758"/>
            <a:ext cx="877163" cy="507831"/>
          </a:xfrm>
          <a:prstGeom prst="rect">
            <a:avLst/>
          </a:prstGeom>
          <a:noFill/>
          <a:ln w="9525">
            <a:noFill/>
            <a:miter lim="800000"/>
            <a:headEnd/>
            <a:tailEnd/>
          </a:ln>
        </p:spPr>
        <p:txBody>
          <a:bodyPr wrap="none">
            <a:spAutoFit/>
          </a:bodyPr>
          <a:lstStyle/>
          <a:p>
            <a:r>
              <a:rPr lang="zh-CN" altLang="en-US" dirty="0">
                <a:solidFill>
                  <a:srgbClr val="414455"/>
                </a:solidFill>
                <a:latin typeface="微软雅黑" pitchFamily="34" charset="-122"/>
                <a:ea typeface="微软雅黑" pitchFamily="34" charset="-122"/>
              </a:rPr>
              <a:t>点击此处</a:t>
            </a:r>
            <a:endParaRPr lang="en-US" altLang="zh-CN" dirty="0">
              <a:solidFill>
                <a:srgbClr val="414455"/>
              </a:solidFill>
              <a:latin typeface="微软雅黑" pitchFamily="34" charset="-122"/>
              <a:ea typeface="微软雅黑" pitchFamily="34" charset="-122"/>
            </a:endParaRPr>
          </a:p>
          <a:p>
            <a:r>
              <a:rPr lang="zh-CN" altLang="en-US" dirty="0">
                <a:solidFill>
                  <a:srgbClr val="414455"/>
                </a:solidFill>
                <a:latin typeface="微软雅黑" pitchFamily="34" charset="-122"/>
                <a:ea typeface="微软雅黑" pitchFamily="34" charset="-122"/>
              </a:rPr>
              <a:t>添加内容</a:t>
            </a:r>
          </a:p>
        </p:txBody>
      </p:sp>
      <p:sp>
        <p:nvSpPr>
          <p:cNvPr id="53" name="矩形 10"/>
          <p:cNvSpPr>
            <a:spLocks noChangeArrowheads="1"/>
          </p:cNvSpPr>
          <p:nvPr/>
        </p:nvSpPr>
        <p:spPr bwMode="auto">
          <a:xfrm>
            <a:off x="3316105" y="3595530"/>
            <a:ext cx="877163" cy="507831"/>
          </a:xfrm>
          <a:prstGeom prst="rect">
            <a:avLst/>
          </a:prstGeom>
          <a:noFill/>
          <a:ln w="9525">
            <a:noFill/>
            <a:miter lim="800000"/>
            <a:headEnd/>
            <a:tailEnd/>
          </a:ln>
        </p:spPr>
        <p:txBody>
          <a:bodyPr wrap="none">
            <a:spAutoFit/>
          </a:bodyPr>
          <a:lstStyle/>
          <a:p>
            <a:r>
              <a:rPr lang="zh-CN" altLang="en-US" dirty="0">
                <a:solidFill>
                  <a:srgbClr val="414455"/>
                </a:solidFill>
                <a:latin typeface="微软雅黑" pitchFamily="34" charset="-122"/>
                <a:ea typeface="微软雅黑" pitchFamily="34" charset="-122"/>
              </a:rPr>
              <a:t>点击此处</a:t>
            </a:r>
            <a:endParaRPr lang="en-US" altLang="zh-CN" dirty="0">
              <a:solidFill>
                <a:srgbClr val="414455"/>
              </a:solidFill>
              <a:latin typeface="微软雅黑" pitchFamily="34" charset="-122"/>
              <a:ea typeface="微软雅黑" pitchFamily="34" charset="-122"/>
            </a:endParaRPr>
          </a:p>
          <a:p>
            <a:r>
              <a:rPr lang="zh-CN" altLang="en-US" dirty="0">
                <a:solidFill>
                  <a:srgbClr val="414455"/>
                </a:solidFill>
                <a:latin typeface="微软雅黑" pitchFamily="34" charset="-122"/>
                <a:ea typeface="微软雅黑" pitchFamily="34" charset="-122"/>
              </a:rPr>
              <a:t>添加内容</a:t>
            </a:r>
          </a:p>
        </p:txBody>
      </p:sp>
      <p:sp>
        <p:nvSpPr>
          <p:cNvPr id="54" name="矩形 10"/>
          <p:cNvSpPr>
            <a:spLocks noChangeArrowheads="1"/>
          </p:cNvSpPr>
          <p:nvPr/>
        </p:nvSpPr>
        <p:spPr bwMode="auto">
          <a:xfrm>
            <a:off x="7767114" y="2951102"/>
            <a:ext cx="877163" cy="507831"/>
          </a:xfrm>
          <a:prstGeom prst="rect">
            <a:avLst/>
          </a:prstGeom>
          <a:noFill/>
          <a:ln w="9525">
            <a:noFill/>
            <a:miter lim="800000"/>
            <a:headEnd/>
            <a:tailEnd/>
          </a:ln>
        </p:spPr>
        <p:txBody>
          <a:bodyPr wrap="none">
            <a:spAutoFit/>
          </a:bodyPr>
          <a:lstStyle/>
          <a:p>
            <a:r>
              <a:rPr lang="zh-CN" altLang="en-US" dirty="0">
                <a:solidFill>
                  <a:srgbClr val="414455"/>
                </a:solidFill>
                <a:latin typeface="微软雅黑" pitchFamily="34" charset="-122"/>
                <a:ea typeface="微软雅黑" pitchFamily="34" charset="-122"/>
              </a:rPr>
              <a:t>点击此处</a:t>
            </a:r>
            <a:endParaRPr lang="en-US" altLang="zh-CN" dirty="0">
              <a:solidFill>
                <a:srgbClr val="414455"/>
              </a:solidFill>
              <a:latin typeface="微软雅黑" pitchFamily="34" charset="-122"/>
              <a:ea typeface="微软雅黑" pitchFamily="34" charset="-122"/>
            </a:endParaRPr>
          </a:p>
          <a:p>
            <a:r>
              <a:rPr lang="zh-CN" altLang="en-US" dirty="0">
                <a:solidFill>
                  <a:srgbClr val="414455"/>
                </a:solidFill>
                <a:latin typeface="微软雅黑" pitchFamily="34" charset="-122"/>
                <a:ea typeface="微软雅黑" pitchFamily="34" charset="-122"/>
              </a:rPr>
              <a:t>添加内容</a:t>
            </a: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172002858"/>
      </p:ext>
    </p:extLst>
  </p:cSld>
  <p:clrMapOvr>
    <a:masterClrMapping/>
  </p:clrMapOvr>
  <mc:AlternateContent xmlns:mc="http://schemas.openxmlformats.org/markup-compatibility/2006" xmlns:p14="http://schemas.microsoft.com/office/powerpoint/2010/main">
    <mc:Choice Requires="p14">
      <p:transition spd="slow" p14:dur="900" advClick="0" advTm="0">
        <p14:warp dir="in"/>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afterEffect">
                                  <p:stCondLst>
                                    <p:cond delay="0"/>
                                  </p:stCondLst>
                                  <p:childTnLst>
                                    <p:set>
                                      <p:cBhvr>
                                        <p:cTn id="6" dur="1" fill="hold">
                                          <p:stCondLst>
                                            <p:cond delay="0"/>
                                          </p:stCondLst>
                                        </p:cTn>
                                        <p:tgtEl>
                                          <p:spTgt spid="41"/>
                                        </p:tgtEl>
                                        <p:attrNameLst>
                                          <p:attrName>style.visibility</p:attrName>
                                        </p:attrNameLst>
                                      </p:cBhvr>
                                      <p:to>
                                        <p:strVal val="visible"/>
                                      </p:to>
                                    </p:set>
                                    <p:anim calcmode="lin" valueType="num">
                                      <p:cBhvr>
                                        <p:cTn id="7" dur="500" fill="hold"/>
                                        <p:tgtEl>
                                          <p:spTgt spid="41"/>
                                        </p:tgtEl>
                                        <p:attrNameLst>
                                          <p:attrName>ppt_w</p:attrName>
                                        </p:attrNameLst>
                                      </p:cBhvr>
                                      <p:tavLst>
                                        <p:tav tm="0">
                                          <p:val>
                                            <p:fltVal val="0"/>
                                          </p:val>
                                        </p:tav>
                                        <p:tav tm="100000">
                                          <p:val>
                                            <p:strVal val="#ppt_w"/>
                                          </p:val>
                                        </p:tav>
                                      </p:tavLst>
                                    </p:anim>
                                    <p:anim calcmode="lin" valueType="num">
                                      <p:cBhvr>
                                        <p:cTn id="8" dur="500" fill="hold"/>
                                        <p:tgtEl>
                                          <p:spTgt spid="41"/>
                                        </p:tgtEl>
                                        <p:attrNameLst>
                                          <p:attrName>ppt_h</p:attrName>
                                        </p:attrNameLst>
                                      </p:cBhvr>
                                      <p:tavLst>
                                        <p:tav tm="0">
                                          <p:val>
                                            <p:fltVal val="0"/>
                                          </p:val>
                                        </p:tav>
                                        <p:tav tm="100000">
                                          <p:val>
                                            <p:strVal val="#ppt_h"/>
                                          </p:val>
                                        </p:tav>
                                      </p:tavLst>
                                    </p:anim>
                                    <p:anim calcmode="lin" valueType="num">
                                      <p:cBhvr>
                                        <p:cTn id="9" dur="500" fill="hold"/>
                                        <p:tgtEl>
                                          <p:spTgt spid="41"/>
                                        </p:tgtEl>
                                        <p:attrNameLst>
                                          <p:attrName>style.rotation</p:attrName>
                                        </p:attrNameLst>
                                      </p:cBhvr>
                                      <p:tavLst>
                                        <p:tav tm="0">
                                          <p:val>
                                            <p:fltVal val="360"/>
                                          </p:val>
                                        </p:tav>
                                        <p:tav tm="100000">
                                          <p:val>
                                            <p:fltVal val="0"/>
                                          </p:val>
                                        </p:tav>
                                      </p:tavLst>
                                    </p:anim>
                                    <p:animEffect transition="in" filter="fade">
                                      <p:cBhvr>
                                        <p:cTn id="10" dur="500"/>
                                        <p:tgtEl>
                                          <p:spTgt spid="41"/>
                                        </p:tgtEl>
                                      </p:cBhvr>
                                    </p:animEffect>
                                  </p:childTnLst>
                                </p:cTn>
                              </p:par>
                            </p:childTnLst>
                          </p:cTn>
                        </p:par>
                        <p:par>
                          <p:cTn id="11" fill="hold">
                            <p:stCondLst>
                              <p:cond delay="500"/>
                            </p:stCondLst>
                            <p:childTnLst>
                              <p:par>
                                <p:cTn id="12" presetID="22" presetClass="entr" presetSubtype="8" fill="hold" nodeType="afterEffect">
                                  <p:stCondLst>
                                    <p:cond delay="0"/>
                                  </p:stCondLst>
                                  <p:childTnLst>
                                    <p:set>
                                      <p:cBhvr>
                                        <p:cTn id="13" dur="1" fill="hold">
                                          <p:stCondLst>
                                            <p:cond delay="0"/>
                                          </p:stCondLst>
                                        </p:cTn>
                                        <p:tgtEl>
                                          <p:spTgt spid="47"/>
                                        </p:tgtEl>
                                        <p:attrNameLst>
                                          <p:attrName>style.visibility</p:attrName>
                                        </p:attrNameLst>
                                      </p:cBhvr>
                                      <p:to>
                                        <p:strVal val="visible"/>
                                      </p:to>
                                    </p:set>
                                    <p:animEffect transition="in" filter="wipe(left)">
                                      <p:cBhvr>
                                        <p:cTn id="14" dur="500"/>
                                        <p:tgtEl>
                                          <p:spTgt spid="47"/>
                                        </p:tgtEl>
                                      </p:cBhvr>
                                    </p:animEffect>
                                  </p:childTnLst>
                                </p:cTn>
                              </p:par>
                            </p:childTnLst>
                          </p:cTn>
                        </p:par>
                        <p:par>
                          <p:cTn id="15" fill="hold">
                            <p:stCondLst>
                              <p:cond delay="1000"/>
                            </p:stCondLst>
                            <p:childTnLst>
                              <p:par>
                                <p:cTn id="16" presetID="22" presetClass="entr" presetSubtype="4" fill="hold" grpId="0" nodeType="afterEffect">
                                  <p:stCondLst>
                                    <p:cond delay="0"/>
                                  </p:stCondLst>
                                  <p:childTnLst>
                                    <p:set>
                                      <p:cBhvr>
                                        <p:cTn id="17" dur="1" fill="hold">
                                          <p:stCondLst>
                                            <p:cond delay="0"/>
                                          </p:stCondLst>
                                        </p:cTn>
                                        <p:tgtEl>
                                          <p:spTgt spid="52"/>
                                        </p:tgtEl>
                                        <p:attrNameLst>
                                          <p:attrName>style.visibility</p:attrName>
                                        </p:attrNameLst>
                                      </p:cBhvr>
                                      <p:to>
                                        <p:strVal val="visible"/>
                                      </p:to>
                                    </p:set>
                                    <p:animEffect transition="in" filter="wipe(down)">
                                      <p:cBhvr>
                                        <p:cTn id="18" dur="500"/>
                                        <p:tgtEl>
                                          <p:spTgt spid="52"/>
                                        </p:tgtEl>
                                      </p:cBhvr>
                                    </p:animEffect>
                                  </p:childTnLst>
                                </p:cTn>
                              </p:par>
                            </p:childTnLst>
                          </p:cTn>
                        </p:par>
                        <p:par>
                          <p:cTn id="19" fill="hold">
                            <p:stCondLst>
                              <p:cond delay="1500"/>
                            </p:stCondLst>
                            <p:childTnLst>
                              <p:par>
                                <p:cTn id="20" presetID="49" presetClass="entr" presetSubtype="0" decel="100000" fill="hold" grpId="0" nodeType="afterEffect">
                                  <p:stCondLst>
                                    <p:cond delay="0"/>
                                  </p:stCondLst>
                                  <p:childTnLst>
                                    <p:set>
                                      <p:cBhvr>
                                        <p:cTn id="21" dur="1" fill="hold">
                                          <p:stCondLst>
                                            <p:cond delay="0"/>
                                          </p:stCondLst>
                                        </p:cTn>
                                        <p:tgtEl>
                                          <p:spTgt spid="44"/>
                                        </p:tgtEl>
                                        <p:attrNameLst>
                                          <p:attrName>style.visibility</p:attrName>
                                        </p:attrNameLst>
                                      </p:cBhvr>
                                      <p:to>
                                        <p:strVal val="visible"/>
                                      </p:to>
                                    </p:set>
                                    <p:anim calcmode="lin" valueType="num">
                                      <p:cBhvr>
                                        <p:cTn id="22" dur="500" fill="hold"/>
                                        <p:tgtEl>
                                          <p:spTgt spid="44"/>
                                        </p:tgtEl>
                                        <p:attrNameLst>
                                          <p:attrName>ppt_w</p:attrName>
                                        </p:attrNameLst>
                                      </p:cBhvr>
                                      <p:tavLst>
                                        <p:tav tm="0">
                                          <p:val>
                                            <p:fltVal val="0"/>
                                          </p:val>
                                        </p:tav>
                                        <p:tav tm="100000">
                                          <p:val>
                                            <p:strVal val="#ppt_w"/>
                                          </p:val>
                                        </p:tav>
                                      </p:tavLst>
                                    </p:anim>
                                    <p:anim calcmode="lin" valueType="num">
                                      <p:cBhvr>
                                        <p:cTn id="23" dur="500" fill="hold"/>
                                        <p:tgtEl>
                                          <p:spTgt spid="44"/>
                                        </p:tgtEl>
                                        <p:attrNameLst>
                                          <p:attrName>ppt_h</p:attrName>
                                        </p:attrNameLst>
                                      </p:cBhvr>
                                      <p:tavLst>
                                        <p:tav tm="0">
                                          <p:val>
                                            <p:fltVal val="0"/>
                                          </p:val>
                                        </p:tav>
                                        <p:tav tm="100000">
                                          <p:val>
                                            <p:strVal val="#ppt_h"/>
                                          </p:val>
                                        </p:tav>
                                      </p:tavLst>
                                    </p:anim>
                                    <p:anim calcmode="lin" valueType="num">
                                      <p:cBhvr>
                                        <p:cTn id="24" dur="500" fill="hold"/>
                                        <p:tgtEl>
                                          <p:spTgt spid="44"/>
                                        </p:tgtEl>
                                        <p:attrNameLst>
                                          <p:attrName>style.rotation</p:attrName>
                                        </p:attrNameLst>
                                      </p:cBhvr>
                                      <p:tavLst>
                                        <p:tav tm="0">
                                          <p:val>
                                            <p:fltVal val="360"/>
                                          </p:val>
                                        </p:tav>
                                        <p:tav tm="100000">
                                          <p:val>
                                            <p:fltVal val="0"/>
                                          </p:val>
                                        </p:tav>
                                      </p:tavLst>
                                    </p:anim>
                                    <p:animEffect transition="in" filter="fade">
                                      <p:cBhvr>
                                        <p:cTn id="25" dur="500"/>
                                        <p:tgtEl>
                                          <p:spTgt spid="44"/>
                                        </p:tgtEl>
                                      </p:cBhvr>
                                    </p:animEffect>
                                  </p:childTnLst>
                                </p:cTn>
                              </p:par>
                            </p:childTnLst>
                          </p:cTn>
                        </p:par>
                        <p:par>
                          <p:cTn id="26" fill="hold">
                            <p:stCondLst>
                              <p:cond delay="2000"/>
                            </p:stCondLst>
                            <p:childTnLst>
                              <p:par>
                                <p:cTn id="27" presetID="22" presetClass="entr" presetSubtype="2" fill="hold" nodeType="afterEffect">
                                  <p:stCondLst>
                                    <p:cond delay="0"/>
                                  </p:stCondLst>
                                  <p:childTnLst>
                                    <p:set>
                                      <p:cBhvr>
                                        <p:cTn id="28" dur="1" fill="hold">
                                          <p:stCondLst>
                                            <p:cond delay="0"/>
                                          </p:stCondLst>
                                        </p:cTn>
                                        <p:tgtEl>
                                          <p:spTgt spid="45"/>
                                        </p:tgtEl>
                                        <p:attrNameLst>
                                          <p:attrName>style.visibility</p:attrName>
                                        </p:attrNameLst>
                                      </p:cBhvr>
                                      <p:to>
                                        <p:strVal val="visible"/>
                                      </p:to>
                                    </p:set>
                                    <p:animEffect transition="in" filter="wipe(right)">
                                      <p:cBhvr>
                                        <p:cTn id="29" dur="500"/>
                                        <p:tgtEl>
                                          <p:spTgt spid="45"/>
                                        </p:tgtEl>
                                      </p:cBhvr>
                                    </p:animEffect>
                                  </p:childTnLst>
                                </p:cTn>
                              </p:par>
                            </p:childTnLst>
                          </p:cTn>
                        </p:par>
                        <p:par>
                          <p:cTn id="30" fill="hold">
                            <p:stCondLst>
                              <p:cond delay="2500"/>
                            </p:stCondLst>
                            <p:childTnLst>
                              <p:par>
                                <p:cTn id="31" presetID="22" presetClass="entr" presetSubtype="8" fill="hold" grpId="0" nodeType="afterEffect">
                                  <p:stCondLst>
                                    <p:cond delay="0"/>
                                  </p:stCondLst>
                                  <p:childTnLst>
                                    <p:set>
                                      <p:cBhvr>
                                        <p:cTn id="32" dur="1" fill="hold">
                                          <p:stCondLst>
                                            <p:cond delay="0"/>
                                          </p:stCondLst>
                                        </p:cTn>
                                        <p:tgtEl>
                                          <p:spTgt spid="51"/>
                                        </p:tgtEl>
                                        <p:attrNameLst>
                                          <p:attrName>style.visibility</p:attrName>
                                        </p:attrNameLst>
                                      </p:cBhvr>
                                      <p:to>
                                        <p:strVal val="visible"/>
                                      </p:to>
                                    </p:set>
                                    <p:animEffect transition="in" filter="wipe(left)">
                                      <p:cBhvr>
                                        <p:cTn id="33" dur="500"/>
                                        <p:tgtEl>
                                          <p:spTgt spid="51"/>
                                        </p:tgtEl>
                                      </p:cBhvr>
                                    </p:animEffect>
                                  </p:childTnLst>
                                </p:cTn>
                              </p:par>
                            </p:childTnLst>
                          </p:cTn>
                        </p:par>
                        <p:par>
                          <p:cTn id="34" fill="hold">
                            <p:stCondLst>
                              <p:cond delay="3000"/>
                            </p:stCondLst>
                            <p:childTnLst>
                              <p:par>
                                <p:cTn id="35" presetID="49" presetClass="entr" presetSubtype="0" decel="100000" fill="hold" grpId="0" nodeType="afterEffect">
                                  <p:stCondLst>
                                    <p:cond delay="0"/>
                                  </p:stCondLst>
                                  <p:childTnLst>
                                    <p:set>
                                      <p:cBhvr>
                                        <p:cTn id="36" dur="1" fill="hold">
                                          <p:stCondLst>
                                            <p:cond delay="0"/>
                                          </p:stCondLst>
                                        </p:cTn>
                                        <p:tgtEl>
                                          <p:spTgt spid="43"/>
                                        </p:tgtEl>
                                        <p:attrNameLst>
                                          <p:attrName>style.visibility</p:attrName>
                                        </p:attrNameLst>
                                      </p:cBhvr>
                                      <p:to>
                                        <p:strVal val="visible"/>
                                      </p:to>
                                    </p:set>
                                    <p:anim calcmode="lin" valueType="num">
                                      <p:cBhvr>
                                        <p:cTn id="37" dur="500" fill="hold"/>
                                        <p:tgtEl>
                                          <p:spTgt spid="43"/>
                                        </p:tgtEl>
                                        <p:attrNameLst>
                                          <p:attrName>ppt_w</p:attrName>
                                        </p:attrNameLst>
                                      </p:cBhvr>
                                      <p:tavLst>
                                        <p:tav tm="0">
                                          <p:val>
                                            <p:fltVal val="0"/>
                                          </p:val>
                                        </p:tav>
                                        <p:tav tm="100000">
                                          <p:val>
                                            <p:strVal val="#ppt_w"/>
                                          </p:val>
                                        </p:tav>
                                      </p:tavLst>
                                    </p:anim>
                                    <p:anim calcmode="lin" valueType="num">
                                      <p:cBhvr>
                                        <p:cTn id="38" dur="500" fill="hold"/>
                                        <p:tgtEl>
                                          <p:spTgt spid="43"/>
                                        </p:tgtEl>
                                        <p:attrNameLst>
                                          <p:attrName>ppt_h</p:attrName>
                                        </p:attrNameLst>
                                      </p:cBhvr>
                                      <p:tavLst>
                                        <p:tav tm="0">
                                          <p:val>
                                            <p:fltVal val="0"/>
                                          </p:val>
                                        </p:tav>
                                        <p:tav tm="100000">
                                          <p:val>
                                            <p:strVal val="#ppt_h"/>
                                          </p:val>
                                        </p:tav>
                                      </p:tavLst>
                                    </p:anim>
                                    <p:anim calcmode="lin" valueType="num">
                                      <p:cBhvr>
                                        <p:cTn id="39" dur="500" fill="hold"/>
                                        <p:tgtEl>
                                          <p:spTgt spid="43"/>
                                        </p:tgtEl>
                                        <p:attrNameLst>
                                          <p:attrName>style.rotation</p:attrName>
                                        </p:attrNameLst>
                                      </p:cBhvr>
                                      <p:tavLst>
                                        <p:tav tm="0">
                                          <p:val>
                                            <p:fltVal val="360"/>
                                          </p:val>
                                        </p:tav>
                                        <p:tav tm="100000">
                                          <p:val>
                                            <p:fltVal val="0"/>
                                          </p:val>
                                        </p:tav>
                                      </p:tavLst>
                                    </p:anim>
                                    <p:animEffect transition="in" filter="fade">
                                      <p:cBhvr>
                                        <p:cTn id="40" dur="500"/>
                                        <p:tgtEl>
                                          <p:spTgt spid="43"/>
                                        </p:tgtEl>
                                      </p:cBhvr>
                                    </p:animEffect>
                                  </p:childTnLst>
                                </p:cTn>
                              </p:par>
                            </p:childTnLst>
                          </p:cTn>
                        </p:par>
                        <p:par>
                          <p:cTn id="41" fill="hold">
                            <p:stCondLst>
                              <p:cond delay="3500"/>
                            </p:stCondLst>
                            <p:childTnLst>
                              <p:par>
                                <p:cTn id="42" presetID="22" presetClass="entr" presetSubtype="2" fill="hold" nodeType="afterEffect">
                                  <p:stCondLst>
                                    <p:cond delay="0"/>
                                  </p:stCondLst>
                                  <p:childTnLst>
                                    <p:set>
                                      <p:cBhvr>
                                        <p:cTn id="43" dur="1" fill="hold">
                                          <p:stCondLst>
                                            <p:cond delay="0"/>
                                          </p:stCondLst>
                                        </p:cTn>
                                        <p:tgtEl>
                                          <p:spTgt spid="46"/>
                                        </p:tgtEl>
                                        <p:attrNameLst>
                                          <p:attrName>style.visibility</p:attrName>
                                        </p:attrNameLst>
                                      </p:cBhvr>
                                      <p:to>
                                        <p:strVal val="visible"/>
                                      </p:to>
                                    </p:set>
                                    <p:animEffect transition="in" filter="wipe(right)">
                                      <p:cBhvr>
                                        <p:cTn id="44" dur="500"/>
                                        <p:tgtEl>
                                          <p:spTgt spid="46"/>
                                        </p:tgtEl>
                                      </p:cBhvr>
                                    </p:animEffect>
                                  </p:childTnLst>
                                </p:cTn>
                              </p:par>
                            </p:childTnLst>
                          </p:cTn>
                        </p:par>
                        <p:par>
                          <p:cTn id="45" fill="hold">
                            <p:stCondLst>
                              <p:cond delay="4000"/>
                            </p:stCondLst>
                            <p:childTnLst>
                              <p:par>
                                <p:cTn id="46" presetID="22" presetClass="entr" presetSubtype="4" fill="hold" grpId="0" nodeType="afterEffect">
                                  <p:stCondLst>
                                    <p:cond delay="0"/>
                                  </p:stCondLst>
                                  <p:childTnLst>
                                    <p:set>
                                      <p:cBhvr>
                                        <p:cTn id="47" dur="1" fill="hold">
                                          <p:stCondLst>
                                            <p:cond delay="0"/>
                                          </p:stCondLst>
                                        </p:cTn>
                                        <p:tgtEl>
                                          <p:spTgt spid="53"/>
                                        </p:tgtEl>
                                        <p:attrNameLst>
                                          <p:attrName>style.visibility</p:attrName>
                                        </p:attrNameLst>
                                      </p:cBhvr>
                                      <p:to>
                                        <p:strVal val="visible"/>
                                      </p:to>
                                    </p:set>
                                    <p:animEffect transition="in" filter="wipe(down)">
                                      <p:cBhvr>
                                        <p:cTn id="48" dur="500"/>
                                        <p:tgtEl>
                                          <p:spTgt spid="53"/>
                                        </p:tgtEl>
                                      </p:cBhvr>
                                    </p:animEffect>
                                  </p:childTnLst>
                                </p:cTn>
                              </p:par>
                            </p:childTnLst>
                          </p:cTn>
                        </p:par>
                        <p:par>
                          <p:cTn id="49" fill="hold">
                            <p:stCondLst>
                              <p:cond delay="4500"/>
                            </p:stCondLst>
                            <p:childTnLst>
                              <p:par>
                                <p:cTn id="50" presetID="49" presetClass="entr" presetSubtype="0" decel="100000" fill="hold" grpId="0" nodeType="afterEffect">
                                  <p:stCondLst>
                                    <p:cond delay="0"/>
                                  </p:stCondLst>
                                  <p:childTnLst>
                                    <p:set>
                                      <p:cBhvr>
                                        <p:cTn id="51" dur="1" fill="hold">
                                          <p:stCondLst>
                                            <p:cond delay="0"/>
                                          </p:stCondLst>
                                        </p:cTn>
                                        <p:tgtEl>
                                          <p:spTgt spid="42"/>
                                        </p:tgtEl>
                                        <p:attrNameLst>
                                          <p:attrName>style.visibility</p:attrName>
                                        </p:attrNameLst>
                                      </p:cBhvr>
                                      <p:to>
                                        <p:strVal val="visible"/>
                                      </p:to>
                                    </p:set>
                                    <p:anim calcmode="lin" valueType="num">
                                      <p:cBhvr>
                                        <p:cTn id="52" dur="500" fill="hold"/>
                                        <p:tgtEl>
                                          <p:spTgt spid="42"/>
                                        </p:tgtEl>
                                        <p:attrNameLst>
                                          <p:attrName>ppt_w</p:attrName>
                                        </p:attrNameLst>
                                      </p:cBhvr>
                                      <p:tavLst>
                                        <p:tav tm="0">
                                          <p:val>
                                            <p:fltVal val="0"/>
                                          </p:val>
                                        </p:tav>
                                        <p:tav tm="100000">
                                          <p:val>
                                            <p:strVal val="#ppt_w"/>
                                          </p:val>
                                        </p:tav>
                                      </p:tavLst>
                                    </p:anim>
                                    <p:anim calcmode="lin" valueType="num">
                                      <p:cBhvr>
                                        <p:cTn id="53" dur="500" fill="hold"/>
                                        <p:tgtEl>
                                          <p:spTgt spid="42"/>
                                        </p:tgtEl>
                                        <p:attrNameLst>
                                          <p:attrName>ppt_h</p:attrName>
                                        </p:attrNameLst>
                                      </p:cBhvr>
                                      <p:tavLst>
                                        <p:tav tm="0">
                                          <p:val>
                                            <p:fltVal val="0"/>
                                          </p:val>
                                        </p:tav>
                                        <p:tav tm="100000">
                                          <p:val>
                                            <p:strVal val="#ppt_h"/>
                                          </p:val>
                                        </p:tav>
                                      </p:tavLst>
                                    </p:anim>
                                    <p:anim calcmode="lin" valueType="num">
                                      <p:cBhvr>
                                        <p:cTn id="54" dur="500" fill="hold"/>
                                        <p:tgtEl>
                                          <p:spTgt spid="42"/>
                                        </p:tgtEl>
                                        <p:attrNameLst>
                                          <p:attrName>style.rotation</p:attrName>
                                        </p:attrNameLst>
                                      </p:cBhvr>
                                      <p:tavLst>
                                        <p:tav tm="0">
                                          <p:val>
                                            <p:fltVal val="360"/>
                                          </p:val>
                                        </p:tav>
                                        <p:tav tm="100000">
                                          <p:val>
                                            <p:fltVal val="0"/>
                                          </p:val>
                                        </p:tav>
                                      </p:tavLst>
                                    </p:anim>
                                    <p:animEffect transition="in" filter="fade">
                                      <p:cBhvr>
                                        <p:cTn id="55" dur="500"/>
                                        <p:tgtEl>
                                          <p:spTgt spid="42"/>
                                        </p:tgtEl>
                                      </p:cBhvr>
                                    </p:animEffect>
                                  </p:childTnLst>
                                </p:cTn>
                              </p:par>
                            </p:childTnLst>
                          </p:cTn>
                        </p:par>
                        <p:par>
                          <p:cTn id="56" fill="hold">
                            <p:stCondLst>
                              <p:cond delay="5000"/>
                            </p:stCondLst>
                            <p:childTnLst>
                              <p:par>
                                <p:cTn id="57" presetID="22" presetClass="entr" presetSubtype="8" fill="hold" nodeType="afterEffect">
                                  <p:stCondLst>
                                    <p:cond delay="0"/>
                                  </p:stCondLst>
                                  <p:childTnLst>
                                    <p:set>
                                      <p:cBhvr>
                                        <p:cTn id="58" dur="1" fill="hold">
                                          <p:stCondLst>
                                            <p:cond delay="0"/>
                                          </p:stCondLst>
                                        </p:cTn>
                                        <p:tgtEl>
                                          <p:spTgt spid="48"/>
                                        </p:tgtEl>
                                        <p:attrNameLst>
                                          <p:attrName>style.visibility</p:attrName>
                                        </p:attrNameLst>
                                      </p:cBhvr>
                                      <p:to>
                                        <p:strVal val="visible"/>
                                      </p:to>
                                    </p:set>
                                    <p:animEffect transition="in" filter="wipe(left)">
                                      <p:cBhvr>
                                        <p:cTn id="59" dur="500"/>
                                        <p:tgtEl>
                                          <p:spTgt spid="48"/>
                                        </p:tgtEl>
                                      </p:cBhvr>
                                    </p:animEffect>
                                  </p:childTnLst>
                                </p:cTn>
                              </p:par>
                            </p:childTnLst>
                          </p:cTn>
                        </p:par>
                        <p:par>
                          <p:cTn id="60" fill="hold">
                            <p:stCondLst>
                              <p:cond delay="5500"/>
                            </p:stCondLst>
                            <p:childTnLst>
                              <p:par>
                                <p:cTn id="61" presetID="22" presetClass="entr" presetSubtype="8" fill="hold" grpId="0" nodeType="afterEffect">
                                  <p:stCondLst>
                                    <p:cond delay="0"/>
                                  </p:stCondLst>
                                  <p:childTnLst>
                                    <p:set>
                                      <p:cBhvr>
                                        <p:cTn id="62" dur="1" fill="hold">
                                          <p:stCondLst>
                                            <p:cond delay="0"/>
                                          </p:stCondLst>
                                        </p:cTn>
                                        <p:tgtEl>
                                          <p:spTgt spid="54"/>
                                        </p:tgtEl>
                                        <p:attrNameLst>
                                          <p:attrName>style.visibility</p:attrName>
                                        </p:attrNameLst>
                                      </p:cBhvr>
                                      <p:to>
                                        <p:strVal val="visible"/>
                                      </p:to>
                                    </p:set>
                                    <p:animEffect transition="in" filter="wipe(left)">
                                      <p:cBhvr>
                                        <p:cTn id="63" dur="500"/>
                                        <p:tgtEl>
                                          <p:spTgt spid="54"/>
                                        </p:tgtEl>
                                      </p:cBhvr>
                                    </p:animEffect>
                                  </p:childTnLst>
                                </p:cTn>
                              </p:par>
                            </p:childTnLst>
                          </p:cTn>
                        </p:par>
                        <p:par>
                          <p:cTn id="64" fill="hold">
                            <p:stCondLst>
                              <p:cond delay="6000"/>
                            </p:stCondLst>
                            <p:childTnLst>
                              <p:par>
                                <p:cTn id="65" presetID="22" presetClass="entr" presetSubtype="1" fill="hold" nodeType="afterEffect">
                                  <p:stCondLst>
                                    <p:cond delay="0"/>
                                  </p:stCondLst>
                                  <p:childTnLst>
                                    <p:set>
                                      <p:cBhvr>
                                        <p:cTn id="66" dur="1" fill="hold">
                                          <p:stCondLst>
                                            <p:cond delay="0"/>
                                          </p:stCondLst>
                                        </p:cTn>
                                        <p:tgtEl>
                                          <p:spTgt spid="50"/>
                                        </p:tgtEl>
                                        <p:attrNameLst>
                                          <p:attrName>style.visibility</p:attrName>
                                        </p:attrNameLst>
                                      </p:cBhvr>
                                      <p:to>
                                        <p:strVal val="visible"/>
                                      </p:to>
                                    </p:set>
                                    <p:animEffect transition="in" filter="wipe(up)">
                                      <p:cBhvr>
                                        <p:cTn id="67" dur="500"/>
                                        <p:tgtEl>
                                          <p:spTgt spid="50"/>
                                        </p:tgtEl>
                                      </p:cBhvr>
                                    </p:animEffect>
                                  </p:childTnLst>
                                </p:cTn>
                              </p:par>
                            </p:childTnLst>
                          </p:cTn>
                        </p:par>
                        <p:par>
                          <p:cTn id="68" fill="hold">
                            <p:stCondLst>
                              <p:cond delay="6500"/>
                            </p:stCondLst>
                            <p:childTnLst>
                              <p:par>
                                <p:cTn id="69" presetID="22" presetClass="entr" presetSubtype="1" fill="hold" grpId="0" nodeType="afterEffect">
                                  <p:stCondLst>
                                    <p:cond delay="0"/>
                                  </p:stCondLst>
                                  <p:childTnLst>
                                    <p:set>
                                      <p:cBhvr>
                                        <p:cTn id="70" dur="1" fill="hold">
                                          <p:stCondLst>
                                            <p:cond delay="0"/>
                                          </p:stCondLst>
                                        </p:cTn>
                                        <p:tgtEl>
                                          <p:spTgt spid="49"/>
                                        </p:tgtEl>
                                        <p:attrNameLst>
                                          <p:attrName>style.visibility</p:attrName>
                                        </p:attrNameLst>
                                      </p:cBhvr>
                                      <p:to>
                                        <p:strVal val="visible"/>
                                      </p:to>
                                    </p:set>
                                    <p:animEffect transition="in" filter="wipe(up)">
                                      <p:cBhvr>
                                        <p:cTn id="71" dur="500"/>
                                        <p:tgtEl>
                                          <p:spTgt spid="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animBg="1"/>
      <p:bldP spid="42" grpId="0" animBg="1"/>
      <p:bldP spid="43" grpId="0" animBg="1"/>
      <p:bldP spid="44" grpId="0" animBg="1"/>
      <p:bldP spid="49" grpId="0"/>
      <p:bldP spid="51" grpId="0"/>
      <p:bldP spid="52" grpId="0"/>
      <p:bldP spid="53" grpId="0"/>
      <p:bldP spid="54"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4701047" y="1622466"/>
            <a:ext cx="1294653" cy="1321814"/>
            <a:chOff x="12412274" y="4315557"/>
            <a:chExt cx="3515860" cy="3515861"/>
          </a:xfrm>
        </p:grpSpPr>
        <p:sp>
          <p:nvSpPr>
            <p:cNvPr id="45" name="Shape 1627"/>
            <p:cNvSpPr/>
            <p:nvPr/>
          </p:nvSpPr>
          <p:spPr>
            <a:xfrm>
              <a:off x="12412274" y="4315557"/>
              <a:ext cx="3515860" cy="3515861"/>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ln w="57150" cap="rnd">
              <a:solidFill>
                <a:srgbClr val="CB0B0B"/>
              </a:solidFill>
              <a:custDash>
                <a:ds d="100000" sp="200000"/>
              </a:custDash>
              <a:round/>
            </a:ln>
          </p:spPr>
          <p:txBody>
            <a:bodyPr lIns="0" tIns="0" rIns="0" bIns="0" anchor="ctr"/>
            <a:lstStyle/>
            <a:p>
              <a:pPr lvl="0">
                <a:defRPr sz="3200"/>
              </a:pPr>
              <a:endParaRPr sz="2078">
                <a:latin typeface="Arial" panose="020B0604020202020204" pitchFamily="34" charset="0"/>
                <a:ea typeface="微软雅黑" panose="020B0503020204020204" pitchFamily="34" charset="-122"/>
                <a:sym typeface="Arial" panose="020B0604020202020204" pitchFamily="34" charset="0"/>
              </a:endParaRPr>
            </a:p>
          </p:txBody>
        </p:sp>
        <p:sp>
          <p:nvSpPr>
            <p:cNvPr id="47" name="Shape 1628"/>
            <p:cNvSpPr/>
            <p:nvPr/>
          </p:nvSpPr>
          <p:spPr>
            <a:xfrm>
              <a:off x="12684149" y="4587434"/>
              <a:ext cx="2972108" cy="2972108"/>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CB0B0B"/>
            </a:solidFill>
            <a:ln w="12700">
              <a:miter lim="400000"/>
            </a:ln>
          </p:spPr>
          <p:txBody>
            <a:bodyPr lIns="0" tIns="0" rIns="0" bIns="0" anchor="ctr"/>
            <a:lstStyle/>
            <a:p>
              <a:pPr lvl="0">
                <a:defRPr sz="3200"/>
              </a:pPr>
              <a:endParaRPr sz="2078">
                <a:latin typeface="Arial" panose="020B0604020202020204" pitchFamily="34" charset="0"/>
                <a:ea typeface="微软雅黑" panose="020B0503020204020204" pitchFamily="34" charset="-122"/>
                <a:sym typeface="Arial" panose="020B0604020202020204" pitchFamily="34" charset="0"/>
              </a:endParaRPr>
            </a:p>
          </p:txBody>
        </p:sp>
        <p:sp>
          <p:nvSpPr>
            <p:cNvPr id="50" name="Shape 1631"/>
            <p:cNvSpPr/>
            <p:nvPr/>
          </p:nvSpPr>
          <p:spPr>
            <a:xfrm>
              <a:off x="13340747" y="5297119"/>
              <a:ext cx="1468255" cy="1468861"/>
            </a:xfrm>
            <a:custGeom>
              <a:avLst/>
              <a:gdLst/>
              <a:ahLst/>
              <a:cxnLst>
                <a:cxn ang="0">
                  <a:pos x="wd2" y="hd2"/>
                </a:cxn>
                <a:cxn ang="5400000">
                  <a:pos x="wd2" y="hd2"/>
                </a:cxn>
                <a:cxn ang="10800000">
                  <a:pos x="wd2" y="hd2"/>
                </a:cxn>
                <a:cxn ang="16200000">
                  <a:pos x="wd2" y="hd2"/>
                </a:cxn>
              </a:cxnLst>
              <a:rect l="0" t="0" r="r" b="b"/>
              <a:pathLst>
                <a:path w="21592" h="21600" extrusionOk="0">
                  <a:moveTo>
                    <a:pt x="19673" y="3125"/>
                  </a:moveTo>
                  <a:cubicBezTo>
                    <a:pt x="19662" y="3136"/>
                    <a:pt x="19652" y="3148"/>
                    <a:pt x="19642" y="3160"/>
                  </a:cubicBezTo>
                  <a:lnTo>
                    <a:pt x="13874" y="9615"/>
                  </a:lnTo>
                  <a:lnTo>
                    <a:pt x="11980" y="7721"/>
                  </a:lnTo>
                  <a:lnTo>
                    <a:pt x="18436" y="1951"/>
                  </a:lnTo>
                  <a:cubicBezTo>
                    <a:pt x="18446" y="1940"/>
                    <a:pt x="18458" y="1930"/>
                    <a:pt x="18469" y="1918"/>
                  </a:cubicBezTo>
                  <a:cubicBezTo>
                    <a:pt x="18790" y="1597"/>
                    <a:pt x="19352" y="1596"/>
                    <a:pt x="19675" y="1918"/>
                  </a:cubicBezTo>
                  <a:cubicBezTo>
                    <a:pt x="19834" y="2080"/>
                    <a:pt x="19923" y="2294"/>
                    <a:pt x="19923" y="2522"/>
                  </a:cubicBezTo>
                  <a:cubicBezTo>
                    <a:pt x="19923" y="2749"/>
                    <a:pt x="19834" y="2965"/>
                    <a:pt x="19673" y="3125"/>
                  </a:cubicBezTo>
                  <a:cubicBezTo>
                    <a:pt x="19673" y="3125"/>
                    <a:pt x="19673" y="3125"/>
                    <a:pt x="19673" y="3125"/>
                  </a:cubicBezTo>
                  <a:close/>
                  <a:moveTo>
                    <a:pt x="14352" y="14847"/>
                  </a:moveTo>
                  <a:lnTo>
                    <a:pt x="6751" y="7242"/>
                  </a:lnTo>
                  <a:lnTo>
                    <a:pt x="8316" y="6418"/>
                  </a:lnTo>
                  <a:lnTo>
                    <a:pt x="15179" y="13281"/>
                  </a:lnTo>
                  <a:cubicBezTo>
                    <a:pt x="15179" y="13281"/>
                    <a:pt x="14352" y="14847"/>
                    <a:pt x="14352" y="14847"/>
                  </a:cubicBezTo>
                  <a:close/>
                  <a:moveTo>
                    <a:pt x="9570" y="20545"/>
                  </a:moveTo>
                  <a:lnTo>
                    <a:pt x="9007" y="19982"/>
                  </a:lnTo>
                  <a:lnTo>
                    <a:pt x="9698" y="18571"/>
                  </a:lnTo>
                  <a:cubicBezTo>
                    <a:pt x="9779" y="18402"/>
                    <a:pt x="9740" y="18201"/>
                    <a:pt x="9601" y="18076"/>
                  </a:cubicBezTo>
                  <a:cubicBezTo>
                    <a:pt x="9462" y="17952"/>
                    <a:pt x="9255" y="17936"/>
                    <a:pt x="9099" y="18036"/>
                  </a:cubicBezTo>
                  <a:lnTo>
                    <a:pt x="7855" y="18830"/>
                  </a:lnTo>
                  <a:lnTo>
                    <a:pt x="7312" y="18287"/>
                  </a:lnTo>
                  <a:lnTo>
                    <a:pt x="8827" y="15726"/>
                  </a:lnTo>
                  <a:cubicBezTo>
                    <a:pt x="8926" y="15563"/>
                    <a:pt x="8899" y="15352"/>
                    <a:pt x="8763" y="15218"/>
                  </a:cubicBezTo>
                  <a:cubicBezTo>
                    <a:pt x="8627" y="15083"/>
                    <a:pt x="8416" y="15058"/>
                    <a:pt x="8252" y="15157"/>
                  </a:cubicBezTo>
                  <a:lnTo>
                    <a:pt x="5722" y="16695"/>
                  </a:lnTo>
                  <a:lnTo>
                    <a:pt x="3696" y="14669"/>
                  </a:lnTo>
                  <a:lnTo>
                    <a:pt x="4301" y="13058"/>
                  </a:lnTo>
                  <a:cubicBezTo>
                    <a:pt x="4360" y="12899"/>
                    <a:pt x="4319" y="12720"/>
                    <a:pt x="4193" y="12605"/>
                  </a:cubicBezTo>
                  <a:cubicBezTo>
                    <a:pt x="4069" y="12490"/>
                    <a:pt x="3885" y="12462"/>
                    <a:pt x="3732" y="12535"/>
                  </a:cubicBezTo>
                  <a:lnTo>
                    <a:pt x="2258" y="13232"/>
                  </a:lnTo>
                  <a:lnTo>
                    <a:pt x="1054" y="12026"/>
                  </a:lnTo>
                  <a:lnTo>
                    <a:pt x="5715" y="8568"/>
                  </a:lnTo>
                  <a:lnTo>
                    <a:pt x="13026" y="15882"/>
                  </a:lnTo>
                  <a:cubicBezTo>
                    <a:pt x="13026" y="15882"/>
                    <a:pt x="9570" y="20545"/>
                    <a:pt x="9570" y="20545"/>
                  </a:cubicBezTo>
                  <a:close/>
                  <a:moveTo>
                    <a:pt x="21592" y="2522"/>
                  </a:moveTo>
                  <a:cubicBezTo>
                    <a:pt x="21592" y="1848"/>
                    <a:pt x="21330" y="1215"/>
                    <a:pt x="20854" y="739"/>
                  </a:cubicBezTo>
                  <a:cubicBezTo>
                    <a:pt x="20378" y="262"/>
                    <a:pt x="19746" y="0"/>
                    <a:pt x="19071" y="0"/>
                  </a:cubicBezTo>
                  <a:cubicBezTo>
                    <a:pt x="18406" y="0"/>
                    <a:pt x="17781" y="255"/>
                    <a:pt x="17306" y="721"/>
                  </a:cubicBezTo>
                  <a:lnTo>
                    <a:pt x="10798" y="6539"/>
                  </a:lnTo>
                  <a:lnTo>
                    <a:pt x="9061" y="4801"/>
                  </a:lnTo>
                  <a:cubicBezTo>
                    <a:pt x="8803" y="4542"/>
                    <a:pt x="8405" y="4482"/>
                    <a:pt x="8081" y="4653"/>
                  </a:cubicBezTo>
                  <a:lnTo>
                    <a:pt x="4972" y="6295"/>
                  </a:lnTo>
                  <a:cubicBezTo>
                    <a:pt x="4737" y="6419"/>
                    <a:pt x="4577" y="6647"/>
                    <a:pt x="4537" y="6909"/>
                  </a:cubicBezTo>
                  <a:cubicBezTo>
                    <a:pt x="4497" y="7170"/>
                    <a:pt x="4584" y="7436"/>
                    <a:pt x="4771" y="7623"/>
                  </a:cubicBezTo>
                  <a:lnTo>
                    <a:pt x="5118" y="7971"/>
                  </a:lnTo>
                  <a:lnTo>
                    <a:pt x="169" y="11644"/>
                  </a:lnTo>
                  <a:cubicBezTo>
                    <a:pt x="71" y="11716"/>
                    <a:pt x="10" y="11828"/>
                    <a:pt x="2" y="11948"/>
                  </a:cubicBezTo>
                  <a:cubicBezTo>
                    <a:pt x="-8" y="12069"/>
                    <a:pt x="36" y="12188"/>
                    <a:pt x="122" y="12273"/>
                  </a:cubicBezTo>
                  <a:lnTo>
                    <a:pt x="1876" y="14030"/>
                  </a:lnTo>
                  <a:cubicBezTo>
                    <a:pt x="2001" y="14154"/>
                    <a:pt x="2191" y="14186"/>
                    <a:pt x="2351" y="14111"/>
                  </a:cubicBezTo>
                  <a:lnTo>
                    <a:pt x="3158" y="13729"/>
                  </a:lnTo>
                  <a:lnTo>
                    <a:pt x="2820" y="14628"/>
                  </a:lnTo>
                  <a:cubicBezTo>
                    <a:pt x="2763" y="14781"/>
                    <a:pt x="2800" y="14953"/>
                    <a:pt x="2916" y="15070"/>
                  </a:cubicBezTo>
                  <a:lnTo>
                    <a:pt x="5362" y="17516"/>
                  </a:lnTo>
                  <a:cubicBezTo>
                    <a:pt x="5500" y="17654"/>
                    <a:pt x="5711" y="17677"/>
                    <a:pt x="5875" y="17579"/>
                  </a:cubicBezTo>
                  <a:lnTo>
                    <a:pt x="7260" y="16736"/>
                  </a:lnTo>
                  <a:lnTo>
                    <a:pt x="6429" y="18139"/>
                  </a:lnTo>
                  <a:cubicBezTo>
                    <a:pt x="6332" y="18304"/>
                    <a:pt x="6360" y="18513"/>
                    <a:pt x="6493" y="18648"/>
                  </a:cubicBezTo>
                  <a:lnTo>
                    <a:pt x="7503" y="19658"/>
                  </a:lnTo>
                  <a:cubicBezTo>
                    <a:pt x="7642" y="19796"/>
                    <a:pt x="7857" y="19818"/>
                    <a:pt x="8022" y="19715"/>
                  </a:cubicBezTo>
                  <a:lnTo>
                    <a:pt x="8294" y="19539"/>
                  </a:lnTo>
                  <a:lnTo>
                    <a:pt x="8127" y="19882"/>
                  </a:lnTo>
                  <a:cubicBezTo>
                    <a:pt x="8047" y="20041"/>
                    <a:pt x="8080" y="20233"/>
                    <a:pt x="8206" y="20360"/>
                  </a:cubicBezTo>
                  <a:lnTo>
                    <a:pt x="9322" y="21478"/>
                  </a:lnTo>
                  <a:cubicBezTo>
                    <a:pt x="9401" y="21555"/>
                    <a:pt x="9507" y="21600"/>
                    <a:pt x="9617" y="21600"/>
                  </a:cubicBezTo>
                  <a:cubicBezTo>
                    <a:pt x="9627" y="21600"/>
                    <a:pt x="9638" y="21600"/>
                    <a:pt x="9648" y="21597"/>
                  </a:cubicBezTo>
                  <a:cubicBezTo>
                    <a:pt x="9769" y="21590"/>
                    <a:pt x="9880" y="21528"/>
                    <a:pt x="9952" y="21430"/>
                  </a:cubicBezTo>
                  <a:lnTo>
                    <a:pt x="13624" y="16478"/>
                  </a:lnTo>
                  <a:lnTo>
                    <a:pt x="13971" y="16827"/>
                  </a:lnTo>
                  <a:cubicBezTo>
                    <a:pt x="14129" y="16984"/>
                    <a:pt x="14343" y="17071"/>
                    <a:pt x="14562" y="17071"/>
                  </a:cubicBezTo>
                  <a:cubicBezTo>
                    <a:pt x="14604" y="17071"/>
                    <a:pt x="14646" y="17067"/>
                    <a:pt x="14687" y="17061"/>
                  </a:cubicBezTo>
                  <a:cubicBezTo>
                    <a:pt x="14949" y="17021"/>
                    <a:pt x="15175" y="16860"/>
                    <a:pt x="15299" y="16627"/>
                  </a:cubicBezTo>
                  <a:lnTo>
                    <a:pt x="16941" y="13515"/>
                  </a:lnTo>
                  <a:cubicBezTo>
                    <a:pt x="17111" y="13192"/>
                    <a:pt x="17052" y="12794"/>
                    <a:pt x="16792" y="12536"/>
                  </a:cubicBezTo>
                  <a:lnTo>
                    <a:pt x="15055" y="10797"/>
                  </a:lnTo>
                  <a:lnTo>
                    <a:pt x="20871" y="4288"/>
                  </a:lnTo>
                  <a:cubicBezTo>
                    <a:pt x="21337" y="3814"/>
                    <a:pt x="21592" y="3188"/>
                    <a:pt x="21592" y="2522"/>
                  </a:cubicBezTo>
                  <a:cubicBezTo>
                    <a:pt x="21592" y="2522"/>
                    <a:pt x="21592" y="2522"/>
                    <a:pt x="21592" y="2522"/>
                  </a:cubicBezTo>
                  <a:close/>
                </a:path>
              </a:pathLst>
            </a:custGeom>
            <a:solidFill>
              <a:srgbClr val="FFFFFF"/>
            </a:solidFill>
            <a:ln w="12700">
              <a:miter lim="400000"/>
            </a:ln>
          </p:spPr>
          <p:txBody>
            <a:bodyPr lIns="24738" tIns="24738" rIns="24738" bIns="24738" anchor="ctr"/>
            <a:lstStyle/>
            <a:p>
              <a:pPr defTabSz="161135">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948">
                <a:latin typeface="Arial" panose="020B0604020202020204" pitchFamily="34" charset="0"/>
                <a:ea typeface="微软雅黑" panose="020B0503020204020204" pitchFamily="34" charset="-122"/>
                <a:sym typeface="Arial" panose="020B0604020202020204" pitchFamily="34" charset="0"/>
              </a:endParaRPr>
            </a:p>
          </p:txBody>
        </p:sp>
      </p:grpSp>
      <p:grpSp>
        <p:nvGrpSpPr>
          <p:cNvPr id="4" name="组合 3"/>
          <p:cNvGrpSpPr/>
          <p:nvPr/>
        </p:nvGrpSpPr>
        <p:grpSpPr>
          <a:xfrm>
            <a:off x="1414775" y="1622466"/>
            <a:ext cx="1294653" cy="1321814"/>
            <a:chOff x="3487813" y="4315557"/>
            <a:chExt cx="3515861" cy="3515861"/>
          </a:xfrm>
        </p:grpSpPr>
        <p:sp>
          <p:nvSpPr>
            <p:cNvPr id="25" name="Shape 1623"/>
            <p:cNvSpPr/>
            <p:nvPr/>
          </p:nvSpPr>
          <p:spPr>
            <a:xfrm>
              <a:off x="3487813" y="4315557"/>
              <a:ext cx="3515861" cy="3515861"/>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ln w="57150" cap="rnd">
              <a:solidFill>
                <a:srgbClr val="CB0B0B"/>
              </a:solidFill>
              <a:custDash>
                <a:ds d="100000" sp="200000"/>
              </a:custDash>
              <a:round/>
            </a:ln>
          </p:spPr>
          <p:txBody>
            <a:bodyPr lIns="0" tIns="0" rIns="0" bIns="0" anchor="ctr"/>
            <a:lstStyle/>
            <a:p>
              <a:pPr lvl="0">
                <a:defRPr sz="3200"/>
              </a:pPr>
              <a:endParaRPr sz="2078">
                <a:latin typeface="Arial" panose="020B0604020202020204" pitchFamily="34" charset="0"/>
                <a:ea typeface="微软雅黑" panose="020B0503020204020204" pitchFamily="34" charset="-122"/>
                <a:sym typeface="Arial" panose="020B0604020202020204" pitchFamily="34" charset="0"/>
              </a:endParaRPr>
            </a:p>
          </p:txBody>
        </p:sp>
        <p:sp>
          <p:nvSpPr>
            <p:cNvPr id="28" name="Shape 1624"/>
            <p:cNvSpPr/>
            <p:nvPr/>
          </p:nvSpPr>
          <p:spPr>
            <a:xfrm>
              <a:off x="3759689" y="4587434"/>
              <a:ext cx="2972108" cy="2972108"/>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CB0B0B"/>
            </a:solidFill>
            <a:ln w="12700">
              <a:miter lim="400000"/>
            </a:ln>
          </p:spPr>
          <p:txBody>
            <a:bodyPr lIns="0" tIns="0" rIns="0" bIns="0" anchor="ctr"/>
            <a:lstStyle/>
            <a:p>
              <a:pPr lvl="0">
                <a:defRPr sz="3200"/>
              </a:pPr>
              <a:endParaRPr sz="2078">
                <a:latin typeface="Arial" panose="020B0604020202020204" pitchFamily="34" charset="0"/>
                <a:ea typeface="微软雅黑" panose="020B0503020204020204" pitchFamily="34" charset="-122"/>
                <a:sym typeface="Arial" panose="020B0604020202020204" pitchFamily="34" charset="0"/>
              </a:endParaRPr>
            </a:p>
          </p:txBody>
        </p:sp>
        <p:sp>
          <p:nvSpPr>
            <p:cNvPr id="51" name="Shape 1632"/>
            <p:cNvSpPr/>
            <p:nvPr/>
          </p:nvSpPr>
          <p:spPr>
            <a:xfrm>
              <a:off x="4477508" y="5355235"/>
              <a:ext cx="1534816" cy="1342831"/>
            </a:xfrm>
            <a:custGeom>
              <a:avLst/>
              <a:gdLst/>
              <a:ahLst/>
              <a:cxnLst>
                <a:cxn ang="0">
                  <a:pos x="wd2" y="hd2"/>
                </a:cxn>
                <a:cxn ang="5400000">
                  <a:pos x="wd2" y="hd2"/>
                </a:cxn>
                <a:cxn ang="10800000">
                  <a:pos x="wd2" y="hd2"/>
                </a:cxn>
                <a:cxn ang="16200000">
                  <a:pos x="wd2" y="hd2"/>
                </a:cxn>
              </a:cxnLst>
              <a:rect l="0" t="0" r="r" b="b"/>
              <a:pathLst>
                <a:path w="21600" h="21600" extrusionOk="0">
                  <a:moveTo>
                    <a:pt x="20249" y="20059"/>
                  </a:moveTo>
                  <a:lnTo>
                    <a:pt x="16198" y="16202"/>
                  </a:lnTo>
                  <a:lnTo>
                    <a:pt x="16198" y="13885"/>
                  </a:lnTo>
                  <a:lnTo>
                    <a:pt x="20249" y="10801"/>
                  </a:lnTo>
                  <a:cubicBezTo>
                    <a:pt x="20249" y="10801"/>
                    <a:pt x="20249" y="20059"/>
                    <a:pt x="20249" y="20059"/>
                  </a:cubicBezTo>
                  <a:close/>
                  <a:moveTo>
                    <a:pt x="12824" y="9267"/>
                  </a:moveTo>
                  <a:cubicBezTo>
                    <a:pt x="10955" y="9267"/>
                    <a:pt x="9443" y="7534"/>
                    <a:pt x="9443" y="5403"/>
                  </a:cubicBezTo>
                  <a:cubicBezTo>
                    <a:pt x="9443" y="3267"/>
                    <a:pt x="10958" y="1533"/>
                    <a:pt x="12824" y="1533"/>
                  </a:cubicBezTo>
                  <a:cubicBezTo>
                    <a:pt x="14692" y="1533"/>
                    <a:pt x="16205" y="3267"/>
                    <a:pt x="16205" y="5403"/>
                  </a:cubicBezTo>
                  <a:cubicBezTo>
                    <a:pt x="16205" y="7534"/>
                    <a:pt x="14692" y="9267"/>
                    <a:pt x="12824" y="9267"/>
                  </a:cubicBezTo>
                  <a:cubicBezTo>
                    <a:pt x="12824" y="9267"/>
                    <a:pt x="12824" y="9267"/>
                    <a:pt x="12824" y="9267"/>
                  </a:cubicBezTo>
                  <a:close/>
                  <a:moveTo>
                    <a:pt x="14850" y="18514"/>
                  </a:moveTo>
                  <a:cubicBezTo>
                    <a:pt x="14850" y="19367"/>
                    <a:pt x="14244" y="20059"/>
                    <a:pt x="13499" y="20059"/>
                  </a:cubicBezTo>
                  <a:lnTo>
                    <a:pt x="2699" y="20059"/>
                  </a:lnTo>
                  <a:cubicBezTo>
                    <a:pt x="1954" y="20059"/>
                    <a:pt x="1352" y="19369"/>
                    <a:pt x="1352" y="18514"/>
                  </a:cubicBezTo>
                  <a:lnTo>
                    <a:pt x="1352" y="12345"/>
                  </a:lnTo>
                  <a:cubicBezTo>
                    <a:pt x="1352" y="11490"/>
                    <a:pt x="1954" y="10801"/>
                    <a:pt x="2699" y="10801"/>
                  </a:cubicBezTo>
                  <a:lnTo>
                    <a:pt x="13499" y="10801"/>
                  </a:lnTo>
                  <a:cubicBezTo>
                    <a:pt x="14244" y="10801"/>
                    <a:pt x="14850" y="11490"/>
                    <a:pt x="14850" y="12345"/>
                  </a:cubicBezTo>
                  <a:cubicBezTo>
                    <a:pt x="14850" y="12345"/>
                    <a:pt x="14850" y="18514"/>
                    <a:pt x="14850" y="18514"/>
                  </a:cubicBezTo>
                  <a:close/>
                  <a:moveTo>
                    <a:pt x="1352" y="6171"/>
                  </a:moveTo>
                  <a:cubicBezTo>
                    <a:pt x="1352" y="4469"/>
                    <a:pt x="2557" y="3085"/>
                    <a:pt x="4051" y="3085"/>
                  </a:cubicBezTo>
                  <a:cubicBezTo>
                    <a:pt x="5539" y="3085"/>
                    <a:pt x="6750" y="4469"/>
                    <a:pt x="6750" y="6171"/>
                  </a:cubicBezTo>
                  <a:cubicBezTo>
                    <a:pt x="6750" y="7877"/>
                    <a:pt x="5539" y="9259"/>
                    <a:pt x="4051" y="9259"/>
                  </a:cubicBezTo>
                  <a:cubicBezTo>
                    <a:pt x="2557" y="9259"/>
                    <a:pt x="1352" y="7877"/>
                    <a:pt x="1352" y="6171"/>
                  </a:cubicBezTo>
                  <a:cubicBezTo>
                    <a:pt x="1352" y="6171"/>
                    <a:pt x="1352" y="6171"/>
                    <a:pt x="1352" y="6171"/>
                  </a:cubicBezTo>
                  <a:close/>
                  <a:moveTo>
                    <a:pt x="20249" y="9259"/>
                  </a:moveTo>
                  <a:lnTo>
                    <a:pt x="16198" y="12345"/>
                  </a:lnTo>
                  <a:cubicBezTo>
                    <a:pt x="16198" y="11406"/>
                    <a:pt x="15826" y="10578"/>
                    <a:pt x="15249" y="10014"/>
                  </a:cubicBezTo>
                  <a:cubicBezTo>
                    <a:pt x="16623" y="9067"/>
                    <a:pt x="17550" y="7365"/>
                    <a:pt x="17550" y="5403"/>
                  </a:cubicBezTo>
                  <a:cubicBezTo>
                    <a:pt x="17550" y="2420"/>
                    <a:pt x="15434" y="0"/>
                    <a:pt x="12824" y="0"/>
                  </a:cubicBezTo>
                  <a:cubicBezTo>
                    <a:pt x="10213" y="0"/>
                    <a:pt x="8101" y="2420"/>
                    <a:pt x="8101" y="5403"/>
                  </a:cubicBezTo>
                  <a:cubicBezTo>
                    <a:pt x="8101" y="6912"/>
                    <a:pt x="8648" y="8277"/>
                    <a:pt x="9525" y="9259"/>
                  </a:cubicBezTo>
                  <a:lnTo>
                    <a:pt x="7050" y="9259"/>
                  </a:lnTo>
                  <a:cubicBezTo>
                    <a:pt x="7695" y="8438"/>
                    <a:pt x="8101" y="7365"/>
                    <a:pt x="8101" y="6171"/>
                  </a:cubicBezTo>
                  <a:cubicBezTo>
                    <a:pt x="8101" y="3617"/>
                    <a:pt x="6288" y="1546"/>
                    <a:pt x="4051" y="1546"/>
                  </a:cubicBezTo>
                  <a:cubicBezTo>
                    <a:pt x="1814" y="1546"/>
                    <a:pt x="0" y="3617"/>
                    <a:pt x="0" y="6171"/>
                  </a:cubicBezTo>
                  <a:cubicBezTo>
                    <a:pt x="0" y="7569"/>
                    <a:pt x="551" y="8803"/>
                    <a:pt x="1405" y="9651"/>
                  </a:cubicBezTo>
                  <a:cubicBezTo>
                    <a:pt x="571" y="10179"/>
                    <a:pt x="0" y="11181"/>
                    <a:pt x="0" y="12345"/>
                  </a:cubicBezTo>
                  <a:lnTo>
                    <a:pt x="0" y="18514"/>
                  </a:lnTo>
                  <a:cubicBezTo>
                    <a:pt x="0" y="20221"/>
                    <a:pt x="1210" y="21600"/>
                    <a:pt x="2699" y="21600"/>
                  </a:cubicBezTo>
                  <a:lnTo>
                    <a:pt x="13499" y="21600"/>
                  </a:lnTo>
                  <a:cubicBezTo>
                    <a:pt x="14989" y="21600"/>
                    <a:pt x="16198" y="20221"/>
                    <a:pt x="16198" y="18514"/>
                  </a:cubicBezTo>
                  <a:lnTo>
                    <a:pt x="16198" y="17743"/>
                  </a:lnTo>
                  <a:lnTo>
                    <a:pt x="20249" y="21600"/>
                  </a:lnTo>
                  <a:cubicBezTo>
                    <a:pt x="20994" y="21600"/>
                    <a:pt x="21600" y="20911"/>
                    <a:pt x="21600" y="20059"/>
                  </a:cubicBezTo>
                  <a:lnTo>
                    <a:pt x="21600" y="10801"/>
                  </a:lnTo>
                  <a:cubicBezTo>
                    <a:pt x="21600" y="9949"/>
                    <a:pt x="20994" y="9259"/>
                    <a:pt x="20249" y="9259"/>
                  </a:cubicBezTo>
                  <a:cubicBezTo>
                    <a:pt x="20249" y="9259"/>
                    <a:pt x="20249" y="9259"/>
                    <a:pt x="20249" y="9259"/>
                  </a:cubicBezTo>
                  <a:close/>
                </a:path>
              </a:pathLst>
            </a:custGeom>
            <a:solidFill>
              <a:srgbClr val="FFFFFF"/>
            </a:solidFill>
            <a:ln w="12700">
              <a:miter lim="400000"/>
            </a:ln>
          </p:spPr>
          <p:txBody>
            <a:bodyPr lIns="24738" tIns="24738" rIns="24738" bIns="24738" anchor="ctr"/>
            <a:lstStyle/>
            <a:p>
              <a:pPr defTabSz="161135">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948">
                <a:latin typeface="Arial" panose="020B0604020202020204" pitchFamily="34" charset="0"/>
                <a:ea typeface="微软雅黑" panose="020B0503020204020204" pitchFamily="34" charset="-122"/>
                <a:sym typeface="Arial" panose="020B0604020202020204" pitchFamily="34" charset="0"/>
              </a:endParaRPr>
            </a:p>
          </p:txBody>
        </p:sp>
      </p:grpSp>
      <p:grpSp>
        <p:nvGrpSpPr>
          <p:cNvPr id="5" name="组合 4"/>
          <p:cNvGrpSpPr/>
          <p:nvPr/>
        </p:nvGrpSpPr>
        <p:grpSpPr>
          <a:xfrm>
            <a:off x="3057912" y="1622466"/>
            <a:ext cx="1294653" cy="1321814"/>
            <a:chOff x="7950043" y="4315557"/>
            <a:chExt cx="3515861" cy="3515861"/>
          </a:xfrm>
        </p:grpSpPr>
        <p:sp>
          <p:nvSpPr>
            <p:cNvPr id="40" name="Shape 1625"/>
            <p:cNvSpPr/>
            <p:nvPr/>
          </p:nvSpPr>
          <p:spPr>
            <a:xfrm>
              <a:off x="7950043" y="4315557"/>
              <a:ext cx="3515861" cy="3515861"/>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ln w="57150" cap="rnd">
              <a:solidFill>
                <a:schemeClr val="tx1">
                  <a:lumMod val="50000"/>
                  <a:lumOff val="50000"/>
                </a:schemeClr>
              </a:solidFill>
              <a:custDash>
                <a:ds d="100000" sp="200000"/>
              </a:custDash>
              <a:round/>
            </a:ln>
          </p:spPr>
          <p:txBody>
            <a:bodyPr lIns="0" tIns="0" rIns="0" bIns="0" anchor="ctr"/>
            <a:lstStyle/>
            <a:p>
              <a:pPr lvl="0">
                <a:defRPr sz="3200"/>
              </a:pPr>
              <a:endParaRPr sz="2078">
                <a:latin typeface="Arial" panose="020B0604020202020204" pitchFamily="34" charset="0"/>
                <a:ea typeface="微软雅黑" panose="020B0503020204020204" pitchFamily="34" charset="-122"/>
                <a:sym typeface="Arial" panose="020B0604020202020204" pitchFamily="34" charset="0"/>
              </a:endParaRPr>
            </a:p>
          </p:txBody>
        </p:sp>
        <p:sp>
          <p:nvSpPr>
            <p:cNvPr id="41" name="Shape 1626"/>
            <p:cNvSpPr/>
            <p:nvPr/>
          </p:nvSpPr>
          <p:spPr>
            <a:xfrm>
              <a:off x="8221920" y="4587434"/>
              <a:ext cx="2972108" cy="2972108"/>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tx1">
                <a:lumMod val="50000"/>
                <a:lumOff val="50000"/>
              </a:schemeClr>
            </a:solidFill>
            <a:ln w="12700">
              <a:miter lim="400000"/>
            </a:ln>
          </p:spPr>
          <p:txBody>
            <a:bodyPr lIns="0" tIns="0" rIns="0" bIns="0" anchor="ctr"/>
            <a:lstStyle/>
            <a:p>
              <a:pPr lvl="0">
                <a:defRPr sz="3200"/>
              </a:pPr>
              <a:endParaRPr sz="2078">
                <a:latin typeface="Arial" panose="020B0604020202020204" pitchFamily="34" charset="0"/>
                <a:ea typeface="微软雅黑" panose="020B0503020204020204" pitchFamily="34" charset="-122"/>
                <a:sym typeface="Arial" panose="020B0604020202020204" pitchFamily="34" charset="0"/>
              </a:endParaRPr>
            </a:p>
          </p:txBody>
        </p:sp>
        <p:sp>
          <p:nvSpPr>
            <p:cNvPr id="52" name="Shape 1633"/>
            <p:cNvSpPr/>
            <p:nvPr/>
          </p:nvSpPr>
          <p:spPr>
            <a:xfrm>
              <a:off x="8898459" y="5315833"/>
              <a:ext cx="1608976" cy="1430294"/>
            </a:xfrm>
            <a:custGeom>
              <a:avLst/>
              <a:gdLst/>
              <a:ahLst/>
              <a:cxnLst>
                <a:cxn ang="0">
                  <a:pos x="wd2" y="hd2"/>
                </a:cxn>
                <a:cxn ang="5400000">
                  <a:pos x="wd2" y="hd2"/>
                </a:cxn>
                <a:cxn ang="10800000">
                  <a:pos x="wd2" y="hd2"/>
                </a:cxn>
                <a:cxn ang="16200000">
                  <a:pos x="wd2" y="hd2"/>
                </a:cxn>
              </a:cxnLst>
              <a:rect l="0" t="0" r="r" b="b"/>
              <a:pathLst>
                <a:path w="21504" h="21549" extrusionOk="0">
                  <a:moveTo>
                    <a:pt x="12246" y="17"/>
                  </a:moveTo>
                  <a:cubicBezTo>
                    <a:pt x="11990" y="86"/>
                    <a:pt x="11811" y="339"/>
                    <a:pt x="11811" y="635"/>
                  </a:cubicBezTo>
                  <a:lnTo>
                    <a:pt x="11811" y="14336"/>
                  </a:lnTo>
                  <a:cubicBezTo>
                    <a:pt x="11811" y="14689"/>
                    <a:pt x="12064" y="14980"/>
                    <a:pt x="12377" y="14980"/>
                  </a:cubicBezTo>
                  <a:lnTo>
                    <a:pt x="18513" y="14980"/>
                  </a:lnTo>
                  <a:cubicBezTo>
                    <a:pt x="18710" y="14980"/>
                    <a:pt x="18893" y="14860"/>
                    <a:pt x="18996" y="14672"/>
                  </a:cubicBezTo>
                  <a:cubicBezTo>
                    <a:pt x="19099" y="14483"/>
                    <a:pt x="19108" y="14246"/>
                    <a:pt x="19019" y="14048"/>
                  </a:cubicBezTo>
                  <a:lnTo>
                    <a:pt x="12883" y="346"/>
                  </a:lnTo>
                  <a:cubicBezTo>
                    <a:pt x="12765" y="82"/>
                    <a:pt x="12502" y="-51"/>
                    <a:pt x="12246" y="17"/>
                  </a:cubicBezTo>
                  <a:close/>
                  <a:moveTo>
                    <a:pt x="10383" y="219"/>
                  </a:moveTo>
                  <a:cubicBezTo>
                    <a:pt x="10293" y="207"/>
                    <a:pt x="10196" y="214"/>
                    <a:pt x="10109" y="252"/>
                  </a:cubicBezTo>
                  <a:cubicBezTo>
                    <a:pt x="6744" y="1722"/>
                    <a:pt x="4445" y="5308"/>
                    <a:pt x="3110" y="8056"/>
                  </a:cubicBezTo>
                  <a:cubicBezTo>
                    <a:pt x="2307" y="9706"/>
                    <a:pt x="1780" y="11194"/>
                    <a:pt x="1479" y="12149"/>
                  </a:cubicBezTo>
                  <a:cubicBezTo>
                    <a:pt x="1347" y="12567"/>
                    <a:pt x="919" y="13966"/>
                    <a:pt x="955" y="14443"/>
                  </a:cubicBezTo>
                  <a:cubicBezTo>
                    <a:pt x="979" y="14774"/>
                    <a:pt x="1226" y="15034"/>
                    <a:pt x="1520" y="15034"/>
                  </a:cubicBezTo>
                  <a:lnTo>
                    <a:pt x="10317" y="15034"/>
                  </a:lnTo>
                  <a:cubicBezTo>
                    <a:pt x="10631" y="15034"/>
                    <a:pt x="10883" y="14743"/>
                    <a:pt x="10883" y="14390"/>
                  </a:cubicBezTo>
                  <a:lnTo>
                    <a:pt x="10883" y="849"/>
                  </a:lnTo>
                  <a:cubicBezTo>
                    <a:pt x="10883" y="638"/>
                    <a:pt x="10793" y="446"/>
                    <a:pt x="10639" y="326"/>
                  </a:cubicBezTo>
                  <a:cubicBezTo>
                    <a:pt x="10562" y="267"/>
                    <a:pt x="10473" y="231"/>
                    <a:pt x="10383" y="219"/>
                  </a:cubicBezTo>
                  <a:close/>
                  <a:moveTo>
                    <a:pt x="9752" y="1836"/>
                  </a:moveTo>
                  <a:lnTo>
                    <a:pt x="9752" y="13752"/>
                  </a:lnTo>
                  <a:lnTo>
                    <a:pt x="2217" y="13752"/>
                  </a:lnTo>
                  <a:cubicBezTo>
                    <a:pt x="2772" y="11538"/>
                    <a:pt x="5160" y="4462"/>
                    <a:pt x="9752" y="1836"/>
                  </a:cubicBezTo>
                  <a:close/>
                  <a:moveTo>
                    <a:pt x="12942" y="3319"/>
                  </a:moveTo>
                  <a:lnTo>
                    <a:pt x="17591" y="13699"/>
                  </a:lnTo>
                  <a:lnTo>
                    <a:pt x="12942" y="13699"/>
                  </a:lnTo>
                  <a:cubicBezTo>
                    <a:pt x="12942" y="13699"/>
                    <a:pt x="12942" y="3319"/>
                    <a:pt x="12942" y="3319"/>
                  </a:cubicBezTo>
                  <a:close/>
                  <a:moveTo>
                    <a:pt x="568" y="16101"/>
                  </a:moveTo>
                  <a:cubicBezTo>
                    <a:pt x="328" y="16101"/>
                    <a:pt x="113" y="16268"/>
                    <a:pt x="32" y="16523"/>
                  </a:cubicBezTo>
                  <a:cubicBezTo>
                    <a:pt x="-48" y="16778"/>
                    <a:pt x="25" y="17064"/>
                    <a:pt x="211" y="17235"/>
                  </a:cubicBezTo>
                  <a:lnTo>
                    <a:pt x="4764" y="21408"/>
                  </a:lnTo>
                  <a:cubicBezTo>
                    <a:pt x="4865" y="21501"/>
                    <a:pt x="4991" y="21549"/>
                    <a:pt x="5121" y="21549"/>
                  </a:cubicBezTo>
                  <a:lnTo>
                    <a:pt x="16383" y="21549"/>
                  </a:lnTo>
                  <a:cubicBezTo>
                    <a:pt x="16513" y="21549"/>
                    <a:pt x="16639" y="21501"/>
                    <a:pt x="16740" y="21408"/>
                  </a:cubicBezTo>
                  <a:lnTo>
                    <a:pt x="21293" y="17235"/>
                  </a:lnTo>
                  <a:cubicBezTo>
                    <a:pt x="21479" y="17064"/>
                    <a:pt x="21552" y="16778"/>
                    <a:pt x="21472" y="16523"/>
                  </a:cubicBezTo>
                  <a:cubicBezTo>
                    <a:pt x="21391" y="16268"/>
                    <a:pt x="21176" y="16101"/>
                    <a:pt x="20936" y="16101"/>
                  </a:cubicBezTo>
                  <a:lnTo>
                    <a:pt x="568" y="16101"/>
                  </a:lnTo>
                  <a:close/>
                  <a:moveTo>
                    <a:pt x="2163" y="17382"/>
                  </a:moveTo>
                  <a:lnTo>
                    <a:pt x="19341" y="17382"/>
                  </a:lnTo>
                  <a:cubicBezTo>
                    <a:pt x="19341" y="17382"/>
                    <a:pt x="16180" y="20274"/>
                    <a:pt x="16180" y="20274"/>
                  </a:cubicBezTo>
                  <a:lnTo>
                    <a:pt x="5324" y="20274"/>
                  </a:lnTo>
                  <a:lnTo>
                    <a:pt x="2163" y="17382"/>
                  </a:lnTo>
                  <a:close/>
                </a:path>
              </a:pathLst>
            </a:custGeom>
            <a:solidFill>
              <a:srgbClr val="FFFFFF"/>
            </a:solidFill>
            <a:ln w="12700">
              <a:miter lim="400000"/>
            </a:ln>
          </p:spPr>
          <p:txBody>
            <a:bodyPr lIns="24738" tIns="24738" rIns="24738" bIns="24738" anchor="ctr"/>
            <a:lstStyle/>
            <a:p>
              <a:pPr defTabSz="161135">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948">
                <a:latin typeface="Arial" panose="020B0604020202020204" pitchFamily="34" charset="0"/>
                <a:ea typeface="微软雅黑" panose="020B0503020204020204" pitchFamily="34" charset="-122"/>
                <a:sym typeface="Arial" panose="020B0604020202020204" pitchFamily="34" charset="0"/>
              </a:endParaRPr>
            </a:p>
          </p:txBody>
        </p:sp>
      </p:grpSp>
      <p:grpSp>
        <p:nvGrpSpPr>
          <p:cNvPr id="7" name="组合 6"/>
          <p:cNvGrpSpPr/>
          <p:nvPr/>
        </p:nvGrpSpPr>
        <p:grpSpPr>
          <a:xfrm>
            <a:off x="6344185" y="1622466"/>
            <a:ext cx="1294653" cy="1321814"/>
            <a:chOff x="16874504" y="4315557"/>
            <a:chExt cx="3515861" cy="3515861"/>
          </a:xfrm>
        </p:grpSpPr>
        <p:sp>
          <p:nvSpPr>
            <p:cNvPr id="48" name="Shape 1629"/>
            <p:cNvSpPr/>
            <p:nvPr/>
          </p:nvSpPr>
          <p:spPr>
            <a:xfrm>
              <a:off x="16874504" y="4315557"/>
              <a:ext cx="3515861" cy="3515861"/>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ln w="57150" cap="rnd">
              <a:solidFill>
                <a:schemeClr val="tx1">
                  <a:lumMod val="50000"/>
                  <a:lumOff val="50000"/>
                </a:schemeClr>
              </a:solidFill>
              <a:custDash>
                <a:ds d="100000" sp="200000"/>
              </a:custDash>
              <a:round/>
            </a:ln>
          </p:spPr>
          <p:txBody>
            <a:bodyPr lIns="0" tIns="0" rIns="0" bIns="0" anchor="ctr"/>
            <a:lstStyle/>
            <a:p>
              <a:pPr lvl="0">
                <a:defRPr sz="3200"/>
              </a:pPr>
              <a:endParaRPr sz="2078">
                <a:latin typeface="Arial" panose="020B0604020202020204" pitchFamily="34" charset="0"/>
                <a:ea typeface="微软雅黑" panose="020B0503020204020204" pitchFamily="34" charset="-122"/>
                <a:sym typeface="Arial" panose="020B0604020202020204" pitchFamily="34" charset="0"/>
              </a:endParaRPr>
            </a:p>
          </p:txBody>
        </p:sp>
        <p:sp>
          <p:nvSpPr>
            <p:cNvPr id="49" name="Shape 1630"/>
            <p:cNvSpPr/>
            <p:nvPr/>
          </p:nvSpPr>
          <p:spPr>
            <a:xfrm>
              <a:off x="17146382" y="4587434"/>
              <a:ext cx="2972107" cy="2972108"/>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tx1">
                <a:lumMod val="50000"/>
                <a:lumOff val="50000"/>
              </a:schemeClr>
            </a:solidFill>
            <a:ln w="12700">
              <a:miter lim="400000"/>
            </a:ln>
          </p:spPr>
          <p:txBody>
            <a:bodyPr lIns="0" tIns="0" rIns="0" bIns="0" anchor="ctr"/>
            <a:lstStyle/>
            <a:p>
              <a:pPr lvl="0">
                <a:defRPr sz="3200"/>
              </a:pPr>
              <a:endParaRPr sz="2078">
                <a:latin typeface="Arial" panose="020B0604020202020204" pitchFamily="34" charset="0"/>
                <a:ea typeface="微软雅黑" panose="020B0503020204020204" pitchFamily="34" charset="-122"/>
                <a:sym typeface="Arial" panose="020B0604020202020204" pitchFamily="34" charset="0"/>
              </a:endParaRPr>
            </a:p>
          </p:txBody>
        </p:sp>
        <p:sp>
          <p:nvSpPr>
            <p:cNvPr id="53" name="Shape 1634"/>
            <p:cNvSpPr/>
            <p:nvPr/>
          </p:nvSpPr>
          <p:spPr>
            <a:xfrm>
              <a:off x="17898307" y="5277849"/>
              <a:ext cx="1468255" cy="1505537"/>
            </a:xfrm>
            <a:custGeom>
              <a:avLst/>
              <a:gdLst/>
              <a:ahLst/>
              <a:cxnLst>
                <a:cxn ang="0">
                  <a:pos x="wd2" y="hd2"/>
                </a:cxn>
                <a:cxn ang="5400000">
                  <a:pos x="wd2" y="hd2"/>
                </a:cxn>
                <a:cxn ang="10800000">
                  <a:pos x="wd2" y="hd2"/>
                </a:cxn>
                <a:cxn ang="16200000">
                  <a:pos x="wd2" y="hd2"/>
                </a:cxn>
              </a:cxnLst>
              <a:rect l="0" t="0" r="r" b="b"/>
              <a:pathLst>
                <a:path w="20896" h="21594" extrusionOk="0">
                  <a:moveTo>
                    <a:pt x="20165" y="5"/>
                  </a:moveTo>
                  <a:cubicBezTo>
                    <a:pt x="19915" y="37"/>
                    <a:pt x="19697" y="214"/>
                    <a:pt x="19624" y="474"/>
                  </a:cubicBezTo>
                  <a:cubicBezTo>
                    <a:pt x="19621" y="492"/>
                    <a:pt x="19122" y="2218"/>
                    <a:pt x="17620" y="2962"/>
                  </a:cubicBezTo>
                  <a:cubicBezTo>
                    <a:pt x="16184" y="3674"/>
                    <a:pt x="15501" y="4542"/>
                    <a:pt x="15178" y="5241"/>
                  </a:cubicBezTo>
                  <a:cubicBezTo>
                    <a:pt x="14016" y="4263"/>
                    <a:pt x="12583" y="3707"/>
                    <a:pt x="11050" y="3707"/>
                  </a:cubicBezTo>
                  <a:cubicBezTo>
                    <a:pt x="9316" y="3707"/>
                    <a:pt x="7688" y="4387"/>
                    <a:pt x="6463" y="5621"/>
                  </a:cubicBezTo>
                  <a:lnTo>
                    <a:pt x="1897" y="10223"/>
                  </a:lnTo>
                  <a:cubicBezTo>
                    <a:pt x="-632" y="12772"/>
                    <a:pt x="-632" y="16915"/>
                    <a:pt x="1897" y="19464"/>
                  </a:cubicBezTo>
                  <a:lnTo>
                    <a:pt x="2111" y="19679"/>
                  </a:lnTo>
                  <a:cubicBezTo>
                    <a:pt x="3336" y="20916"/>
                    <a:pt x="4966" y="21594"/>
                    <a:pt x="6698" y="21594"/>
                  </a:cubicBezTo>
                  <a:cubicBezTo>
                    <a:pt x="8431" y="21594"/>
                    <a:pt x="10061" y="20916"/>
                    <a:pt x="11286" y="19679"/>
                  </a:cubicBezTo>
                  <a:lnTo>
                    <a:pt x="15846" y="15084"/>
                  </a:lnTo>
                  <a:cubicBezTo>
                    <a:pt x="18241" y="12670"/>
                    <a:pt x="18342" y="8839"/>
                    <a:pt x="16202" y="6272"/>
                  </a:cubicBezTo>
                  <a:cubicBezTo>
                    <a:pt x="16232" y="5981"/>
                    <a:pt x="16451" y="4999"/>
                    <a:pt x="18189" y="4137"/>
                  </a:cubicBezTo>
                  <a:cubicBezTo>
                    <a:pt x="20205" y="3138"/>
                    <a:pt x="20845" y="927"/>
                    <a:pt x="20872" y="832"/>
                  </a:cubicBezTo>
                  <a:cubicBezTo>
                    <a:pt x="20968" y="485"/>
                    <a:pt x="20767" y="125"/>
                    <a:pt x="20423" y="27"/>
                  </a:cubicBezTo>
                  <a:cubicBezTo>
                    <a:pt x="20337" y="2"/>
                    <a:pt x="20249" y="-6"/>
                    <a:pt x="20165" y="5"/>
                  </a:cubicBezTo>
                  <a:close/>
                  <a:moveTo>
                    <a:pt x="11045" y="5014"/>
                  </a:moveTo>
                  <a:cubicBezTo>
                    <a:pt x="12433" y="5014"/>
                    <a:pt x="13737" y="5554"/>
                    <a:pt x="14718" y="6543"/>
                  </a:cubicBezTo>
                  <a:lnTo>
                    <a:pt x="14932" y="6758"/>
                  </a:lnTo>
                  <a:cubicBezTo>
                    <a:pt x="16957" y="8797"/>
                    <a:pt x="16957" y="12116"/>
                    <a:pt x="14932" y="14157"/>
                  </a:cubicBezTo>
                  <a:lnTo>
                    <a:pt x="14330" y="14764"/>
                  </a:lnTo>
                  <a:cubicBezTo>
                    <a:pt x="9349" y="11981"/>
                    <a:pt x="7244" y="8101"/>
                    <a:pt x="6786" y="7139"/>
                  </a:cubicBezTo>
                  <a:lnTo>
                    <a:pt x="7377" y="6543"/>
                  </a:lnTo>
                  <a:cubicBezTo>
                    <a:pt x="8357" y="5554"/>
                    <a:pt x="9658" y="5014"/>
                    <a:pt x="11045" y="5014"/>
                  </a:cubicBezTo>
                  <a:close/>
                  <a:moveTo>
                    <a:pt x="6304" y="7624"/>
                  </a:moveTo>
                  <a:cubicBezTo>
                    <a:pt x="6960" y="8943"/>
                    <a:pt x="9098" y="12533"/>
                    <a:pt x="13859" y="15244"/>
                  </a:cubicBezTo>
                  <a:lnTo>
                    <a:pt x="10372" y="18758"/>
                  </a:lnTo>
                  <a:cubicBezTo>
                    <a:pt x="9392" y="19748"/>
                    <a:pt x="8085" y="20292"/>
                    <a:pt x="6698" y="20292"/>
                  </a:cubicBezTo>
                  <a:cubicBezTo>
                    <a:pt x="5312" y="20292"/>
                    <a:pt x="4010" y="19748"/>
                    <a:pt x="3030" y="18758"/>
                  </a:cubicBezTo>
                  <a:lnTo>
                    <a:pt x="2817" y="18543"/>
                  </a:lnTo>
                  <a:cubicBezTo>
                    <a:pt x="793" y="16503"/>
                    <a:pt x="793" y="13183"/>
                    <a:pt x="2817" y="11144"/>
                  </a:cubicBezTo>
                  <a:lnTo>
                    <a:pt x="6304" y="7624"/>
                  </a:lnTo>
                  <a:close/>
                  <a:moveTo>
                    <a:pt x="12156" y="8650"/>
                  </a:moveTo>
                  <a:cubicBezTo>
                    <a:pt x="12074" y="8650"/>
                    <a:pt x="11990" y="8680"/>
                    <a:pt x="11926" y="8744"/>
                  </a:cubicBezTo>
                  <a:lnTo>
                    <a:pt x="10782" y="9897"/>
                  </a:lnTo>
                  <a:cubicBezTo>
                    <a:pt x="10655" y="10024"/>
                    <a:pt x="10655" y="10233"/>
                    <a:pt x="10782" y="10361"/>
                  </a:cubicBezTo>
                  <a:cubicBezTo>
                    <a:pt x="10846" y="10424"/>
                    <a:pt x="10930" y="10460"/>
                    <a:pt x="11012" y="10460"/>
                  </a:cubicBezTo>
                  <a:cubicBezTo>
                    <a:pt x="11096" y="10460"/>
                    <a:pt x="11179" y="10424"/>
                    <a:pt x="11242" y="10361"/>
                  </a:cubicBezTo>
                  <a:lnTo>
                    <a:pt x="12386" y="9208"/>
                  </a:lnTo>
                  <a:cubicBezTo>
                    <a:pt x="12513" y="9080"/>
                    <a:pt x="12513" y="8871"/>
                    <a:pt x="12386" y="8744"/>
                  </a:cubicBezTo>
                  <a:cubicBezTo>
                    <a:pt x="12323" y="8680"/>
                    <a:pt x="12239" y="8650"/>
                    <a:pt x="12156" y="8650"/>
                  </a:cubicBezTo>
                  <a:close/>
                  <a:moveTo>
                    <a:pt x="5056" y="10239"/>
                  </a:moveTo>
                  <a:cubicBezTo>
                    <a:pt x="4973" y="10239"/>
                    <a:pt x="4890" y="10269"/>
                    <a:pt x="4826" y="10333"/>
                  </a:cubicBezTo>
                  <a:lnTo>
                    <a:pt x="3813" y="11359"/>
                  </a:lnTo>
                  <a:cubicBezTo>
                    <a:pt x="1943" y="13185"/>
                    <a:pt x="1599" y="15090"/>
                    <a:pt x="2822" y="16871"/>
                  </a:cubicBezTo>
                  <a:cubicBezTo>
                    <a:pt x="2886" y="16962"/>
                    <a:pt x="2988" y="17015"/>
                    <a:pt x="3091" y="17015"/>
                  </a:cubicBezTo>
                  <a:cubicBezTo>
                    <a:pt x="3153" y="17015"/>
                    <a:pt x="3222" y="16992"/>
                    <a:pt x="3277" y="16954"/>
                  </a:cubicBezTo>
                  <a:cubicBezTo>
                    <a:pt x="3424" y="16851"/>
                    <a:pt x="3460" y="16648"/>
                    <a:pt x="3359" y="16501"/>
                  </a:cubicBezTo>
                  <a:cubicBezTo>
                    <a:pt x="2325" y="14997"/>
                    <a:pt x="2628" y="13423"/>
                    <a:pt x="4268" y="11823"/>
                  </a:cubicBezTo>
                  <a:lnTo>
                    <a:pt x="5286" y="10797"/>
                  </a:lnTo>
                  <a:cubicBezTo>
                    <a:pt x="5412" y="10669"/>
                    <a:pt x="5412" y="10460"/>
                    <a:pt x="5286" y="10333"/>
                  </a:cubicBezTo>
                  <a:cubicBezTo>
                    <a:pt x="5223" y="10269"/>
                    <a:pt x="5139" y="10239"/>
                    <a:pt x="5056" y="10239"/>
                  </a:cubicBezTo>
                  <a:close/>
                  <a:moveTo>
                    <a:pt x="3655" y="17125"/>
                  </a:moveTo>
                  <a:cubicBezTo>
                    <a:pt x="3572" y="17125"/>
                    <a:pt x="3488" y="17155"/>
                    <a:pt x="3425" y="17219"/>
                  </a:cubicBezTo>
                  <a:cubicBezTo>
                    <a:pt x="3298" y="17347"/>
                    <a:pt x="3298" y="17555"/>
                    <a:pt x="3425" y="17682"/>
                  </a:cubicBezTo>
                  <a:lnTo>
                    <a:pt x="3578" y="17837"/>
                  </a:lnTo>
                  <a:cubicBezTo>
                    <a:pt x="3641" y="17900"/>
                    <a:pt x="3724" y="17930"/>
                    <a:pt x="3808" y="17930"/>
                  </a:cubicBezTo>
                  <a:cubicBezTo>
                    <a:pt x="3890" y="17930"/>
                    <a:pt x="3975" y="17900"/>
                    <a:pt x="4038" y="17837"/>
                  </a:cubicBezTo>
                  <a:cubicBezTo>
                    <a:pt x="4163" y="17709"/>
                    <a:pt x="4159" y="17501"/>
                    <a:pt x="4032" y="17373"/>
                  </a:cubicBezTo>
                  <a:lnTo>
                    <a:pt x="3884" y="17219"/>
                  </a:lnTo>
                  <a:cubicBezTo>
                    <a:pt x="3821" y="17155"/>
                    <a:pt x="3737" y="17125"/>
                    <a:pt x="3655" y="17125"/>
                  </a:cubicBezTo>
                  <a:close/>
                </a:path>
              </a:pathLst>
            </a:custGeom>
            <a:solidFill>
              <a:srgbClr val="FFFFFF"/>
            </a:solidFill>
            <a:ln w="12700">
              <a:miter lim="400000"/>
            </a:ln>
          </p:spPr>
          <p:txBody>
            <a:bodyPr lIns="24738" tIns="24738" rIns="24738" bIns="24738" anchor="ctr"/>
            <a:lstStyle/>
            <a:p>
              <a:pPr defTabSz="161135">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948">
                <a:latin typeface="Arial" panose="020B0604020202020204" pitchFamily="34" charset="0"/>
                <a:ea typeface="微软雅黑" panose="020B0503020204020204" pitchFamily="34" charset="-122"/>
                <a:sym typeface="Arial" panose="020B0604020202020204" pitchFamily="34" charset="0"/>
              </a:endParaRPr>
            </a:p>
          </p:txBody>
        </p:sp>
      </p:grpSp>
      <p:grpSp>
        <p:nvGrpSpPr>
          <p:cNvPr id="8" name="组合 7"/>
          <p:cNvGrpSpPr/>
          <p:nvPr/>
        </p:nvGrpSpPr>
        <p:grpSpPr>
          <a:xfrm>
            <a:off x="1464527" y="3120367"/>
            <a:ext cx="6124254" cy="1050798"/>
            <a:chOff x="3622923" y="8299783"/>
            <a:chExt cx="16631503" cy="2794993"/>
          </a:xfrm>
        </p:grpSpPr>
        <p:sp>
          <p:nvSpPr>
            <p:cNvPr id="54" name="矩形 53"/>
            <p:cNvSpPr/>
            <p:nvPr/>
          </p:nvSpPr>
          <p:spPr>
            <a:xfrm>
              <a:off x="4084762" y="8299783"/>
              <a:ext cx="2486570" cy="830076"/>
            </a:xfrm>
            <a:prstGeom prst="rect">
              <a:avLst/>
            </a:prstGeom>
          </p:spPr>
          <p:txBody>
            <a:bodyPr wrap="none">
              <a:spAutoFit/>
            </a:bodyPr>
            <a:lstStyle/>
            <a:p>
              <a:r>
                <a:rPr lang="zh-CN" altLang="en-US" sz="1428" b="1" dirty="0">
                  <a:solidFill>
                    <a:srgbClr val="C00000"/>
                  </a:solidFill>
                  <a:latin typeface="Arial" panose="020B0604020202020204" pitchFamily="34" charset="0"/>
                  <a:ea typeface="微软雅黑" panose="020B0503020204020204" pitchFamily="34" charset="-122"/>
                  <a:sym typeface="Arial" panose="020B0604020202020204" pitchFamily="34" charset="0"/>
                </a:rPr>
                <a:t>开发产品</a:t>
              </a:r>
            </a:p>
          </p:txBody>
        </p:sp>
        <p:sp>
          <p:nvSpPr>
            <p:cNvPr id="55" name="矩形 54"/>
            <p:cNvSpPr/>
            <p:nvPr/>
          </p:nvSpPr>
          <p:spPr>
            <a:xfrm>
              <a:off x="8586083" y="8325757"/>
              <a:ext cx="2486570" cy="830076"/>
            </a:xfrm>
            <a:prstGeom prst="rect">
              <a:avLst/>
            </a:prstGeom>
          </p:spPr>
          <p:txBody>
            <a:bodyPr wrap="none">
              <a:spAutoFit/>
            </a:bodyPr>
            <a:lstStyle/>
            <a:p>
              <a:r>
                <a:rPr lang="zh-CN" altLang="en-US" sz="1428" b="1" dirty="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rPr>
                <a:t>网络推广</a:t>
              </a:r>
            </a:p>
          </p:txBody>
        </p:sp>
        <p:sp>
          <p:nvSpPr>
            <p:cNvPr id="56" name="矩形 55"/>
            <p:cNvSpPr/>
            <p:nvPr/>
          </p:nvSpPr>
          <p:spPr>
            <a:xfrm>
              <a:off x="12958007" y="8325757"/>
              <a:ext cx="2486570" cy="830076"/>
            </a:xfrm>
            <a:prstGeom prst="rect">
              <a:avLst/>
            </a:prstGeom>
          </p:spPr>
          <p:txBody>
            <a:bodyPr wrap="none">
              <a:spAutoFit/>
            </a:bodyPr>
            <a:lstStyle/>
            <a:p>
              <a:r>
                <a:rPr lang="zh-CN" altLang="en-US" sz="1428" b="1" dirty="0">
                  <a:solidFill>
                    <a:srgbClr val="C00000"/>
                  </a:solidFill>
                  <a:latin typeface="Arial" panose="020B0604020202020204" pitchFamily="34" charset="0"/>
                  <a:ea typeface="微软雅黑" panose="020B0503020204020204" pitchFamily="34" charset="-122"/>
                  <a:sym typeface="Arial" panose="020B0604020202020204" pitchFamily="34" charset="0"/>
                </a:rPr>
                <a:t>人力资源</a:t>
              </a:r>
            </a:p>
          </p:txBody>
        </p:sp>
        <p:sp>
          <p:nvSpPr>
            <p:cNvPr id="57" name="矩形 56"/>
            <p:cNvSpPr/>
            <p:nvPr/>
          </p:nvSpPr>
          <p:spPr>
            <a:xfrm>
              <a:off x="17329937" y="8299783"/>
              <a:ext cx="2486570" cy="830076"/>
            </a:xfrm>
            <a:prstGeom prst="rect">
              <a:avLst/>
            </a:prstGeom>
          </p:spPr>
          <p:txBody>
            <a:bodyPr wrap="none">
              <a:spAutoFit/>
            </a:bodyPr>
            <a:lstStyle/>
            <a:p>
              <a:r>
                <a:rPr lang="zh-CN" altLang="en-US" sz="1428" b="1" dirty="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rPr>
                <a:t>办公场地</a:t>
              </a:r>
            </a:p>
          </p:txBody>
        </p:sp>
        <p:sp>
          <p:nvSpPr>
            <p:cNvPr id="58" name="TextBox 57"/>
            <p:cNvSpPr txBox="1"/>
            <p:nvPr/>
          </p:nvSpPr>
          <p:spPr>
            <a:xfrm>
              <a:off x="3622923" y="9329227"/>
              <a:ext cx="3243984" cy="1765549"/>
            </a:xfrm>
            <a:prstGeom prst="rect">
              <a:avLst/>
            </a:prstGeom>
            <a:noFill/>
          </p:spPr>
          <p:txBody>
            <a:bodyPr wrap="square" rtlCol="0">
              <a:spAutoFit/>
            </a:bodyPr>
            <a:lstStyle/>
            <a:p>
              <a:pPr algn="ctr">
                <a:lnSpc>
                  <a:spcPct val="130000"/>
                </a:lnSpc>
              </a:pPr>
              <a:r>
                <a:rPr lang="zh-CN" altLang="en-US" sz="714"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您的内容打在这里，或者通过复制您的文本后，在此框中选择粘贴，并选择只保留文字。您的</a:t>
              </a:r>
            </a:p>
          </p:txBody>
        </p:sp>
        <p:sp>
          <p:nvSpPr>
            <p:cNvPr id="63" name="TextBox 62"/>
            <p:cNvSpPr txBox="1"/>
            <p:nvPr/>
          </p:nvSpPr>
          <p:spPr>
            <a:xfrm>
              <a:off x="8017341" y="9329227"/>
              <a:ext cx="3243984" cy="1765549"/>
            </a:xfrm>
            <a:prstGeom prst="rect">
              <a:avLst/>
            </a:prstGeom>
            <a:noFill/>
          </p:spPr>
          <p:txBody>
            <a:bodyPr wrap="square" rtlCol="0">
              <a:spAutoFit/>
            </a:bodyPr>
            <a:lstStyle/>
            <a:p>
              <a:pPr algn="ctr">
                <a:lnSpc>
                  <a:spcPct val="130000"/>
                </a:lnSpc>
              </a:pPr>
              <a:r>
                <a:rPr lang="zh-CN" altLang="en-US" sz="714"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您的内容打在这里，或者通过复制您的文本后，在此框中选择粘贴，并选择只保留文字。您的</a:t>
              </a:r>
            </a:p>
          </p:txBody>
        </p:sp>
        <p:sp>
          <p:nvSpPr>
            <p:cNvPr id="64" name="TextBox 63"/>
            <p:cNvSpPr txBox="1"/>
            <p:nvPr/>
          </p:nvSpPr>
          <p:spPr>
            <a:xfrm>
              <a:off x="12389265" y="9329227"/>
              <a:ext cx="3243984" cy="1765549"/>
            </a:xfrm>
            <a:prstGeom prst="rect">
              <a:avLst/>
            </a:prstGeom>
            <a:noFill/>
          </p:spPr>
          <p:txBody>
            <a:bodyPr wrap="square" rtlCol="0">
              <a:spAutoFit/>
            </a:bodyPr>
            <a:lstStyle/>
            <a:p>
              <a:pPr algn="ctr">
                <a:lnSpc>
                  <a:spcPct val="130000"/>
                </a:lnSpc>
              </a:pPr>
              <a:r>
                <a:rPr lang="zh-CN" altLang="en-US" sz="714"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您的内容打在这里，或者通过复制您的文本后，在此框中选择粘贴，并选择只保留文字。您的</a:t>
              </a:r>
            </a:p>
          </p:txBody>
        </p:sp>
        <p:sp>
          <p:nvSpPr>
            <p:cNvPr id="65" name="TextBox 64"/>
            <p:cNvSpPr txBox="1"/>
            <p:nvPr/>
          </p:nvSpPr>
          <p:spPr>
            <a:xfrm>
              <a:off x="17010442" y="9329227"/>
              <a:ext cx="3243984" cy="1765549"/>
            </a:xfrm>
            <a:prstGeom prst="rect">
              <a:avLst/>
            </a:prstGeom>
            <a:noFill/>
          </p:spPr>
          <p:txBody>
            <a:bodyPr wrap="square" rtlCol="0">
              <a:spAutoFit/>
            </a:bodyPr>
            <a:lstStyle/>
            <a:p>
              <a:pPr algn="ctr">
                <a:lnSpc>
                  <a:spcPct val="130000"/>
                </a:lnSpc>
              </a:pPr>
              <a:r>
                <a:rPr lang="zh-CN" altLang="en-US" sz="714"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您的内容打在这里，或者通过复制您的文本后，在此框中选择粘贴，并选择只保留文字。您的</a:t>
              </a:r>
            </a:p>
          </p:txBody>
        </p:sp>
      </p:gr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1362841296"/>
      </p:ext>
    </p:extLst>
  </p:cSld>
  <p:clrMapOvr>
    <a:masterClrMapping/>
  </p:clrMapOvr>
  <mc:AlternateContent xmlns:mc="http://schemas.openxmlformats.org/markup-compatibility/2006" xmlns:p14="http://schemas.microsoft.com/office/powerpoint/2010/main">
    <mc:Choice Requires="p14">
      <p:transition spd="slow" p14:dur="900" advClick="0" advTm="0">
        <p14:warp dir="in"/>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5"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anim calcmode="lin" valueType="num">
                                      <p:cBhvr>
                                        <p:cTn id="8" dur="500" fill="hold"/>
                                        <p:tgtEl>
                                          <p:spTgt spid="4"/>
                                        </p:tgtEl>
                                        <p:attrNameLst>
                                          <p:attrName>ppt_w</p:attrName>
                                        </p:attrNameLst>
                                      </p:cBhvr>
                                      <p:tavLst>
                                        <p:tav tm="0" fmla="#ppt_w*sin(2.5*pi*$)">
                                          <p:val>
                                            <p:fltVal val="0"/>
                                          </p:val>
                                        </p:tav>
                                        <p:tav tm="100000">
                                          <p:val>
                                            <p:fltVal val="1"/>
                                          </p:val>
                                        </p:tav>
                                      </p:tavLst>
                                    </p:anim>
                                    <p:anim calcmode="lin" valueType="num">
                                      <p:cBhvr>
                                        <p:cTn id="9" dur="500" fill="hold"/>
                                        <p:tgtEl>
                                          <p:spTgt spid="4"/>
                                        </p:tgtEl>
                                        <p:attrNameLst>
                                          <p:attrName>ppt_h</p:attrName>
                                        </p:attrNameLst>
                                      </p:cBhvr>
                                      <p:tavLst>
                                        <p:tav tm="0">
                                          <p:val>
                                            <p:strVal val="#ppt_h"/>
                                          </p:val>
                                        </p:tav>
                                        <p:tav tm="100000">
                                          <p:val>
                                            <p:strVal val="#ppt_h"/>
                                          </p:val>
                                        </p:tav>
                                      </p:tavLst>
                                    </p:anim>
                                  </p:childTnLst>
                                </p:cTn>
                              </p:par>
                            </p:childTnLst>
                          </p:cTn>
                        </p:par>
                        <p:par>
                          <p:cTn id="10" fill="hold">
                            <p:stCondLst>
                              <p:cond delay="500"/>
                            </p:stCondLst>
                            <p:childTnLst>
                              <p:par>
                                <p:cTn id="11" presetID="45" presetClass="entr" presetSubtype="0" fill="hold" nodeType="after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fade">
                                      <p:cBhvr>
                                        <p:cTn id="13" dur="500"/>
                                        <p:tgtEl>
                                          <p:spTgt spid="5"/>
                                        </p:tgtEl>
                                      </p:cBhvr>
                                    </p:animEffect>
                                    <p:anim calcmode="lin" valueType="num">
                                      <p:cBhvr>
                                        <p:cTn id="14" dur="500" fill="hold"/>
                                        <p:tgtEl>
                                          <p:spTgt spid="5"/>
                                        </p:tgtEl>
                                        <p:attrNameLst>
                                          <p:attrName>ppt_w</p:attrName>
                                        </p:attrNameLst>
                                      </p:cBhvr>
                                      <p:tavLst>
                                        <p:tav tm="0" fmla="#ppt_w*sin(2.5*pi*$)">
                                          <p:val>
                                            <p:fltVal val="0"/>
                                          </p:val>
                                        </p:tav>
                                        <p:tav tm="100000">
                                          <p:val>
                                            <p:fltVal val="1"/>
                                          </p:val>
                                        </p:tav>
                                      </p:tavLst>
                                    </p:anim>
                                    <p:anim calcmode="lin" valueType="num">
                                      <p:cBhvr>
                                        <p:cTn id="15" dur="500" fill="hold"/>
                                        <p:tgtEl>
                                          <p:spTgt spid="5"/>
                                        </p:tgtEl>
                                        <p:attrNameLst>
                                          <p:attrName>ppt_h</p:attrName>
                                        </p:attrNameLst>
                                      </p:cBhvr>
                                      <p:tavLst>
                                        <p:tav tm="0">
                                          <p:val>
                                            <p:strVal val="#ppt_h"/>
                                          </p:val>
                                        </p:tav>
                                        <p:tav tm="100000">
                                          <p:val>
                                            <p:strVal val="#ppt_h"/>
                                          </p:val>
                                        </p:tav>
                                      </p:tavLst>
                                    </p:anim>
                                  </p:childTnLst>
                                </p:cTn>
                              </p:par>
                            </p:childTnLst>
                          </p:cTn>
                        </p:par>
                        <p:par>
                          <p:cTn id="16" fill="hold">
                            <p:stCondLst>
                              <p:cond delay="1000"/>
                            </p:stCondLst>
                            <p:childTnLst>
                              <p:par>
                                <p:cTn id="17" presetID="45" presetClass="entr" presetSubtype="0" fill="hold" nodeType="after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fade">
                                      <p:cBhvr>
                                        <p:cTn id="19" dur="500"/>
                                        <p:tgtEl>
                                          <p:spTgt spid="6"/>
                                        </p:tgtEl>
                                      </p:cBhvr>
                                    </p:animEffect>
                                    <p:anim calcmode="lin" valueType="num">
                                      <p:cBhvr>
                                        <p:cTn id="20" dur="500" fill="hold"/>
                                        <p:tgtEl>
                                          <p:spTgt spid="6"/>
                                        </p:tgtEl>
                                        <p:attrNameLst>
                                          <p:attrName>ppt_w</p:attrName>
                                        </p:attrNameLst>
                                      </p:cBhvr>
                                      <p:tavLst>
                                        <p:tav tm="0" fmla="#ppt_w*sin(2.5*pi*$)">
                                          <p:val>
                                            <p:fltVal val="0"/>
                                          </p:val>
                                        </p:tav>
                                        <p:tav tm="100000">
                                          <p:val>
                                            <p:fltVal val="1"/>
                                          </p:val>
                                        </p:tav>
                                      </p:tavLst>
                                    </p:anim>
                                    <p:anim calcmode="lin" valueType="num">
                                      <p:cBhvr>
                                        <p:cTn id="21" dur="500" fill="hold"/>
                                        <p:tgtEl>
                                          <p:spTgt spid="6"/>
                                        </p:tgtEl>
                                        <p:attrNameLst>
                                          <p:attrName>ppt_h</p:attrName>
                                        </p:attrNameLst>
                                      </p:cBhvr>
                                      <p:tavLst>
                                        <p:tav tm="0">
                                          <p:val>
                                            <p:strVal val="#ppt_h"/>
                                          </p:val>
                                        </p:tav>
                                        <p:tav tm="100000">
                                          <p:val>
                                            <p:strVal val="#ppt_h"/>
                                          </p:val>
                                        </p:tav>
                                      </p:tavLst>
                                    </p:anim>
                                  </p:childTnLst>
                                </p:cTn>
                              </p:par>
                            </p:childTnLst>
                          </p:cTn>
                        </p:par>
                        <p:par>
                          <p:cTn id="22" fill="hold">
                            <p:stCondLst>
                              <p:cond delay="1500"/>
                            </p:stCondLst>
                            <p:childTnLst>
                              <p:par>
                                <p:cTn id="23" presetID="45" presetClass="entr" presetSubtype="0" fill="hold" nodeType="afterEffect">
                                  <p:stCondLst>
                                    <p:cond delay="0"/>
                                  </p:stCondLst>
                                  <p:childTnLst>
                                    <p:set>
                                      <p:cBhvr>
                                        <p:cTn id="24" dur="1" fill="hold">
                                          <p:stCondLst>
                                            <p:cond delay="0"/>
                                          </p:stCondLst>
                                        </p:cTn>
                                        <p:tgtEl>
                                          <p:spTgt spid="7"/>
                                        </p:tgtEl>
                                        <p:attrNameLst>
                                          <p:attrName>style.visibility</p:attrName>
                                        </p:attrNameLst>
                                      </p:cBhvr>
                                      <p:to>
                                        <p:strVal val="visible"/>
                                      </p:to>
                                    </p:set>
                                    <p:animEffect transition="in" filter="fade">
                                      <p:cBhvr>
                                        <p:cTn id="25" dur="500"/>
                                        <p:tgtEl>
                                          <p:spTgt spid="7"/>
                                        </p:tgtEl>
                                      </p:cBhvr>
                                    </p:animEffect>
                                    <p:anim calcmode="lin" valueType="num">
                                      <p:cBhvr>
                                        <p:cTn id="26" dur="500" fill="hold"/>
                                        <p:tgtEl>
                                          <p:spTgt spid="7"/>
                                        </p:tgtEl>
                                        <p:attrNameLst>
                                          <p:attrName>ppt_w</p:attrName>
                                        </p:attrNameLst>
                                      </p:cBhvr>
                                      <p:tavLst>
                                        <p:tav tm="0" fmla="#ppt_w*sin(2.5*pi*$)">
                                          <p:val>
                                            <p:fltVal val="0"/>
                                          </p:val>
                                        </p:tav>
                                        <p:tav tm="100000">
                                          <p:val>
                                            <p:fltVal val="1"/>
                                          </p:val>
                                        </p:tav>
                                      </p:tavLst>
                                    </p:anim>
                                    <p:anim calcmode="lin" valueType="num">
                                      <p:cBhvr>
                                        <p:cTn id="27" dur="500" fill="hold"/>
                                        <p:tgtEl>
                                          <p:spTgt spid="7"/>
                                        </p:tgtEl>
                                        <p:attrNameLst>
                                          <p:attrName>ppt_h</p:attrName>
                                        </p:attrNameLst>
                                      </p:cBhvr>
                                      <p:tavLst>
                                        <p:tav tm="0">
                                          <p:val>
                                            <p:strVal val="#ppt_h"/>
                                          </p:val>
                                        </p:tav>
                                        <p:tav tm="100000">
                                          <p:val>
                                            <p:strVal val="#ppt_h"/>
                                          </p:val>
                                        </p:tav>
                                      </p:tavLst>
                                    </p:anim>
                                  </p:childTnLst>
                                </p:cTn>
                              </p:par>
                            </p:childTnLst>
                          </p:cTn>
                        </p:par>
                        <p:par>
                          <p:cTn id="28" fill="hold">
                            <p:stCondLst>
                              <p:cond delay="2000"/>
                            </p:stCondLst>
                            <p:childTnLst>
                              <p:par>
                                <p:cTn id="29" presetID="2" presetClass="entr" presetSubtype="4" fill="hold" nodeType="afterEffect">
                                  <p:stCondLst>
                                    <p:cond delay="0"/>
                                  </p:stCondLst>
                                  <p:childTnLst>
                                    <p:set>
                                      <p:cBhvr>
                                        <p:cTn id="30" dur="1" fill="hold">
                                          <p:stCondLst>
                                            <p:cond delay="0"/>
                                          </p:stCondLst>
                                        </p:cTn>
                                        <p:tgtEl>
                                          <p:spTgt spid="8"/>
                                        </p:tgtEl>
                                        <p:attrNameLst>
                                          <p:attrName>style.visibility</p:attrName>
                                        </p:attrNameLst>
                                      </p:cBhvr>
                                      <p:to>
                                        <p:strVal val="visible"/>
                                      </p:to>
                                    </p:set>
                                    <p:anim calcmode="lin" valueType="num">
                                      <p:cBhvr additive="base">
                                        <p:cTn id="31" dur="500" fill="hold"/>
                                        <p:tgtEl>
                                          <p:spTgt spid="8"/>
                                        </p:tgtEl>
                                        <p:attrNameLst>
                                          <p:attrName>ppt_x</p:attrName>
                                        </p:attrNameLst>
                                      </p:cBhvr>
                                      <p:tavLst>
                                        <p:tav tm="0">
                                          <p:val>
                                            <p:strVal val="#ppt_x"/>
                                          </p:val>
                                        </p:tav>
                                        <p:tav tm="100000">
                                          <p:val>
                                            <p:strVal val="#ppt_x"/>
                                          </p:val>
                                        </p:tav>
                                      </p:tavLst>
                                    </p:anim>
                                    <p:anim calcmode="lin" valueType="num">
                                      <p:cBhvr additive="base">
                                        <p:cTn id="32"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0" y="0"/>
            <a:ext cx="9144000" cy="5143500"/>
          </a:xfrm>
          <a:prstGeom prst="rect">
            <a:avLst/>
          </a:prstGeom>
        </p:spPr>
      </p:pic>
      <p:pic>
        <p:nvPicPr>
          <p:cNvPr id="4" name="图片 3"/>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205159" y="-12700"/>
            <a:ext cx="991117" cy="1871554"/>
          </a:xfrm>
          <a:prstGeom prst="rect">
            <a:avLst/>
          </a:prstGeom>
        </p:spPr>
      </p:pic>
      <p:pic>
        <p:nvPicPr>
          <p:cNvPr id="5" name="图片 4"/>
          <p:cNvPicPr>
            <a:picLocks noChangeAspect="1"/>
          </p:cNvPicPr>
          <p:nvPr/>
        </p:nvPicPr>
        <p:blipFill rotWithShape="1">
          <a:blip r:embed="rId4" cstate="screen">
            <a:extLst>
              <a:ext uri="{28A0092B-C50C-407E-A947-70E740481C1C}">
                <a14:useLocalDpi xmlns:a14="http://schemas.microsoft.com/office/drawing/2010/main"/>
              </a:ext>
            </a:extLst>
          </a:blip>
          <a:srcRect b="-1667"/>
          <a:stretch/>
        </p:blipFill>
        <p:spPr>
          <a:xfrm>
            <a:off x="6855953" y="229328"/>
            <a:ext cx="2288047" cy="2323592"/>
          </a:xfrm>
          <a:prstGeom prst="rect">
            <a:avLst/>
          </a:prstGeom>
        </p:spPr>
      </p:pic>
      <p:pic>
        <p:nvPicPr>
          <p:cNvPr id="6" name="图片 5"/>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2186451" y="788971"/>
            <a:ext cx="1173320" cy="586660"/>
          </a:xfrm>
          <a:prstGeom prst="rect">
            <a:avLst/>
          </a:prstGeom>
        </p:spPr>
      </p:pic>
      <p:pic>
        <p:nvPicPr>
          <p:cNvPr id="8" name="图片 7"/>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0" y="2782247"/>
            <a:ext cx="9144000" cy="2357489"/>
          </a:xfrm>
          <a:prstGeom prst="rect">
            <a:avLst/>
          </a:prstGeom>
        </p:spPr>
      </p:pic>
      <p:pic>
        <p:nvPicPr>
          <p:cNvPr id="7" name="图片 6"/>
          <p:cNvPicPr>
            <a:picLocks noChangeAspect="1"/>
          </p:cNvPicPr>
          <p:nvPr/>
        </p:nvPicPr>
        <p:blipFill>
          <a:blip r:embed="rId7" cstate="screen">
            <a:extLst>
              <a:ext uri="{BEBA8EAE-BF5A-486C-A8C5-ECC9F3942E4B}">
                <a14:imgProps xmlns:a14="http://schemas.microsoft.com/office/drawing/2010/main">
                  <a14:imgLayer r:embed="rId8">
                    <a14:imgEffect>
                      <a14:saturation sat="400000"/>
                    </a14:imgEffect>
                  </a14:imgLayer>
                </a14:imgProps>
              </a:ext>
              <a:ext uri="{28A0092B-C50C-407E-A947-70E740481C1C}">
                <a14:useLocalDpi xmlns:a14="http://schemas.microsoft.com/office/drawing/2010/main"/>
              </a:ext>
            </a:extLst>
          </a:blip>
          <a:stretch>
            <a:fillRect/>
          </a:stretch>
        </p:blipFill>
        <p:spPr>
          <a:xfrm>
            <a:off x="6226019" y="2331143"/>
            <a:ext cx="2464313" cy="2692913"/>
          </a:xfrm>
          <a:prstGeom prst="rect">
            <a:avLst/>
          </a:prstGeom>
        </p:spPr>
      </p:pic>
      <p:pic>
        <p:nvPicPr>
          <p:cNvPr id="11" name="图片 10"/>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2186451" y="1503871"/>
            <a:ext cx="1173320" cy="586660"/>
          </a:xfrm>
          <a:prstGeom prst="rect">
            <a:avLst/>
          </a:prstGeom>
        </p:spPr>
      </p:pic>
      <p:pic>
        <p:nvPicPr>
          <p:cNvPr id="12" name="图片 11"/>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2186451" y="2218771"/>
            <a:ext cx="1173320" cy="586660"/>
          </a:xfrm>
          <a:prstGeom prst="rect">
            <a:avLst/>
          </a:prstGeom>
        </p:spPr>
      </p:pic>
      <p:pic>
        <p:nvPicPr>
          <p:cNvPr id="13" name="图片 12"/>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2186451" y="2933671"/>
            <a:ext cx="1173320" cy="586660"/>
          </a:xfrm>
          <a:prstGeom prst="rect">
            <a:avLst/>
          </a:prstGeom>
        </p:spPr>
      </p:pic>
      <p:sp>
        <p:nvSpPr>
          <p:cNvPr id="2" name="文本框 1"/>
          <p:cNvSpPr txBox="1"/>
          <p:nvPr/>
        </p:nvSpPr>
        <p:spPr>
          <a:xfrm>
            <a:off x="2773111" y="660731"/>
            <a:ext cx="691215" cy="584775"/>
          </a:xfrm>
          <a:prstGeom prst="rect">
            <a:avLst/>
          </a:prstGeom>
          <a:noFill/>
        </p:spPr>
        <p:txBody>
          <a:bodyPr wrap="none" rtlCol="0">
            <a:spAutoFit/>
          </a:bodyPr>
          <a:lstStyle/>
          <a:p>
            <a:r>
              <a:rPr lang="en-US" altLang="zh-CN" sz="3200" dirty="0" smtClean="0">
                <a:solidFill>
                  <a:srgbClr val="FF0000"/>
                </a:solidFill>
                <a:latin typeface="+mj-ea"/>
                <a:ea typeface="+mj-ea"/>
              </a:rPr>
              <a:t>01</a:t>
            </a:r>
            <a:endParaRPr lang="zh-CN" altLang="en-US" sz="3200" dirty="0">
              <a:solidFill>
                <a:srgbClr val="FF0000"/>
              </a:solidFill>
              <a:latin typeface="+mj-ea"/>
              <a:ea typeface="+mj-ea"/>
            </a:endParaRPr>
          </a:p>
        </p:txBody>
      </p:sp>
      <p:sp>
        <p:nvSpPr>
          <p:cNvPr id="18" name="文本框 17"/>
          <p:cNvSpPr txBox="1"/>
          <p:nvPr/>
        </p:nvSpPr>
        <p:spPr>
          <a:xfrm>
            <a:off x="3403045" y="725793"/>
            <a:ext cx="2646878" cy="461665"/>
          </a:xfrm>
          <a:prstGeom prst="rect">
            <a:avLst/>
          </a:prstGeom>
          <a:noFill/>
        </p:spPr>
        <p:txBody>
          <a:bodyPr wrap="none" rtlCol="0">
            <a:spAutoFit/>
          </a:bodyPr>
          <a:lstStyle/>
          <a:p>
            <a:r>
              <a:rPr lang="zh-CN" altLang="en-US" sz="2400" dirty="0" smtClean="0">
                <a:solidFill>
                  <a:srgbClr val="FF0000"/>
                </a:solidFill>
                <a:latin typeface="+mj-ea"/>
                <a:ea typeface="+mj-ea"/>
              </a:rPr>
              <a:t>单击添加文字标题</a:t>
            </a:r>
            <a:endParaRPr lang="zh-CN" altLang="en-US" sz="2400" dirty="0">
              <a:solidFill>
                <a:srgbClr val="FF0000"/>
              </a:solidFill>
              <a:latin typeface="+mj-ea"/>
              <a:ea typeface="+mj-ea"/>
            </a:endParaRPr>
          </a:p>
        </p:txBody>
      </p:sp>
      <p:sp>
        <p:nvSpPr>
          <p:cNvPr id="19" name="文本框 18"/>
          <p:cNvSpPr txBox="1"/>
          <p:nvPr/>
        </p:nvSpPr>
        <p:spPr>
          <a:xfrm>
            <a:off x="2773111" y="1449746"/>
            <a:ext cx="691215" cy="584775"/>
          </a:xfrm>
          <a:prstGeom prst="rect">
            <a:avLst/>
          </a:prstGeom>
          <a:noFill/>
        </p:spPr>
        <p:txBody>
          <a:bodyPr wrap="none" rtlCol="0">
            <a:spAutoFit/>
          </a:bodyPr>
          <a:lstStyle/>
          <a:p>
            <a:r>
              <a:rPr lang="en-US" altLang="zh-CN" sz="3200" dirty="0" smtClean="0">
                <a:solidFill>
                  <a:srgbClr val="FF0000"/>
                </a:solidFill>
                <a:latin typeface="+mj-ea"/>
                <a:ea typeface="+mj-ea"/>
              </a:rPr>
              <a:t>02</a:t>
            </a:r>
            <a:endParaRPr lang="zh-CN" altLang="en-US" sz="3200" dirty="0">
              <a:solidFill>
                <a:srgbClr val="FF0000"/>
              </a:solidFill>
              <a:latin typeface="+mj-ea"/>
              <a:ea typeface="+mj-ea"/>
            </a:endParaRPr>
          </a:p>
        </p:txBody>
      </p:sp>
      <p:sp>
        <p:nvSpPr>
          <p:cNvPr id="20" name="文本框 19"/>
          <p:cNvSpPr txBox="1"/>
          <p:nvPr/>
        </p:nvSpPr>
        <p:spPr>
          <a:xfrm>
            <a:off x="3403045" y="1514808"/>
            <a:ext cx="2646878" cy="461665"/>
          </a:xfrm>
          <a:prstGeom prst="rect">
            <a:avLst/>
          </a:prstGeom>
          <a:noFill/>
        </p:spPr>
        <p:txBody>
          <a:bodyPr wrap="none" rtlCol="0">
            <a:spAutoFit/>
          </a:bodyPr>
          <a:lstStyle/>
          <a:p>
            <a:r>
              <a:rPr lang="zh-CN" altLang="en-US" sz="2400" dirty="0" smtClean="0">
                <a:solidFill>
                  <a:srgbClr val="FF0000"/>
                </a:solidFill>
                <a:latin typeface="+mj-ea"/>
                <a:ea typeface="+mj-ea"/>
              </a:rPr>
              <a:t>单击添加文字标题</a:t>
            </a:r>
            <a:endParaRPr lang="zh-CN" altLang="en-US" sz="2400" dirty="0">
              <a:solidFill>
                <a:srgbClr val="FF0000"/>
              </a:solidFill>
              <a:latin typeface="+mj-ea"/>
              <a:ea typeface="+mj-ea"/>
            </a:endParaRPr>
          </a:p>
        </p:txBody>
      </p:sp>
      <p:sp>
        <p:nvSpPr>
          <p:cNvPr id="21" name="文本框 20"/>
          <p:cNvSpPr txBox="1"/>
          <p:nvPr/>
        </p:nvSpPr>
        <p:spPr>
          <a:xfrm>
            <a:off x="2773111" y="2146801"/>
            <a:ext cx="691215" cy="584775"/>
          </a:xfrm>
          <a:prstGeom prst="rect">
            <a:avLst/>
          </a:prstGeom>
          <a:noFill/>
        </p:spPr>
        <p:txBody>
          <a:bodyPr wrap="none" rtlCol="0">
            <a:spAutoFit/>
          </a:bodyPr>
          <a:lstStyle/>
          <a:p>
            <a:r>
              <a:rPr lang="en-US" altLang="zh-CN" sz="3200" dirty="0" smtClean="0">
                <a:solidFill>
                  <a:srgbClr val="FF0000"/>
                </a:solidFill>
                <a:latin typeface="+mj-ea"/>
                <a:ea typeface="+mj-ea"/>
              </a:rPr>
              <a:t>03</a:t>
            </a:r>
            <a:endParaRPr lang="zh-CN" altLang="en-US" sz="3200" dirty="0">
              <a:solidFill>
                <a:srgbClr val="FF0000"/>
              </a:solidFill>
              <a:latin typeface="+mj-ea"/>
              <a:ea typeface="+mj-ea"/>
            </a:endParaRPr>
          </a:p>
        </p:txBody>
      </p:sp>
      <p:sp>
        <p:nvSpPr>
          <p:cNvPr id="22" name="文本框 21"/>
          <p:cNvSpPr txBox="1"/>
          <p:nvPr/>
        </p:nvSpPr>
        <p:spPr>
          <a:xfrm>
            <a:off x="3403045" y="2211863"/>
            <a:ext cx="2646878" cy="461665"/>
          </a:xfrm>
          <a:prstGeom prst="rect">
            <a:avLst/>
          </a:prstGeom>
          <a:noFill/>
        </p:spPr>
        <p:txBody>
          <a:bodyPr wrap="none" rtlCol="0">
            <a:spAutoFit/>
          </a:bodyPr>
          <a:lstStyle/>
          <a:p>
            <a:r>
              <a:rPr lang="zh-CN" altLang="en-US" sz="2400" dirty="0" smtClean="0">
                <a:solidFill>
                  <a:srgbClr val="FF0000"/>
                </a:solidFill>
                <a:latin typeface="+mj-ea"/>
                <a:ea typeface="+mj-ea"/>
              </a:rPr>
              <a:t>单击添加文字标题</a:t>
            </a:r>
            <a:endParaRPr lang="zh-CN" altLang="en-US" sz="2400" dirty="0">
              <a:solidFill>
                <a:srgbClr val="FF0000"/>
              </a:solidFill>
              <a:latin typeface="+mj-ea"/>
              <a:ea typeface="+mj-ea"/>
            </a:endParaRPr>
          </a:p>
        </p:txBody>
      </p:sp>
      <p:sp>
        <p:nvSpPr>
          <p:cNvPr id="23" name="文本框 22"/>
          <p:cNvSpPr txBox="1"/>
          <p:nvPr/>
        </p:nvSpPr>
        <p:spPr>
          <a:xfrm>
            <a:off x="2773111" y="2849088"/>
            <a:ext cx="691215" cy="584775"/>
          </a:xfrm>
          <a:prstGeom prst="rect">
            <a:avLst/>
          </a:prstGeom>
          <a:noFill/>
        </p:spPr>
        <p:txBody>
          <a:bodyPr wrap="none" rtlCol="0">
            <a:spAutoFit/>
          </a:bodyPr>
          <a:lstStyle/>
          <a:p>
            <a:r>
              <a:rPr lang="en-US" altLang="zh-CN" sz="3200" dirty="0" smtClean="0">
                <a:solidFill>
                  <a:srgbClr val="FF0000"/>
                </a:solidFill>
                <a:latin typeface="+mj-ea"/>
                <a:ea typeface="+mj-ea"/>
              </a:rPr>
              <a:t>04</a:t>
            </a:r>
            <a:endParaRPr lang="zh-CN" altLang="en-US" sz="3200" dirty="0">
              <a:solidFill>
                <a:srgbClr val="FF0000"/>
              </a:solidFill>
              <a:latin typeface="+mj-ea"/>
              <a:ea typeface="+mj-ea"/>
            </a:endParaRPr>
          </a:p>
        </p:txBody>
      </p:sp>
      <p:sp>
        <p:nvSpPr>
          <p:cNvPr id="24" name="文本框 23"/>
          <p:cNvSpPr txBox="1"/>
          <p:nvPr/>
        </p:nvSpPr>
        <p:spPr>
          <a:xfrm>
            <a:off x="3403045" y="2914150"/>
            <a:ext cx="2646878" cy="461665"/>
          </a:xfrm>
          <a:prstGeom prst="rect">
            <a:avLst/>
          </a:prstGeom>
          <a:noFill/>
        </p:spPr>
        <p:txBody>
          <a:bodyPr wrap="none" rtlCol="0">
            <a:spAutoFit/>
          </a:bodyPr>
          <a:lstStyle/>
          <a:p>
            <a:r>
              <a:rPr lang="zh-CN" altLang="en-US" sz="2400" dirty="0" smtClean="0">
                <a:solidFill>
                  <a:srgbClr val="FF0000"/>
                </a:solidFill>
                <a:latin typeface="+mj-ea"/>
                <a:ea typeface="+mj-ea"/>
              </a:rPr>
              <a:t>单击添加文字标题</a:t>
            </a:r>
            <a:endParaRPr lang="zh-CN" altLang="en-US" sz="2400" dirty="0">
              <a:solidFill>
                <a:srgbClr val="FF0000"/>
              </a:solidFill>
              <a:latin typeface="+mj-ea"/>
              <a:ea typeface="+mj-ea"/>
            </a:endParaRPr>
          </a:p>
        </p:txBody>
      </p:sp>
    </p:spTree>
    <p:extLst>
      <p:ext uri="{BB962C8B-B14F-4D97-AF65-F5344CB8AC3E}">
        <p14:creationId xmlns:p14="http://schemas.microsoft.com/office/powerpoint/2010/main" val="1074107843"/>
      </p:ext>
    </p:extLst>
  </p:cSld>
  <p:clrMapOvr>
    <a:masterClrMapping/>
  </p:clrMapOvr>
  <mc:AlternateContent xmlns:mc="http://schemas.openxmlformats.org/markup-compatibility/2006" xmlns:p14="http://schemas.microsoft.com/office/powerpoint/2010/main">
    <mc:Choice Requires="p14">
      <p:transition spd="slow" p14:dur="900" advClick="0" advTm="0">
        <p14:warp dir="in"/>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3" presetClass="entr" presetSubtype="16" fill="hold" grpId="0" nodeType="afterEffect">
                                  <p:stCondLst>
                                    <p:cond delay="0"/>
                                  </p:stCondLst>
                                  <p:childTnLst>
                                    <p:set>
                                      <p:cBhvr>
                                        <p:cTn id="12" dur="1" fill="hold">
                                          <p:stCondLst>
                                            <p:cond delay="0"/>
                                          </p:stCondLst>
                                        </p:cTn>
                                        <p:tgtEl>
                                          <p:spTgt spid="2"/>
                                        </p:tgtEl>
                                        <p:attrNameLst>
                                          <p:attrName>style.visibility</p:attrName>
                                        </p:attrNameLst>
                                      </p:cBhvr>
                                      <p:to>
                                        <p:strVal val="visible"/>
                                      </p:to>
                                    </p:set>
                                    <p:anim calcmode="lin" valueType="num">
                                      <p:cBhvr>
                                        <p:cTn id="13" dur="750" fill="hold"/>
                                        <p:tgtEl>
                                          <p:spTgt spid="2"/>
                                        </p:tgtEl>
                                        <p:attrNameLst>
                                          <p:attrName>ppt_w</p:attrName>
                                        </p:attrNameLst>
                                      </p:cBhvr>
                                      <p:tavLst>
                                        <p:tav tm="0">
                                          <p:val>
                                            <p:fltVal val="0"/>
                                          </p:val>
                                        </p:tav>
                                        <p:tav tm="100000">
                                          <p:val>
                                            <p:strVal val="#ppt_w"/>
                                          </p:val>
                                        </p:tav>
                                      </p:tavLst>
                                    </p:anim>
                                    <p:anim calcmode="lin" valueType="num">
                                      <p:cBhvr>
                                        <p:cTn id="14" dur="750" fill="hold"/>
                                        <p:tgtEl>
                                          <p:spTgt spid="2"/>
                                        </p:tgtEl>
                                        <p:attrNameLst>
                                          <p:attrName>ppt_h</p:attrName>
                                        </p:attrNameLst>
                                      </p:cBhvr>
                                      <p:tavLst>
                                        <p:tav tm="0">
                                          <p:val>
                                            <p:fltVal val="0"/>
                                          </p:val>
                                        </p:tav>
                                        <p:tav tm="100000">
                                          <p:val>
                                            <p:strVal val="#ppt_h"/>
                                          </p:val>
                                        </p:tav>
                                      </p:tavLst>
                                    </p:anim>
                                    <p:animEffect transition="in" filter="fade">
                                      <p:cBhvr>
                                        <p:cTn id="15" dur="750"/>
                                        <p:tgtEl>
                                          <p:spTgt spid="2"/>
                                        </p:tgtEl>
                                      </p:cBhvr>
                                    </p:animEffect>
                                  </p:childTnLst>
                                </p:cTn>
                              </p:par>
                            </p:childTnLst>
                          </p:cTn>
                        </p:par>
                        <p:par>
                          <p:cTn id="16" fill="hold">
                            <p:stCondLst>
                              <p:cond delay="1750"/>
                            </p:stCondLst>
                            <p:childTnLst>
                              <p:par>
                                <p:cTn id="17" presetID="22" presetClass="entr" presetSubtype="8" fill="hold" grpId="0" nodeType="afterEffect">
                                  <p:stCondLst>
                                    <p:cond delay="0"/>
                                  </p:stCondLst>
                                  <p:childTnLst>
                                    <p:set>
                                      <p:cBhvr>
                                        <p:cTn id="18" dur="1" fill="hold">
                                          <p:stCondLst>
                                            <p:cond delay="0"/>
                                          </p:stCondLst>
                                        </p:cTn>
                                        <p:tgtEl>
                                          <p:spTgt spid="18"/>
                                        </p:tgtEl>
                                        <p:attrNameLst>
                                          <p:attrName>style.visibility</p:attrName>
                                        </p:attrNameLst>
                                      </p:cBhvr>
                                      <p:to>
                                        <p:strVal val="visible"/>
                                      </p:to>
                                    </p:set>
                                    <p:animEffect transition="in" filter="wipe(left)">
                                      <p:cBhvr>
                                        <p:cTn id="19" dur="750"/>
                                        <p:tgtEl>
                                          <p:spTgt spid="18"/>
                                        </p:tgtEl>
                                      </p:cBhvr>
                                    </p:animEffect>
                                  </p:childTnLst>
                                </p:cTn>
                              </p:par>
                            </p:childTnLst>
                          </p:cTn>
                        </p:par>
                        <p:par>
                          <p:cTn id="20" fill="hold">
                            <p:stCondLst>
                              <p:cond delay="2500"/>
                            </p:stCondLst>
                            <p:childTnLst>
                              <p:par>
                                <p:cTn id="21" presetID="42" presetClass="entr" presetSubtype="0" fill="hold" nodeType="afterEffect">
                                  <p:stCondLst>
                                    <p:cond delay="0"/>
                                  </p:stCondLst>
                                  <p:childTnLst>
                                    <p:set>
                                      <p:cBhvr>
                                        <p:cTn id="22" dur="1" fill="hold">
                                          <p:stCondLst>
                                            <p:cond delay="0"/>
                                          </p:stCondLst>
                                        </p:cTn>
                                        <p:tgtEl>
                                          <p:spTgt spid="11"/>
                                        </p:tgtEl>
                                        <p:attrNameLst>
                                          <p:attrName>style.visibility</p:attrName>
                                        </p:attrNameLst>
                                      </p:cBhvr>
                                      <p:to>
                                        <p:strVal val="visible"/>
                                      </p:to>
                                    </p:set>
                                    <p:animEffect transition="in" filter="fade">
                                      <p:cBhvr>
                                        <p:cTn id="23" dur="1000"/>
                                        <p:tgtEl>
                                          <p:spTgt spid="11"/>
                                        </p:tgtEl>
                                      </p:cBhvr>
                                    </p:animEffect>
                                    <p:anim calcmode="lin" valueType="num">
                                      <p:cBhvr>
                                        <p:cTn id="24" dur="1000" fill="hold"/>
                                        <p:tgtEl>
                                          <p:spTgt spid="11"/>
                                        </p:tgtEl>
                                        <p:attrNameLst>
                                          <p:attrName>ppt_x</p:attrName>
                                        </p:attrNameLst>
                                      </p:cBhvr>
                                      <p:tavLst>
                                        <p:tav tm="0">
                                          <p:val>
                                            <p:strVal val="#ppt_x"/>
                                          </p:val>
                                        </p:tav>
                                        <p:tav tm="100000">
                                          <p:val>
                                            <p:strVal val="#ppt_x"/>
                                          </p:val>
                                        </p:tav>
                                      </p:tavLst>
                                    </p:anim>
                                    <p:anim calcmode="lin" valueType="num">
                                      <p:cBhvr>
                                        <p:cTn id="25" dur="1000" fill="hold"/>
                                        <p:tgtEl>
                                          <p:spTgt spid="11"/>
                                        </p:tgtEl>
                                        <p:attrNameLst>
                                          <p:attrName>ppt_y</p:attrName>
                                        </p:attrNameLst>
                                      </p:cBhvr>
                                      <p:tavLst>
                                        <p:tav tm="0">
                                          <p:val>
                                            <p:strVal val="#ppt_y+.1"/>
                                          </p:val>
                                        </p:tav>
                                        <p:tav tm="100000">
                                          <p:val>
                                            <p:strVal val="#ppt_y"/>
                                          </p:val>
                                        </p:tav>
                                      </p:tavLst>
                                    </p:anim>
                                  </p:childTnLst>
                                </p:cTn>
                              </p:par>
                            </p:childTnLst>
                          </p:cTn>
                        </p:par>
                        <p:par>
                          <p:cTn id="26" fill="hold">
                            <p:stCondLst>
                              <p:cond delay="3500"/>
                            </p:stCondLst>
                            <p:childTnLst>
                              <p:par>
                                <p:cTn id="27" presetID="53" presetClass="entr" presetSubtype="16" fill="hold" grpId="0" nodeType="afterEffect">
                                  <p:stCondLst>
                                    <p:cond delay="0"/>
                                  </p:stCondLst>
                                  <p:childTnLst>
                                    <p:set>
                                      <p:cBhvr>
                                        <p:cTn id="28" dur="1" fill="hold">
                                          <p:stCondLst>
                                            <p:cond delay="0"/>
                                          </p:stCondLst>
                                        </p:cTn>
                                        <p:tgtEl>
                                          <p:spTgt spid="19"/>
                                        </p:tgtEl>
                                        <p:attrNameLst>
                                          <p:attrName>style.visibility</p:attrName>
                                        </p:attrNameLst>
                                      </p:cBhvr>
                                      <p:to>
                                        <p:strVal val="visible"/>
                                      </p:to>
                                    </p:set>
                                    <p:anim calcmode="lin" valueType="num">
                                      <p:cBhvr>
                                        <p:cTn id="29" dur="750" fill="hold"/>
                                        <p:tgtEl>
                                          <p:spTgt spid="19"/>
                                        </p:tgtEl>
                                        <p:attrNameLst>
                                          <p:attrName>ppt_w</p:attrName>
                                        </p:attrNameLst>
                                      </p:cBhvr>
                                      <p:tavLst>
                                        <p:tav tm="0">
                                          <p:val>
                                            <p:fltVal val="0"/>
                                          </p:val>
                                        </p:tav>
                                        <p:tav tm="100000">
                                          <p:val>
                                            <p:strVal val="#ppt_w"/>
                                          </p:val>
                                        </p:tav>
                                      </p:tavLst>
                                    </p:anim>
                                    <p:anim calcmode="lin" valueType="num">
                                      <p:cBhvr>
                                        <p:cTn id="30" dur="750" fill="hold"/>
                                        <p:tgtEl>
                                          <p:spTgt spid="19"/>
                                        </p:tgtEl>
                                        <p:attrNameLst>
                                          <p:attrName>ppt_h</p:attrName>
                                        </p:attrNameLst>
                                      </p:cBhvr>
                                      <p:tavLst>
                                        <p:tav tm="0">
                                          <p:val>
                                            <p:fltVal val="0"/>
                                          </p:val>
                                        </p:tav>
                                        <p:tav tm="100000">
                                          <p:val>
                                            <p:strVal val="#ppt_h"/>
                                          </p:val>
                                        </p:tav>
                                      </p:tavLst>
                                    </p:anim>
                                    <p:animEffect transition="in" filter="fade">
                                      <p:cBhvr>
                                        <p:cTn id="31" dur="750"/>
                                        <p:tgtEl>
                                          <p:spTgt spid="19"/>
                                        </p:tgtEl>
                                      </p:cBhvr>
                                    </p:animEffect>
                                  </p:childTnLst>
                                </p:cTn>
                              </p:par>
                            </p:childTnLst>
                          </p:cTn>
                        </p:par>
                        <p:par>
                          <p:cTn id="32" fill="hold">
                            <p:stCondLst>
                              <p:cond delay="4250"/>
                            </p:stCondLst>
                            <p:childTnLst>
                              <p:par>
                                <p:cTn id="33" presetID="22" presetClass="entr" presetSubtype="8" fill="hold" grpId="0" nodeType="afterEffect">
                                  <p:stCondLst>
                                    <p:cond delay="0"/>
                                  </p:stCondLst>
                                  <p:childTnLst>
                                    <p:set>
                                      <p:cBhvr>
                                        <p:cTn id="34" dur="1" fill="hold">
                                          <p:stCondLst>
                                            <p:cond delay="0"/>
                                          </p:stCondLst>
                                        </p:cTn>
                                        <p:tgtEl>
                                          <p:spTgt spid="20"/>
                                        </p:tgtEl>
                                        <p:attrNameLst>
                                          <p:attrName>style.visibility</p:attrName>
                                        </p:attrNameLst>
                                      </p:cBhvr>
                                      <p:to>
                                        <p:strVal val="visible"/>
                                      </p:to>
                                    </p:set>
                                    <p:animEffect transition="in" filter="wipe(left)">
                                      <p:cBhvr>
                                        <p:cTn id="35" dur="500"/>
                                        <p:tgtEl>
                                          <p:spTgt spid="20"/>
                                        </p:tgtEl>
                                      </p:cBhvr>
                                    </p:animEffect>
                                  </p:childTnLst>
                                </p:cTn>
                              </p:par>
                            </p:childTnLst>
                          </p:cTn>
                        </p:par>
                        <p:par>
                          <p:cTn id="36" fill="hold">
                            <p:stCondLst>
                              <p:cond delay="5250"/>
                            </p:stCondLst>
                            <p:childTnLst>
                              <p:par>
                                <p:cTn id="37" presetID="42" presetClass="entr" presetSubtype="0" fill="hold" nodeType="afterEffect">
                                  <p:stCondLst>
                                    <p:cond delay="0"/>
                                  </p:stCondLst>
                                  <p:childTnLst>
                                    <p:set>
                                      <p:cBhvr>
                                        <p:cTn id="38" dur="1" fill="hold">
                                          <p:stCondLst>
                                            <p:cond delay="0"/>
                                          </p:stCondLst>
                                        </p:cTn>
                                        <p:tgtEl>
                                          <p:spTgt spid="12"/>
                                        </p:tgtEl>
                                        <p:attrNameLst>
                                          <p:attrName>style.visibility</p:attrName>
                                        </p:attrNameLst>
                                      </p:cBhvr>
                                      <p:to>
                                        <p:strVal val="visible"/>
                                      </p:to>
                                    </p:set>
                                    <p:animEffect transition="in" filter="fade">
                                      <p:cBhvr>
                                        <p:cTn id="39" dur="1000"/>
                                        <p:tgtEl>
                                          <p:spTgt spid="12"/>
                                        </p:tgtEl>
                                      </p:cBhvr>
                                    </p:animEffect>
                                    <p:anim calcmode="lin" valueType="num">
                                      <p:cBhvr>
                                        <p:cTn id="40" dur="1000" fill="hold"/>
                                        <p:tgtEl>
                                          <p:spTgt spid="12"/>
                                        </p:tgtEl>
                                        <p:attrNameLst>
                                          <p:attrName>ppt_x</p:attrName>
                                        </p:attrNameLst>
                                      </p:cBhvr>
                                      <p:tavLst>
                                        <p:tav tm="0">
                                          <p:val>
                                            <p:strVal val="#ppt_x"/>
                                          </p:val>
                                        </p:tav>
                                        <p:tav tm="100000">
                                          <p:val>
                                            <p:strVal val="#ppt_x"/>
                                          </p:val>
                                        </p:tav>
                                      </p:tavLst>
                                    </p:anim>
                                    <p:anim calcmode="lin" valueType="num">
                                      <p:cBhvr>
                                        <p:cTn id="41" dur="1000" fill="hold"/>
                                        <p:tgtEl>
                                          <p:spTgt spid="12"/>
                                        </p:tgtEl>
                                        <p:attrNameLst>
                                          <p:attrName>ppt_y</p:attrName>
                                        </p:attrNameLst>
                                      </p:cBhvr>
                                      <p:tavLst>
                                        <p:tav tm="0">
                                          <p:val>
                                            <p:strVal val="#ppt_y+.1"/>
                                          </p:val>
                                        </p:tav>
                                        <p:tav tm="100000">
                                          <p:val>
                                            <p:strVal val="#ppt_y"/>
                                          </p:val>
                                        </p:tav>
                                      </p:tavLst>
                                    </p:anim>
                                  </p:childTnLst>
                                </p:cTn>
                              </p:par>
                            </p:childTnLst>
                          </p:cTn>
                        </p:par>
                        <p:par>
                          <p:cTn id="42" fill="hold">
                            <p:stCondLst>
                              <p:cond delay="6250"/>
                            </p:stCondLst>
                            <p:childTnLst>
                              <p:par>
                                <p:cTn id="43" presetID="53" presetClass="entr" presetSubtype="16" fill="hold" grpId="0" nodeType="afterEffect">
                                  <p:stCondLst>
                                    <p:cond delay="0"/>
                                  </p:stCondLst>
                                  <p:childTnLst>
                                    <p:set>
                                      <p:cBhvr>
                                        <p:cTn id="44" dur="1" fill="hold">
                                          <p:stCondLst>
                                            <p:cond delay="0"/>
                                          </p:stCondLst>
                                        </p:cTn>
                                        <p:tgtEl>
                                          <p:spTgt spid="21"/>
                                        </p:tgtEl>
                                        <p:attrNameLst>
                                          <p:attrName>style.visibility</p:attrName>
                                        </p:attrNameLst>
                                      </p:cBhvr>
                                      <p:to>
                                        <p:strVal val="visible"/>
                                      </p:to>
                                    </p:set>
                                    <p:anim calcmode="lin" valueType="num">
                                      <p:cBhvr>
                                        <p:cTn id="45" dur="750" fill="hold"/>
                                        <p:tgtEl>
                                          <p:spTgt spid="21"/>
                                        </p:tgtEl>
                                        <p:attrNameLst>
                                          <p:attrName>ppt_w</p:attrName>
                                        </p:attrNameLst>
                                      </p:cBhvr>
                                      <p:tavLst>
                                        <p:tav tm="0">
                                          <p:val>
                                            <p:fltVal val="0"/>
                                          </p:val>
                                        </p:tav>
                                        <p:tav tm="100000">
                                          <p:val>
                                            <p:strVal val="#ppt_w"/>
                                          </p:val>
                                        </p:tav>
                                      </p:tavLst>
                                    </p:anim>
                                    <p:anim calcmode="lin" valueType="num">
                                      <p:cBhvr>
                                        <p:cTn id="46" dur="750" fill="hold"/>
                                        <p:tgtEl>
                                          <p:spTgt spid="21"/>
                                        </p:tgtEl>
                                        <p:attrNameLst>
                                          <p:attrName>ppt_h</p:attrName>
                                        </p:attrNameLst>
                                      </p:cBhvr>
                                      <p:tavLst>
                                        <p:tav tm="0">
                                          <p:val>
                                            <p:fltVal val="0"/>
                                          </p:val>
                                        </p:tav>
                                        <p:tav tm="100000">
                                          <p:val>
                                            <p:strVal val="#ppt_h"/>
                                          </p:val>
                                        </p:tav>
                                      </p:tavLst>
                                    </p:anim>
                                    <p:animEffect transition="in" filter="fade">
                                      <p:cBhvr>
                                        <p:cTn id="47" dur="750"/>
                                        <p:tgtEl>
                                          <p:spTgt spid="21"/>
                                        </p:tgtEl>
                                      </p:cBhvr>
                                    </p:animEffect>
                                  </p:childTnLst>
                                </p:cTn>
                              </p:par>
                            </p:childTnLst>
                          </p:cTn>
                        </p:par>
                        <p:par>
                          <p:cTn id="48" fill="hold">
                            <p:stCondLst>
                              <p:cond delay="7000"/>
                            </p:stCondLst>
                            <p:childTnLst>
                              <p:par>
                                <p:cTn id="49" presetID="22" presetClass="entr" presetSubtype="8" fill="hold" grpId="0" nodeType="afterEffect">
                                  <p:stCondLst>
                                    <p:cond delay="0"/>
                                  </p:stCondLst>
                                  <p:childTnLst>
                                    <p:set>
                                      <p:cBhvr>
                                        <p:cTn id="50" dur="1" fill="hold">
                                          <p:stCondLst>
                                            <p:cond delay="0"/>
                                          </p:stCondLst>
                                        </p:cTn>
                                        <p:tgtEl>
                                          <p:spTgt spid="22"/>
                                        </p:tgtEl>
                                        <p:attrNameLst>
                                          <p:attrName>style.visibility</p:attrName>
                                        </p:attrNameLst>
                                      </p:cBhvr>
                                      <p:to>
                                        <p:strVal val="visible"/>
                                      </p:to>
                                    </p:set>
                                    <p:animEffect transition="in" filter="wipe(left)">
                                      <p:cBhvr>
                                        <p:cTn id="51" dur="500"/>
                                        <p:tgtEl>
                                          <p:spTgt spid="22"/>
                                        </p:tgtEl>
                                      </p:cBhvr>
                                    </p:animEffect>
                                  </p:childTnLst>
                                </p:cTn>
                              </p:par>
                            </p:childTnLst>
                          </p:cTn>
                        </p:par>
                        <p:par>
                          <p:cTn id="52" fill="hold">
                            <p:stCondLst>
                              <p:cond delay="7500"/>
                            </p:stCondLst>
                            <p:childTnLst>
                              <p:par>
                                <p:cTn id="53" presetID="42" presetClass="entr" presetSubtype="0" fill="hold" nodeType="afterEffect">
                                  <p:stCondLst>
                                    <p:cond delay="0"/>
                                  </p:stCondLst>
                                  <p:childTnLst>
                                    <p:set>
                                      <p:cBhvr>
                                        <p:cTn id="54" dur="1" fill="hold">
                                          <p:stCondLst>
                                            <p:cond delay="0"/>
                                          </p:stCondLst>
                                        </p:cTn>
                                        <p:tgtEl>
                                          <p:spTgt spid="13"/>
                                        </p:tgtEl>
                                        <p:attrNameLst>
                                          <p:attrName>style.visibility</p:attrName>
                                        </p:attrNameLst>
                                      </p:cBhvr>
                                      <p:to>
                                        <p:strVal val="visible"/>
                                      </p:to>
                                    </p:set>
                                    <p:animEffect transition="in" filter="fade">
                                      <p:cBhvr>
                                        <p:cTn id="55" dur="1000"/>
                                        <p:tgtEl>
                                          <p:spTgt spid="13"/>
                                        </p:tgtEl>
                                      </p:cBhvr>
                                    </p:animEffect>
                                    <p:anim calcmode="lin" valueType="num">
                                      <p:cBhvr>
                                        <p:cTn id="56" dur="1000" fill="hold"/>
                                        <p:tgtEl>
                                          <p:spTgt spid="13"/>
                                        </p:tgtEl>
                                        <p:attrNameLst>
                                          <p:attrName>ppt_x</p:attrName>
                                        </p:attrNameLst>
                                      </p:cBhvr>
                                      <p:tavLst>
                                        <p:tav tm="0">
                                          <p:val>
                                            <p:strVal val="#ppt_x"/>
                                          </p:val>
                                        </p:tav>
                                        <p:tav tm="100000">
                                          <p:val>
                                            <p:strVal val="#ppt_x"/>
                                          </p:val>
                                        </p:tav>
                                      </p:tavLst>
                                    </p:anim>
                                    <p:anim calcmode="lin" valueType="num">
                                      <p:cBhvr>
                                        <p:cTn id="57" dur="1000" fill="hold"/>
                                        <p:tgtEl>
                                          <p:spTgt spid="13"/>
                                        </p:tgtEl>
                                        <p:attrNameLst>
                                          <p:attrName>ppt_y</p:attrName>
                                        </p:attrNameLst>
                                      </p:cBhvr>
                                      <p:tavLst>
                                        <p:tav tm="0">
                                          <p:val>
                                            <p:strVal val="#ppt_y+.1"/>
                                          </p:val>
                                        </p:tav>
                                        <p:tav tm="100000">
                                          <p:val>
                                            <p:strVal val="#ppt_y"/>
                                          </p:val>
                                        </p:tav>
                                      </p:tavLst>
                                    </p:anim>
                                  </p:childTnLst>
                                </p:cTn>
                              </p:par>
                            </p:childTnLst>
                          </p:cTn>
                        </p:par>
                        <p:par>
                          <p:cTn id="58" fill="hold">
                            <p:stCondLst>
                              <p:cond delay="8500"/>
                            </p:stCondLst>
                            <p:childTnLst>
                              <p:par>
                                <p:cTn id="59" presetID="53" presetClass="entr" presetSubtype="16" fill="hold" grpId="0" nodeType="afterEffect">
                                  <p:stCondLst>
                                    <p:cond delay="0"/>
                                  </p:stCondLst>
                                  <p:childTnLst>
                                    <p:set>
                                      <p:cBhvr>
                                        <p:cTn id="60" dur="1" fill="hold">
                                          <p:stCondLst>
                                            <p:cond delay="0"/>
                                          </p:stCondLst>
                                        </p:cTn>
                                        <p:tgtEl>
                                          <p:spTgt spid="23"/>
                                        </p:tgtEl>
                                        <p:attrNameLst>
                                          <p:attrName>style.visibility</p:attrName>
                                        </p:attrNameLst>
                                      </p:cBhvr>
                                      <p:to>
                                        <p:strVal val="visible"/>
                                      </p:to>
                                    </p:set>
                                    <p:anim calcmode="lin" valueType="num">
                                      <p:cBhvr>
                                        <p:cTn id="61" dur="750" fill="hold"/>
                                        <p:tgtEl>
                                          <p:spTgt spid="23"/>
                                        </p:tgtEl>
                                        <p:attrNameLst>
                                          <p:attrName>ppt_w</p:attrName>
                                        </p:attrNameLst>
                                      </p:cBhvr>
                                      <p:tavLst>
                                        <p:tav tm="0">
                                          <p:val>
                                            <p:fltVal val="0"/>
                                          </p:val>
                                        </p:tav>
                                        <p:tav tm="100000">
                                          <p:val>
                                            <p:strVal val="#ppt_w"/>
                                          </p:val>
                                        </p:tav>
                                      </p:tavLst>
                                    </p:anim>
                                    <p:anim calcmode="lin" valueType="num">
                                      <p:cBhvr>
                                        <p:cTn id="62" dur="750" fill="hold"/>
                                        <p:tgtEl>
                                          <p:spTgt spid="23"/>
                                        </p:tgtEl>
                                        <p:attrNameLst>
                                          <p:attrName>ppt_h</p:attrName>
                                        </p:attrNameLst>
                                      </p:cBhvr>
                                      <p:tavLst>
                                        <p:tav tm="0">
                                          <p:val>
                                            <p:fltVal val="0"/>
                                          </p:val>
                                        </p:tav>
                                        <p:tav tm="100000">
                                          <p:val>
                                            <p:strVal val="#ppt_h"/>
                                          </p:val>
                                        </p:tav>
                                      </p:tavLst>
                                    </p:anim>
                                    <p:animEffect transition="in" filter="fade">
                                      <p:cBhvr>
                                        <p:cTn id="63" dur="750"/>
                                        <p:tgtEl>
                                          <p:spTgt spid="23"/>
                                        </p:tgtEl>
                                      </p:cBhvr>
                                    </p:animEffect>
                                  </p:childTnLst>
                                </p:cTn>
                              </p:par>
                            </p:childTnLst>
                          </p:cTn>
                        </p:par>
                        <p:par>
                          <p:cTn id="64" fill="hold">
                            <p:stCondLst>
                              <p:cond delay="9250"/>
                            </p:stCondLst>
                            <p:childTnLst>
                              <p:par>
                                <p:cTn id="65" presetID="22" presetClass="entr" presetSubtype="8" fill="hold" grpId="0" nodeType="afterEffect">
                                  <p:stCondLst>
                                    <p:cond delay="0"/>
                                  </p:stCondLst>
                                  <p:childTnLst>
                                    <p:set>
                                      <p:cBhvr>
                                        <p:cTn id="66" dur="1" fill="hold">
                                          <p:stCondLst>
                                            <p:cond delay="0"/>
                                          </p:stCondLst>
                                        </p:cTn>
                                        <p:tgtEl>
                                          <p:spTgt spid="24"/>
                                        </p:tgtEl>
                                        <p:attrNameLst>
                                          <p:attrName>style.visibility</p:attrName>
                                        </p:attrNameLst>
                                      </p:cBhvr>
                                      <p:to>
                                        <p:strVal val="visible"/>
                                      </p:to>
                                    </p:set>
                                    <p:animEffect transition="in" filter="wipe(left)">
                                      <p:cBhvr>
                                        <p:cTn id="67"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8" grpId="0"/>
      <p:bldP spid="19" grpId="0"/>
      <p:bldP spid="20" grpId="0"/>
      <p:bldP spid="21" grpId="0"/>
      <p:bldP spid="22" grpId="0"/>
      <p:bldP spid="23" grpId="0"/>
      <p:bldP spid="24"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矩形 29"/>
          <p:cNvSpPr/>
          <p:nvPr/>
        </p:nvSpPr>
        <p:spPr>
          <a:xfrm>
            <a:off x="2520247" y="3082109"/>
            <a:ext cx="4697435" cy="100549"/>
          </a:xfrm>
          <a:prstGeom prst="rect">
            <a:avLst/>
          </a:prstGeom>
          <a:pattFill prst="ltUpDiag">
            <a:fgClr>
              <a:srgbClr val="414455"/>
            </a:fgClr>
            <a:bgClr>
              <a:srgbClr val="E8E8E6"/>
            </a:bgClr>
          </a:pattFill>
          <a:ln>
            <a:noFill/>
          </a:ln>
        </p:spPr>
        <p:style>
          <a:lnRef idx="2">
            <a:schemeClr val="accent1">
              <a:shade val="50000"/>
            </a:schemeClr>
          </a:lnRef>
          <a:fillRef idx="1">
            <a:schemeClr val="accent1"/>
          </a:fillRef>
          <a:effectRef idx="0">
            <a:schemeClr val="accent1"/>
          </a:effectRef>
          <a:fontRef idx="minor">
            <a:schemeClr val="lt1"/>
          </a:fontRef>
        </p:style>
        <p:txBody>
          <a:bodyPr lIns="68588" tIns="34294" rIns="68588" bIns="34294" rtlCol="0" anchor="ctr"/>
          <a:lstStyle/>
          <a:p>
            <a:pPr algn="ctr"/>
            <a:endParaRPr lang="zh-CN" altLang="en-US" sz="1012"/>
          </a:p>
        </p:txBody>
      </p:sp>
      <p:sp>
        <p:nvSpPr>
          <p:cNvPr id="31" name="矩形 30"/>
          <p:cNvSpPr/>
          <p:nvPr/>
        </p:nvSpPr>
        <p:spPr>
          <a:xfrm>
            <a:off x="2088299" y="1307374"/>
            <a:ext cx="4697435" cy="100549"/>
          </a:xfrm>
          <a:prstGeom prst="rect">
            <a:avLst/>
          </a:prstGeom>
          <a:pattFill prst="ltUpDiag">
            <a:fgClr>
              <a:srgbClr val="414455"/>
            </a:fgClr>
            <a:bgClr>
              <a:srgbClr val="E8E8E6"/>
            </a:bgClr>
          </a:pattFill>
          <a:ln>
            <a:noFill/>
          </a:ln>
        </p:spPr>
        <p:style>
          <a:lnRef idx="2">
            <a:schemeClr val="accent1">
              <a:shade val="50000"/>
            </a:schemeClr>
          </a:lnRef>
          <a:fillRef idx="1">
            <a:schemeClr val="accent1"/>
          </a:fillRef>
          <a:effectRef idx="0">
            <a:schemeClr val="accent1"/>
          </a:effectRef>
          <a:fontRef idx="minor">
            <a:schemeClr val="lt1"/>
          </a:fontRef>
        </p:style>
        <p:txBody>
          <a:bodyPr lIns="68588" tIns="34294" rIns="68588" bIns="34294" rtlCol="0" anchor="ctr"/>
          <a:lstStyle/>
          <a:p>
            <a:pPr algn="ctr"/>
            <a:endParaRPr lang="zh-CN" altLang="en-US" sz="1012"/>
          </a:p>
        </p:txBody>
      </p:sp>
      <p:sp>
        <p:nvSpPr>
          <p:cNvPr id="32" name="椭圆 64"/>
          <p:cNvSpPr>
            <a:spLocks noChangeArrowheads="1"/>
          </p:cNvSpPr>
          <p:nvPr/>
        </p:nvSpPr>
        <p:spPr bwMode="auto">
          <a:xfrm>
            <a:off x="954437" y="1059932"/>
            <a:ext cx="1243759" cy="1243536"/>
          </a:xfrm>
          <a:prstGeom prst="ellipse">
            <a:avLst/>
          </a:prstGeom>
          <a:solidFill>
            <a:srgbClr val="C00000"/>
          </a:solidFill>
          <a:ln w="190500" cap="sq" cmpd="sng">
            <a:solidFill>
              <a:srgbClr val="969696"/>
            </a:solidFill>
            <a:round/>
            <a:headEnd/>
            <a:tailEnd/>
          </a:ln>
        </p:spPr>
        <p:txBody>
          <a:bodyPr lIns="68588" tIns="34294" rIns="68588" bIns="34294" anchor="ctr"/>
          <a:lstStyle/>
          <a:p>
            <a:pPr algn="ctr"/>
            <a:r>
              <a:rPr lang="zh-CN" altLang="en-US" sz="2099" b="1" dirty="0">
                <a:solidFill>
                  <a:schemeClr val="bg1"/>
                </a:solidFill>
                <a:latin typeface="微软雅黑" pitchFamily="34" charset="-122"/>
                <a:ea typeface="微软雅黑" pitchFamily="34" charset="-122"/>
                <a:sym typeface="宋体" panose="02010600030101010101" pitchFamily="2" charset="-122"/>
              </a:rPr>
              <a:t>添加文字</a:t>
            </a:r>
            <a:endParaRPr lang="zh-CN" altLang="zh-CN" sz="2099" b="1" dirty="0">
              <a:solidFill>
                <a:schemeClr val="bg1"/>
              </a:solidFill>
              <a:latin typeface="微软雅黑" pitchFamily="34" charset="-122"/>
              <a:ea typeface="微软雅黑" pitchFamily="34" charset="-122"/>
              <a:sym typeface="宋体" panose="02010600030101010101" pitchFamily="2" charset="-122"/>
            </a:endParaRPr>
          </a:p>
        </p:txBody>
      </p:sp>
      <p:sp>
        <p:nvSpPr>
          <p:cNvPr id="33" name="TextBox 32"/>
          <p:cNvSpPr txBox="1"/>
          <p:nvPr/>
        </p:nvSpPr>
        <p:spPr>
          <a:xfrm>
            <a:off x="2436812" y="1432205"/>
            <a:ext cx="4427468" cy="1509652"/>
          </a:xfrm>
          <a:prstGeom prst="rect">
            <a:avLst/>
          </a:prstGeom>
          <a:noFill/>
        </p:spPr>
        <p:txBody>
          <a:bodyPr wrap="square" lIns="68588" tIns="34294" rIns="68588" bIns="34294" rtlCol="0">
            <a:spAutoFit/>
          </a:bodyPr>
          <a:lstStyle/>
          <a:p>
            <a:pPr>
              <a:lnSpc>
                <a:spcPct val="130000"/>
              </a:lnSpc>
            </a:pPr>
            <a:r>
              <a:rPr lang="zh-CN" altLang="en-US" sz="1200" dirty="0">
                <a:solidFill>
                  <a:sysClr val="windowText" lastClr="000000"/>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您的内容打在这里，或者通过复制您的文本后，在此框中选择粘贴，并选择只保留文字。您的内容打在这里，或者通过复制您的文本后，在此框中选择粘贴，并选择只保留文字。</a:t>
            </a:r>
            <a:endParaRPr lang="en-US" altLang="zh-CN" sz="1200" dirty="0">
              <a:solidFill>
                <a:sysClr val="windowText" lastClr="000000"/>
              </a:solidFill>
              <a:latin typeface="微软雅黑" pitchFamily="34" charset="-122"/>
              <a:ea typeface="微软雅黑" pitchFamily="34" charset="-122"/>
            </a:endParaRPr>
          </a:p>
          <a:p>
            <a:pPr>
              <a:lnSpc>
                <a:spcPct val="130000"/>
              </a:lnSpc>
            </a:pPr>
            <a:r>
              <a:rPr lang="zh-CN" altLang="en-US" sz="1200" dirty="0">
                <a:solidFill>
                  <a:sysClr val="windowText" lastClr="000000"/>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a:t>
            </a:r>
          </a:p>
        </p:txBody>
      </p:sp>
      <p:sp>
        <p:nvSpPr>
          <p:cNvPr id="34" name="椭圆 64"/>
          <p:cNvSpPr>
            <a:spLocks noChangeArrowheads="1"/>
          </p:cNvSpPr>
          <p:nvPr/>
        </p:nvSpPr>
        <p:spPr bwMode="auto">
          <a:xfrm>
            <a:off x="7055702" y="2622358"/>
            <a:ext cx="1243759" cy="1243536"/>
          </a:xfrm>
          <a:prstGeom prst="ellipse">
            <a:avLst/>
          </a:prstGeom>
          <a:solidFill>
            <a:srgbClr val="C00000"/>
          </a:solidFill>
          <a:ln w="190500" cap="sq" cmpd="sng">
            <a:solidFill>
              <a:srgbClr val="969696"/>
            </a:solidFill>
            <a:round/>
            <a:headEnd/>
            <a:tailEnd/>
          </a:ln>
        </p:spPr>
        <p:txBody>
          <a:bodyPr lIns="68588" tIns="34294" rIns="68588" bIns="34294" anchor="ctr"/>
          <a:lstStyle/>
          <a:p>
            <a:pPr algn="ctr"/>
            <a:r>
              <a:rPr lang="zh-CN" altLang="en-US" sz="2099" b="1" dirty="0">
                <a:solidFill>
                  <a:schemeClr val="bg1"/>
                </a:solidFill>
                <a:latin typeface="微软雅黑" pitchFamily="34" charset="-122"/>
                <a:ea typeface="微软雅黑" pitchFamily="34" charset="-122"/>
                <a:sym typeface="宋体" panose="02010600030101010101" pitchFamily="2" charset="-122"/>
              </a:rPr>
              <a:t>添加文字</a:t>
            </a:r>
            <a:endParaRPr lang="zh-CN" altLang="zh-CN" sz="2099" b="1" dirty="0">
              <a:solidFill>
                <a:schemeClr val="bg1"/>
              </a:solidFill>
              <a:latin typeface="微软雅黑" pitchFamily="34" charset="-122"/>
              <a:ea typeface="微软雅黑" pitchFamily="34" charset="-122"/>
              <a:sym typeface="宋体" panose="02010600030101010101" pitchFamily="2" charset="-122"/>
            </a:endParaRPr>
          </a:p>
        </p:txBody>
      </p:sp>
      <p:sp>
        <p:nvSpPr>
          <p:cNvPr id="62" name="TextBox 61"/>
          <p:cNvSpPr txBox="1"/>
          <p:nvPr/>
        </p:nvSpPr>
        <p:spPr>
          <a:xfrm>
            <a:off x="2436812" y="3244128"/>
            <a:ext cx="4427468" cy="1509652"/>
          </a:xfrm>
          <a:prstGeom prst="rect">
            <a:avLst/>
          </a:prstGeom>
          <a:noFill/>
        </p:spPr>
        <p:txBody>
          <a:bodyPr wrap="square" lIns="68588" tIns="34294" rIns="68588" bIns="34294" rtlCol="0">
            <a:spAutoFit/>
          </a:bodyPr>
          <a:lstStyle/>
          <a:p>
            <a:pPr>
              <a:lnSpc>
                <a:spcPct val="130000"/>
              </a:lnSpc>
            </a:pPr>
            <a:r>
              <a:rPr lang="zh-CN" altLang="en-US" sz="1200" dirty="0">
                <a:solidFill>
                  <a:sysClr val="windowText" lastClr="000000"/>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您的内容打在这里，或者通过复制您的文本后，在此框中选择粘贴，并选择只保留文字。您的内容打在这里，或者通过复制您的文本后，在此框中选择粘贴，并选择只保留文字。</a:t>
            </a:r>
            <a:endParaRPr lang="en-US" altLang="zh-CN" sz="1200" dirty="0">
              <a:solidFill>
                <a:sysClr val="windowText" lastClr="000000"/>
              </a:solidFill>
              <a:latin typeface="微软雅黑" pitchFamily="34" charset="-122"/>
              <a:ea typeface="微软雅黑" pitchFamily="34" charset="-122"/>
            </a:endParaRPr>
          </a:p>
          <a:p>
            <a:pPr>
              <a:lnSpc>
                <a:spcPct val="130000"/>
              </a:lnSpc>
            </a:pPr>
            <a:r>
              <a:rPr lang="zh-CN" altLang="en-US" sz="1200" dirty="0">
                <a:solidFill>
                  <a:sysClr val="windowText" lastClr="000000"/>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a:t>
            </a: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2642255881"/>
      </p:ext>
    </p:extLst>
  </p:cSld>
  <p:clrMapOvr>
    <a:masterClrMapping/>
  </p:clrMapOvr>
  <mc:AlternateContent xmlns:mc="http://schemas.openxmlformats.org/markup-compatibility/2006" xmlns:p14="http://schemas.microsoft.com/office/powerpoint/2010/main">
    <mc:Choice Requires="p14">
      <p:transition spd="slow" p14:dur="900" advClick="0" advTm="0">
        <p14:warp dir="in"/>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32"/>
                                        </p:tgtEl>
                                        <p:attrNameLst>
                                          <p:attrName>style.visibility</p:attrName>
                                        </p:attrNameLst>
                                      </p:cBhvr>
                                      <p:to>
                                        <p:strVal val="visible"/>
                                      </p:to>
                                    </p:set>
                                    <p:anim calcmode="lin" valueType="num">
                                      <p:cBhvr additive="base">
                                        <p:cTn id="7" dur="500" fill="hold"/>
                                        <p:tgtEl>
                                          <p:spTgt spid="32"/>
                                        </p:tgtEl>
                                        <p:attrNameLst>
                                          <p:attrName>ppt_x</p:attrName>
                                        </p:attrNameLst>
                                      </p:cBhvr>
                                      <p:tavLst>
                                        <p:tav tm="0">
                                          <p:val>
                                            <p:strVal val="0-#ppt_w/2"/>
                                          </p:val>
                                        </p:tav>
                                        <p:tav tm="100000">
                                          <p:val>
                                            <p:strVal val="#ppt_x"/>
                                          </p:val>
                                        </p:tav>
                                      </p:tavLst>
                                    </p:anim>
                                    <p:anim calcmode="lin" valueType="num">
                                      <p:cBhvr additive="base">
                                        <p:cTn id="8" dur="500" fill="hold"/>
                                        <p:tgtEl>
                                          <p:spTgt spid="32"/>
                                        </p:tgtEl>
                                        <p:attrNameLst>
                                          <p:attrName>ppt_y</p:attrName>
                                        </p:attrNameLst>
                                      </p:cBhvr>
                                      <p:tavLst>
                                        <p:tav tm="0">
                                          <p:val>
                                            <p:strVal val="#ppt_y"/>
                                          </p:val>
                                        </p:tav>
                                        <p:tav tm="100000">
                                          <p:val>
                                            <p:strVal val="#ppt_y"/>
                                          </p:val>
                                        </p:tav>
                                      </p:tavLst>
                                    </p:anim>
                                  </p:childTnLst>
                                </p:cTn>
                              </p:par>
                              <p:par>
                                <p:cTn id="9" presetID="8" presetClass="emph" presetSubtype="0" fill="hold" grpId="1" nodeType="withEffect">
                                  <p:stCondLst>
                                    <p:cond delay="0"/>
                                  </p:stCondLst>
                                  <p:childTnLst>
                                    <p:animRot by="21600000">
                                      <p:cBhvr>
                                        <p:cTn id="10" dur="500" fill="hold"/>
                                        <p:tgtEl>
                                          <p:spTgt spid="32"/>
                                        </p:tgtEl>
                                        <p:attrNameLst>
                                          <p:attrName>r</p:attrName>
                                        </p:attrNameLst>
                                      </p:cBhvr>
                                    </p:animRot>
                                  </p:childTnLst>
                                </p:cTn>
                              </p:par>
                            </p:childTnLst>
                          </p:cTn>
                        </p:par>
                        <p:par>
                          <p:cTn id="11" fill="hold">
                            <p:stCondLst>
                              <p:cond delay="500"/>
                            </p:stCondLst>
                            <p:childTnLst>
                              <p:par>
                                <p:cTn id="12" presetID="22" presetClass="entr" presetSubtype="8" fill="hold" grpId="0" nodeType="afterEffect">
                                  <p:stCondLst>
                                    <p:cond delay="0"/>
                                  </p:stCondLst>
                                  <p:childTnLst>
                                    <p:set>
                                      <p:cBhvr>
                                        <p:cTn id="13" dur="1" fill="hold">
                                          <p:stCondLst>
                                            <p:cond delay="0"/>
                                          </p:stCondLst>
                                        </p:cTn>
                                        <p:tgtEl>
                                          <p:spTgt spid="31"/>
                                        </p:tgtEl>
                                        <p:attrNameLst>
                                          <p:attrName>style.visibility</p:attrName>
                                        </p:attrNameLst>
                                      </p:cBhvr>
                                      <p:to>
                                        <p:strVal val="visible"/>
                                      </p:to>
                                    </p:set>
                                    <p:animEffect transition="in" filter="wipe(left)">
                                      <p:cBhvr>
                                        <p:cTn id="14" dur="500"/>
                                        <p:tgtEl>
                                          <p:spTgt spid="31"/>
                                        </p:tgtEl>
                                      </p:cBhvr>
                                    </p:animEffect>
                                  </p:childTnLst>
                                </p:cTn>
                              </p:par>
                            </p:childTnLst>
                          </p:cTn>
                        </p:par>
                        <p:par>
                          <p:cTn id="15" fill="hold">
                            <p:stCondLst>
                              <p:cond delay="1000"/>
                            </p:stCondLst>
                            <p:childTnLst>
                              <p:par>
                                <p:cTn id="16" presetID="22" presetClass="entr" presetSubtype="8" fill="hold" grpId="0" nodeType="afterEffect">
                                  <p:stCondLst>
                                    <p:cond delay="0"/>
                                  </p:stCondLst>
                                  <p:iterate type="lt">
                                    <p:tmPct val="30000"/>
                                  </p:iterate>
                                  <p:childTnLst>
                                    <p:set>
                                      <p:cBhvr>
                                        <p:cTn id="17" dur="1" fill="hold">
                                          <p:stCondLst>
                                            <p:cond delay="0"/>
                                          </p:stCondLst>
                                        </p:cTn>
                                        <p:tgtEl>
                                          <p:spTgt spid="33"/>
                                        </p:tgtEl>
                                        <p:attrNameLst>
                                          <p:attrName>style.visibility</p:attrName>
                                        </p:attrNameLst>
                                      </p:cBhvr>
                                      <p:to>
                                        <p:strVal val="visible"/>
                                      </p:to>
                                    </p:set>
                                    <p:animEffect transition="in" filter="wipe(left)">
                                      <p:cBhvr>
                                        <p:cTn id="18" dur="100"/>
                                        <p:tgtEl>
                                          <p:spTgt spid="33"/>
                                        </p:tgtEl>
                                      </p:cBhvr>
                                    </p:animEffect>
                                  </p:childTnLst>
                                </p:cTn>
                              </p:par>
                              <p:par>
                                <p:cTn id="19" presetID="36" presetClass="emph" presetSubtype="0" fill="hold" grpId="1" nodeType="withEffect">
                                  <p:stCondLst>
                                    <p:cond delay="0"/>
                                  </p:stCondLst>
                                  <p:iterate type="lt">
                                    <p:tmPct val="30000"/>
                                  </p:iterate>
                                  <p:childTnLst>
                                    <p:animScale>
                                      <p:cBhvr>
                                        <p:cTn id="20" dur="50" autoRev="1" fill="hold">
                                          <p:stCondLst>
                                            <p:cond delay="0"/>
                                          </p:stCondLst>
                                        </p:cTn>
                                        <p:tgtEl>
                                          <p:spTgt spid="33"/>
                                        </p:tgtEl>
                                      </p:cBhvr>
                                      <p:to x="80000" y="100000"/>
                                    </p:animScale>
                                    <p:anim by="(#ppt_w*0.10)" calcmode="lin" valueType="num">
                                      <p:cBhvr>
                                        <p:cTn id="21" dur="50" autoRev="1" fill="hold">
                                          <p:stCondLst>
                                            <p:cond delay="0"/>
                                          </p:stCondLst>
                                        </p:cTn>
                                        <p:tgtEl>
                                          <p:spTgt spid="33"/>
                                        </p:tgtEl>
                                        <p:attrNameLst>
                                          <p:attrName>ppt_x</p:attrName>
                                        </p:attrNameLst>
                                      </p:cBhvr>
                                    </p:anim>
                                    <p:anim by="(-#ppt_w*0.10)" calcmode="lin" valueType="num">
                                      <p:cBhvr>
                                        <p:cTn id="22" dur="50" autoRev="1" fill="hold">
                                          <p:stCondLst>
                                            <p:cond delay="0"/>
                                          </p:stCondLst>
                                        </p:cTn>
                                        <p:tgtEl>
                                          <p:spTgt spid="33"/>
                                        </p:tgtEl>
                                        <p:attrNameLst>
                                          <p:attrName>ppt_y</p:attrName>
                                        </p:attrNameLst>
                                      </p:cBhvr>
                                    </p:anim>
                                    <p:animRot by="-480000">
                                      <p:cBhvr>
                                        <p:cTn id="23" dur="50" autoRev="1" fill="hold">
                                          <p:stCondLst>
                                            <p:cond delay="0"/>
                                          </p:stCondLst>
                                        </p:cTn>
                                        <p:tgtEl>
                                          <p:spTgt spid="33"/>
                                        </p:tgtEl>
                                        <p:attrNameLst>
                                          <p:attrName>r</p:attrName>
                                        </p:attrNameLst>
                                      </p:cBhvr>
                                    </p:animRot>
                                  </p:childTnLst>
                                </p:cTn>
                              </p:par>
                            </p:childTnLst>
                          </p:cTn>
                        </p:par>
                        <p:par>
                          <p:cTn id="24" fill="hold">
                            <p:stCondLst>
                              <p:cond delay="5210"/>
                            </p:stCondLst>
                            <p:childTnLst>
                              <p:par>
                                <p:cTn id="25" presetID="2" presetClass="entr" presetSubtype="2" fill="hold" grpId="0" nodeType="afterEffect">
                                  <p:stCondLst>
                                    <p:cond delay="0"/>
                                  </p:stCondLst>
                                  <p:childTnLst>
                                    <p:set>
                                      <p:cBhvr>
                                        <p:cTn id="26" dur="1" fill="hold">
                                          <p:stCondLst>
                                            <p:cond delay="0"/>
                                          </p:stCondLst>
                                        </p:cTn>
                                        <p:tgtEl>
                                          <p:spTgt spid="34"/>
                                        </p:tgtEl>
                                        <p:attrNameLst>
                                          <p:attrName>style.visibility</p:attrName>
                                        </p:attrNameLst>
                                      </p:cBhvr>
                                      <p:to>
                                        <p:strVal val="visible"/>
                                      </p:to>
                                    </p:set>
                                    <p:anim calcmode="lin" valueType="num">
                                      <p:cBhvr additive="base">
                                        <p:cTn id="27" dur="500" fill="hold"/>
                                        <p:tgtEl>
                                          <p:spTgt spid="34"/>
                                        </p:tgtEl>
                                        <p:attrNameLst>
                                          <p:attrName>ppt_x</p:attrName>
                                        </p:attrNameLst>
                                      </p:cBhvr>
                                      <p:tavLst>
                                        <p:tav tm="0">
                                          <p:val>
                                            <p:strVal val="1+#ppt_w/2"/>
                                          </p:val>
                                        </p:tav>
                                        <p:tav tm="100000">
                                          <p:val>
                                            <p:strVal val="#ppt_x"/>
                                          </p:val>
                                        </p:tav>
                                      </p:tavLst>
                                    </p:anim>
                                    <p:anim calcmode="lin" valueType="num">
                                      <p:cBhvr additive="base">
                                        <p:cTn id="28" dur="500" fill="hold"/>
                                        <p:tgtEl>
                                          <p:spTgt spid="34"/>
                                        </p:tgtEl>
                                        <p:attrNameLst>
                                          <p:attrName>ppt_y</p:attrName>
                                        </p:attrNameLst>
                                      </p:cBhvr>
                                      <p:tavLst>
                                        <p:tav tm="0">
                                          <p:val>
                                            <p:strVal val="#ppt_y"/>
                                          </p:val>
                                        </p:tav>
                                        <p:tav tm="100000">
                                          <p:val>
                                            <p:strVal val="#ppt_y"/>
                                          </p:val>
                                        </p:tav>
                                      </p:tavLst>
                                    </p:anim>
                                  </p:childTnLst>
                                </p:cTn>
                              </p:par>
                              <p:par>
                                <p:cTn id="29" presetID="8" presetClass="emph" presetSubtype="0" fill="hold" grpId="1" nodeType="withEffect">
                                  <p:stCondLst>
                                    <p:cond delay="0"/>
                                  </p:stCondLst>
                                  <p:childTnLst>
                                    <p:animRot by="-21600000">
                                      <p:cBhvr>
                                        <p:cTn id="30" dur="500" fill="hold"/>
                                        <p:tgtEl>
                                          <p:spTgt spid="34"/>
                                        </p:tgtEl>
                                        <p:attrNameLst>
                                          <p:attrName>r</p:attrName>
                                        </p:attrNameLst>
                                      </p:cBhvr>
                                    </p:animRot>
                                  </p:childTnLst>
                                </p:cTn>
                              </p:par>
                            </p:childTnLst>
                          </p:cTn>
                        </p:par>
                        <p:par>
                          <p:cTn id="31" fill="hold">
                            <p:stCondLst>
                              <p:cond delay="5710"/>
                            </p:stCondLst>
                            <p:childTnLst>
                              <p:par>
                                <p:cTn id="32" presetID="22" presetClass="entr" presetSubtype="2" fill="hold" grpId="0" nodeType="afterEffect">
                                  <p:stCondLst>
                                    <p:cond delay="0"/>
                                  </p:stCondLst>
                                  <p:childTnLst>
                                    <p:set>
                                      <p:cBhvr>
                                        <p:cTn id="33" dur="1" fill="hold">
                                          <p:stCondLst>
                                            <p:cond delay="0"/>
                                          </p:stCondLst>
                                        </p:cTn>
                                        <p:tgtEl>
                                          <p:spTgt spid="30"/>
                                        </p:tgtEl>
                                        <p:attrNameLst>
                                          <p:attrName>style.visibility</p:attrName>
                                        </p:attrNameLst>
                                      </p:cBhvr>
                                      <p:to>
                                        <p:strVal val="visible"/>
                                      </p:to>
                                    </p:set>
                                    <p:animEffect transition="in" filter="wipe(right)">
                                      <p:cBhvr>
                                        <p:cTn id="34" dur="500"/>
                                        <p:tgtEl>
                                          <p:spTgt spid="30"/>
                                        </p:tgtEl>
                                      </p:cBhvr>
                                    </p:animEffect>
                                  </p:childTnLst>
                                </p:cTn>
                              </p:par>
                            </p:childTnLst>
                          </p:cTn>
                        </p:par>
                        <p:par>
                          <p:cTn id="35" fill="hold">
                            <p:stCondLst>
                              <p:cond delay="6210"/>
                            </p:stCondLst>
                            <p:childTnLst>
                              <p:par>
                                <p:cTn id="36" presetID="22" presetClass="entr" presetSubtype="8" fill="hold" grpId="0" nodeType="afterEffect">
                                  <p:stCondLst>
                                    <p:cond delay="0"/>
                                  </p:stCondLst>
                                  <p:iterate type="lt">
                                    <p:tmPct val="30000"/>
                                  </p:iterate>
                                  <p:childTnLst>
                                    <p:set>
                                      <p:cBhvr>
                                        <p:cTn id="37" dur="1" fill="hold">
                                          <p:stCondLst>
                                            <p:cond delay="0"/>
                                          </p:stCondLst>
                                        </p:cTn>
                                        <p:tgtEl>
                                          <p:spTgt spid="62"/>
                                        </p:tgtEl>
                                        <p:attrNameLst>
                                          <p:attrName>style.visibility</p:attrName>
                                        </p:attrNameLst>
                                      </p:cBhvr>
                                      <p:to>
                                        <p:strVal val="visible"/>
                                      </p:to>
                                    </p:set>
                                    <p:animEffect transition="in" filter="wipe(left)">
                                      <p:cBhvr>
                                        <p:cTn id="38" dur="100"/>
                                        <p:tgtEl>
                                          <p:spTgt spid="62"/>
                                        </p:tgtEl>
                                      </p:cBhvr>
                                    </p:animEffect>
                                  </p:childTnLst>
                                </p:cTn>
                              </p:par>
                              <p:par>
                                <p:cTn id="39" presetID="36" presetClass="emph" presetSubtype="0" fill="hold" grpId="1" nodeType="withEffect">
                                  <p:stCondLst>
                                    <p:cond delay="0"/>
                                  </p:stCondLst>
                                  <p:iterate type="lt">
                                    <p:tmPct val="30000"/>
                                  </p:iterate>
                                  <p:childTnLst>
                                    <p:animScale>
                                      <p:cBhvr>
                                        <p:cTn id="40" dur="50" autoRev="1" fill="hold">
                                          <p:stCondLst>
                                            <p:cond delay="0"/>
                                          </p:stCondLst>
                                        </p:cTn>
                                        <p:tgtEl>
                                          <p:spTgt spid="62"/>
                                        </p:tgtEl>
                                      </p:cBhvr>
                                      <p:to x="80000" y="100000"/>
                                    </p:animScale>
                                    <p:anim by="(#ppt_w*0.10)" calcmode="lin" valueType="num">
                                      <p:cBhvr>
                                        <p:cTn id="41" dur="50" autoRev="1" fill="hold">
                                          <p:stCondLst>
                                            <p:cond delay="0"/>
                                          </p:stCondLst>
                                        </p:cTn>
                                        <p:tgtEl>
                                          <p:spTgt spid="62"/>
                                        </p:tgtEl>
                                        <p:attrNameLst>
                                          <p:attrName>ppt_x</p:attrName>
                                        </p:attrNameLst>
                                      </p:cBhvr>
                                    </p:anim>
                                    <p:anim by="(-#ppt_w*0.10)" calcmode="lin" valueType="num">
                                      <p:cBhvr>
                                        <p:cTn id="42" dur="50" autoRev="1" fill="hold">
                                          <p:stCondLst>
                                            <p:cond delay="0"/>
                                          </p:stCondLst>
                                        </p:cTn>
                                        <p:tgtEl>
                                          <p:spTgt spid="62"/>
                                        </p:tgtEl>
                                        <p:attrNameLst>
                                          <p:attrName>ppt_y</p:attrName>
                                        </p:attrNameLst>
                                      </p:cBhvr>
                                    </p:anim>
                                    <p:animRot by="-480000">
                                      <p:cBhvr>
                                        <p:cTn id="43" dur="50" autoRev="1" fill="hold">
                                          <p:stCondLst>
                                            <p:cond delay="0"/>
                                          </p:stCondLst>
                                        </p:cTn>
                                        <p:tgtEl>
                                          <p:spTgt spid="62"/>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animBg="1"/>
      <p:bldP spid="31" grpId="0" animBg="1"/>
      <p:bldP spid="32" grpId="0" animBg="1"/>
      <p:bldP spid="32" grpId="1" animBg="1"/>
      <p:bldP spid="33" grpId="0"/>
      <p:bldP spid="33" grpId="1"/>
      <p:bldP spid="34" grpId="0" animBg="1"/>
      <p:bldP spid="34" grpId="1" animBg="1"/>
      <p:bldP spid="62" grpId="0"/>
      <p:bldP spid="62" grpId="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0" y="0"/>
            <a:ext cx="9144000" cy="5143500"/>
          </a:xfrm>
          <a:prstGeom prst="rect">
            <a:avLst/>
          </a:prstGeom>
        </p:spPr>
      </p:pic>
      <p:pic>
        <p:nvPicPr>
          <p:cNvPr id="4" name="图片 3"/>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205159" y="-12700"/>
            <a:ext cx="991117" cy="1871554"/>
          </a:xfrm>
          <a:prstGeom prst="rect">
            <a:avLst/>
          </a:prstGeom>
        </p:spPr>
      </p:pic>
      <p:pic>
        <p:nvPicPr>
          <p:cNvPr id="5" name="图片 4"/>
          <p:cNvPicPr>
            <a:picLocks noChangeAspect="1"/>
          </p:cNvPicPr>
          <p:nvPr/>
        </p:nvPicPr>
        <p:blipFill rotWithShape="1">
          <a:blip r:embed="rId4" cstate="screen">
            <a:extLst>
              <a:ext uri="{28A0092B-C50C-407E-A947-70E740481C1C}">
                <a14:useLocalDpi xmlns:a14="http://schemas.microsoft.com/office/drawing/2010/main"/>
              </a:ext>
            </a:extLst>
          </a:blip>
          <a:srcRect b="-1667"/>
          <a:stretch/>
        </p:blipFill>
        <p:spPr>
          <a:xfrm>
            <a:off x="6855953" y="229328"/>
            <a:ext cx="2288047" cy="2323592"/>
          </a:xfrm>
          <a:prstGeom prst="rect">
            <a:avLst/>
          </a:prstGeom>
        </p:spPr>
      </p:pic>
      <p:pic>
        <p:nvPicPr>
          <p:cNvPr id="6" name="图片 5"/>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2529351" y="1121394"/>
            <a:ext cx="2359058" cy="1179529"/>
          </a:xfrm>
          <a:prstGeom prst="rect">
            <a:avLst/>
          </a:prstGeom>
        </p:spPr>
      </p:pic>
      <p:pic>
        <p:nvPicPr>
          <p:cNvPr id="8" name="图片 7"/>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0" y="2782247"/>
            <a:ext cx="9144000" cy="2357489"/>
          </a:xfrm>
          <a:prstGeom prst="rect">
            <a:avLst/>
          </a:prstGeom>
        </p:spPr>
      </p:pic>
      <p:pic>
        <p:nvPicPr>
          <p:cNvPr id="7" name="图片 6"/>
          <p:cNvPicPr>
            <a:picLocks noChangeAspect="1"/>
          </p:cNvPicPr>
          <p:nvPr/>
        </p:nvPicPr>
        <p:blipFill>
          <a:blip r:embed="rId7" cstate="screen">
            <a:extLst>
              <a:ext uri="{BEBA8EAE-BF5A-486C-A8C5-ECC9F3942E4B}">
                <a14:imgProps xmlns:a14="http://schemas.microsoft.com/office/drawing/2010/main">
                  <a14:imgLayer r:embed="rId8">
                    <a14:imgEffect>
                      <a14:saturation sat="400000"/>
                    </a14:imgEffect>
                  </a14:imgLayer>
                </a14:imgProps>
              </a:ext>
              <a:ext uri="{28A0092B-C50C-407E-A947-70E740481C1C}">
                <a14:useLocalDpi xmlns:a14="http://schemas.microsoft.com/office/drawing/2010/main"/>
              </a:ext>
            </a:extLst>
          </a:blip>
          <a:stretch>
            <a:fillRect/>
          </a:stretch>
        </p:blipFill>
        <p:spPr>
          <a:xfrm>
            <a:off x="6226019" y="2331143"/>
            <a:ext cx="2464313" cy="2692913"/>
          </a:xfrm>
          <a:prstGeom prst="rect">
            <a:avLst/>
          </a:prstGeom>
        </p:spPr>
      </p:pic>
      <p:sp>
        <p:nvSpPr>
          <p:cNvPr id="2" name="文本框 1"/>
          <p:cNvSpPr txBox="1"/>
          <p:nvPr/>
        </p:nvSpPr>
        <p:spPr>
          <a:xfrm>
            <a:off x="3751301" y="921146"/>
            <a:ext cx="1389746" cy="1200329"/>
          </a:xfrm>
          <a:prstGeom prst="rect">
            <a:avLst/>
          </a:prstGeom>
          <a:noFill/>
        </p:spPr>
        <p:txBody>
          <a:bodyPr wrap="square" rtlCol="0">
            <a:spAutoFit/>
          </a:bodyPr>
          <a:lstStyle/>
          <a:p>
            <a:r>
              <a:rPr lang="en-US" altLang="zh-CN" sz="7200" b="1" dirty="0" smtClean="0">
                <a:solidFill>
                  <a:srgbClr val="FF0000"/>
                </a:solidFill>
                <a:latin typeface="+mj-ea"/>
                <a:ea typeface="+mj-ea"/>
              </a:rPr>
              <a:t>04</a:t>
            </a:r>
            <a:endParaRPr lang="zh-CN" altLang="en-US" sz="7200" b="1" dirty="0">
              <a:solidFill>
                <a:srgbClr val="FF0000"/>
              </a:solidFill>
              <a:latin typeface="+mj-ea"/>
              <a:ea typeface="+mj-ea"/>
            </a:endParaRPr>
          </a:p>
        </p:txBody>
      </p:sp>
      <p:sp>
        <p:nvSpPr>
          <p:cNvPr id="18" name="文本框 17"/>
          <p:cNvSpPr txBox="1"/>
          <p:nvPr/>
        </p:nvSpPr>
        <p:spPr>
          <a:xfrm>
            <a:off x="1940735" y="2436751"/>
            <a:ext cx="4288353" cy="707886"/>
          </a:xfrm>
          <a:prstGeom prst="rect">
            <a:avLst/>
          </a:prstGeom>
          <a:noFill/>
        </p:spPr>
        <p:txBody>
          <a:bodyPr wrap="none" rtlCol="0">
            <a:spAutoFit/>
          </a:bodyPr>
          <a:lstStyle/>
          <a:p>
            <a:r>
              <a:rPr lang="zh-CN" altLang="en-US" sz="4000" b="1" dirty="0" smtClean="0">
                <a:solidFill>
                  <a:srgbClr val="FF0000"/>
                </a:solidFill>
                <a:latin typeface="+mj-ea"/>
                <a:ea typeface="+mj-ea"/>
              </a:rPr>
              <a:t>单击添加文字标题</a:t>
            </a:r>
            <a:endParaRPr lang="zh-CN" altLang="en-US" sz="4000" b="1" dirty="0">
              <a:solidFill>
                <a:srgbClr val="FF0000"/>
              </a:solidFill>
              <a:latin typeface="+mj-ea"/>
              <a:ea typeface="+mj-ea"/>
            </a:endParaRPr>
          </a:p>
        </p:txBody>
      </p:sp>
      <p:sp>
        <p:nvSpPr>
          <p:cNvPr id="3" name="文本框 2"/>
          <p:cNvSpPr txBox="1"/>
          <p:nvPr/>
        </p:nvSpPr>
        <p:spPr>
          <a:xfrm>
            <a:off x="2425700" y="3144637"/>
            <a:ext cx="3518912" cy="400110"/>
          </a:xfrm>
          <a:prstGeom prst="rect">
            <a:avLst/>
          </a:prstGeom>
          <a:noFill/>
        </p:spPr>
        <p:txBody>
          <a:bodyPr wrap="none" rtlCol="0">
            <a:spAutoFit/>
          </a:bodyPr>
          <a:lstStyle/>
          <a:p>
            <a:r>
              <a:rPr lang="zh-CN" altLang="en-US" sz="2000" dirty="0">
                <a:solidFill>
                  <a:srgbClr val="FF0000"/>
                </a:solidFill>
              </a:rPr>
              <a:t>单击此处添加您的副标题文字</a:t>
            </a:r>
          </a:p>
        </p:txBody>
      </p:sp>
    </p:spTree>
    <p:extLst>
      <p:ext uri="{BB962C8B-B14F-4D97-AF65-F5344CB8AC3E}">
        <p14:creationId xmlns:p14="http://schemas.microsoft.com/office/powerpoint/2010/main" val="1656808517"/>
      </p:ext>
    </p:extLst>
  </p:cSld>
  <p:clrMapOvr>
    <a:masterClrMapping/>
  </p:clrMapOvr>
  <mc:AlternateContent xmlns:mc="http://schemas.openxmlformats.org/markup-compatibility/2006" xmlns:p14="http://schemas.microsoft.com/office/powerpoint/2010/main">
    <mc:Choice Requires="p14">
      <p:transition spd="slow" p14:dur="900" advClick="0" advTm="0">
        <p14:warp dir="in"/>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3" presetClass="entr" presetSubtype="16" fill="hold" grpId="0" nodeType="afterEffect">
                                  <p:stCondLst>
                                    <p:cond delay="0"/>
                                  </p:stCondLst>
                                  <p:childTnLst>
                                    <p:set>
                                      <p:cBhvr>
                                        <p:cTn id="12" dur="1" fill="hold">
                                          <p:stCondLst>
                                            <p:cond delay="0"/>
                                          </p:stCondLst>
                                        </p:cTn>
                                        <p:tgtEl>
                                          <p:spTgt spid="2"/>
                                        </p:tgtEl>
                                        <p:attrNameLst>
                                          <p:attrName>style.visibility</p:attrName>
                                        </p:attrNameLst>
                                      </p:cBhvr>
                                      <p:to>
                                        <p:strVal val="visible"/>
                                      </p:to>
                                    </p:set>
                                    <p:anim calcmode="lin" valueType="num">
                                      <p:cBhvr>
                                        <p:cTn id="13" dur="750" fill="hold"/>
                                        <p:tgtEl>
                                          <p:spTgt spid="2"/>
                                        </p:tgtEl>
                                        <p:attrNameLst>
                                          <p:attrName>ppt_w</p:attrName>
                                        </p:attrNameLst>
                                      </p:cBhvr>
                                      <p:tavLst>
                                        <p:tav tm="0">
                                          <p:val>
                                            <p:fltVal val="0"/>
                                          </p:val>
                                        </p:tav>
                                        <p:tav tm="100000">
                                          <p:val>
                                            <p:strVal val="#ppt_w"/>
                                          </p:val>
                                        </p:tav>
                                      </p:tavLst>
                                    </p:anim>
                                    <p:anim calcmode="lin" valueType="num">
                                      <p:cBhvr>
                                        <p:cTn id="14" dur="750" fill="hold"/>
                                        <p:tgtEl>
                                          <p:spTgt spid="2"/>
                                        </p:tgtEl>
                                        <p:attrNameLst>
                                          <p:attrName>ppt_h</p:attrName>
                                        </p:attrNameLst>
                                      </p:cBhvr>
                                      <p:tavLst>
                                        <p:tav tm="0">
                                          <p:val>
                                            <p:fltVal val="0"/>
                                          </p:val>
                                        </p:tav>
                                        <p:tav tm="100000">
                                          <p:val>
                                            <p:strVal val="#ppt_h"/>
                                          </p:val>
                                        </p:tav>
                                      </p:tavLst>
                                    </p:anim>
                                    <p:animEffect transition="in" filter="fade">
                                      <p:cBhvr>
                                        <p:cTn id="15" dur="750"/>
                                        <p:tgtEl>
                                          <p:spTgt spid="2"/>
                                        </p:tgtEl>
                                      </p:cBhvr>
                                    </p:animEffect>
                                  </p:childTnLst>
                                </p:cTn>
                              </p:par>
                            </p:childTnLst>
                          </p:cTn>
                        </p:par>
                        <p:par>
                          <p:cTn id="16" fill="hold">
                            <p:stCondLst>
                              <p:cond delay="1750"/>
                            </p:stCondLst>
                            <p:childTnLst>
                              <p:par>
                                <p:cTn id="17" presetID="22" presetClass="entr" presetSubtype="8" fill="hold" grpId="0" nodeType="afterEffect">
                                  <p:stCondLst>
                                    <p:cond delay="0"/>
                                  </p:stCondLst>
                                  <p:childTnLst>
                                    <p:set>
                                      <p:cBhvr>
                                        <p:cTn id="18" dur="1" fill="hold">
                                          <p:stCondLst>
                                            <p:cond delay="0"/>
                                          </p:stCondLst>
                                        </p:cTn>
                                        <p:tgtEl>
                                          <p:spTgt spid="18"/>
                                        </p:tgtEl>
                                        <p:attrNameLst>
                                          <p:attrName>style.visibility</p:attrName>
                                        </p:attrNameLst>
                                      </p:cBhvr>
                                      <p:to>
                                        <p:strVal val="visible"/>
                                      </p:to>
                                    </p:set>
                                    <p:animEffect transition="in" filter="wipe(left)">
                                      <p:cBhvr>
                                        <p:cTn id="19" dur="750"/>
                                        <p:tgtEl>
                                          <p:spTgt spid="18"/>
                                        </p:tgtEl>
                                      </p:cBhvr>
                                    </p:animEffect>
                                  </p:childTnLst>
                                </p:cTn>
                              </p:par>
                            </p:childTnLst>
                          </p:cTn>
                        </p:par>
                        <p:par>
                          <p:cTn id="20" fill="hold">
                            <p:stCondLst>
                              <p:cond delay="2500"/>
                            </p:stCondLst>
                            <p:childTnLst>
                              <p:par>
                                <p:cTn id="21" presetID="16" presetClass="entr" presetSubtype="21" fill="hold" grpId="0" nodeType="afterEffect">
                                  <p:stCondLst>
                                    <p:cond delay="0"/>
                                  </p:stCondLst>
                                  <p:childTnLst>
                                    <p:set>
                                      <p:cBhvr>
                                        <p:cTn id="22" dur="1" fill="hold">
                                          <p:stCondLst>
                                            <p:cond delay="0"/>
                                          </p:stCondLst>
                                        </p:cTn>
                                        <p:tgtEl>
                                          <p:spTgt spid="3"/>
                                        </p:tgtEl>
                                        <p:attrNameLst>
                                          <p:attrName>style.visibility</p:attrName>
                                        </p:attrNameLst>
                                      </p:cBhvr>
                                      <p:to>
                                        <p:strVal val="visible"/>
                                      </p:to>
                                    </p:set>
                                    <p:animEffect transition="in" filter="barn(inVertical)">
                                      <p:cBhvr>
                                        <p:cTn id="23"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8" grpId="0"/>
      <p:bldP spid="3"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 name="椭圆 66"/>
          <p:cNvSpPr/>
          <p:nvPr/>
        </p:nvSpPr>
        <p:spPr>
          <a:xfrm>
            <a:off x="3217278" y="1705448"/>
            <a:ext cx="2333378" cy="2382330"/>
          </a:xfrm>
          <a:prstGeom prst="ellipse">
            <a:avLst/>
          </a:prstGeom>
          <a:noFill/>
          <a:ln w="444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32227" tIns="16114" rIns="32227" bIns="16114" spcCol="0" rtlCol="0" anchor="ctr"/>
          <a:lstStyle/>
          <a:p>
            <a:pPr algn="ctr"/>
            <a:endParaRPr lang="zh-CN" altLang="en-US" sz="877"/>
          </a:p>
        </p:txBody>
      </p:sp>
      <p:grpSp>
        <p:nvGrpSpPr>
          <p:cNvPr id="84" name="组合 83"/>
          <p:cNvGrpSpPr/>
          <p:nvPr/>
        </p:nvGrpSpPr>
        <p:grpSpPr>
          <a:xfrm>
            <a:off x="3158620" y="1515946"/>
            <a:ext cx="1060627" cy="1082877"/>
            <a:chOff x="8223541" y="4032225"/>
            <a:chExt cx="2880320" cy="2880320"/>
          </a:xfrm>
        </p:grpSpPr>
        <p:sp>
          <p:nvSpPr>
            <p:cNvPr id="55" name="泪滴形 54"/>
            <p:cNvSpPr/>
            <p:nvPr/>
          </p:nvSpPr>
          <p:spPr>
            <a:xfrm flipV="1">
              <a:off x="8223541" y="4032225"/>
              <a:ext cx="2880320" cy="2880320"/>
            </a:xfrm>
            <a:prstGeom prst="teardrop">
              <a:avLst/>
            </a:prstGeom>
            <a:solidFill>
              <a:srgbClr val="CB0B0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877"/>
            </a:p>
          </p:txBody>
        </p:sp>
        <p:sp>
          <p:nvSpPr>
            <p:cNvPr id="59" name="TextBox 58"/>
            <p:cNvSpPr txBox="1"/>
            <p:nvPr/>
          </p:nvSpPr>
          <p:spPr>
            <a:xfrm>
              <a:off x="8907617" y="5149464"/>
              <a:ext cx="1949302" cy="1202219"/>
            </a:xfrm>
            <a:prstGeom prst="rect">
              <a:avLst/>
            </a:prstGeom>
            <a:noFill/>
          </p:spPr>
          <p:txBody>
            <a:bodyPr wrap="square" rtlCol="0">
              <a:spAutoFit/>
            </a:bodyPr>
            <a:lstStyle/>
            <a:p>
              <a:r>
                <a:rPr lang="en-US" altLang="zh-CN" sz="2337" dirty="0">
                  <a:solidFill>
                    <a:schemeClr val="bg1"/>
                  </a:solidFill>
                </a:rPr>
                <a:t>20%</a:t>
              </a:r>
              <a:endParaRPr lang="zh-CN" altLang="en-US" sz="2337" dirty="0">
                <a:solidFill>
                  <a:schemeClr val="bg1"/>
                </a:solidFill>
              </a:endParaRPr>
            </a:p>
          </p:txBody>
        </p:sp>
      </p:grpSp>
      <p:grpSp>
        <p:nvGrpSpPr>
          <p:cNvPr id="81" name="组合 80"/>
          <p:cNvGrpSpPr/>
          <p:nvPr/>
        </p:nvGrpSpPr>
        <p:grpSpPr>
          <a:xfrm>
            <a:off x="4573333" y="1515946"/>
            <a:ext cx="1060627" cy="1082877"/>
            <a:chOff x="12065445" y="4032225"/>
            <a:chExt cx="2880320" cy="2880320"/>
          </a:xfrm>
        </p:grpSpPr>
        <p:sp>
          <p:nvSpPr>
            <p:cNvPr id="56" name="泪滴形 55"/>
            <p:cNvSpPr/>
            <p:nvPr/>
          </p:nvSpPr>
          <p:spPr>
            <a:xfrm flipH="1" flipV="1">
              <a:off x="12065445" y="4032225"/>
              <a:ext cx="2880320" cy="2880320"/>
            </a:xfrm>
            <a:prstGeom prst="teardrop">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877"/>
            </a:p>
          </p:txBody>
        </p:sp>
        <p:sp>
          <p:nvSpPr>
            <p:cNvPr id="64" name="TextBox 63"/>
            <p:cNvSpPr txBox="1"/>
            <p:nvPr/>
          </p:nvSpPr>
          <p:spPr>
            <a:xfrm>
              <a:off x="12541500" y="4900656"/>
              <a:ext cx="2196244" cy="1202219"/>
            </a:xfrm>
            <a:prstGeom prst="rect">
              <a:avLst/>
            </a:prstGeom>
            <a:noFill/>
          </p:spPr>
          <p:txBody>
            <a:bodyPr wrap="square" rtlCol="0">
              <a:spAutoFit/>
            </a:bodyPr>
            <a:lstStyle/>
            <a:p>
              <a:r>
                <a:rPr lang="en-US" altLang="zh-CN" sz="2337" dirty="0">
                  <a:solidFill>
                    <a:schemeClr val="bg1"/>
                  </a:solidFill>
                </a:rPr>
                <a:t>10%</a:t>
              </a:r>
              <a:endParaRPr lang="zh-CN" altLang="en-US" sz="2337" dirty="0">
                <a:solidFill>
                  <a:schemeClr val="bg1"/>
                </a:solidFill>
              </a:endParaRPr>
            </a:p>
          </p:txBody>
        </p:sp>
      </p:grpSp>
      <p:grpSp>
        <p:nvGrpSpPr>
          <p:cNvPr id="82" name="组合 81"/>
          <p:cNvGrpSpPr/>
          <p:nvPr/>
        </p:nvGrpSpPr>
        <p:grpSpPr>
          <a:xfrm>
            <a:off x="4573333" y="2972354"/>
            <a:ext cx="1060627" cy="1082877"/>
            <a:chOff x="12065445" y="7906092"/>
            <a:chExt cx="2880320" cy="2880320"/>
          </a:xfrm>
        </p:grpSpPr>
        <p:sp>
          <p:nvSpPr>
            <p:cNvPr id="54" name="泪滴形 53"/>
            <p:cNvSpPr/>
            <p:nvPr/>
          </p:nvSpPr>
          <p:spPr>
            <a:xfrm flipH="1">
              <a:off x="12065445" y="7906092"/>
              <a:ext cx="2880320" cy="2880320"/>
            </a:xfrm>
            <a:prstGeom prst="teardrop">
              <a:avLst/>
            </a:prstGeom>
            <a:solidFill>
              <a:srgbClr val="CB0B0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877"/>
            </a:p>
          </p:txBody>
        </p:sp>
        <p:sp>
          <p:nvSpPr>
            <p:cNvPr id="65" name="TextBox 64"/>
            <p:cNvSpPr txBox="1"/>
            <p:nvPr/>
          </p:nvSpPr>
          <p:spPr>
            <a:xfrm>
              <a:off x="12663453" y="8799758"/>
              <a:ext cx="1970020" cy="1202219"/>
            </a:xfrm>
            <a:prstGeom prst="rect">
              <a:avLst/>
            </a:prstGeom>
            <a:noFill/>
          </p:spPr>
          <p:txBody>
            <a:bodyPr wrap="square" rtlCol="0">
              <a:spAutoFit/>
            </a:bodyPr>
            <a:lstStyle/>
            <a:p>
              <a:r>
                <a:rPr lang="en-US" altLang="zh-CN" sz="2337" dirty="0">
                  <a:solidFill>
                    <a:schemeClr val="bg1"/>
                  </a:solidFill>
                </a:rPr>
                <a:t>30%</a:t>
              </a:r>
              <a:endParaRPr lang="zh-CN" altLang="en-US" sz="2337" dirty="0">
                <a:solidFill>
                  <a:schemeClr val="bg1"/>
                </a:solidFill>
              </a:endParaRPr>
            </a:p>
          </p:txBody>
        </p:sp>
      </p:grpSp>
      <p:grpSp>
        <p:nvGrpSpPr>
          <p:cNvPr id="83" name="组合 82"/>
          <p:cNvGrpSpPr/>
          <p:nvPr/>
        </p:nvGrpSpPr>
        <p:grpSpPr>
          <a:xfrm>
            <a:off x="3158620" y="2972354"/>
            <a:ext cx="1060627" cy="1082877"/>
            <a:chOff x="8223541" y="7906092"/>
            <a:chExt cx="2880320" cy="2880320"/>
          </a:xfrm>
        </p:grpSpPr>
        <p:sp>
          <p:nvSpPr>
            <p:cNvPr id="3" name="泪滴形 2"/>
            <p:cNvSpPr/>
            <p:nvPr/>
          </p:nvSpPr>
          <p:spPr>
            <a:xfrm>
              <a:off x="8223541" y="7906092"/>
              <a:ext cx="2880320" cy="2880320"/>
            </a:xfrm>
            <a:prstGeom prst="teardrop">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877"/>
            </a:p>
          </p:txBody>
        </p:sp>
        <p:sp>
          <p:nvSpPr>
            <p:cNvPr id="66" name="TextBox 65"/>
            <p:cNvSpPr txBox="1"/>
            <p:nvPr/>
          </p:nvSpPr>
          <p:spPr>
            <a:xfrm>
              <a:off x="8840695" y="8799758"/>
              <a:ext cx="1930151" cy="1202219"/>
            </a:xfrm>
            <a:prstGeom prst="rect">
              <a:avLst/>
            </a:prstGeom>
            <a:noFill/>
          </p:spPr>
          <p:txBody>
            <a:bodyPr wrap="square" rtlCol="0">
              <a:spAutoFit/>
            </a:bodyPr>
            <a:lstStyle/>
            <a:p>
              <a:r>
                <a:rPr lang="en-US" altLang="zh-CN" sz="2337" dirty="0">
                  <a:solidFill>
                    <a:schemeClr val="bg1"/>
                  </a:solidFill>
                </a:rPr>
                <a:t>40%</a:t>
              </a:r>
              <a:endParaRPr lang="zh-CN" altLang="en-US" sz="2337" dirty="0">
                <a:solidFill>
                  <a:schemeClr val="bg1"/>
                </a:solidFill>
              </a:endParaRPr>
            </a:p>
          </p:txBody>
        </p:sp>
      </p:grpSp>
      <p:sp>
        <p:nvSpPr>
          <p:cNvPr id="68" name="椭圆 67"/>
          <p:cNvSpPr/>
          <p:nvPr/>
        </p:nvSpPr>
        <p:spPr>
          <a:xfrm>
            <a:off x="4152612" y="2539202"/>
            <a:ext cx="462710" cy="472417"/>
          </a:xfrm>
          <a:prstGeom prst="ellipse">
            <a:avLst/>
          </a:prstGeom>
          <a:solidFill>
            <a:srgbClr val="CB0B0B"/>
          </a:solidFill>
          <a:ln>
            <a:noFill/>
          </a:ln>
        </p:spPr>
        <p:style>
          <a:lnRef idx="2">
            <a:schemeClr val="accent1">
              <a:shade val="50000"/>
            </a:schemeClr>
          </a:lnRef>
          <a:fillRef idx="1">
            <a:schemeClr val="accent1"/>
          </a:fillRef>
          <a:effectRef idx="0">
            <a:schemeClr val="accent1"/>
          </a:effectRef>
          <a:fontRef idx="minor">
            <a:schemeClr val="lt1"/>
          </a:fontRef>
        </p:style>
        <p:txBody>
          <a:bodyPr lIns="32227" tIns="16114" rIns="32227" bIns="16114" spcCol="0" rtlCol="0" anchor="ctr"/>
          <a:lstStyle/>
          <a:p>
            <a:pPr algn="ctr"/>
            <a:endParaRPr lang="zh-CN" altLang="en-US" sz="877"/>
          </a:p>
        </p:txBody>
      </p:sp>
      <p:grpSp>
        <p:nvGrpSpPr>
          <p:cNvPr id="89" name="组合 88"/>
          <p:cNvGrpSpPr/>
          <p:nvPr/>
        </p:nvGrpSpPr>
        <p:grpSpPr>
          <a:xfrm>
            <a:off x="5755568" y="1548165"/>
            <a:ext cx="1733155" cy="2534742"/>
            <a:chOff x="15276015" y="4117927"/>
            <a:chExt cx="4706690" cy="6742101"/>
          </a:xfrm>
        </p:grpSpPr>
        <p:grpSp>
          <p:nvGrpSpPr>
            <p:cNvPr id="85" name="组合 84"/>
            <p:cNvGrpSpPr/>
            <p:nvPr/>
          </p:nvGrpSpPr>
          <p:grpSpPr>
            <a:xfrm>
              <a:off x="15276015" y="4117927"/>
              <a:ext cx="4706690" cy="2020361"/>
              <a:chOff x="15276015" y="4117927"/>
              <a:chExt cx="4706690" cy="2020361"/>
            </a:xfrm>
          </p:grpSpPr>
          <p:sp>
            <p:nvSpPr>
              <p:cNvPr id="70" name="TextBox 69"/>
              <p:cNvSpPr txBox="1"/>
              <p:nvPr/>
            </p:nvSpPr>
            <p:spPr>
              <a:xfrm>
                <a:off x="15276015" y="4117927"/>
                <a:ext cx="1906943" cy="1355884"/>
              </a:xfrm>
              <a:prstGeom prst="rect">
                <a:avLst/>
              </a:prstGeom>
              <a:noFill/>
            </p:spPr>
            <p:txBody>
              <a:bodyPr wrap="square" tIns="0" bIns="0" rtlCol="0" anchor="t">
                <a:spAutoFit/>
              </a:bodyPr>
              <a:lstStyle/>
              <a:p>
                <a:pPr>
                  <a:lnSpc>
                    <a:spcPct val="150000"/>
                  </a:lnSpc>
                </a:pPr>
                <a:r>
                  <a:rPr lang="zh-CN" altLang="en-US" sz="1104" dirty="0">
                    <a:solidFill>
                      <a:schemeClr val="tx1">
                        <a:lumMod val="75000"/>
                        <a:lumOff val="25000"/>
                      </a:schemeClr>
                    </a:solidFill>
                    <a:latin typeface="微软雅黑" pitchFamily="34" charset="-122"/>
                    <a:ea typeface="微软雅黑" pitchFamily="34" charset="-122"/>
                    <a:cs typeface="华文黑体" pitchFamily="2" charset="-122"/>
                  </a:rPr>
                  <a:t>其他成本</a:t>
                </a:r>
              </a:p>
            </p:txBody>
          </p:sp>
          <p:sp>
            <p:nvSpPr>
              <p:cNvPr id="71" name="TextBox 70"/>
              <p:cNvSpPr txBox="1"/>
              <p:nvPr/>
            </p:nvSpPr>
            <p:spPr>
              <a:xfrm>
                <a:off x="15276015" y="4856591"/>
                <a:ext cx="4706690" cy="1281697"/>
              </a:xfrm>
              <a:prstGeom prst="rect">
                <a:avLst/>
              </a:prstGeom>
              <a:noFill/>
            </p:spPr>
            <p:txBody>
              <a:bodyPr wrap="square" rtlCol="0">
                <a:spAutoFit/>
              </a:bodyPr>
              <a:lstStyle/>
              <a:p>
                <a:pPr>
                  <a:lnSpc>
                    <a:spcPct val="130000"/>
                  </a:lnSpc>
                </a:pPr>
                <a:r>
                  <a:rPr lang="zh-CN" altLang="en-US" sz="649"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您的内容打在这里，或者通过复制您的文本后，在此框中选择粘贴，并选择只保留文字。您的</a:t>
                </a:r>
              </a:p>
            </p:txBody>
          </p:sp>
        </p:grpSp>
        <p:grpSp>
          <p:nvGrpSpPr>
            <p:cNvPr id="86" name="组合 85"/>
            <p:cNvGrpSpPr/>
            <p:nvPr/>
          </p:nvGrpSpPr>
          <p:grpSpPr>
            <a:xfrm>
              <a:off x="15276015" y="8839667"/>
              <a:ext cx="4706690" cy="2020361"/>
              <a:chOff x="15276015" y="8839667"/>
              <a:chExt cx="4706690" cy="2020361"/>
            </a:xfrm>
          </p:grpSpPr>
          <p:sp>
            <p:nvSpPr>
              <p:cNvPr id="72" name="TextBox 71"/>
              <p:cNvSpPr txBox="1"/>
              <p:nvPr/>
            </p:nvSpPr>
            <p:spPr>
              <a:xfrm>
                <a:off x="15276015" y="8839667"/>
                <a:ext cx="1906943" cy="1355884"/>
              </a:xfrm>
              <a:prstGeom prst="rect">
                <a:avLst/>
              </a:prstGeom>
              <a:noFill/>
            </p:spPr>
            <p:txBody>
              <a:bodyPr wrap="square" tIns="0" bIns="0" rtlCol="0" anchor="t">
                <a:spAutoFit/>
              </a:bodyPr>
              <a:lstStyle/>
              <a:p>
                <a:pPr>
                  <a:lnSpc>
                    <a:spcPct val="150000"/>
                  </a:lnSpc>
                </a:pPr>
                <a:r>
                  <a:rPr lang="zh-CN" altLang="en-US" sz="1104" dirty="0">
                    <a:solidFill>
                      <a:schemeClr val="tx1">
                        <a:lumMod val="75000"/>
                        <a:lumOff val="25000"/>
                      </a:schemeClr>
                    </a:solidFill>
                    <a:latin typeface="微软雅黑" pitchFamily="34" charset="-122"/>
                    <a:ea typeface="微软雅黑" pitchFamily="34" charset="-122"/>
                    <a:cs typeface="华文黑体" pitchFamily="2" charset="-122"/>
                  </a:rPr>
                  <a:t>营销成本</a:t>
                </a:r>
              </a:p>
            </p:txBody>
          </p:sp>
          <p:sp>
            <p:nvSpPr>
              <p:cNvPr id="73" name="TextBox 72"/>
              <p:cNvSpPr txBox="1"/>
              <p:nvPr/>
            </p:nvSpPr>
            <p:spPr>
              <a:xfrm>
                <a:off x="15276015" y="9578331"/>
                <a:ext cx="4706690" cy="1281697"/>
              </a:xfrm>
              <a:prstGeom prst="rect">
                <a:avLst/>
              </a:prstGeom>
              <a:noFill/>
            </p:spPr>
            <p:txBody>
              <a:bodyPr wrap="square" rtlCol="0">
                <a:spAutoFit/>
              </a:bodyPr>
              <a:lstStyle/>
              <a:p>
                <a:pPr>
                  <a:lnSpc>
                    <a:spcPct val="130000"/>
                  </a:lnSpc>
                </a:pPr>
                <a:r>
                  <a:rPr lang="zh-CN" altLang="en-US" sz="649"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您的内容打在这里，或者通过复制您的文本后，在此框中选择粘贴，并选择只保留文字。您的</a:t>
                </a:r>
              </a:p>
            </p:txBody>
          </p:sp>
        </p:grpSp>
      </p:grpSp>
      <p:grpSp>
        <p:nvGrpSpPr>
          <p:cNvPr id="90" name="组合 89"/>
          <p:cNvGrpSpPr/>
          <p:nvPr/>
        </p:nvGrpSpPr>
        <p:grpSpPr>
          <a:xfrm>
            <a:off x="1337090" y="1548166"/>
            <a:ext cx="1624635" cy="2519737"/>
            <a:chOff x="3276849" y="4117927"/>
            <a:chExt cx="4411986" cy="6702186"/>
          </a:xfrm>
        </p:grpSpPr>
        <p:grpSp>
          <p:nvGrpSpPr>
            <p:cNvPr id="87" name="组合 86"/>
            <p:cNvGrpSpPr/>
            <p:nvPr/>
          </p:nvGrpSpPr>
          <p:grpSpPr>
            <a:xfrm>
              <a:off x="3276849" y="4117927"/>
              <a:ext cx="4411986" cy="2020358"/>
              <a:chOff x="3276849" y="4117927"/>
              <a:chExt cx="4411986" cy="2020358"/>
            </a:xfrm>
          </p:grpSpPr>
          <p:sp>
            <p:nvSpPr>
              <p:cNvPr id="46" name="TextBox 45"/>
              <p:cNvSpPr txBox="1"/>
              <p:nvPr/>
            </p:nvSpPr>
            <p:spPr>
              <a:xfrm>
                <a:off x="4852458" y="4117927"/>
                <a:ext cx="2836377" cy="677944"/>
              </a:xfrm>
              <a:prstGeom prst="rect">
                <a:avLst/>
              </a:prstGeom>
              <a:noFill/>
            </p:spPr>
            <p:txBody>
              <a:bodyPr wrap="square" tIns="0" bIns="0" rtlCol="0" anchor="t">
                <a:spAutoFit/>
              </a:bodyPr>
              <a:lstStyle/>
              <a:p>
                <a:pPr algn="r">
                  <a:lnSpc>
                    <a:spcPct val="150000"/>
                  </a:lnSpc>
                </a:pPr>
                <a:r>
                  <a:rPr lang="zh-CN" altLang="en-US" sz="1104" dirty="0">
                    <a:solidFill>
                      <a:schemeClr val="tx1">
                        <a:lumMod val="75000"/>
                        <a:lumOff val="25000"/>
                      </a:schemeClr>
                    </a:solidFill>
                    <a:latin typeface="微软雅黑" pitchFamily="34" charset="-122"/>
                    <a:ea typeface="微软雅黑" pitchFamily="34" charset="-122"/>
                    <a:cs typeface="华文黑体" pitchFamily="2" charset="-122"/>
                  </a:rPr>
                  <a:t>行政成本</a:t>
                </a:r>
              </a:p>
            </p:txBody>
          </p:sp>
          <p:sp>
            <p:nvSpPr>
              <p:cNvPr id="47" name="TextBox 46"/>
              <p:cNvSpPr txBox="1"/>
              <p:nvPr/>
            </p:nvSpPr>
            <p:spPr>
              <a:xfrm>
                <a:off x="3276849" y="4856590"/>
                <a:ext cx="4411986" cy="1281695"/>
              </a:xfrm>
              <a:prstGeom prst="rect">
                <a:avLst/>
              </a:prstGeom>
              <a:noFill/>
            </p:spPr>
            <p:txBody>
              <a:bodyPr wrap="square" rtlCol="0">
                <a:spAutoFit/>
              </a:bodyPr>
              <a:lstStyle/>
              <a:p>
                <a:pPr algn="r">
                  <a:lnSpc>
                    <a:spcPct val="130000"/>
                  </a:lnSpc>
                </a:pPr>
                <a:r>
                  <a:rPr lang="zh-CN" altLang="en-US" sz="649"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您的内容打在这里，或者通过复制您的文本后，在此框中选择粘贴，并选择只保留文字。您的</a:t>
                </a:r>
              </a:p>
            </p:txBody>
          </p:sp>
        </p:grpSp>
        <p:grpSp>
          <p:nvGrpSpPr>
            <p:cNvPr id="88" name="组合 87"/>
            <p:cNvGrpSpPr/>
            <p:nvPr/>
          </p:nvGrpSpPr>
          <p:grpSpPr>
            <a:xfrm>
              <a:off x="3276849" y="8799755"/>
              <a:ext cx="4411986" cy="2020358"/>
              <a:chOff x="3276849" y="8799755"/>
              <a:chExt cx="4411986" cy="2020358"/>
            </a:xfrm>
          </p:grpSpPr>
          <p:sp>
            <p:nvSpPr>
              <p:cNvPr id="74" name="TextBox 73"/>
              <p:cNvSpPr txBox="1"/>
              <p:nvPr/>
            </p:nvSpPr>
            <p:spPr>
              <a:xfrm>
                <a:off x="4852458" y="8799755"/>
                <a:ext cx="2836377" cy="677944"/>
              </a:xfrm>
              <a:prstGeom prst="rect">
                <a:avLst/>
              </a:prstGeom>
              <a:noFill/>
            </p:spPr>
            <p:txBody>
              <a:bodyPr wrap="square" tIns="0" bIns="0" rtlCol="0" anchor="t">
                <a:spAutoFit/>
              </a:bodyPr>
              <a:lstStyle/>
              <a:p>
                <a:pPr algn="r">
                  <a:lnSpc>
                    <a:spcPct val="150000"/>
                  </a:lnSpc>
                </a:pPr>
                <a:r>
                  <a:rPr lang="zh-CN" altLang="en-US" sz="1104" dirty="0">
                    <a:solidFill>
                      <a:schemeClr val="tx1">
                        <a:lumMod val="75000"/>
                        <a:lumOff val="25000"/>
                      </a:schemeClr>
                    </a:solidFill>
                    <a:latin typeface="微软雅黑" pitchFamily="34" charset="-122"/>
                    <a:ea typeface="微软雅黑" pitchFamily="34" charset="-122"/>
                    <a:cs typeface="华文黑体" pitchFamily="2" charset="-122"/>
                  </a:rPr>
                  <a:t>场地成本</a:t>
                </a:r>
              </a:p>
            </p:txBody>
          </p:sp>
          <p:sp>
            <p:nvSpPr>
              <p:cNvPr id="75" name="TextBox 74"/>
              <p:cNvSpPr txBox="1"/>
              <p:nvPr/>
            </p:nvSpPr>
            <p:spPr>
              <a:xfrm>
                <a:off x="3276849" y="9538418"/>
                <a:ext cx="4411986" cy="1281695"/>
              </a:xfrm>
              <a:prstGeom prst="rect">
                <a:avLst/>
              </a:prstGeom>
              <a:noFill/>
            </p:spPr>
            <p:txBody>
              <a:bodyPr wrap="square" rtlCol="0">
                <a:spAutoFit/>
              </a:bodyPr>
              <a:lstStyle/>
              <a:p>
                <a:pPr algn="r">
                  <a:lnSpc>
                    <a:spcPct val="130000"/>
                  </a:lnSpc>
                </a:pPr>
                <a:r>
                  <a:rPr lang="zh-CN" altLang="en-US" sz="649"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您的内容打在这里，或者通过复制您的文本后，在此框中选择粘贴，并选择只保留文字。您的</a:t>
                </a:r>
              </a:p>
            </p:txBody>
          </p:sp>
        </p:grpSp>
      </p:gr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2550530457"/>
      </p:ext>
    </p:extLst>
  </p:cSld>
  <p:clrMapOvr>
    <a:masterClrMapping/>
  </p:clrMapOvr>
  <mc:AlternateContent xmlns:mc="http://schemas.openxmlformats.org/markup-compatibility/2006" xmlns:p14="http://schemas.microsoft.com/office/powerpoint/2010/main">
    <mc:Choice Requires="p14">
      <p:transition spd="slow" p14:dur="900" advClick="0" advTm="0">
        <p14:warp dir="in"/>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1" nodeType="afterEffect">
                                  <p:stCondLst>
                                    <p:cond delay="0"/>
                                  </p:stCondLst>
                                  <p:childTnLst>
                                    <p:set>
                                      <p:cBhvr>
                                        <p:cTn id="6" dur="1" fill="hold">
                                          <p:stCondLst>
                                            <p:cond delay="0"/>
                                          </p:stCondLst>
                                        </p:cTn>
                                        <p:tgtEl>
                                          <p:spTgt spid="67"/>
                                        </p:tgtEl>
                                        <p:attrNameLst>
                                          <p:attrName>style.visibility</p:attrName>
                                        </p:attrNameLst>
                                      </p:cBhvr>
                                      <p:to>
                                        <p:strVal val="visible"/>
                                      </p:to>
                                    </p:set>
                                    <p:animEffect transition="in" filter="fade">
                                      <p:cBhvr>
                                        <p:cTn id="7" dur="500"/>
                                        <p:tgtEl>
                                          <p:spTgt spid="67"/>
                                        </p:tgtEl>
                                      </p:cBhvr>
                                    </p:animEffect>
                                  </p:childTnLst>
                                </p:cTn>
                              </p:par>
                              <p:par>
                                <p:cTn id="8" presetID="1" presetClass="path" presetSubtype="0" accel="50000" decel="50000" fill="hold" grpId="0" nodeType="withEffect">
                                  <p:stCondLst>
                                    <p:cond delay="0"/>
                                  </p:stCondLst>
                                  <p:childTnLst>
                                    <p:animMotion origin="layout" path="M 0 0 C 0.069 0 0.125 0.056 0.125 0.125 C 0.125 0.194 0.069 0.25 0 0.25 C -0.069 0.25 -0.125 0.194 -0.125 0.125 C -0.125 0.056 -0.069 0 0 0 Z" pathEditMode="relative" ptsTypes="">
                                      <p:cBhvr>
                                        <p:cTn id="9" dur="2000" fill="hold"/>
                                        <p:tgtEl>
                                          <p:spTgt spid="67"/>
                                        </p:tgtEl>
                                        <p:attrNameLst>
                                          <p:attrName>ppt_x</p:attrName>
                                          <p:attrName>ppt_y</p:attrName>
                                        </p:attrNameLst>
                                      </p:cBhvr>
                                    </p:animMotion>
                                  </p:childTnLst>
                                </p:cTn>
                              </p:par>
                              <p:par>
                                <p:cTn id="10" presetID="53" presetClass="entr" presetSubtype="16" fill="hold" grpId="0" nodeType="withEffect">
                                  <p:stCondLst>
                                    <p:cond delay="0"/>
                                  </p:stCondLst>
                                  <p:childTnLst>
                                    <p:set>
                                      <p:cBhvr>
                                        <p:cTn id="11" dur="1" fill="hold">
                                          <p:stCondLst>
                                            <p:cond delay="0"/>
                                          </p:stCondLst>
                                        </p:cTn>
                                        <p:tgtEl>
                                          <p:spTgt spid="68"/>
                                        </p:tgtEl>
                                        <p:attrNameLst>
                                          <p:attrName>style.visibility</p:attrName>
                                        </p:attrNameLst>
                                      </p:cBhvr>
                                      <p:to>
                                        <p:strVal val="visible"/>
                                      </p:to>
                                    </p:set>
                                    <p:anim calcmode="lin" valueType="num">
                                      <p:cBhvr>
                                        <p:cTn id="12" dur="500" fill="hold"/>
                                        <p:tgtEl>
                                          <p:spTgt spid="68"/>
                                        </p:tgtEl>
                                        <p:attrNameLst>
                                          <p:attrName>ppt_w</p:attrName>
                                        </p:attrNameLst>
                                      </p:cBhvr>
                                      <p:tavLst>
                                        <p:tav tm="0">
                                          <p:val>
                                            <p:fltVal val="0"/>
                                          </p:val>
                                        </p:tav>
                                        <p:tav tm="100000">
                                          <p:val>
                                            <p:strVal val="#ppt_w"/>
                                          </p:val>
                                        </p:tav>
                                      </p:tavLst>
                                    </p:anim>
                                    <p:anim calcmode="lin" valueType="num">
                                      <p:cBhvr>
                                        <p:cTn id="13" dur="500" fill="hold"/>
                                        <p:tgtEl>
                                          <p:spTgt spid="68"/>
                                        </p:tgtEl>
                                        <p:attrNameLst>
                                          <p:attrName>ppt_h</p:attrName>
                                        </p:attrNameLst>
                                      </p:cBhvr>
                                      <p:tavLst>
                                        <p:tav tm="0">
                                          <p:val>
                                            <p:fltVal val="0"/>
                                          </p:val>
                                        </p:tav>
                                        <p:tav tm="100000">
                                          <p:val>
                                            <p:strVal val="#ppt_h"/>
                                          </p:val>
                                        </p:tav>
                                      </p:tavLst>
                                    </p:anim>
                                    <p:animEffect transition="in" filter="fade">
                                      <p:cBhvr>
                                        <p:cTn id="14" dur="500"/>
                                        <p:tgtEl>
                                          <p:spTgt spid="68"/>
                                        </p:tgtEl>
                                      </p:cBhvr>
                                    </p:animEffect>
                                  </p:childTnLst>
                                </p:cTn>
                              </p:par>
                            </p:childTnLst>
                          </p:cTn>
                        </p:par>
                        <p:par>
                          <p:cTn id="15" fill="hold">
                            <p:stCondLst>
                              <p:cond delay="2000"/>
                            </p:stCondLst>
                            <p:childTnLst>
                              <p:par>
                                <p:cTn id="16" presetID="53" presetClass="entr" presetSubtype="16" fill="hold" nodeType="afterEffect">
                                  <p:stCondLst>
                                    <p:cond delay="0"/>
                                  </p:stCondLst>
                                  <p:childTnLst>
                                    <p:set>
                                      <p:cBhvr>
                                        <p:cTn id="17" dur="1" fill="hold">
                                          <p:stCondLst>
                                            <p:cond delay="0"/>
                                          </p:stCondLst>
                                        </p:cTn>
                                        <p:tgtEl>
                                          <p:spTgt spid="81"/>
                                        </p:tgtEl>
                                        <p:attrNameLst>
                                          <p:attrName>style.visibility</p:attrName>
                                        </p:attrNameLst>
                                      </p:cBhvr>
                                      <p:to>
                                        <p:strVal val="visible"/>
                                      </p:to>
                                    </p:set>
                                    <p:anim calcmode="lin" valueType="num">
                                      <p:cBhvr>
                                        <p:cTn id="18" dur="500" fill="hold"/>
                                        <p:tgtEl>
                                          <p:spTgt spid="81"/>
                                        </p:tgtEl>
                                        <p:attrNameLst>
                                          <p:attrName>ppt_w</p:attrName>
                                        </p:attrNameLst>
                                      </p:cBhvr>
                                      <p:tavLst>
                                        <p:tav tm="0">
                                          <p:val>
                                            <p:fltVal val="0"/>
                                          </p:val>
                                        </p:tav>
                                        <p:tav tm="100000">
                                          <p:val>
                                            <p:strVal val="#ppt_w"/>
                                          </p:val>
                                        </p:tav>
                                      </p:tavLst>
                                    </p:anim>
                                    <p:anim calcmode="lin" valueType="num">
                                      <p:cBhvr>
                                        <p:cTn id="19" dur="500" fill="hold"/>
                                        <p:tgtEl>
                                          <p:spTgt spid="81"/>
                                        </p:tgtEl>
                                        <p:attrNameLst>
                                          <p:attrName>ppt_h</p:attrName>
                                        </p:attrNameLst>
                                      </p:cBhvr>
                                      <p:tavLst>
                                        <p:tav tm="0">
                                          <p:val>
                                            <p:fltVal val="0"/>
                                          </p:val>
                                        </p:tav>
                                        <p:tav tm="100000">
                                          <p:val>
                                            <p:strVal val="#ppt_h"/>
                                          </p:val>
                                        </p:tav>
                                      </p:tavLst>
                                    </p:anim>
                                    <p:animEffect transition="in" filter="fade">
                                      <p:cBhvr>
                                        <p:cTn id="20" dur="500"/>
                                        <p:tgtEl>
                                          <p:spTgt spid="81"/>
                                        </p:tgtEl>
                                      </p:cBhvr>
                                    </p:animEffect>
                                  </p:childTnLst>
                                </p:cTn>
                              </p:par>
                            </p:childTnLst>
                          </p:cTn>
                        </p:par>
                        <p:par>
                          <p:cTn id="21" fill="hold">
                            <p:stCondLst>
                              <p:cond delay="2500"/>
                            </p:stCondLst>
                            <p:childTnLst>
                              <p:par>
                                <p:cTn id="22" presetID="53" presetClass="entr" presetSubtype="16" fill="hold" nodeType="afterEffect">
                                  <p:stCondLst>
                                    <p:cond delay="0"/>
                                  </p:stCondLst>
                                  <p:childTnLst>
                                    <p:set>
                                      <p:cBhvr>
                                        <p:cTn id="23" dur="1" fill="hold">
                                          <p:stCondLst>
                                            <p:cond delay="0"/>
                                          </p:stCondLst>
                                        </p:cTn>
                                        <p:tgtEl>
                                          <p:spTgt spid="82"/>
                                        </p:tgtEl>
                                        <p:attrNameLst>
                                          <p:attrName>style.visibility</p:attrName>
                                        </p:attrNameLst>
                                      </p:cBhvr>
                                      <p:to>
                                        <p:strVal val="visible"/>
                                      </p:to>
                                    </p:set>
                                    <p:anim calcmode="lin" valueType="num">
                                      <p:cBhvr>
                                        <p:cTn id="24" dur="500" fill="hold"/>
                                        <p:tgtEl>
                                          <p:spTgt spid="82"/>
                                        </p:tgtEl>
                                        <p:attrNameLst>
                                          <p:attrName>ppt_w</p:attrName>
                                        </p:attrNameLst>
                                      </p:cBhvr>
                                      <p:tavLst>
                                        <p:tav tm="0">
                                          <p:val>
                                            <p:fltVal val="0"/>
                                          </p:val>
                                        </p:tav>
                                        <p:tav tm="100000">
                                          <p:val>
                                            <p:strVal val="#ppt_w"/>
                                          </p:val>
                                        </p:tav>
                                      </p:tavLst>
                                    </p:anim>
                                    <p:anim calcmode="lin" valueType="num">
                                      <p:cBhvr>
                                        <p:cTn id="25" dur="500" fill="hold"/>
                                        <p:tgtEl>
                                          <p:spTgt spid="82"/>
                                        </p:tgtEl>
                                        <p:attrNameLst>
                                          <p:attrName>ppt_h</p:attrName>
                                        </p:attrNameLst>
                                      </p:cBhvr>
                                      <p:tavLst>
                                        <p:tav tm="0">
                                          <p:val>
                                            <p:fltVal val="0"/>
                                          </p:val>
                                        </p:tav>
                                        <p:tav tm="100000">
                                          <p:val>
                                            <p:strVal val="#ppt_h"/>
                                          </p:val>
                                        </p:tav>
                                      </p:tavLst>
                                    </p:anim>
                                    <p:animEffect transition="in" filter="fade">
                                      <p:cBhvr>
                                        <p:cTn id="26" dur="500"/>
                                        <p:tgtEl>
                                          <p:spTgt spid="82"/>
                                        </p:tgtEl>
                                      </p:cBhvr>
                                    </p:animEffect>
                                  </p:childTnLst>
                                </p:cTn>
                              </p:par>
                            </p:childTnLst>
                          </p:cTn>
                        </p:par>
                        <p:par>
                          <p:cTn id="27" fill="hold">
                            <p:stCondLst>
                              <p:cond delay="3000"/>
                            </p:stCondLst>
                            <p:childTnLst>
                              <p:par>
                                <p:cTn id="28" presetID="53" presetClass="entr" presetSubtype="16" fill="hold" nodeType="afterEffect">
                                  <p:stCondLst>
                                    <p:cond delay="0"/>
                                  </p:stCondLst>
                                  <p:childTnLst>
                                    <p:set>
                                      <p:cBhvr>
                                        <p:cTn id="29" dur="1" fill="hold">
                                          <p:stCondLst>
                                            <p:cond delay="0"/>
                                          </p:stCondLst>
                                        </p:cTn>
                                        <p:tgtEl>
                                          <p:spTgt spid="83"/>
                                        </p:tgtEl>
                                        <p:attrNameLst>
                                          <p:attrName>style.visibility</p:attrName>
                                        </p:attrNameLst>
                                      </p:cBhvr>
                                      <p:to>
                                        <p:strVal val="visible"/>
                                      </p:to>
                                    </p:set>
                                    <p:anim calcmode="lin" valueType="num">
                                      <p:cBhvr>
                                        <p:cTn id="30" dur="500" fill="hold"/>
                                        <p:tgtEl>
                                          <p:spTgt spid="83"/>
                                        </p:tgtEl>
                                        <p:attrNameLst>
                                          <p:attrName>ppt_w</p:attrName>
                                        </p:attrNameLst>
                                      </p:cBhvr>
                                      <p:tavLst>
                                        <p:tav tm="0">
                                          <p:val>
                                            <p:fltVal val="0"/>
                                          </p:val>
                                        </p:tav>
                                        <p:tav tm="100000">
                                          <p:val>
                                            <p:strVal val="#ppt_w"/>
                                          </p:val>
                                        </p:tav>
                                      </p:tavLst>
                                    </p:anim>
                                    <p:anim calcmode="lin" valueType="num">
                                      <p:cBhvr>
                                        <p:cTn id="31" dur="500" fill="hold"/>
                                        <p:tgtEl>
                                          <p:spTgt spid="83"/>
                                        </p:tgtEl>
                                        <p:attrNameLst>
                                          <p:attrName>ppt_h</p:attrName>
                                        </p:attrNameLst>
                                      </p:cBhvr>
                                      <p:tavLst>
                                        <p:tav tm="0">
                                          <p:val>
                                            <p:fltVal val="0"/>
                                          </p:val>
                                        </p:tav>
                                        <p:tav tm="100000">
                                          <p:val>
                                            <p:strVal val="#ppt_h"/>
                                          </p:val>
                                        </p:tav>
                                      </p:tavLst>
                                    </p:anim>
                                    <p:animEffect transition="in" filter="fade">
                                      <p:cBhvr>
                                        <p:cTn id="32" dur="500"/>
                                        <p:tgtEl>
                                          <p:spTgt spid="83"/>
                                        </p:tgtEl>
                                      </p:cBhvr>
                                    </p:animEffect>
                                  </p:childTnLst>
                                </p:cTn>
                              </p:par>
                            </p:childTnLst>
                          </p:cTn>
                        </p:par>
                        <p:par>
                          <p:cTn id="33" fill="hold">
                            <p:stCondLst>
                              <p:cond delay="3500"/>
                            </p:stCondLst>
                            <p:childTnLst>
                              <p:par>
                                <p:cTn id="34" presetID="53" presetClass="entr" presetSubtype="16" fill="hold" nodeType="afterEffect">
                                  <p:stCondLst>
                                    <p:cond delay="0"/>
                                  </p:stCondLst>
                                  <p:childTnLst>
                                    <p:set>
                                      <p:cBhvr>
                                        <p:cTn id="35" dur="1" fill="hold">
                                          <p:stCondLst>
                                            <p:cond delay="0"/>
                                          </p:stCondLst>
                                        </p:cTn>
                                        <p:tgtEl>
                                          <p:spTgt spid="84"/>
                                        </p:tgtEl>
                                        <p:attrNameLst>
                                          <p:attrName>style.visibility</p:attrName>
                                        </p:attrNameLst>
                                      </p:cBhvr>
                                      <p:to>
                                        <p:strVal val="visible"/>
                                      </p:to>
                                    </p:set>
                                    <p:anim calcmode="lin" valueType="num">
                                      <p:cBhvr>
                                        <p:cTn id="36" dur="500" fill="hold"/>
                                        <p:tgtEl>
                                          <p:spTgt spid="84"/>
                                        </p:tgtEl>
                                        <p:attrNameLst>
                                          <p:attrName>ppt_w</p:attrName>
                                        </p:attrNameLst>
                                      </p:cBhvr>
                                      <p:tavLst>
                                        <p:tav tm="0">
                                          <p:val>
                                            <p:fltVal val="0"/>
                                          </p:val>
                                        </p:tav>
                                        <p:tav tm="100000">
                                          <p:val>
                                            <p:strVal val="#ppt_w"/>
                                          </p:val>
                                        </p:tav>
                                      </p:tavLst>
                                    </p:anim>
                                    <p:anim calcmode="lin" valueType="num">
                                      <p:cBhvr>
                                        <p:cTn id="37" dur="500" fill="hold"/>
                                        <p:tgtEl>
                                          <p:spTgt spid="84"/>
                                        </p:tgtEl>
                                        <p:attrNameLst>
                                          <p:attrName>ppt_h</p:attrName>
                                        </p:attrNameLst>
                                      </p:cBhvr>
                                      <p:tavLst>
                                        <p:tav tm="0">
                                          <p:val>
                                            <p:fltVal val="0"/>
                                          </p:val>
                                        </p:tav>
                                        <p:tav tm="100000">
                                          <p:val>
                                            <p:strVal val="#ppt_h"/>
                                          </p:val>
                                        </p:tav>
                                      </p:tavLst>
                                    </p:anim>
                                    <p:animEffect transition="in" filter="fade">
                                      <p:cBhvr>
                                        <p:cTn id="38" dur="500"/>
                                        <p:tgtEl>
                                          <p:spTgt spid="84"/>
                                        </p:tgtEl>
                                      </p:cBhvr>
                                    </p:animEffect>
                                  </p:childTnLst>
                                </p:cTn>
                              </p:par>
                            </p:childTnLst>
                          </p:cTn>
                        </p:par>
                        <p:par>
                          <p:cTn id="39" fill="hold">
                            <p:stCondLst>
                              <p:cond delay="4000"/>
                            </p:stCondLst>
                            <p:childTnLst>
                              <p:par>
                                <p:cTn id="40" presetID="2" presetClass="entr" presetSubtype="2" fill="hold" nodeType="afterEffect">
                                  <p:stCondLst>
                                    <p:cond delay="0"/>
                                  </p:stCondLst>
                                  <p:childTnLst>
                                    <p:set>
                                      <p:cBhvr>
                                        <p:cTn id="41" dur="1" fill="hold">
                                          <p:stCondLst>
                                            <p:cond delay="0"/>
                                          </p:stCondLst>
                                        </p:cTn>
                                        <p:tgtEl>
                                          <p:spTgt spid="89"/>
                                        </p:tgtEl>
                                        <p:attrNameLst>
                                          <p:attrName>style.visibility</p:attrName>
                                        </p:attrNameLst>
                                      </p:cBhvr>
                                      <p:to>
                                        <p:strVal val="visible"/>
                                      </p:to>
                                    </p:set>
                                    <p:anim calcmode="lin" valueType="num">
                                      <p:cBhvr additive="base">
                                        <p:cTn id="42" dur="500" fill="hold"/>
                                        <p:tgtEl>
                                          <p:spTgt spid="89"/>
                                        </p:tgtEl>
                                        <p:attrNameLst>
                                          <p:attrName>ppt_x</p:attrName>
                                        </p:attrNameLst>
                                      </p:cBhvr>
                                      <p:tavLst>
                                        <p:tav tm="0">
                                          <p:val>
                                            <p:strVal val="1+#ppt_w/2"/>
                                          </p:val>
                                        </p:tav>
                                        <p:tav tm="100000">
                                          <p:val>
                                            <p:strVal val="#ppt_x"/>
                                          </p:val>
                                        </p:tav>
                                      </p:tavLst>
                                    </p:anim>
                                    <p:anim calcmode="lin" valueType="num">
                                      <p:cBhvr additive="base">
                                        <p:cTn id="43" dur="500" fill="hold"/>
                                        <p:tgtEl>
                                          <p:spTgt spid="89"/>
                                        </p:tgtEl>
                                        <p:attrNameLst>
                                          <p:attrName>ppt_y</p:attrName>
                                        </p:attrNameLst>
                                      </p:cBhvr>
                                      <p:tavLst>
                                        <p:tav tm="0">
                                          <p:val>
                                            <p:strVal val="#ppt_y"/>
                                          </p:val>
                                        </p:tav>
                                        <p:tav tm="100000">
                                          <p:val>
                                            <p:strVal val="#ppt_y"/>
                                          </p:val>
                                        </p:tav>
                                      </p:tavLst>
                                    </p:anim>
                                  </p:childTnLst>
                                </p:cTn>
                              </p:par>
                              <p:par>
                                <p:cTn id="44" presetID="2" presetClass="entr" presetSubtype="8" fill="hold" nodeType="withEffect">
                                  <p:stCondLst>
                                    <p:cond delay="0"/>
                                  </p:stCondLst>
                                  <p:childTnLst>
                                    <p:set>
                                      <p:cBhvr>
                                        <p:cTn id="45" dur="1" fill="hold">
                                          <p:stCondLst>
                                            <p:cond delay="0"/>
                                          </p:stCondLst>
                                        </p:cTn>
                                        <p:tgtEl>
                                          <p:spTgt spid="90"/>
                                        </p:tgtEl>
                                        <p:attrNameLst>
                                          <p:attrName>style.visibility</p:attrName>
                                        </p:attrNameLst>
                                      </p:cBhvr>
                                      <p:to>
                                        <p:strVal val="visible"/>
                                      </p:to>
                                    </p:set>
                                    <p:anim calcmode="lin" valueType="num">
                                      <p:cBhvr additive="base">
                                        <p:cTn id="46" dur="500" fill="hold"/>
                                        <p:tgtEl>
                                          <p:spTgt spid="90"/>
                                        </p:tgtEl>
                                        <p:attrNameLst>
                                          <p:attrName>ppt_x</p:attrName>
                                        </p:attrNameLst>
                                      </p:cBhvr>
                                      <p:tavLst>
                                        <p:tav tm="0">
                                          <p:val>
                                            <p:strVal val="0-#ppt_w/2"/>
                                          </p:val>
                                        </p:tav>
                                        <p:tav tm="100000">
                                          <p:val>
                                            <p:strVal val="#ppt_x"/>
                                          </p:val>
                                        </p:tav>
                                      </p:tavLst>
                                    </p:anim>
                                    <p:anim calcmode="lin" valueType="num">
                                      <p:cBhvr additive="base">
                                        <p:cTn id="47" dur="500" fill="hold"/>
                                        <p:tgtEl>
                                          <p:spTgt spid="9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7" grpId="0" animBg="1"/>
      <p:bldP spid="67" grpId="1" animBg="1"/>
      <p:bldP spid="68"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7" name="组合 76"/>
          <p:cNvGrpSpPr/>
          <p:nvPr/>
        </p:nvGrpSpPr>
        <p:grpSpPr>
          <a:xfrm>
            <a:off x="4476140" y="1899564"/>
            <a:ext cx="811785" cy="1782136"/>
            <a:chOff x="12217719" y="4832697"/>
            <a:chExt cx="2414658" cy="5192051"/>
          </a:xfrm>
        </p:grpSpPr>
        <p:cxnSp>
          <p:nvCxnSpPr>
            <p:cNvPr id="71" name="直接箭头连接符 70"/>
            <p:cNvCxnSpPr/>
            <p:nvPr/>
          </p:nvCxnSpPr>
          <p:spPr>
            <a:xfrm>
              <a:off x="12261934" y="7607640"/>
              <a:ext cx="2370443" cy="0"/>
            </a:xfrm>
            <a:prstGeom prst="straightConnector1">
              <a:avLst/>
            </a:prstGeom>
            <a:ln w="41275">
              <a:solidFill>
                <a:srgbClr val="D60C0C"/>
              </a:solidFill>
              <a:headEnd w="lg" len="lg"/>
              <a:tailEnd type="arrow"/>
            </a:ln>
          </p:spPr>
          <p:style>
            <a:lnRef idx="1">
              <a:schemeClr val="accent1"/>
            </a:lnRef>
            <a:fillRef idx="0">
              <a:schemeClr val="accent1"/>
            </a:fillRef>
            <a:effectRef idx="0">
              <a:schemeClr val="accent1"/>
            </a:effectRef>
            <a:fontRef idx="minor">
              <a:schemeClr val="tx1"/>
            </a:fontRef>
          </p:style>
        </p:cxnSp>
        <p:cxnSp>
          <p:nvCxnSpPr>
            <p:cNvPr id="73" name="直接箭头连接符 72"/>
            <p:cNvCxnSpPr/>
            <p:nvPr/>
          </p:nvCxnSpPr>
          <p:spPr>
            <a:xfrm flipV="1">
              <a:off x="12217719" y="4832697"/>
              <a:ext cx="1722371" cy="2859730"/>
            </a:xfrm>
            <a:prstGeom prst="straightConnector1">
              <a:avLst/>
            </a:prstGeom>
            <a:ln w="41275">
              <a:solidFill>
                <a:srgbClr val="D60C0C"/>
              </a:solidFill>
              <a:headEnd w="lg" len="lg"/>
              <a:tailEnd type="arrow"/>
            </a:ln>
          </p:spPr>
          <p:style>
            <a:lnRef idx="1">
              <a:schemeClr val="accent1"/>
            </a:lnRef>
            <a:fillRef idx="0">
              <a:schemeClr val="accent1"/>
            </a:fillRef>
            <a:effectRef idx="0">
              <a:schemeClr val="accent1"/>
            </a:effectRef>
            <a:fontRef idx="minor">
              <a:schemeClr val="tx1"/>
            </a:fontRef>
          </p:style>
        </p:cxnSp>
        <p:cxnSp>
          <p:nvCxnSpPr>
            <p:cNvPr id="75" name="直接箭头连接符 74"/>
            <p:cNvCxnSpPr/>
            <p:nvPr/>
          </p:nvCxnSpPr>
          <p:spPr>
            <a:xfrm>
              <a:off x="12337739" y="7681685"/>
              <a:ext cx="1903271" cy="2343063"/>
            </a:xfrm>
            <a:prstGeom prst="straightConnector1">
              <a:avLst/>
            </a:prstGeom>
            <a:ln w="41275">
              <a:solidFill>
                <a:srgbClr val="D60C0C"/>
              </a:solidFill>
              <a:headEnd w="lg" len="lg"/>
              <a:tailEnd type="arrow"/>
            </a:ln>
          </p:spPr>
          <p:style>
            <a:lnRef idx="1">
              <a:schemeClr val="accent1"/>
            </a:lnRef>
            <a:fillRef idx="0">
              <a:schemeClr val="accent1"/>
            </a:fillRef>
            <a:effectRef idx="0">
              <a:schemeClr val="accent1"/>
            </a:effectRef>
            <a:fontRef idx="minor">
              <a:schemeClr val="tx1"/>
            </a:fontRef>
          </p:style>
        </p:cxnSp>
      </p:grpSp>
      <p:sp>
        <p:nvSpPr>
          <p:cNvPr id="82" name="圆角矩形 81"/>
          <p:cNvSpPr/>
          <p:nvPr/>
        </p:nvSpPr>
        <p:spPr>
          <a:xfrm>
            <a:off x="2529755" y="1723671"/>
            <a:ext cx="2064524" cy="2340192"/>
          </a:xfrm>
          <a:prstGeom prst="roundRect">
            <a:avLst/>
          </a:prstGeom>
          <a:solidFill>
            <a:schemeClr val="bg1"/>
          </a:solidFill>
          <a:ln w="47625">
            <a:solidFill>
              <a:srgbClr val="D60C0C"/>
            </a:solidFill>
          </a:ln>
        </p:spPr>
        <p:style>
          <a:lnRef idx="2">
            <a:schemeClr val="accent1">
              <a:shade val="50000"/>
            </a:schemeClr>
          </a:lnRef>
          <a:fillRef idx="1">
            <a:schemeClr val="accent1"/>
          </a:fillRef>
          <a:effectRef idx="0">
            <a:schemeClr val="accent1"/>
          </a:effectRef>
          <a:fontRef idx="minor">
            <a:schemeClr val="lt1"/>
          </a:fontRef>
        </p:style>
        <p:txBody>
          <a:bodyPr lIns="32227" tIns="16114" rIns="32227" bIns="16114" rtlCol="0" anchor="ctr"/>
          <a:lstStyle/>
          <a:p>
            <a:pPr algn="ctr"/>
            <a:endParaRPr lang="zh-CN" altLang="en-US" sz="877"/>
          </a:p>
        </p:txBody>
      </p:sp>
      <p:sp>
        <p:nvSpPr>
          <p:cNvPr id="81" name="TextBox 80"/>
          <p:cNvSpPr txBox="1"/>
          <p:nvPr/>
        </p:nvSpPr>
        <p:spPr>
          <a:xfrm>
            <a:off x="2758439" y="1943976"/>
            <a:ext cx="1551260" cy="1786293"/>
          </a:xfrm>
          <a:prstGeom prst="rect">
            <a:avLst/>
          </a:prstGeom>
          <a:noFill/>
        </p:spPr>
        <p:txBody>
          <a:bodyPr wrap="square" lIns="32227" tIns="16114" rIns="32227" bIns="16114" rtlCol="0">
            <a:spAutoFit/>
          </a:bodyPr>
          <a:lstStyle/>
          <a:p>
            <a:pPr>
              <a:lnSpc>
                <a:spcPct val="150000"/>
              </a:lnSpc>
            </a:pPr>
            <a:r>
              <a:rPr lang="zh-CN" altLang="en-US" sz="844" dirty="0">
                <a:solidFill>
                  <a:schemeClr val="tx1">
                    <a:lumMod val="65000"/>
                    <a:lumOff val="35000"/>
                  </a:schemeClr>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您的内容打在这里，或者通过复制您的文本后，在此框中选择粘贴，并选择只保留文字。您的内容打在这里，或者通过复制您的文本后，在此框中选择粘贴，</a:t>
            </a:r>
            <a:endParaRPr lang="en-US" altLang="zh-CN" sz="844" dirty="0">
              <a:solidFill>
                <a:schemeClr val="tx1">
                  <a:lumMod val="65000"/>
                  <a:lumOff val="35000"/>
                </a:schemeClr>
              </a:solidFill>
              <a:latin typeface="微软雅黑" pitchFamily="34" charset="-122"/>
              <a:ea typeface="微软雅黑" pitchFamily="34" charset="-122"/>
            </a:endParaRPr>
          </a:p>
          <a:p>
            <a:pPr>
              <a:lnSpc>
                <a:spcPct val="150000"/>
              </a:lnSpc>
            </a:pPr>
            <a:r>
              <a:rPr lang="zh-CN" altLang="en-US" sz="844" dirty="0">
                <a:solidFill>
                  <a:schemeClr val="tx1">
                    <a:lumMod val="65000"/>
                    <a:lumOff val="35000"/>
                  </a:schemeClr>
                </a:solidFill>
                <a:latin typeface="微软雅黑" pitchFamily="34" charset="-122"/>
                <a:ea typeface="微软雅黑" pitchFamily="34" charset="-122"/>
              </a:rPr>
              <a:t>并选择只保留文字。您的内容打在这里，或者通过复制您的文本后，在此框中选择粘贴，</a:t>
            </a:r>
            <a:endParaRPr lang="en-US" altLang="zh-CN" sz="844" dirty="0">
              <a:solidFill>
                <a:schemeClr val="tx1">
                  <a:lumMod val="65000"/>
                  <a:lumOff val="35000"/>
                </a:schemeClr>
              </a:solidFill>
              <a:latin typeface="微软雅黑" pitchFamily="34" charset="-122"/>
              <a:ea typeface="微软雅黑" pitchFamily="34" charset="-122"/>
            </a:endParaRPr>
          </a:p>
        </p:txBody>
      </p:sp>
      <p:grpSp>
        <p:nvGrpSpPr>
          <p:cNvPr id="2" name="组合 1"/>
          <p:cNvGrpSpPr/>
          <p:nvPr/>
        </p:nvGrpSpPr>
        <p:grpSpPr>
          <a:xfrm>
            <a:off x="1485687" y="2328104"/>
            <a:ext cx="969052" cy="989382"/>
            <a:chOff x="3680391" y="6233991"/>
            <a:chExt cx="2631634" cy="2631634"/>
          </a:xfrm>
        </p:grpSpPr>
        <p:sp>
          <p:nvSpPr>
            <p:cNvPr id="64" name="椭圆 63"/>
            <p:cNvSpPr/>
            <p:nvPr/>
          </p:nvSpPr>
          <p:spPr>
            <a:xfrm>
              <a:off x="3680391" y="6233991"/>
              <a:ext cx="2631634" cy="2631634"/>
            </a:xfrm>
            <a:prstGeom prst="ellipse">
              <a:avLst/>
            </a:prstGeom>
            <a:solidFill>
              <a:srgbClr val="D60C0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877"/>
            </a:p>
          </p:txBody>
        </p:sp>
        <p:sp>
          <p:nvSpPr>
            <p:cNvPr id="68" name="TextBox 67"/>
            <p:cNvSpPr txBox="1"/>
            <p:nvPr/>
          </p:nvSpPr>
          <p:spPr>
            <a:xfrm>
              <a:off x="4162161" y="6861368"/>
              <a:ext cx="1668089" cy="963617"/>
            </a:xfrm>
            <a:prstGeom prst="rect">
              <a:avLst/>
            </a:prstGeom>
            <a:noFill/>
          </p:spPr>
          <p:txBody>
            <a:bodyPr wrap="square" rtlCol="0">
              <a:spAutoFit/>
            </a:bodyPr>
            <a:lstStyle/>
            <a:p>
              <a:r>
                <a:rPr lang="zh-CN" altLang="en-US" sz="877" dirty="0">
                  <a:solidFill>
                    <a:schemeClr val="bg1"/>
                  </a:solidFill>
                  <a:latin typeface="思源黑体 CN Medium" pitchFamily="34" charset="-122"/>
                  <a:ea typeface="思源黑体 CN Medium" pitchFamily="34" charset="-122"/>
                </a:rPr>
                <a:t>项目</a:t>
              </a:r>
              <a:endParaRPr lang="en-US" altLang="zh-CN" sz="877" dirty="0">
                <a:solidFill>
                  <a:schemeClr val="bg1"/>
                </a:solidFill>
                <a:latin typeface="思源黑体 CN Medium" pitchFamily="34" charset="-122"/>
                <a:ea typeface="思源黑体 CN Medium" pitchFamily="34" charset="-122"/>
              </a:endParaRPr>
            </a:p>
            <a:p>
              <a:r>
                <a:rPr lang="zh-CN" altLang="en-US" sz="877" dirty="0">
                  <a:solidFill>
                    <a:schemeClr val="bg1"/>
                  </a:solidFill>
                  <a:latin typeface="思源黑体 CN Medium" pitchFamily="34" charset="-122"/>
                  <a:ea typeface="思源黑体 CN Medium" pitchFamily="34" charset="-122"/>
                </a:rPr>
                <a:t>背景</a:t>
              </a:r>
              <a:endParaRPr lang="en-US" altLang="zh-CN" sz="877" dirty="0">
                <a:solidFill>
                  <a:schemeClr val="bg1"/>
                </a:solidFill>
                <a:latin typeface="思源黑体 CN Medium" pitchFamily="34" charset="-122"/>
                <a:ea typeface="思源黑体 CN Medium" pitchFamily="34" charset="-122"/>
              </a:endParaRPr>
            </a:p>
          </p:txBody>
        </p:sp>
      </p:grpSp>
      <p:sp>
        <p:nvSpPr>
          <p:cNvPr id="84" name="TextBox 83"/>
          <p:cNvSpPr txBox="1"/>
          <p:nvPr/>
        </p:nvSpPr>
        <p:spPr>
          <a:xfrm>
            <a:off x="5929142" y="1164011"/>
            <a:ext cx="1791421" cy="617126"/>
          </a:xfrm>
          <a:prstGeom prst="rect">
            <a:avLst/>
          </a:prstGeom>
          <a:noFill/>
        </p:spPr>
        <p:txBody>
          <a:bodyPr wrap="square" lIns="32227" tIns="16114" rIns="32227" bIns="16114" rtlCol="0">
            <a:spAutoFit/>
          </a:bodyPr>
          <a:lstStyle/>
          <a:p>
            <a:pPr>
              <a:lnSpc>
                <a:spcPct val="150000"/>
              </a:lnSpc>
            </a:pPr>
            <a:r>
              <a:rPr lang="zh-CN" altLang="en-US" sz="844" dirty="0">
                <a:solidFill>
                  <a:schemeClr val="tx1">
                    <a:lumMod val="65000"/>
                    <a:lumOff val="35000"/>
                  </a:schemeClr>
                </a:solidFill>
                <a:latin typeface="微软雅黑" pitchFamily="34" charset="-122"/>
                <a:ea typeface="微软雅黑" pitchFamily="34" charset="-122"/>
              </a:rPr>
              <a:t>您的内容打在这里，或者通过复制您的文本后，在此框中选择粘贴，并选择只保留文字。</a:t>
            </a:r>
            <a:endParaRPr lang="en-US" altLang="zh-CN" sz="844" dirty="0">
              <a:solidFill>
                <a:schemeClr val="tx1">
                  <a:lumMod val="65000"/>
                  <a:lumOff val="35000"/>
                </a:schemeClr>
              </a:solidFill>
              <a:latin typeface="微软雅黑" pitchFamily="34" charset="-122"/>
              <a:ea typeface="微软雅黑" pitchFamily="34" charset="-122"/>
            </a:endParaRPr>
          </a:p>
        </p:txBody>
      </p:sp>
      <p:sp>
        <p:nvSpPr>
          <p:cNvPr id="85" name="TextBox 84"/>
          <p:cNvSpPr txBox="1"/>
          <p:nvPr/>
        </p:nvSpPr>
        <p:spPr>
          <a:xfrm>
            <a:off x="6151990" y="2572912"/>
            <a:ext cx="1791421" cy="617126"/>
          </a:xfrm>
          <a:prstGeom prst="rect">
            <a:avLst/>
          </a:prstGeom>
          <a:noFill/>
        </p:spPr>
        <p:txBody>
          <a:bodyPr wrap="square" lIns="32227" tIns="16114" rIns="32227" bIns="16114" rtlCol="0">
            <a:spAutoFit/>
          </a:bodyPr>
          <a:lstStyle/>
          <a:p>
            <a:pPr>
              <a:lnSpc>
                <a:spcPct val="150000"/>
              </a:lnSpc>
            </a:pPr>
            <a:r>
              <a:rPr lang="zh-CN" altLang="en-US" sz="844" dirty="0">
                <a:solidFill>
                  <a:schemeClr val="tx1">
                    <a:lumMod val="65000"/>
                    <a:lumOff val="35000"/>
                  </a:schemeClr>
                </a:solidFill>
                <a:latin typeface="微软雅黑" pitchFamily="34" charset="-122"/>
                <a:ea typeface="微软雅黑" pitchFamily="34" charset="-122"/>
              </a:rPr>
              <a:t>您的内容打在这里，或者通过复制您的文本后，在此框中选择粘贴，并选择只保留文字。</a:t>
            </a:r>
            <a:endParaRPr lang="en-US" altLang="zh-CN" sz="844" dirty="0">
              <a:solidFill>
                <a:schemeClr val="tx1">
                  <a:lumMod val="65000"/>
                  <a:lumOff val="35000"/>
                </a:schemeClr>
              </a:solidFill>
              <a:latin typeface="微软雅黑" pitchFamily="34" charset="-122"/>
              <a:ea typeface="微软雅黑" pitchFamily="34" charset="-122"/>
            </a:endParaRPr>
          </a:p>
        </p:txBody>
      </p:sp>
      <p:sp>
        <p:nvSpPr>
          <p:cNvPr id="87" name="TextBox 86"/>
          <p:cNvSpPr txBox="1"/>
          <p:nvPr/>
        </p:nvSpPr>
        <p:spPr>
          <a:xfrm>
            <a:off x="6030948" y="3773405"/>
            <a:ext cx="1791421" cy="617126"/>
          </a:xfrm>
          <a:prstGeom prst="rect">
            <a:avLst/>
          </a:prstGeom>
          <a:noFill/>
        </p:spPr>
        <p:txBody>
          <a:bodyPr wrap="square" lIns="32227" tIns="16114" rIns="32227" bIns="16114" rtlCol="0">
            <a:spAutoFit/>
          </a:bodyPr>
          <a:lstStyle/>
          <a:p>
            <a:pPr>
              <a:lnSpc>
                <a:spcPct val="150000"/>
              </a:lnSpc>
            </a:pPr>
            <a:r>
              <a:rPr lang="zh-CN" altLang="en-US" sz="844" dirty="0">
                <a:solidFill>
                  <a:schemeClr val="tx1">
                    <a:lumMod val="65000"/>
                    <a:lumOff val="35000"/>
                  </a:schemeClr>
                </a:solidFill>
                <a:latin typeface="微软雅黑" pitchFamily="34" charset="-122"/>
                <a:ea typeface="微软雅黑" pitchFamily="34" charset="-122"/>
              </a:rPr>
              <a:t>您的内容打在这里，或者通过复制您的文本后，在此框中选择粘贴，并选择只保留文字。</a:t>
            </a:r>
            <a:endParaRPr lang="en-US" altLang="zh-CN" sz="844" dirty="0">
              <a:solidFill>
                <a:schemeClr val="tx1">
                  <a:lumMod val="65000"/>
                  <a:lumOff val="35000"/>
                </a:schemeClr>
              </a:solidFill>
              <a:latin typeface="微软雅黑" pitchFamily="34" charset="-122"/>
              <a:ea typeface="微软雅黑" pitchFamily="34" charset="-122"/>
            </a:endParaRPr>
          </a:p>
        </p:txBody>
      </p:sp>
      <p:grpSp>
        <p:nvGrpSpPr>
          <p:cNvPr id="3" name="组合 2"/>
          <p:cNvGrpSpPr/>
          <p:nvPr/>
        </p:nvGrpSpPr>
        <p:grpSpPr>
          <a:xfrm>
            <a:off x="4980898" y="1164009"/>
            <a:ext cx="777990" cy="794312"/>
            <a:chOff x="13172258" y="3096121"/>
            <a:chExt cx="2112769" cy="2112769"/>
          </a:xfrm>
        </p:grpSpPr>
        <p:sp>
          <p:nvSpPr>
            <p:cNvPr id="63" name="椭圆 62"/>
            <p:cNvSpPr/>
            <p:nvPr/>
          </p:nvSpPr>
          <p:spPr>
            <a:xfrm>
              <a:off x="13172258" y="3096121"/>
              <a:ext cx="2112769" cy="2112769"/>
            </a:xfrm>
            <a:prstGeom prst="ellipse">
              <a:avLst/>
            </a:prstGeom>
            <a:solidFill>
              <a:srgbClr val="D60C0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877"/>
            </a:p>
          </p:txBody>
        </p:sp>
        <p:sp>
          <p:nvSpPr>
            <p:cNvPr id="86" name="TextBox 85"/>
            <p:cNvSpPr txBox="1"/>
            <p:nvPr/>
          </p:nvSpPr>
          <p:spPr>
            <a:xfrm>
              <a:off x="13581323" y="3528167"/>
              <a:ext cx="1457161" cy="1308642"/>
            </a:xfrm>
            <a:prstGeom prst="rect">
              <a:avLst/>
            </a:prstGeom>
            <a:noFill/>
          </p:spPr>
          <p:txBody>
            <a:bodyPr wrap="square" rtlCol="0">
              <a:spAutoFit/>
            </a:bodyPr>
            <a:lstStyle/>
            <a:p>
              <a:r>
                <a:rPr lang="en-US" altLang="zh-CN" sz="2597" dirty="0">
                  <a:solidFill>
                    <a:schemeClr val="bg1"/>
                  </a:solidFill>
                  <a:latin typeface="DFGothic-EB" panose="02010609010101010101" pitchFamily="1" charset="-128"/>
                  <a:ea typeface="DFGothic-EB" panose="02010609010101010101" pitchFamily="1" charset="-128"/>
                </a:rPr>
                <a:t>01</a:t>
              </a:r>
              <a:endParaRPr lang="zh-CN" altLang="en-US" sz="2597" dirty="0">
                <a:solidFill>
                  <a:schemeClr val="bg1"/>
                </a:solidFill>
              </a:endParaRPr>
            </a:p>
          </p:txBody>
        </p:sp>
      </p:grpSp>
      <p:grpSp>
        <p:nvGrpSpPr>
          <p:cNvPr id="12" name="组合 11"/>
          <p:cNvGrpSpPr/>
          <p:nvPr/>
        </p:nvGrpSpPr>
        <p:grpSpPr>
          <a:xfrm>
            <a:off x="5021247" y="3617377"/>
            <a:ext cx="867548" cy="794310"/>
            <a:chOff x="13172258" y="9631589"/>
            <a:chExt cx="2355981" cy="2112769"/>
          </a:xfrm>
        </p:grpSpPr>
        <p:sp>
          <p:nvSpPr>
            <p:cNvPr id="67" name="椭圆 66"/>
            <p:cNvSpPr/>
            <p:nvPr/>
          </p:nvSpPr>
          <p:spPr>
            <a:xfrm>
              <a:off x="13172258" y="9631589"/>
              <a:ext cx="2112769" cy="2112769"/>
            </a:xfrm>
            <a:prstGeom prst="ellipse">
              <a:avLst/>
            </a:prstGeom>
            <a:solidFill>
              <a:srgbClr val="D60C0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877"/>
            </a:p>
          </p:txBody>
        </p:sp>
        <p:sp>
          <p:nvSpPr>
            <p:cNvPr id="90" name="TextBox 89"/>
            <p:cNvSpPr txBox="1"/>
            <p:nvPr/>
          </p:nvSpPr>
          <p:spPr>
            <a:xfrm>
              <a:off x="13539160" y="10087373"/>
              <a:ext cx="1989079" cy="1308645"/>
            </a:xfrm>
            <a:prstGeom prst="rect">
              <a:avLst/>
            </a:prstGeom>
            <a:noFill/>
          </p:spPr>
          <p:txBody>
            <a:bodyPr wrap="square" rtlCol="0">
              <a:spAutoFit/>
            </a:bodyPr>
            <a:lstStyle/>
            <a:p>
              <a:r>
                <a:rPr lang="en-US" altLang="zh-CN" sz="2597" dirty="0">
                  <a:solidFill>
                    <a:schemeClr val="bg1"/>
                  </a:solidFill>
                  <a:latin typeface="DFGothic-EB" panose="02010609010101010101" pitchFamily="1" charset="-128"/>
                  <a:ea typeface="DFGothic-EB" panose="02010609010101010101" pitchFamily="1" charset="-128"/>
                </a:rPr>
                <a:t>03</a:t>
              </a:r>
              <a:endParaRPr lang="zh-CN" altLang="en-US" sz="2597" dirty="0">
                <a:solidFill>
                  <a:schemeClr val="bg1"/>
                </a:solidFill>
              </a:endParaRPr>
            </a:p>
          </p:txBody>
        </p:sp>
      </p:grpSp>
      <p:grpSp>
        <p:nvGrpSpPr>
          <p:cNvPr id="4" name="组合 3"/>
          <p:cNvGrpSpPr/>
          <p:nvPr/>
        </p:nvGrpSpPr>
        <p:grpSpPr>
          <a:xfrm>
            <a:off x="5326604" y="2476836"/>
            <a:ext cx="777990" cy="794311"/>
            <a:chOff x="14111087" y="6588075"/>
            <a:chExt cx="2112769" cy="2112769"/>
          </a:xfrm>
        </p:grpSpPr>
        <p:sp>
          <p:nvSpPr>
            <p:cNvPr id="66" name="椭圆 65"/>
            <p:cNvSpPr/>
            <p:nvPr/>
          </p:nvSpPr>
          <p:spPr>
            <a:xfrm>
              <a:off x="14111087" y="6588075"/>
              <a:ext cx="2112769" cy="2112769"/>
            </a:xfrm>
            <a:prstGeom prst="ellipse">
              <a:avLst/>
            </a:prstGeom>
            <a:solidFill>
              <a:srgbClr val="D60C0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877"/>
            </a:p>
          </p:txBody>
        </p:sp>
        <p:sp>
          <p:nvSpPr>
            <p:cNvPr id="91" name="TextBox 90"/>
            <p:cNvSpPr txBox="1"/>
            <p:nvPr/>
          </p:nvSpPr>
          <p:spPr>
            <a:xfrm>
              <a:off x="14466879" y="7033179"/>
              <a:ext cx="1636298" cy="1308643"/>
            </a:xfrm>
            <a:prstGeom prst="rect">
              <a:avLst/>
            </a:prstGeom>
            <a:noFill/>
          </p:spPr>
          <p:txBody>
            <a:bodyPr wrap="square" rtlCol="0">
              <a:spAutoFit/>
            </a:bodyPr>
            <a:lstStyle/>
            <a:p>
              <a:r>
                <a:rPr lang="en-US" altLang="zh-CN" sz="2597" dirty="0">
                  <a:solidFill>
                    <a:schemeClr val="bg1"/>
                  </a:solidFill>
                  <a:latin typeface="DFGothic-EB" panose="02010609010101010101" pitchFamily="1" charset="-128"/>
                  <a:ea typeface="DFGothic-EB" panose="02010609010101010101" pitchFamily="1" charset="-128"/>
                </a:rPr>
                <a:t>02</a:t>
              </a:r>
              <a:endParaRPr lang="zh-CN" altLang="en-US" sz="2597" dirty="0">
                <a:solidFill>
                  <a:schemeClr val="bg1"/>
                </a:solidFill>
              </a:endParaRPr>
            </a:p>
          </p:txBody>
        </p:sp>
      </p:grpSp>
      <p:sp>
        <p:nvSpPr>
          <p:cNvPr id="5" name="标题 4"/>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1135309779"/>
      </p:ext>
    </p:extLst>
  </p:cSld>
  <p:clrMapOvr>
    <a:masterClrMapping/>
  </p:clrMapOvr>
  <mc:AlternateContent xmlns:mc="http://schemas.openxmlformats.org/markup-compatibility/2006" xmlns:p14="http://schemas.microsoft.com/office/powerpoint/2010/main">
    <mc:Choice Requires="p14">
      <p:transition spd="slow" p14:dur="900" advClick="0" advTm="0">
        <p14:warp dir="in"/>
      </p:transition>
    </mc:Choice>
    <mc:Fallback xmlns="">
      <p:transition spd="slow" advClick="0"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14:presetBounceEnd="64000">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14:bounceEnd="64000">
                                          <p:cBhvr additive="base">
                                            <p:cTn id="7" dur="500" fill="hold"/>
                                            <p:tgtEl>
                                              <p:spTgt spid="2"/>
                                            </p:tgtEl>
                                            <p:attrNameLst>
                                              <p:attrName>ppt_x</p:attrName>
                                            </p:attrNameLst>
                                          </p:cBhvr>
                                          <p:tavLst>
                                            <p:tav tm="0">
                                              <p:val>
                                                <p:strVal val="0-#ppt_w/2"/>
                                              </p:val>
                                            </p:tav>
                                            <p:tav tm="100000">
                                              <p:val>
                                                <p:strVal val="#ppt_x"/>
                                              </p:val>
                                            </p:tav>
                                          </p:tavLst>
                                        </p:anim>
                                        <p:anim calcmode="lin" valueType="num" p14:bounceEnd="64000">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0" presetClass="entr" presetSubtype="0" fill="hold" grpId="0" nodeType="afterEffect">
                                      <p:stCondLst>
                                        <p:cond delay="0"/>
                                      </p:stCondLst>
                                      <p:childTnLst>
                                        <p:set>
                                          <p:cBhvr>
                                            <p:cTn id="11" dur="1" fill="hold">
                                              <p:stCondLst>
                                                <p:cond delay="0"/>
                                              </p:stCondLst>
                                            </p:cTn>
                                            <p:tgtEl>
                                              <p:spTgt spid="82"/>
                                            </p:tgtEl>
                                            <p:attrNameLst>
                                              <p:attrName>style.visibility</p:attrName>
                                            </p:attrNameLst>
                                          </p:cBhvr>
                                          <p:to>
                                            <p:strVal val="visible"/>
                                          </p:to>
                                        </p:set>
                                        <p:animEffect transition="in" filter="fade">
                                          <p:cBhvr>
                                            <p:cTn id="12" dur="500"/>
                                            <p:tgtEl>
                                              <p:spTgt spid="82"/>
                                            </p:tgtEl>
                                          </p:cBhvr>
                                        </p:animEffect>
                                      </p:childTnLst>
                                    </p:cTn>
                                  </p:par>
                                  <p:par>
                                    <p:cTn id="13" presetID="14" presetClass="entr" presetSubtype="10" fill="hold" grpId="0" nodeType="withEffect">
                                      <p:stCondLst>
                                        <p:cond delay="0"/>
                                      </p:stCondLst>
                                      <p:childTnLst>
                                        <p:set>
                                          <p:cBhvr>
                                            <p:cTn id="14" dur="1" fill="hold">
                                              <p:stCondLst>
                                                <p:cond delay="0"/>
                                              </p:stCondLst>
                                            </p:cTn>
                                            <p:tgtEl>
                                              <p:spTgt spid="81"/>
                                            </p:tgtEl>
                                            <p:attrNameLst>
                                              <p:attrName>style.visibility</p:attrName>
                                            </p:attrNameLst>
                                          </p:cBhvr>
                                          <p:to>
                                            <p:strVal val="visible"/>
                                          </p:to>
                                        </p:set>
                                        <p:animEffect transition="in" filter="randombar(horizontal)">
                                          <p:cBhvr>
                                            <p:cTn id="15" dur="500"/>
                                            <p:tgtEl>
                                              <p:spTgt spid="81"/>
                                            </p:tgtEl>
                                          </p:cBhvr>
                                        </p:animEffect>
                                      </p:childTnLst>
                                    </p:cTn>
                                  </p:par>
                                </p:childTnLst>
                              </p:cTn>
                            </p:par>
                            <p:par>
                              <p:cTn id="16" fill="hold">
                                <p:stCondLst>
                                  <p:cond delay="1000"/>
                                </p:stCondLst>
                                <p:childTnLst>
                                  <p:par>
                                    <p:cTn id="17" presetID="22" presetClass="entr" presetSubtype="8" fill="hold" nodeType="afterEffect">
                                      <p:stCondLst>
                                        <p:cond delay="0"/>
                                      </p:stCondLst>
                                      <p:childTnLst>
                                        <p:set>
                                          <p:cBhvr>
                                            <p:cTn id="18" dur="1" fill="hold">
                                              <p:stCondLst>
                                                <p:cond delay="0"/>
                                              </p:stCondLst>
                                            </p:cTn>
                                            <p:tgtEl>
                                              <p:spTgt spid="77"/>
                                            </p:tgtEl>
                                            <p:attrNameLst>
                                              <p:attrName>style.visibility</p:attrName>
                                            </p:attrNameLst>
                                          </p:cBhvr>
                                          <p:to>
                                            <p:strVal val="visible"/>
                                          </p:to>
                                        </p:set>
                                        <p:animEffect transition="in" filter="wipe(left)">
                                          <p:cBhvr>
                                            <p:cTn id="19" dur="500"/>
                                            <p:tgtEl>
                                              <p:spTgt spid="77"/>
                                            </p:tgtEl>
                                          </p:cBhvr>
                                        </p:animEffect>
                                      </p:childTnLst>
                                    </p:cTn>
                                  </p:par>
                                </p:childTnLst>
                              </p:cTn>
                            </p:par>
                            <p:par>
                              <p:cTn id="20" fill="hold">
                                <p:stCondLst>
                                  <p:cond delay="1500"/>
                                </p:stCondLst>
                                <p:childTnLst>
                                  <p:par>
                                    <p:cTn id="21" presetID="53" presetClass="entr" presetSubtype="16" fill="hold" nodeType="afterEffect">
                                      <p:stCondLst>
                                        <p:cond delay="0"/>
                                      </p:stCondLst>
                                      <p:childTnLst>
                                        <p:set>
                                          <p:cBhvr>
                                            <p:cTn id="22" dur="1" fill="hold">
                                              <p:stCondLst>
                                                <p:cond delay="0"/>
                                              </p:stCondLst>
                                            </p:cTn>
                                            <p:tgtEl>
                                              <p:spTgt spid="3"/>
                                            </p:tgtEl>
                                            <p:attrNameLst>
                                              <p:attrName>style.visibility</p:attrName>
                                            </p:attrNameLst>
                                          </p:cBhvr>
                                          <p:to>
                                            <p:strVal val="visible"/>
                                          </p:to>
                                        </p:set>
                                        <p:anim calcmode="lin" valueType="num">
                                          <p:cBhvr>
                                            <p:cTn id="23" dur="500" fill="hold"/>
                                            <p:tgtEl>
                                              <p:spTgt spid="3"/>
                                            </p:tgtEl>
                                            <p:attrNameLst>
                                              <p:attrName>ppt_w</p:attrName>
                                            </p:attrNameLst>
                                          </p:cBhvr>
                                          <p:tavLst>
                                            <p:tav tm="0">
                                              <p:val>
                                                <p:fltVal val="0"/>
                                              </p:val>
                                            </p:tav>
                                            <p:tav tm="100000">
                                              <p:val>
                                                <p:strVal val="#ppt_w"/>
                                              </p:val>
                                            </p:tav>
                                          </p:tavLst>
                                        </p:anim>
                                        <p:anim calcmode="lin" valueType="num">
                                          <p:cBhvr>
                                            <p:cTn id="24" dur="500" fill="hold"/>
                                            <p:tgtEl>
                                              <p:spTgt spid="3"/>
                                            </p:tgtEl>
                                            <p:attrNameLst>
                                              <p:attrName>ppt_h</p:attrName>
                                            </p:attrNameLst>
                                          </p:cBhvr>
                                          <p:tavLst>
                                            <p:tav tm="0">
                                              <p:val>
                                                <p:fltVal val="0"/>
                                              </p:val>
                                            </p:tav>
                                            <p:tav tm="100000">
                                              <p:val>
                                                <p:strVal val="#ppt_h"/>
                                              </p:val>
                                            </p:tav>
                                          </p:tavLst>
                                        </p:anim>
                                        <p:animEffect transition="in" filter="fade">
                                          <p:cBhvr>
                                            <p:cTn id="25" dur="500"/>
                                            <p:tgtEl>
                                              <p:spTgt spid="3"/>
                                            </p:tgtEl>
                                          </p:cBhvr>
                                        </p:animEffect>
                                      </p:childTnLst>
                                    </p:cTn>
                                  </p:par>
                                  <p:par>
                                    <p:cTn id="26" presetID="53" presetClass="entr" presetSubtype="16" fill="hold" nodeType="withEffect">
                                      <p:stCondLst>
                                        <p:cond delay="0"/>
                                      </p:stCondLst>
                                      <p:childTnLst>
                                        <p:set>
                                          <p:cBhvr>
                                            <p:cTn id="27" dur="1" fill="hold">
                                              <p:stCondLst>
                                                <p:cond delay="0"/>
                                              </p:stCondLst>
                                            </p:cTn>
                                            <p:tgtEl>
                                              <p:spTgt spid="4"/>
                                            </p:tgtEl>
                                            <p:attrNameLst>
                                              <p:attrName>style.visibility</p:attrName>
                                            </p:attrNameLst>
                                          </p:cBhvr>
                                          <p:to>
                                            <p:strVal val="visible"/>
                                          </p:to>
                                        </p:set>
                                        <p:anim calcmode="lin" valueType="num">
                                          <p:cBhvr>
                                            <p:cTn id="28" dur="500" fill="hold"/>
                                            <p:tgtEl>
                                              <p:spTgt spid="4"/>
                                            </p:tgtEl>
                                            <p:attrNameLst>
                                              <p:attrName>ppt_w</p:attrName>
                                            </p:attrNameLst>
                                          </p:cBhvr>
                                          <p:tavLst>
                                            <p:tav tm="0">
                                              <p:val>
                                                <p:fltVal val="0"/>
                                              </p:val>
                                            </p:tav>
                                            <p:tav tm="100000">
                                              <p:val>
                                                <p:strVal val="#ppt_w"/>
                                              </p:val>
                                            </p:tav>
                                          </p:tavLst>
                                        </p:anim>
                                        <p:anim calcmode="lin" valueType="num">
                                          <p:cBhvr>
                                            <p:cTn id="29" dur="500" fill="hold"/>
                                            <p:tgtEl>
                                              <p:spTgt spid="4"/>
                                            </p:tgtEl>
                                            <p:attrNameLst>
                                              <p:attrName>ppt_h</p:attrName>
                                            </p:attrNameLst>
                                          </p:cBhvr>
                                          <p:tavLst>
                                            <p:tav tm="0">
                                              <p:val>
                                                <p:fltVal val="0"/>
                                              </p:val>
                                            </p:tav>
                                            <p:tav tm="100000">
                                              <p:val>
                                                <p:strVal val="#ppt_h"/>
                                              </p:val>
                                            </p:tav>
                                          </p:tavLst>
                                        </p:anim>
                                        <p:animEffect transition="in" filter="fade">
                                          <p:cBhvr>
                                            <p:cTn id="30" dur="500"/>
                                            <p:tgtEl>
                                              <p:spTgt spid="4"/>
                                            </p:tgtEl>
                                          </p:cBhvr>
                                        </p:animEffect>
                                      </p:childTnLst>
                                    </p:cTn>
                                  </p:par>
                                  <p:par>
                                    <p:cTn id="31" presetID="53" presetClass="entr" presetSubtype="16" fill="hold" nodeType="withEffect">
                                      <p:stCondLst>
                                        <p:cond delay="0"/>
                                      </p:stCondLst>
                                      <p:childTnLst>
                                        <p:set>
                                          <p:cBhvr>
                                            <p:cTn id="32" dur="1" fill="hold">
                                              <p:stCondLst>
                                                <p:cond delay="0"/>
                                              </p:stCondLst>
                                            </p:cTn>
                                            <p:tgtEl>
                                              <p:spTgt spid="12"/>
                                            </p:tgtEl>
                                            <p:attrNameLst>
                                              <p:attrName>style.visibility</p:attrName>
                                            </p:attrNameLst>
                                          </p:cBhvr>
                                          <p:to>
                                            <p:strVal val="visible"/>
                                          </p:to>
                                        </p:set>
                                        <p:anim calcmode="lin" valueType="num">
                                          <p:cBhvr>
                                            <p:cTn id="33" dur="500" fill="hold"/>
                                            <p:tgtEl>
                                              <p:spTgt spid="12"/>
                                            </p:tgtEl>
                                            <p:attrNameLst>
                                              <p:attrName>ppt_w</p:attrName>
                                            </p:attrNameLst>
                                          </p:cBhvr>
                                          <p:tavLst>
                                            <p:tav tm="0">
                                              <p:val>
                                                <p:fltVal val="0"/>
                                              </p:val>
                                            </p:tav>
                                            <p:tav tm="100000">
                                              <p:val>
                                                <p:strVal val="#ppt_w"/>
                                              </p:val>
                                            </p:tav>
                                          </p:tavLst>
                                        </p:anim>
                                        <p:anim calcmode="lin" valueType="num">
                                          <p:cBhvr>
                                            <p:cTn id="34" dur="500" fill="hold"/>
                                            <p:tgtEl>
                                              <p:spTgt spid="12"/>
                                            </p:tgtEl>
                                            <p:attrNameLst>
                                              <p:attrName>ppt_h</p:attrName>
                                            </p:attrNameLst>
                                          </p:cBhvr>
                                          <p:tavLst>
                                            <p:tav tm="0">
                                              <p:val>
                                                <p:fltVal val="0"/>
                                              </p:val>
                                            </p:tav>
                                            <p:tav tm="100000">
                                              <p:val>
                                                <p:strVal val="#ppt_h"/>
                                              </p:val>
                                            </p:tav>
                                          </p:tavLst>
                                        </p:anim>
                                        <p:animEffect transition="in" filter="fade">
                                          <p:cBhvr>
                                            <p:cTn id="35" dur="500"/>
                                            <p:tgtEl>
                                              <p:spTgt spid="12"/>
                                            </p:tgtEl>
                                          </p:cBhvr>
                                        </p:animEffect>
                                      </p:childTnLst>
                                    </p:cTn>
                                  </p:par>
                                </p:childTnLst>
                              </p:cTn>
                            </p:par>
                            <p:par>
                              <p:cTn id="36" fill="hold">
                                <p:stCondLst>
                                  <p:cond delay="2000"/>
                                </p:stCondLst>
                                <p:childTnLst>
                                  <p:par>
                                    <p:cTn id="37" presetID="14" presetClass="entr" presetSubtype="10" fill="hold" grpId="0" nodeType="afterEffect">
                                      <p:stCondLst>
                                        <p:cond delay="0"/>
                                      </p:stCondLst>
                                      <p:childTnLst>
                                        <p:set>
                                          <p:cBhvr>
                                            <p:cTn id="38" dur="1" fill="hold">
                                              <p:stCondLst>
                                                <p:cond delay="0"/>
                                              </p:stCondLst>
                                            </p:cTn>
                                            <p:tgtEl>
                                              <p:spTgt spid="84"/>
                                            </p:tgtEl>
                                            <p:attrNameLst>
                                              <p:attrName>style.visibility</p:attrName>
                                            </p:attrNameLst>
                                          </p:cBhvr>
                                          <p:to>
                                            <p:strVal val="visible"/>
                                          </p:to>
                                        </p:set>
                                        <p:animEffect transition="in" filter="randombar(horizontal)">
                                          <p:cBhvr>
                                            <p:cTn id="39" dur="500"/>
                                            <p:tgtEl>
                                              <p:spTgt spid="84"/>
                                            </p:tgtEl>
                                          </p:cBhvr>
                                        </p:animEffect>
                                      </p:childTnLst>
                                    </p:cTn>
                                  </p:par>
                                </p:childTnLst>
                              </p:cTn>
                            </p:par>
                            <p:par>
                              <p:cTn id="40" fill="hold">
                                <p:stCondLst>
                                  <p:cond delay="2500"/>
                                </p:stCondLst>
                                <p:childTnLst>
                                  <p:par>
                                    <p:cTn id="41" presetID="14" presetClass="entr" presetSubtype="10" fill="hold" grpId="0" nodeType="afterEffect">
                                      <p:stCondLst>
                                        <p:cond delay="0"/>
                                      </p:stCondLst>
                                      <p:childTnLst>
                                        <p:set>
                                          <p:cBhvr>
                                            <p:cTn id="42" dur="1" fill="hold">
                                              <p:stCondLst>
                                                <p:cond delay="0"/>
                                              </p:stCondLst>
                                            </p:cTn>
                                            <p:tgtEl>
                                              <p:spTgt spid="85"/>
                                            </p:tgtEl>
                                            <p:attrNameLst>
                                              <p:attrName>style.visibility</p:attrName>
                                            </p:attrNameLst>
                                          </p:cBhvr>
                                          <p:to>
                                            <p:strVal val="visible"/>
                                          </p:to>
                                        </p:set>
                                        <p:animEffect transition="in" filter="randombar(horizontal)">
                                          <p:cBhvr>
                                            <p:cTn id="43" dur="500"/>
                                            <p:tgtEl>
                                              <p:spTgt spid="85"/>
                                            </p:tgtEl>
                                          </p:cBhvr>
                                        </p:animEffect>
                                      </p:childTnLst>
                                    </p:cTn>
                                  </p:par>
                                </p:childTnLst>
                              </p:cTn>
                            </p:par>
                            <p:par>
                              <p:cTn id="44" fill="hold">
                                <p:stCondLst>
                                  <p:cond delay="3000"/>
                                </p:stCondLst>
                                <p:childTnLst>
                                  <p:par>
                                    <p:cTn id="45" presetID="14" presetClass="entr" presetSubtype="10" fill="hold" grpId="0" nodeType="afterEffect">
                                      <p:stCondLst>
                                        <p:cond delay="0"/>
                                      </p:stCondLst>
                                      <p:childTnLst>
                                        <p:set>
                                          <p:cBhvr>
                                            <p:cTn id="46" dur="1" fill="hold">
                                              <p:stCondLst>
                                                <p:cond delay="0"/>
                                              </p:stCondLst>
                                            </p:cTn>
                                            <p:tgtEl>
                                              <p:spTgt spid="87"/>
                                            </p:tgtEl>
                                            <p:attrNameLst>
                                              <p:attrName>style.visibility</p:attrName>
                                            </p:attrNameLst>
                                          </p:cBhvr>
                                          <p:to>
                                            <p:strVal val="visible"/>
                                          </p:to>
                                        </p:set>
                                        <p:animEffect transition="in" filter="randombar(horizontal)">
                                          <p:cBhvr>
                                            <p:cTn id="47" dur="500"/>
                                            <p:tgtEl>
                                              <p:spTgt spid="8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2" grpId="0" animBg="1"/>
          <p:bldP spid="81" grpId="0"/>
          <p:bldP spid="84" grpId="0"/>
          <p:bldP spid="85" grpId="0"/>
          <p:bldP spid="87"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0" presetClass="entr" presetSubtype="0" fill="hold" grpId="0" nodeType="afterEffect">
                                      <p:stCondLst>
                                        <p:cond delay="0"/>
                                      </p:stCondLst>
                                      <p:childTnLst>
                                        <p:set>
                                          <p:cBhvr>
                                            <p:cTn id="11" dur="1" fill="hold">
                                              <p:stCondLst>
                                                <p:cond delay="0"/>
                                              </p:stCondLst>
                                            </p:cTn>
                                            <p:tgtEl>
                                              <p:spTgt spid="82"/>
                                            </p:tgtEl>
                                            <p:attrNameLst>
                                              <p:attrName>style.visibility</p:attrName>
                                            </p:attrNameLst>
                                          </p:cBhvr>
                                          <p:to>
                                            <p:strVal val="visible"/>
                                          </p:to>
                                        </p:set>
                                        <p:animEffect transition="in" filter="fade">
                                          <p:cBhvr>
                                            <p:cTn id="12" dur="500"/>
                                            <p:tgtEl>
                                              <p:spTgt spid="82"/>
                                            </p:tgtEl>
                                          </p:cBhvr>
                                        </p:animEffect>
                                      </p:childTnLst>
                                    </p:cTn>
                                  </p:par>
                                  <p:par>
                                    <p:cTn id="13" presetID="14" presetClass="entr" presetSubtype="10" fill="hold" grpId="0" nodeType="withEffect">
                                      <p:stCondLst>
                                        <p:cond delay="0"/>
                                      </p:stCondLst>
                                      <p:childTnLst>
                                        <p:set>
                                          <p:cBhvr>
                                            <p:cTn id="14" dur="1" fill="hold">
                                              <p:stCondLst>
                                                <p:cond delay="0"/>
                                              </p:stCondLst>
                                            </p:cTn>
                                            <p:tgtEl>
                                              <p:spTgt spid="81"/>
                                            </p:tgtEl>
                                            <p:attrNameLst>
                                              <p:attrName>style.visibility</p:attrName>
                                            </p:attrNameLst>
                                          </p:cBhvr>
                                          <p:to>
                                            <p:strVal val="visible"/>
                                          </p:to>
                                        </p:set>
                                        <p:animEffect transition="in" filter="randombar(horizontal)">
                                          <p:cBhvr>
                                            <p:cTn id="15" dur="500"/>
                                            <p:tgtEl>
                                              <p:spTgt spid="81"/>
                                            </p:tgtEl>
                                          </p:cBhvr>
                                        </p:animEffect>
                                      </p:childTnLst>
                                    </p:cTn>
                                  </p:par>
                                </p:childTnLst>
                              </p:cTn>
                            </p:par>
                            <p:par>
                              <p:cTn id="16" fill="hold">
                                <p:stCondLst>
                                  <p:cond delay="1000"/>
                                </p:stCondLst>
                                <p:childTnLst>
                                  <p:par>
                                    <p:cTn id="17" presetID="22" presetClass="entr" presetSubtype="8" fill="hold" nodeType="afterEffect">
                                      <p:stCondLst>
                                        <p:cond delay="0"/>
                                      </p:stCondLst>
                                      <p:childTnLst>
                                        <p:set>
                                          <p:cBhvr>
                                            <p:cTn id="18" dur="1" fill="hold">
                                              <p:stCondLst>
                                                <p:cond delay="0"/>
                                              </p:stCondLst>
                                            </p:cTn>
                                            <p:tgtEl>
                                              <p:spTgt spid="77"/>
                                            </p:tgtEl>
                                            <p:attrNameLst>
                                              <p:attrName>style.visibility</p:attrName>
                                            </p:attrNameLst>
                                          </p:cBhvr>
                                          <p:to>
                                            <p:strVal val="visible"/>
                                          </p:to>
                                        </p:set>
                                        <p:animEffect transition="in" filter="wipe(left)">
                                          <p:cBhvr>
                                            <p:cTn id="19" dur="500"/>
                                            <p:tgtEl>
                                              <p:spTgt spid="77"/>
                                            </p:tgtEl>
                                          </p:cBhvr>
                                        </p:animEffect>
                                      </p:childTnLst>
                                    </p:cTn>
                                  </p:par>
                                </p:childTnLst>
                              </p:cTn>
                            </p:par>
                            <p:par>
                              <p:cTn id="20" fill="hold">
                                <p:stCondLst>
                                  <p:cond delay="1500"/>
                                </p:stCondLst>
                                <p:childTnLst>
                                  <p:par>
                                    <p:cTn id="21" presetID="53" presetClass="entr" presetSubtype="16" fill="hold" nodeType="afterEffect">
                                      <p:stCondLst>
                                        <p:cond delay="0"/>
                                      </p:stCondLst>
                                      <p:childTnLst>
                                        <p:set>
                                          <p:cBhvr>
                                            <p:cTn id="22" dur="1" fill="hold">
                                              <p:stCondLst>
                                                <p:cond delay="0"/>
                                              </p:stCondLst>
                                            </p:cTn>
                                            <p:tgtEl>
                                              <p:spTgt spid="3"/>
                                            </p:tgtEl>
                                            <p:attrNameLst>
                                              <p:attrName>style.visibility</p:attrName>
                                            </p:attrNameLst>
                                          </p:cBhvr>
                                          <p:to>
                                            <p:strVal val="visible"/>
                                          </p:to>
                                        </p:set>
                                        <p:anim calcmode="lin" valueType="num">
                                          <p:cBhvr>
                                            <p:cTn id="23" dur="500" fill="hold"/>
                                            <p:tgtEl>
                                              <p:spTgt spid="3"/>
                                            </p:tgtEl>
                                            <p:attrNameLst>
                                              <p:attrName>ppt_w</p:attrName>
                                            </p:attrNameLst>
                                          </p:cBhvr>
                                          <p:tavLst>
                                            <p:tav tm="0">
                                              <p:val>
                                                <p:fltVal val="0"/>
                                              </p:val>
                                            </p:tav>
                                            <p:tav tm="100000">
                                              <p:val>
                                                <p:strVal val="#ppt_w"/>
                                              </p:val>
                                            </p:tav>
                                          </p:tavLst>
                                        </p:anim>
                                        <p:anim calcmode="lin" valueType="num">
                                          <p:cBhvr>
                                            <p:cTn id="24" dur="500" fill="hold"/>
                                            <p:tgtEl>
                                              <p:spTgt spid="3"/>
                                            </p:tgtEl>
                                            <p:attrNameLst>
                                              <p:attrName>ppt_h</p:attrName>
                                            </p:attrNameLst>
                                          </p:cBhvr>
                                          <p:tavLst>
                                            <p:tav tm="0">
                                              <p:val>
                                                <p:fltVal val="0"/>
                                              </p:val>
                                            </p:tav>
                                            <p:tav tm="100000">
                                              <p:val>
                                                <p:strVal val="#ppt_h"/>
                                              </p:val>
                                            </p:tav>
                                          </p:tavLst>
                                        </p:anim>
                                        <p:animEffect transition="in" filter="fade">
                                          <p:cBhvr>
                                            <p:cTn id="25" dur="500"/>
                                            <p:tgtEl>
                                              <p:spTgt spid="3"/>
                                            </p:tgtEl>
                                          </p:cBhvr>
                                        </p:animEffect>
                                      </p:childTnLst>
                                    </p:cTn>
                                  </p:par>
                                  <p:par>
                                    <p:cTn id="26" presetID="53" presetClass="entr" presetSubtype="16" fill="hold" nodeType="withEffect">
                                      <p:stCondLst>
                                        <p:cond delay="0"/>
                                      </p:stCondLst>
                                      <p:childTnLst>
                                        <p:set>
                                          <p:cBhvr>
                                            <p:cTn id="27" dur="1" fill="hold">
                                              <p:stCondLst>
                                                <p:cond delay="0"/>
                                              </p:stCondLst>
                                            </p:cTn>
                                            <p:tgtEl>
                                              <p:spTgt spid="4"/>
                                            </p:tgtEl>
                                            <p:attrNameLst>
                                              <p:attrName>style.visibility</p:attrName>
                                            </p:attrNameLst>
                                          </p:cBhvr>
                                          <p:to>
                                            <p:strVal val="visible"/>
                                          </p:to>
                                        </p:set>
                                        <p:anim calcmode="lin" valueType="num">
                                          <p:cBhvr>
                                            <p:cTn id="28" dur="500" fill="hold"/>
                                            <p:tgtEl>
                                              <p:spTgt spid="4"/>
                                            </p:tgtEl>
                                            <p:attrNameLst>
                                              <p:attrName>ppt_w</p:attrName>
                                            </p:attrNameLst>
                                          </p:cBhvr>
                                          <p:tavLst>
                                            <p:tav tm="0">
                                              <p:val>
                                                <p:fltVal val="0"/>
                                              </p:val>
                                            </p:tav>
                                            <p:tav tm="100000">
                                              <p:val>
                                                <p:strVal val="#ppt_w"/>
                                              </p:val>
                                            </p:tav>
                                          </p:tavLst>
                                        </p:anim>
                                        <p:anim calcmode="lin" valueType="num">
                                          <p:cBhvr>
                                            <p:cTn id="29" dur="500" fill="hold"/>
                                            <p:tgtEl>
                                              <p:spTgt spid="4"/>
                                            </p:tgtEl>
                                            <p:attrNameLst>
                                              <p:attrName>ppt_h</p:attrName>
                                            </p:attrNameLst>
                                          </p:cBhvr>
                                          <p:tavLst>
                                            <p:tav tm="0">
                                              <p:val>
                                                <p:fltVal val="0"/>
                                              </p:val>
                                            </p:tav>
                                            <p:tav tm="100000">
                                              <p:val>
                                                <p:strVal val="#ppt_h"/>
                                              </p:val>
                                            </p:tav>
                                          </p:tavLst>
                                        </p:anim>
                                        <p:animEffect transition="in" filter="fade">
                                          <p:cBhvr>
                                            <p:cTn id="30" dur="500"/>
                                            <p:tgtEl>
                                              <p:spTgt spid="4"/>
                                            </p:tgtEl>
                                          </p:cBhvr>
                                        </p:animEffect>
                                      </p:childTnLst>
                                    </p:cTn>
                                  </p:par>
                                  <p:par>
                                    <p:cTn id="31" presetID="53" presetClass="entr" presetSubtype="16" fill="hold" nodeType="withEffect">
                                      <p:stCondLst>
                                        <p:cond delay="0"/>
                                      </p:stCondLst>
                                      <p:childTnLst>
                                        <p:set>
                                          <p:cBhvr>
                                            <p:cTn id="32" dur="1" fill="hold">
                                              <p:stCondLst>
                                                <p:cond delay="0"/>
                                              </p:stCondLst>
                                            </p:cTn>
                                            <p:tgtEl>
                                              <p:spTgt spid="12"/>
                                            </p:tgtEl>
                                            <p:attrNameLst>
                                              <p:attrName>style.visibility</p:attrName>
                                            </p:attrNameLst>
                                          </p:cBhvr>
                                          <p:to>
                                            <p:strVal val="visible"/>
                                          </p:to>
                                        </p:set>
                                        <p:anim calcmode="lin" valueType="num">
                                          <p:cBhvr>
                                            <p:cTn id="33" dur="500" fill="hold"/>
                                            <p:tgtEl>
                                              <p:spTgt spid="12"/>
                                            </p:tgtEl>
                                            <p:attrNameLst>
                                              <p:attrName>ppt_w</p:attrName>
                                            </p:attrNameLst>
                                          </p:cBhvr>
                                          <p:tavLst>
                                            <p:tav tm="0">
                                              <p:val>
                                                <p:fltVal val="0"/>
                                              </p:val>
                                            </p:tav>
                                            <p:tav tm="100000">
                                              <p:val>
                                                <p:strVal val="#ppt_w"/>
                                              </p:val>
                                            </p:tav>
                                          </p:tavLst>
                                        </p:anim>
                                        <p:anim calcmode="lin" valueType="num">
                                          <p:cBhvr>
                                            <p:cTn id="34" dur="500" fill="hold"/>
                                            <p:tgtEl>
                                              <p:spTgt spid="12"/>
                                            </p:tgtEl>
                                            <p:attrNameLst>
                                              <p:attrName>ppt_h</p:attrName>
                                            </p:attrNameLst>
                                          </p:cBhvr>
                                          <p:tavLst>
                                            <p:tav tm="0">
                                              <p:val>
                                                <p:fltVal val="0"/>
                                              </p:val>
                                            </p:tav>
                                            <p:tav tm="100000">
                                              <p:val>
                                                <p:strVal val="#ppt_h"/>
                                              </p:val>
                                            </p:tav>
                                          </p:tavLst>
                                        </p:anim>
                                        <p:animEffect transition="in" filter="fade">
                                          <p:cBhvr>
                                            <p:cTn id="35" dur="500"/>
                                            <p:tgtEl>
                                              <p:spTgt spid="12"/>
                                            </p:tgtEl>
                                          </p:cBhvr>
                                        </p:animEffect>
                                      </p:childTnLst>
                                    </p:cTn>
                                  </p:par>
                                </p:childTnLst>
                              </p:cTn>
                            </p:par>
                            <p:par>
                              <p:cTn id="36" fill="hold">
                                <p:stCondLst>
                                  <p:cond delay="2000"/>
                                </p:stCondLst>
                                <p:childTnLst>
                                  <p:par>
                                    <p:cTn id="37" presetID="14" presetClass="entr" presetSubtype="10" fill="hold" grpId="0" nodeType="afterEffect">
                                      <p:stCondLst>
                                        <p:cond delay="0"/>
                                      </p:stCondLst>
                                      <p:childTnLst>
                                        <p:set>
                                          <p:cBhvr>
                                            <p:cTn id="38" dur="1" fill="hold">
                                              <p:stCondLst>
                                                <p:cond delay="0"/>
                                              </p:stCondLst>
                                            </p:cTn>
                                            <p:tgtEl>
                                              <p:spTgt spid="84"/>
                                            </p:tgtEl>
                                            <p:attrNameLst>
                                              <p:attrName>style.visibility</p:attrName>
                                            </p:attrNameLst>
                                          </p:cBhvr>
                                          <p:to>
                                            <p:strVal val="visible"/>
                                          </p:to>
                                        </p:set>
                                        <p:animEffect transition="in" filter="randombar(horizontal)">
                                          <p:cBhvr>
                                            <p:cTn id="39" dur="500"/>
                                            <p:tgtEl>
                                              <p:spTgt spid="84"/>
                                            </p:tgtEl>
                                          </p:cBhvr>
                                        </p:animEffect>
                                      </p:childTnLst>
                                    </p:cTn>
                                  </p:par>
                                </p:childTnLst>
                              </p:cTn>
                            </p:par>
                            <p:par>
                              <p:cTn id="40" fill="hold">
                                <p:stCondLst>
                                  <p:cond delay="2500"/>
                                </p:stCondLst>
                                <p:childTnLst>
                                  <p:par>
                                    <p:cTn id="41" presetID="14" presetClass="entr" presetSubtype="10" fill="hold" grpId="0" nodeType="afterEffect">
                                      <p:stCondLst>
                                        <p:cond delay="0"/>
                                      </p:stCondLst>
                                      <p:childTnLst>
                                        <p:set>
                                          <p:cBhvr>
                                            <p:cTn id="42" dur="1" fill="hold">
                                              <p:stCondLst>
                                                <p:cond delay="0"/>
                                              </p:stCondLst>
                                            </p:cTn>
                                            <p:tgtEl>
                                              <p:spTgt spid="85"/>
                                            </p:tgtEl>
                                            <p:attrNameLst>
                                              <p:attrName>style.visibility</p:attrName>
                                            </p:attrNameLst>
                                          </p:cBhvr>
                                          <p:to>
                                            <p:strVal val="visible"/>
                                          </p:to>
                                        </p:set>
                                        <p:animEffect transition="in" filter="randombar(horizontal)">
                                          <p:cBhvr>
                                            <p:cTn id="43" dur="500"/>
                                            <p:tgtEl>
                                              <p:spTgt spid="85"/>
                                            </p:tgtEl>
                                          </p:cBhvr>
                                        </p:animEffect>
                                      </p:childTnLst>
                                    </p:cTn>
                                  </p:par>
                                </p:childTnLst>
                              </p:cTn>
                            </p:par>
                            <p:par>
                              <p:cTn id="44" fill="hold">
                                <p:stCondLst>
                                  <p:cond delay="3000"/>
                                </p:stCondLst>
                                <p:childTnLst>
                                  <p:par>
                                    <p:cTn id="45" presetID="14" presetClass="entr" presetSubtype="10" fill="hold" grpId="0" nodeType="afterEffect">
                                      <p:stCondLst>
                                        <p:cond delay="0"/>
                                      </p:stCondLst>
                                      <p:childTnLst>
                                        <p:set>
                                          <p:cBhvr>
                                            <p:cTn id="46" dur="1" fill="hold">
                                              <p:stCondLst>
                                                <p:cond delay="0"/>
                                              </p:stCondLst>
                                            </p:cTn>
                                            <p:tgtEl>
                                              <p:spTgt spid="87"/>
                                            </p:tgtEl>
                                            <p:attrNameLst>
                                              <p:attrName>style.visibility</p:attrName>
                                            </p:attrNameLst>
                                          </p:cBhvr>
                                          <p:to>
                                            <p:strVal val="visible"/>
                                          </p:to>
                                        </p:set>
                                        <p:animEffect transition="in" filter="randombar(horizontal)">
                                          <p:cBhvr>
                                            <p:cTn id="47" dur="500"/>
                                            <p:tgtEl>
                                              <p:spTgt spid="8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2" grpId="0" animBg="1"/>
          <p:bldP spid="81" grpId="0"/>
          <p:bldP spid="84" grpId="0"/>
          <p:bldP spid="85" grpId="0"/>
          <p:bldP spid="87" grpId="0"/>
        </p:bldLst>
      </p:timing>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平行四边形 3"/>
          <p:cNvSpPr/>
          <p:nvPr/>
        </p:nvSpPr>
        <p:spPr>
          <a:xfrm>
            <a:off x="2945501" y="1724503"/>
            <a:ext cx="2098729" cy="1173415"/>
          </a:xfrm>
          <a:prstGeom prst="parallelogram">
            <a:avLst>
              <a:gd name="adj" fmla="val 35443"/>
            </a:avLst>
          </a:prstGeom>
          <a:solidFill>
            <a:schemeClr val="tx1">
              <a:lumMod val="50000"/>
              <a:lumOff val="50000"/>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32227" tIns="16114" rIns="32227" bIns="16114" rtlCol="0" anchor="ctr"/>
          <a:lstStyle/>
          <a:p>
            <a:pPr algn="ctr"/>
            <a:endParaRPr lang="zh-CN" altLang="en-US" sz="584" dirty="0">
              <a:latin typeface="思源黑体 CN Light" pitchFamily="34" charset="-122"/>
              <a:ea typeface="思源黑体 CN Light" pitchFamily="34" charset="-122"/>
            </a:endParaRPr>
          </a:p>
        </p:txBody>
      </p:sp>
      <p:sp>
        <p:nvSpPr>
          <p:cNvPr id="5" name="平行四边形 4"/>
          <p:cNvSpPr/>
          <p:nvPr/>
        </p:nvSpPr>
        <p:spPr>
          <a:xfrm>
            <a:off x="4700912" y="937612"/>
            <a:ext cx="2098729" cy="1173415"/>
          </a:xfrm>
          <a:prstGeom prst="parallelogram">
            <a:avLst>
              <a:gd name="adj" fmla="val 35443"/>
            </a:avLst>
          </a:prstGeom>
          <a:solidFill>
            <a:srgbClr val="BB0A0B">
              <a:alpha val="8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32227" tIns="16114" rIns="32227" bIns="16114" rtlCol="0" anchor="ctr"/>
          <a:lstStyle/>
          <a:p>
            <a:pPr algn="ctr"/>
            <a:endParaRPr lang="zh-CN" altLang="en-US" sz="584" dirty="0">
              <a:latin typeface="思源黑体 CN Light" pitchFamily="34" charset="-122"/>
              <a:ea typeface="思源黑体 CN Light" pitchFamily="34" charset="-122"/>
            </a:endParaRPr>
          </a:p>
        </p:txBody>
      </p:sp>
      <p:sp>
        <p:nvSpPr>
          <p:cNvPr id="6" name="平行四边形 5"/>
          <p:cNvSpPr/>
          <p:nvPr/>
        </p:nvSpPr>
        <p:spPr>
          <a:xfrm>
            <a:off x="2414948" y="3298284"/>
            <a:ext cx="2098729" cy="1173415"/>
          </a:xfrm>
          <a:prstGeom prst="parallelogram">
            <a:avLst>
              <a:gd name="adj" fmla="val 35443"/>
            </a:avLst>
          </a:prstGeom>
          <a:solidFill>
            <a:schemeClr val="tx1">
              <a:lumMod val="50000"/>
              <a:lumOff val="50000"/>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32227" tIns="16114" rIns="32227" bIns="16114" rtlCol="0" anchor="ctr"/>
          <a:lstStyle/>
          <a:p>
            <a:pPr algn="ctr"/>
            <a:endParaRPr lang="zh-CN" altLang="en-US" sz="584" dirty="0">
              <a:latin typeface="思源黑体 CN Light" pitchFamily="34" charset="-122"/>
              <a:ea typeface="思源黑体 CN Light" pitchFamily="34" charset="-122"/>
            </a:endParaRPr>
          </a:p>
        </p:txBody>
      </p:sp>
      <p:sp>
        <p:nvSpPr>
          <p:cNvPr id="7" name="平行四边形 6"/>
          <p:cNvSpPr/>
          <p:nvPr/>
        </p:nvSpPr>
        <p:spPr>
          <a:xfrm>
            <a:off x="4136489" y="2511394"/>
            <a:ext cx="2098729" cy="1173415"/>
          </a:xfrm>
          <a:prstGeom prst="parallelogram">
            <a:avLst>
              <a:gd name="adj" fmla="val 35443"/>
            </a:avLst>
          </a:prstGeom>
          <a:solidFill>
            <a:srgbClr val="BB0A0B">
              <a:alpha val="8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32227" tIns="16114" rIns="32227" bIns="16114" rtlCol="0" anchor="ctr"/>
          <a:lstStyle/>
          <a:p>
            <a:pPr algn="ctr"/>
            <a:endParaRPr lang="zh-CN" altLang="en-US" sz="584" dirty="0">
              <a:latin typeface="思源黑体 CN Light" pitchFamily="34" charset="-122"/>
              <a:ea typeface="思源黑体 CN Light" pitchFamily="34" charset="-122"/>
            </a:endParaRPr>
          </a:p>
        </p:txBody>
      </p:sp>
      <p:grpSp>
        <p:nvGrpSpPr>
          <p:cNvPr id="3" name="组合 2"/>
          <p:cNvGrpSpPr/>
          <p:nvPr/>
        </p:nvGrpSpPr>
        <p:grpSpPr>
          <a:xfrm>
            <a:off x="5024322" y="915217"/>
            <a:ext cx="1597542" cy="1039122"/>
            <a:chOff x="13290180" y="2434361"/>
            <a:chExt cx="4338410" cy="2763938"/>
          </a:xfrm>
        </p:grpSpPr>
        <p:sp>
          <p:nvSpPr>
            <p:cNvPr id="8" name="TextBox 7"/>
            <p:cNvSpPr txBox="1"/>
            <p:nvPr/>
          </p:nvSpPr>
          <p:spPr>
            <a:xfrm>
              <a:off x="16578589" y="2434361"/>
              <a:ext cx="1050001" cy="1122742"/>
            </a:xfrm>
            <a:prstGeom prst="rect">
              <a:avLst/>
            </a:prstGeom>
            <a:noFill/>
          </p:spPr>
          <p:txBody>
            <a:bodyPr wrap="none" rtlCol="0">
              <a:spAutoFit/>
            </a:bodyPr>
            <a:lstStyle/>
            <a:p>
              <a:r>
                <a:rPr lang="en-US" altLang="zh-CN" sz="2143" dirty="0">
                  <a:solidFill>
                    <a:schemeClr val="bg1"/>
                  </a:solidFill>
                  <a:latin typeface="DIN Mittelschrift Std" pitchFamily="50" charset="0"/>
                  <a:cs typeface="Raavi" pitchFamily="34" charset="0"/>
                </a:rPr>
                <a:t>01</a:t>
              </a:r>
              <a:endParaRPr lang="zh-CN" altLang="en-US" sz="2143" dirty="0">
                <a:solidFill>
                  <a:schemeClr val="bg1"/>
                </a:solidFill>
                <a:latin typeface="DIN Mittelschrift Std" pitchFamily="50" charset="0"/>
                <a:cs typeface="Raavi" pitchFamily="34" charset="0"/>
              </a:endParaRPr>
            </a:p>
          </p:txBody>
        </p:sp>
        <p:sp>
          <p:nvSpPr>
            <p:cNvPr id="9" name="矩形 24"/>
            <p:cNvSpPr>
              <a:spLocks noChangeArrowheads="1"/>
            </p:cNvSpPr>
            <p:nvPr/>
          </p:nvSpPr>
          <p:spPr bwMode="auto">
            <a:xfrm>
              <a:off x="13290180" y="3118873"/>
              <a:ext cx="3718193" cy="2079426"/>
            </a:xfrm>
            <a:prstGeom prst="rect">
              <a:avLst/>
            </a:prstGeom>
            <a:noFill/>
            <a:ln w="9525">
              <a:noFill/>
              <a:miter lim="800000"/>
              <a:headEnd/>
              <a:tailEnd/>
            </a:ln>
          </p:spPr>
          <p:txBody>
            <a:bodyPr wrap="square" lIns="66823" tIns="33412" rIns="66823" bIns="33412">
              <a:spAutoFit/>
            </a:bodyPr>
            <a:lstStyle/>
            <a:p>
              <a:pPr>
                <a:lnSpc>
                  <a:spcPct val="130000"/>
                </a:lnSpc>
              </a:pPr>
              <a:r>
                <a:rPr lang="zh-CN" altLang="en-US" sz="714" dirty="0">
                  <a:solidFill>
                    <a:schemeClr val="bg1"/>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a:t>
              </a:r>
            </a:p>
          </p:txBody>
        </p:sp>
      </p:grpSp>
      <p:grpSp>
        <p:nvGrpSpPr>
          <p:cNvPr id="25" name="组合 24"/>
          <p:cNvGrpSpPr/>
          <p:nvPr/>
        </p:nvGrpSpPr>
        <p:grpSpPr>
          <a:xfrm>
            <a:off x="3123557" y="1920047"/>
            <a:ext cx="1584434" cy="868551"/>
            <a:chOff x="8128318" y="5107084"/>
            <a:chExt cx="4302813" cy="2310238"/>
          </a:xfrm>
        </p:grpSpPr>
        <p:sp>
          <p:nvSpPr>
            <p:cNvPr id="10" name="矩形 24"/>
            <p:cNvSpPr>
              <a:spLocks noChangeArrowheads="1"/>
            </p:cNvSpPr>
            <p:nvPr/>
          </p:nvSpPr>
          <p:spPr bwMode="auto">
            <a:xfrm>
              <a:off x="8902889" y="5107084"/>
              <a:ext cx="3528242" cy="2079424"/>
            </a:xfrm>
            <a:prstGeom prst="rect">
              <a:avLst/>
            </a:prstGeom>
            <a:noFill/>
            <a:ln w="9525">
              <a:noFill/>
              <a:miter lim="800000"/>
              <a:headEnd/>
              <a:tailEnd/>
            </a:ln>
          </p:spPr>
          <p:txBody>
            <a:bodyPr wrap="square" lIns="66823" tIns="33412" rIns="66823" bIns="33412">
              <a:spAutoFit/>
            </a:bodyPr>
            <a:lstStyle/>
            <a:p>
              <a:pPr>
                <a:lnSpc>
                  <a:spcPct val="130000"/>
                </a:lnSpc>
              </a:pPr>
              <a:r>
                <a:rPr lang="zh-CN" altLang="en-US" sz="714" dirty="0">
                  <a:solidFill>
                    <a:schemeClr val="bg1"/>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a:t>
              </a:r>
            </a:p>
          </p:txBody>
        </p:sp>
        <p:sp>
          <p:nvSpPr>
            <p:cNvPr id="11" name="TextBox 10"/>
            <p:cNvSpPr txBox="1"/>
            <p:nvPr/>
          </p:nvSpPr>
          <p:spPr>
            <a:xfrm>
              <a:off x="8128318" y="6812716"/>
              <a:ext cx="727862" cy="604606"/>
            </a:xfrm>
            <a:prstGeom prst="rect">
              <a:avLst/>
            </a:prstGeom>
            <a:noFill/>
          </p:spPr>
          <p:txBody>
            <a:bodyPr wrap="none" rtlCol="0">
              <a:spAutoFit/>
            </a:bodyPr>
            <a:lstStyle/>
            <a:p>
              <a:r>
                <a:rPr lang="en-US" altLang="zh-CN" sz="877" dirty="0">
                  <a:solidFill>
                    <a:schemeClr val="bg1"/>
                  </a:solidFill>
                  <a:latin typeface="DIN Mittelschrift Std" pitchFamily="50" charset="0"/>
                  <a:cs typeface="Raavi" pitchFamily="34" charset="0"/>
                </a:rPr>
                <a:t>02</a:t>
              </a:r>
              <a:endParaRPr lang="zh-CN" altLang="en-US" sz="877" dirty="0">
                <a:solidFill>
                  <a:schemeClr val="bg1"/>
                </a:solidFill>
                <a:latin typeface="DIN Mittelschrift Std" pitchFamily="50" charset="0"/>
                <a:cs typeface="Raavi" pitchFamily="34" charset="0"/>
              </a:endParaRPr>
            </a:p>
          </p:txBody>
        </p:sp>
      </p:grpSp>
      <p:grpSp>
        <p:nvGrpSpPr>
          <p:cNvPr id="26" name="组合 25"/>
          <p:cNvGrpSpPr/>
          <p:nvPr/>
        </p:nvGrpSpPr>
        <p:grpSpPr>
          <a:xfrm>
            <a:off x="4509972" y="2494268"/>
            <a:ext cx="1558213" cy="1025585"/>
            <a:chOff x="11893375" y="6634441"/>
            <a:chExt cx="4231604" cy="2727927"/>
          </a:xfrm>
        </p:grpSpPr>
        <p:sp>
          <p:nvSpPr>
            <p:cNvPr id="12" name="矩形 24"/>
            <p:cNvSpPr>
              <a:spLocks noChangeArrowheads="1"/>
            </p:cNvSpPr>
            <p:nvPr/>
          </p:nvSpPr>
          <p:spPr bwMode="auto">
            <a:xfrm>
              <a:off x="11893375" y="7282945"/>
              <a:ext cx="3528240" cy="2079423"/>
            </a:xfrm>
            <a:prstGeom prst="rect">
              <a:avLst/>
            </a:prstGeom>
            <a:noFill/>
            <a:ln w="9525">
              <a:noFill/>
              <a:miter lim="800000"/>
              <a:headEnd/>
              <a:tailEnd/>
            </a:ln>
          </p:spPr>
          <p:txBody>
            <a:bodyPr wrap="square" lIns="66823" tIns="33412" rIns="66823" bIns="33412">
              <a:spAutoFit/>
            </a:bodyPr>
            <a:lstStyle/>
            <a:p>
              <a:pPr>
                <a:lnSpc>
                  <a:spcPct val="130000"/>
                </a:lnSpc>
              </a:pPr>
              <a:r>
                <a:rPr lang="zh-CN" altLang="en-US" sz="714" dirty="0">
                  <a:solidFill>
                    <a:schemeClr val="bg1"/>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a:t>
              </a:r>
            </a:p>
          </p:txBody>
        </p:sp>
        <p:sp>
          <p:nvSpPr>
            <p:cNvPr id="13" name="TextBox 12"/>
            <p:cNvSpPr txBox="1"/>
            <p:nvPr/>
          </p:nvSpPr>
          <p:spPr>
            <a:xfrm>
              <a:off x="15144630" y="6634441"/>
              <a:ext cx="980349" cy="1016317"/>
            </a:xfrm>
            <a:prstGeom prst="rect">
              <a:avLst/>
            </a:prstGeom>
            <a:noFill/>
          </p:spPr>
          <p:txBody>
            <a:bodyPr wrap="none" rtlCol="0">
              <a:spAutoFit/>
            </a:bodyPr>
            <a:lstStyle/>
            <a:p>
              <a:r>
                <a:rPr lang="en-US" altLang="zh-CN" sz="1883" dirty="0">
                  <a:solidFill>
                    <a:schemeClr val="bg1"/>
                  </a:solidFill>
                  <a:latin typeface="DIN Mittelschrift Std" pitchFamily="50" charset="0"/>
                  <a:cs typeface="Raavi" pitchFamily="34" charset="0"/>
                </a:rPr>
                <a:t>03</a:t>
              </a:r>
              <a:endParaRPr lang="zh-CN" altLang="en-US" sz="1883" dirty="0">
                <a:solidFill>
                  <a:schemeClr val="bg1"/>
                </a:solidFill>
                <a:latin typeface="DIN Mittelschrift Std" pitchFamily="50" charset="0"/>
                <a:cs typeface="Raavi" pitchFamily="34" charset="0"/>
              </a:endParaRPr>
            </a:p>
          </p:txBody>
        </p:sp>
      </p:grpSp>
      <p:grpSp>
        <p:nvGrpSpPr>
          <p:cNvPr id="27" name="组合 26"/>
          <p:cNvGrpSpPr/>
          <p:nvPr/>
        </p:nvGrpSpPr>
        <p:grpSpPr>
          <a:xfrm>
            <a:off x="2621005" y="3448897"/>
            <a:ext cx="1528087" cy="1045144"/>
            <a:chOff x="6763544" y="9173637"/>
            <a:chExt cx="4149793" cy="2779951"/>
          </a:xfrm>
        </p:grpSpPr>
        <p:sp>
          <p:nvSpPr>
            <p:cNvPr id="14" name="矩形 24"/>
            <p:cNvSpPr>
              <a:spLocks noChangeArrowheads="1"/>
            </p:cNvSpPr>
            <p:nvPr/>
          </p:nvSpPr>
          <p:spPr bwMode="auto">
            <a:xfrm>
              <a:off x="7385095" y="9173637"/>
              <a:ext cx="3528242" cy="2079423"/>
            </a:xfrm>
            <a:prstGeom prst="rect">
              <a:avLst/>
            </a:prstGeom>
            <a:noFill/>
            <a:ln w="9525">
              <a:noFill/>
              <a:miter lim="800000"/>
              <a:headEnd/>
              <a:tailEnd/>
            </a:ln>
          </p:spPr>
          <p:txBody>
            <a:bodyPr wrap="square" lIns="66823" tIns="33412" rIns="66823" bIns="33412">
              <a:spAutoFit/>
            </a:bodyPr>
            <a:lstStyle/>
            <a:p>
              <a:pPr>
                <a:lnSpc>
                  <a:spcPct val="130000"/>
                </a:lnSpc>
              </a:pPr>
              <a:r>
                <a:rPr lang="zh-CN" altLang="en-US" sz="714" dirty="0">
                  <a:solidFill>
                    <a:schemeClr val="bg1"/>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a:t>
              </a:r>
            </a:p>
          </p:txBody>
        </p:sp>
        <p:sp>
          <p:nvSpPr>
            <p:cNvPr id="15" name="TextBox 14"/>
            <p:cNvSpPr txBox="1"/>
            <p:nvPr/>
          </p:nvSpPr>
          <p:spPr>
            <a:xfrm>
              <a:off x="6763544" y="10937272"/>
              <a:ext cx="980349" cy="1016316"/>
            </a:xfrm>
            <a:prstGeom prst="rect">
              <a:avLst/>
            </a:prstGeom>
            <a:noFill/>
          </p:spPr>
          <p:txBody>
            <a:bodyPr wrap="none" rtlCol="0">
              <a:spAutoFit/>
            </a:bodyPr>
            <a:lstStyle/>
            <a:p>
              <a:r>
                <a:rPr lang="en-US" altLang="zh-CN" sz="1883" dirty="0">
                  <a:solidFill>
                    <a:schemeClr val="bg1"/>
                  </a:solidFill>
                  <a:latin typeface="DIN Mittelschrift Std" pitchFamily="50" charset="0"/>
                  <a:cs typeface="Raavi" pitchFamily="34" charset="0"/>
                </a:rPr>
                <a:t>04</a:t>
              </a:r>
              <a:endParaRPr lang="zh-CN" altLang="en-US" sz="1883" dirty="0">
                <a:solidFill>
                  <a:schemeClr val="bg1"/>
                </a:solidFill>
                <a:latin typeface="DIN Mittelschrift Std" pitchFamily="50" charset="0"/>
                <a:cs typeface="Raavi" pitchFamily="34" charset="0"/>
              </a:endParaRPr>
            </a:p>
          </p:txBody>
        </p:sp>
      </p:grpSp>
      <p:sp>
        <p:nvSpPr>
          <p:cNvPr id="16" name="燕尾形 15"/>
          <p:cNvSpPr/>
          <p:nvPr/>
        </p:nvSpPr>
        <p:spPr>
          <a:xfrm>
            <a:off x="6343371" y="2147519"/>
            <a:ext cx="262048" cy="357127"/>
          </a:xfrm>
          <a:prstGeom prst="chevron">
            <a:avLst/>
          </a:prstGeom>
          <a:solidFill>
            <a:srgbClr val="BB0A0B"/>
          </a:solidFill>
          <a:ln>
            <a:noFill/>
          </a:ln>
        </p:spPr>
        <p:style>
          <a:lnRef idx="2">
            <a:schemeClr val="accent1">
              <a:shade val="50000"/>
            </a:schemeClr>
          </a:lnRef>
          <a:fillRef idx="1">
            <a:schemeClr val="accent1"/>
          </a:fillRef>
          <a:effectRef idx="0">
            <a:schemeClr val="accent1"/>
          </a:effectRef>
          <a:fontRef idx="minor">
            <a:schemeClr val="lt1"/>
          </a:fontRef>
        </p:style>
        <p:txBody>
          <a:bodyPr lIns="32227" tIns="16114" rIns="32227" bIns="16114" rtlCol="0" anchor="ctr"/>
          <a:lstStyle/>
          <a:p>
            <a:pPr algn="ctr"/>
            <a:endParaRPr lang="zh-CN" altLang="en-US" sz="877">
              <a:solidFill>
                <a:schemeClr val="tx1"/>
              </a:solidFill>
            </a:endParaRPr>
          </a:p>
        </p:txBody>
      </p:sp>
      <p:sp>
        <p:nvSpPr>
          <p:cNvPr id="17" name="燕尾形 16"/>
          <p:cNvSpPr/>
          <p:nvPr/>
        </p:nvSpPr>
        <p:spPr>
          <a:xfrm flipH="1">
            <a:off x="2585389" y="2738078"/>
            <a:ext cx="262048" cy="357127"/>
          </a:xfrm>
          <a:prstGeom prst="chevron">
            <a:avLst/>
          </a:prstGeom>
          <a:solidFill>
            <a:srgbClr val="BB0A0B"/>
          </a:solidFill>
          <a:ln>
            <a:noFill/>
          </a:ln>
        </p:spPr>
        <p:style>
          <a:lnRef idx="2">
            <a:schemeClr val="accent1">
              <a:shade val="50000"/>
            </a:schemeClr>
          </a:lnRef>
          <a:fillRef idx="1">
            <a:schemeClr val="accent1"/>
          </a:fillRef>
          <a:effectRef idx="0">
            <a:schemeClr val="accent1"/>
          </a:effectRef>
          <a:fontRef idx="minor">
            <a:schemeClr val="lt1"/>
          </a:fontRef>
        </p:style>
        <p:txBody>
          <a:bodyPr lIns="32227" tIns="16114" rIns="32227" bIns="16114" rtlCol="0" anchor="ctr"/>
          <a:lstStyle/>
          <a:p>
            <a:pPr algn="ctr"/>
            <a:endParaRPr lang="zh-CN" altLang="en-US" sz="877">
              <a:solidFill>
                <a:schemeClr val="tx1"/>
              </a:solidFill>
            </a:endParaRPr>
          </a:p>
        </p:txBody>
      </p:sp>
      <p:sp>
        <p:nvSpPr>
          <p:cNvPr id="18" name="TextBox 17"/>
          <p:cNvSpPr txBox="1"/>
          <p:nvPr/>
        </p:nvSpPr>
        <p:spPr>
          <a:xfrm>
            <a:off x="6666779" y="2111026"/>
            <a:ext cx="1380569" cy="437077"/>
          </a:xfrm>
          <a:prstGeom prst="rect">
            <a:avLst/>
          </a:prstGeom>
          <a:noFill/>
        </p:spPr>
        <p:txBody>
          <a:bodyPr wrap="square" lIns="32227" tIns="16114" rIns="32227" bIns="16114" rtlCol="0">
            <a:spAutoFit/>
          </a:bodyPr>
          <a:lstStyle/>
          <a:p>
            <a:pPr>
              <a:lnSpc>
                <a:spcPct val="150000"/>
              </a:lnSpc>
            </a:pPr>
            <a:r>
              <a:rPr lang="zh-CN" altLang="en-US" sz="584" dirty="0">
                <a:solidFill>
                  <a:schemeClr val="tx1">
                    <a:lumMod val="65000"/>
                    <a:lumOff val="35000"/>
                  </a:schemeClr>
                </a:solidFill>
                <a:latin typeface="微软雅黑" pitchFamily="34" charset="-122"/>
                <a:ea typeface="微软雅黑" pitchFamily="34" charset="-122"/>
              </a:rPr>
              <a:t>您的内容打在这里，或者通过复制您的文本后，在此框中选择粘贴，并选择只保留文字。</a:t>
            </a:r>
          </a:p>
        </p:txBody>
      </p:sp>
      <p:sp>
        <p:nvSpPr>
          <p:cNvPr id="19" name="TextBox 18"/>
          <p:cNvSpPr txBox="1"/>
          <p:nvPr/>
        </p:nvSpPr>
        <p:spPr>
          <a:xfrm>
            <a:off x="1204818" y="2706937"/>
            <a:ext cx="1380569" cy="437077"/>
          </a:xfrm>
          <a:prstGeom prst="rect">
            <a:avLst/>
          </a:prstGeom>
          <a:noFill/>
        </p:spPr>
        <p:txBody>
          <a:bodyPr wrap="square" lIns="32227" tIns="16114" rIns="32227" bIns="16114" rtlCol="0">
            <a:spAutoFit/>
          </a:bodyPr>
          <a:lstStyle/>
          <a:p>
            <a:pPr>
              <a:lnSpc>
                <a:spcPct val="150000"/>
              </a:lnSpc>
            </a:pPr>
            <a:r>
              <a:rPr lang="zh-CN" altLang="en-US" sz="584" dirty="0">
                <a:solidFill>
                  <a:schemeClr val="tx1">
                    <a:lumMod val="65000"/>
                    <a:lumOff val="35000"/>
                  </a:schemeClr>
                </a:solidFill>
                <a:latin typeface="微软雅黑" pitchFamily="34" charset="-122"/>
                <a:ea typeface="微软雅黑" pitchFamily="34" charset="-122"/>
              </a:rPr>
              <a:t>您的内容打在这里，或者通过复制您的文本后，在此框中选择粘贴，并选择只保留文字。</a:t>
            </a: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3967128094"/>
      </p:ext>
    </p:extLst>
  </p:cSld>
  <p:clrMapOvr>
    <a:masterClrMapping/>
  </p:clrMapOvr>
  <mc:AlternateContent xmlns:mc="http://schemas.openxmlformats.org/markup-compatibility/2006" xmlns:p14="http://schemas.microsoft.com/office/powerpoint/2010/main">
    <mc:Choice Requires="p14">
      <p:transition spd="slow" p14:dur="900" advClick="0" advTm="0">
        <p14:warp dir="in"/>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anim calcmode="lin" valueType="num">
                                      <p:cBhvr>
                                        <p:cTn id="8" dur="500" fill="hold"/>
                                        <p:tgtEl>
                                          <p:spTgt spid="5"/>
                                        </p:tgtEl>
                                        <p:attrNameLst>
                                          <p:attrName>ppt_x</p:attrName>
                                        </p:attrNameLst>
                                      </p:cBhvr>
                                      <p:tavLst>
                                        <p:tav tm="0">
                                          <p:val>
                                            <p:strVal val="#ppt_x"/>
                                          </p:val>
                                        </p:tav>
                                        <p:tav tm="100000">
                                          <p:val>
                                            <p:strVal val="#ppt_x"/>
                                          </p:val>
                                        </p:tav>
                                      </p:tavLst>
                                    </p:anim>
                                    <p:anim calcmode="lin" valueType="num">
                                      <p:cBhvr>
                                        <p:cTn id="9" dur="500" fill="hold"/>
                                        <p:tgtEl>
                                          <p:spTgt spid="5"/>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500"/>
                                        <p:tgtEl>
                                          <p:spTgt spid="3"/>
                                        </p:tgtEl>
                                      </p:cBhvr>
                                    </p:animEffect>
                                    <p:anim calcmode="lin" valueType="num">
                                      <p:cBhvr>
                                        <p:cTn id="13" dur="500" fill="hold"/>
                                        <p:tgtEl>
                                          <p:spTgt spid="3"/>
                                        </p:tgtEl>
                                        <p:attrNameLst>
                                          <p:attrName>ppt_x</p:attrName>
                                        </p:attrNameLst>
                                      </p:cBhvr>
                                      <p:tavLst>
                                        <p:tav tm="0">
                                          <p:val>
                                            <p:strVal val="#ppt_x"/>
                                          </p:val>
                                        </p:tav>
                                        <p:tav tm="100000">
                                          <p:val>
                                            <p:strVal val="#ppt_x"/>
                                          </p:val>
                                        </p:tav>
                                      </p:tavLst>
                                    </p:anim>
                                    <p:anim calcmode="lin" valueType="num">
                                      <p:cBhvr>
                                        <p:cTn id="14" dur="500" fill="hold"/>
                                        <p:tgtEl>
                                          <p:spTgt spid="3"/>
                                        </p:tgtEl>
                                        <p:attrNameLst>
                                          <p:attrName>ppt_y</p:attrName>
                                        </p:attrNameLst>
                                      </p:cBhvr>
                                      <p:tavLst>
                                        <p:tav tm="0">
                                          <p:val>
                                            <p:strVal val="#ppt_y+.1"/>
                                          </p:val>
                                        </p:tav>
                                        <p:tav tm="100000">
                                          <p:val>
                                            <p:strVal val="#ppt_y"/>
                                          </p:val>
                                        </p:tav>
                                      </p:tavLst>
                                    </p:anim>
                                  </p:childTnLst>
                                </p:cTn>
                              </p:par>
                            </p:childTnLst>
                          </p:cTn>
                        </p:par>
                        <p:par>
                          <p:cTn id="15" fill="hold">
                            <p:stCondLst>
                              <p:cond delay="500"/>
                            </p:stCondLst>
                            <p:childTnLst>
                              <p:par>
                                <p:cTn id="16" presetID="47" presetClass="entr" presetSubtype="0" fill="hold" grpId="0" nodeType="afterEffect">
                                  <p:stCondLst>
                                    <p:cond delay="0"/>
                                  </p:stCondLst>
                                  <p:childTnLst>
                                    <p:set>
                                      <p:cBhvr>
                                        <p:cTn id="17" dur="1" fill="hold">
                                          <p:stCondLst>
                                            <p:cond delay="0"/>
                                          </p:stCondLst>
                                        </p:cTn>
                                        <p:tgtEl>
                                          <p:spTgt spid="4"/>
                                        </p:tgtEl>
                                        <p:attrNameLst>
                                          <p:attrName>style.visibility</p:attrName>
                                        </p:attrNameLst>
                                      </p:cBhvr>
                                      <p:to>
                                        <p:strVal val="visible"/>
                                      </p:to>
                                    </p:set>
                                    <p:animEffect transition="in" filter="fade">
                                      <p:cBhvr>
                                        <p:cTn id="18" dur="500"/>
                                        <p:tgtEl>
                                          <p:spTgt spid="4"/>
                                        </p:tgtEl>
                                      </p:cBhvr>
                                    </p:animEffect>
                                    <p:anim calcmode="lin" valueType="num">
                                      <p:cBhvr>
                                        <p:cTn id="19" dur="500" fill="hold"/>
                                        <p:tgtEl>
                                          <p:spTgt spid="4"/>
                                        </p:tgtEl>
                                        <p:attrNameLst>
                                          <p:attrName>ppt_x</p:attrName>
                                        </p:attrNameLst>
                                      </p:cBhvr>
                                      <p:tavLst>
                                        <p:tav tm="0">
                                          <p:val>
                                            <p:strVal val="#ppt_x"/>
                                          </p:val>
                                        </p:tav>
                                        <p:tav tm="100000">
                                          <p:val>
                                            <p:strVal val="#ppt_x"/>
                                          </p:val>
                                        </p:tav>
                                      </p:tavLst>
                                    </p:anim>
                                    <p:anim calcmode="lin" valueType="num">
                                      <p:cBhvr>
                                        <p:cTn id="20" dur="500" fill="hold"/>
                                        <p:tgtEl>
                                          <p:spTgt spid="4"/>
                                        </p:tgtEl>
                                        <p:attrNameLst>
                                          <p:attrName>ppt_y</p:attrName>
                                        </p:attrNameLst>
                                      </p:cBhvr>
                                      <p:tavLst>
                                        <p:tav tm="0">
                                          <p:val>
                                            <p:strVal val="#ppt_y-.1"/>
                                          </p:val>
                                        </p:tav>
                                        <p:tav tm="100000">
                                          <p:val>
                                            <p:strVal val="#ppt_y"/>
                                          </p:val>
                                        </p:tav>
                                      </p:tavLst>
                                    </p:anim>
                                  </p:childTnLst>
                                </p:cTn>
                              </p:par>
                              <p:par>
                                <p:cTn id="21" presetID="42" presetClass="entr" presetSubtype="0" fill="hold" nodeType="withEffect">
                                  <p:stCondLst>
                                    <p:cond delay="0"/>
                                  </p:stCondLst>
                                  <p:childTnLst>
                                    <p:set>
                                      <p:cBhvr>
                                        <p:cTn id="22" dur="1" fill="hold">
                                          <p:stCondLst>
                                            <p:cond delay="0"/>
                                          </p:stCondLst>
                                        </p:cTn>
                                        <p:tgtEl>
                                          <p:spTgt spid="25"/>
                                        </p:tgtEl>
                                        <p:attrNameLst>
                                          <p:attrName>style.visibility</p:attrName>
                                        </p:attrNameLst>
                                      </p:cBhvr>
                                      <p:to>
                                        <p:strVal val="visible"/>
                                      </p:to>
                                    </p:set>
                                    <p:animEffect transition="in" filter="fade">
                                      <p:cBhvr>
                                        <p:cTn id="23" dur="500"/>
                                        <p:tgtEl>
                                          <p:spTgt spid="25"/>
                                        </p:tgtEl>
                                      </p:cBhvr>
                                    </p:animEffect>
                                    <p:anim calcmode="lin" valueType="num">
                                      <p:cBhvr>
                                        <p:cTn id="24" dur="500" fill="hold"/>
                                        <p:tgtEl>
                                          <p:spTgt spid="25"/>
                                        </p:tgtEl>
                                        <p:attrNameLst>
                                          <p:attrName>ppt_x</p:attrName>
                                        </p:attrNameLst>
                                      </p:cBhvr>
                                      <p:tavLst>
                                        <p:tav tm="0">
                                          <p:val>
                                            <p:strVal val="#ppt_x"/>
                                          </p:val>
                                        </p:tav>
                                        <p:tav tm="100000">
                                          <p:val>
                                            <p:strVal val="#ppt_x"/>
                                          </p:val>
                                        </p:tav>
                                      </p:tavLst>
                                    </p:anim>
                                    <p:anim calcmode="lin" valueType="num">
                                      <p:cBhvr>
                                        <p:cTn id="25" dur="500" fill="hold"/>
                                        <p:tgtEl>
                                          <p:spTgt spid="25"/>
                                        </p:tgtEl>
                                        <p:attrNameLst>
                                          <p:attrName>ppt_y</p:attrName>
                                        </p:attrNameLst>
                                      </p:cBhvr>
                                      <p:tavLst>
                                        <p:tav tm="0">
                                          <p:val>
                                            <p:strVal val="#ppt_y+.1"/>
                                          </p:val>
                                        </p:tav>
                                        <p:tav tm="100000">
                                          <p:val>
                                            <p:strVal val="#ppt_y"/>
                                          </p:val>
                                        </p:tav>
                                      </p:tavLst>
                                    </p:anim>
                                  </p:childTnLst>
                                </p:cTn>
                              </p:par>
                            </p:childTnLst>
                          </p:cTn>
                        </p:par>
                        <p:par>
                          <p:cTn id="26" fill="hold">
                            <p:stCondLst>
                              <p:cond delay="1000"/>
                            </p:stCondLst>
                            <p:childTnLst>
                              <p:par>
                                <p:cTn id="27" presetID="47" presetClass="entr" presetSubtype="0" fill="hold" grpId="0" nodeType="afterEffect">
                                  <p:stCondLst>
                                    <p:cond delay="0"/>
                                  </p:stCondLst>
                                  <p:childTnLst>
                                    <p:set>
                                      <p:cBhvr>
                                        <p:cTn id="28" dur="1" fill="hold">
                                          <p:stCondLst>
                                            <p:cond delay="0"/>
                                          </p:stCondLst>
                                        </p:cTn>
                                        <p:tgtEl>
                                          <p:spTgt spid="7"/>
                                        </p:tgtEl>
                                        <p:attrNameLst>
                                          <p:attrName>style.visibility</p:attrName>
                                        </p:attrNameLst>
                                      </p:cBhvr>
                                      <p:to>
                                        <p:strVal val="visible"/>
                                      </p:to>
                                    </p:set>
                                    <p:animEffect transition="in" filter="fade">
                                      <p:cBhvr>
                                        <p:cTn id="29" dur="500"/>
                                        <p:tgtEl>
                                          <p:spTgt spid="7"/>
                                        </p:tgtEl>
                                      </p:cBhvr>
                                    </p:animEffect>
                                    <p:anim calcmode="lin" valueType="num">
                                      <p:cBhvr>
                                        <p:cTn id="30" dur="500" fill="hold"/>
                                        <p:tgtEl>
                                          <p:spTgt spid="7"/>
                                        </p:tgtEl>
                                        <p:attrNameLst>
                                          <p:attrName>ppt_x</p:attrName>
                                        </p:attrNameLst>
                                      </p:cBhvr>
                                      <p:tavLst>
                                        <p:tav tm="0">
                                          <p:val>
                                            <p:strVal val="#ppt_x"/>
                                          </p:val>
                                        </p:tav>
                                        <p:tav tm="100000">
                                          <p:val>
                                            <p:strVal val="#ppt_x"/>
                                          </p:val>
                                        </p:tav>
                                      </p:tavLst>
                                    </p:anim>
                                    <p:anim calcmode="lin" valueType="num">
                                      <p:cBhvr>
                                        <p:cTn id="31" dur="500" fill="hold"/>
                                        <p:tgtEl>
                                          <p:spTgt spid="7"/>
                                        </p:tgtEl>
                                        <p:attrNameLst>
                                          <p:attrName>ppt_y</p:attrName>
                                        </p:attrNameLst>
                                      </p:cBhvr>
                                      <p:tavLst>
                                        <p:tav tm="0">
                                          <p:val>
                                            <p:strVal val="#ppt_y-.1"/>
                                          </p:val>
                                        </p:tav>
                                        <p:tav tm="100000">
                                          <p:val>
                                            <p:strVal val="#ppt_y"/>
                                          </p:val>
                                        </p:tav>
                                      </p:tavLst>
                                    </p:anim>
                                  </p:childTnLst>
                                </p:cTn>
                              </p:par>
                              <p:par>
                                <p:cTn id="32" presetID="42" presetClass="entr" presetSubtype="0" fill="hold" nodeType="withEffect">
                                  <p:stCondLst>
                                    <p:cond delay="0"/>
                                  </p:stCondLst>
                                  <p:childTnLst>
                                    <p:set>
                                      <p:cBhvr>
                                        <p:cTn id="33" dur="1" fill="hold">
                                          <p:stCondLst>
                                            <p:cond delay="0"/>
                                          </p:stCondLst>
                                        </p:cTn>
                                        <p:tgtEl>
                                          <p:spTgt spid="26"/>
                                        </p:tgtEl>
                                        <p:attrNameLst>
                                          <p:attrName>style.visibility</p:attrName>
                                        </p:attrNameLst>
                                      </p:cBhvr>
                                      <p:to>
                                        <p:strVal val="visible"/>
                                      </p:to>
                                    </p:set>
                                    <p:animEffect transition="in" filter="fade">
                                      <p:cBhvr>
                                        <p:cTn id="34" dur="500"/>
                                        <p:tgtEl>
                                          <p:spTgt spid="26"/>
                                        </p:tgtEl>
                                      </p:cBhvr>
                                    </p:animEffect>
                                    <p:anim calcmode="lin" valueType="num">
                                      <p:cBhvr>
                                        <p:cTn id="35" dur="500" fill="hold"/>
                                        <p:tgtEl>
                                          <p:spTgt spid="26"/>
                                        </p:tgtEl>
                                        <p:attrNameLst>
                                          <p:attrName>ppt_x</p:attrName>
                                        </p:attrNameLst>
                                      </p:cBhvr>
                                      <p:tavLst>
                                        <p:tav tm="0">
                                          <p:val>
                                            <p:strVal val="#ppt_x"/>
                                          </p:val>
                                        </p:tav>
                                        <p:tav tm="100000">
                                          <p:val>
                                            <p:strVal val="#ppt_x"/>
                                          </p:val>
                                        </p:tav>
                                      </p:tavLst>
                                    </p:anim>
                                    <p:anim calcmode="lin" valueType="num">
                                      <p:cBhvr>
                                        <p:cTn id="36" dur="500" fill="hold"/>
                                        <p:tgtEl>
                                          <p:spTgt spid="26"/>
                                        </p:tgtEl>
                                        <p:attrNameLst>
                                          <p:attrName>ppt_y</p:attrName>
                                        </p:attrNameLst>
                                      </p:cBhvr>
                                      <p:tavLst>
                                        <p:tav tm="0">
                                          <p:val>
                                            <p:strVal val="#ppt_y+.1"/>
                                          </p:val>
                                        </p:tav>
                                        <p:tav tm="100000">
                                          <p:val>
                                            <p:strVal val="#ppt_y"/>
                                          </p:val>
                                        </p:tav>
                                      </p:tavLst>
                                    </p:anim>
                                  </p:childTnLst>
                                </p:cTn>
                              </p:par>
                            </p:childTnLst>
                          </p:cTn>
                        </p:par>
                        <p:par>
                          <p:cTn id="37" fill="hold">
                            <p:stCondLst>
                              <p:cond delay="1500"/>
                            </p:stCondLst>
                            <p:childTnLst>
                              <p:par>
                                <p:cTn id="38" presetID="47" presetClass="entr" presetSubtype="0" fill="hold" grpId="0" nodeType="afterEffect">
                                  <p:stCondLst>
                                    <p:cond delay="0"/>
                                  </p:stCondLst>
                                  <p:childTnLst>
                                    <p:set>
                                      <p:cBhvr>
                                        <p:cTn id="39" dur="1" fill="hold">
                                          <p:stCondLst>
                                            <p:cond delay="0"/>
                                          </p:stCondLst>
                                        </p:cTn>
                                        <p:tgtEl>
                                          <p:spTgt spid="6"/>
                                        </p:tgtEl>
                                        <p:attrNameLst>
                                          <p:attrName>style.visibility</p:attrName>
                                        </p:attrNameLst>
                                      </p:cBhvr>
                                      <p:to>
                                        <p:strVal val="visible"/>
                                      </p:to>
                                    </p:set>
                                    <p:animEffect transition="in" filter="fade">
                                      <p:cBhvr>
                                        <p:cTn id="40" dur="500"/>
                                        <p:tgtEl>
                                          <p:spTgt spid="6"/>
                                        </p:tgtEl>
                                      </p:cBhvr>
                                    </p:animEffect>
                                    <p:anim calcmode="lin" valueType="num">
                                      <p:cBhvr>
                                        <p:cTn id="41" dur="500" fill="hold"/>
                                        <p:tgtEl>
                                          <p:spTgt spid="6"/>
                                        </p:tgtEl>
                                        <p:attrNameLst>
                                          <p:attrName>ppt_x</p:attrName>
                                        </p:attrNameLst>
                                      </p:cBhvr>
                                      <p:tavLst>
                                        <p:tav tm="0">
                                          <p:val>
                                            <p:strVal val="#ppt_x"/>
                                          </p:val>
                                        </p:tav>
                                        <p:tav tm="100000">
                                          <p:val>
                                            <p:strVal val="#ppt_x"/>
                                          </p:val>
                                        </p:tav>
                                      </p:tavLst>
                                    </p:anim>
                                    <p:anim calcmode="lin" valueType="num">
                                      <p:cBhvr>
                                        <p:cTn id="42" dur="500" fill="hold"/>
                                        <p:tgtEl>
                                          <p:spTgt spid="6"/>
                                        </p:tgtEl>
                                        <p:attrNameLst>
                                          <p:attrName>ppt_y</p:attrName>
                                        </p:attrNameLst>
                                      </p:cBhvr>
                                      <p:tavLst>
                                        <p:tav tm="0">
                                          <p:val>
                                            <p:strVal val="#ppt_y-.1"/>
                                          </p:val>
                                        </p:tav>
                                        <p:tav tm="100000">
                                          <p:val>
                                            <p:strVal val="#ppt_y"/>
                                          </p:val>
                                        </p:tav>
                                      </p:tavLst>
                                    </p:anim>
                                  </p:childTnLst>
                                </p:cTn>
                              </p:par>
                              <p:par>
                                <p:cTn id="43" presetID="42" presetClass="entr" presetSubtype="0" fill="hold" nodeType="withEffect">
                                  <p:stCondLst>
                                    <p:cond delay="0"/>
                                  </p:stCondLst>
                                  <p:childTnLst>
                                    <p:set>
                                      <p:cBhvr>
                                        <p:cTn id="44" dur="1" fill="hold">
                                          <p:stCondLst>
                                            <p:cond delay="0"/>
                                          </p:stCondLst>
                                        </p:cTn>
                                        <p:tgtEl>
                                          <p:spTgt spid="27"/>
                                        </p:tgtEl>
                                        <p:attrNameLst>
                                          <p:attrName>style.visibility</p:attrName>
                                        </p:attrNameLst>
                                      </p:cBhvr>
                                      <p:to>
                                        <p:strVal val="visible"/>
                                      </p:to>
                                    </p:set>
                                    <p:animEffect transition="in" filter="fade">
                                      <p:cBhvr>
                                        <p:cTn id="45" dur="500"/>
                                        <p:tgtEl>
                                          <p:spTgt spid="27"/>
                                        </p:tgtEl>
                                      </p:cBhvr>
                                    </p:animEffect>
                                    <p:anim calcmode="lin" valueType="num">
                                      <p:cBhvr>
                                        <p:cTn id="46" dur="500" fill="hold"/>
                                        <p:tgtEl>
                                          <p:spTgt spid="27"/>
                                        </p:tgtEl>
                                        <p:attrNameLst>
                                          <p:attrName>ppt_x</p:attrName>
                                        </p:attrNameLst>
                                      </p:cBhvr>
                                      <p:tavLst>
                                        <p:tav tm="0">
                                          <p:val>
                                            <p:strVal val="#ppt_x"/>
                                          </p:val>
                                        </p:tav>
                                        <p:tav tm="100000">
                                          <p:val>
                                            <p:strVal val="#ppt_x"/>
                                          </p:val>
                                        </p:tav>
                                      </p:tavLst>
                                    </p:anim>
                                    <p:anim calcmode="lin" valueType="num">
                                      <p:cBhvr>
                                        <p:cTn id="47" dur="500" fill="hold"/>
                                        <p:tgtEl>
                                          <p:spTgt spid="27"/>
                                        </p:tgtEl>
                                        <p:attrNameLst>
                                          <p:attrName>ppt_y</p:attrName>
                                        </p:attrNameLst>
                                      </p:cBhvr>
                                      <p:tavLst>
                                        <p:tav tm="0">
                                          <p:val>
                                            <p:strVal val="#ppt_y+.1"/>
                                          </p:val>
                                        </p:tav>
                                        <p:tav tm="100000">
                                          <p:val>
                                            <p:strVal val="#ppt_y"/>
                                          </p:val>
                                        </p:tav>
                                      </p:tavLst>
                                    </p:anim>
                                  </p:childTnLst>
                                </p:cTn>
                              </p:par>
                            </p:childTnLst>
                          </p:cTn>
                        </p:par>
                        <p:par>
                          <p:cTn id="48" fill="hold">
                            <p:stCondLst>
                              <p:cond delay="2000"/>
                            </p:stCondLst>
                            <p:childTnLst>
                              <p:par>
                                <p:cTn id="49" presetID="2" presetClass="entr" presetSubtype="8" fill="hold" grpId="0" nodeType="afterEffect">
                                  <p:stCondLst>
                                    <p:cond delay="0"/>
                                  </p:stCondLst>
                                  <p:childTnLst>
                                    <p:set>
                                      <p:cBhvr>
                                        <p:cTn id="50" dur="1" fill="hold">
                                          <p:stCondLst>
                                            <p:cond delay="0"/>
                                          </p:stCondLst>
                                        </p:cTn>
                                        <p:tgtEl>
                                          <p:spTgt spid="16"/>
                                        </p:tgtEl>
                                        <p:attrNameLst>
                                          <p:attrName>style.visibility</p:attrName>
                                        </p:attrNameLst>
                                      </p:cBhvr>
                                      <p:to>
                                        <p:strVal val="visible"/>
                                      </p:to>
                                    </p:set>
                                    <p:anim calcmode="lin" valueType="num">
                                      <p:cBhvr additive="base">
                                        <p:cTn id="51" dur="500" fill="hold"/>
                                        <p:tgtEl>
                                          <p:spTgt spid="16"/>
                                        </p:tgtEl>
                                        <p:attrNameLst>
                                          <p:attrName>ppt_x</p:attrName>
                                        </p:attrNameLst>
                                      </p:cBhvr>
                                      <p:tavLst>
                                        <p:tav tm="0">
                                          <p:val>
                                            <p:strVal val="0-#ppt_w/2"/>
                                          </p:val>
                                        </p:tav>
                                        <p:tav tm="100000">
                                          <p:val>
                                            <p:strVal val="#ppt_x"/>
                                          </p:val>
                                        </p:tav>
                                      </p:tavLst>
                                    </p:anim>
                                    <p:anim calcmode="lin" valueType="num">
                                      <p:cBhvr additive="base">
                                        <p:cTn id="52" dur="500" fill="hold"/>
                                        <p:tgtEl>
                                          <p:spTgt spid="16"/>
                                        </p:tgtEl>
                                        <p:attrNameLst>
                                          <p:attrName>ppt_y</p:attrName>
                                        </p:attrNameLst>
                                      </p:cBhvr>
                                      <p:tavLst>
                                        <p:tav tm="0">
                                          <p:val>
                                            <p:strVal val="#ppt_y"/>
                                          </p:val>
                                        </p:tav>
                                        <p:tav tm="100000">
                                          <p:val>
                                            <p:strVal val="#ppt_y"/>
                                          </p:val>
                                        </p:tav>
                                      </p:tavLst>
                                    </p:anim>
                                  </p:childTnLst>
                                </p:cTn>
                              </p:par>
                              <p:par>
                                <p:cTn id="53" presetID="2" presetClass="entr" presetSubtype="2" fill="hold" grpId="0" nodeType="withEffect">
                                  <p:stCondLst>
                                    <p:cond delay="0"/>
                                  </p:stCondLst>
                                  <p:childTnLst>
                                    <p:set>
                                      <p:cBhvr>
                                        <p:cTn id="54" dur="1" fill="hold">
                                          <p:stCondLst>
                                            <p:cond delay="0"/>
                                          </p:stCondLst>
                                        </p:cTn>
                                        <p:tgtEl>
                                          <p:spTgt spid="17"/>
                                        </p:tgtEl>
                                        <p:attrNameLst>
                                          <p:attrName>style.visibility</p:attrName>
                                        </p:attrNameLst>
                                      </p:cBhvr>
                                      <p:to>
                                        <p:strVal val="visible"/>
                                      </p:to>
                                    </p:set>
                                    <p:anim calcmode="lin" valueType="num">
                                      <p:cBhvr additive="base">
                                        <p:cTn id="55" dur="500" fill="hold"/>
                                        <p:tgtEl>
                                          <p:spTgt spid="17"/>
                                        </p:tgtEl>
                                        <p:attrNameLst>
                                          <p:attrName>ppt_x</p:attrName>
                                        </p:attrNameLst>
                                      </p:cBhvr>
                                      <p:tavLst>
                                        <p:tav tm="0">
                                          <p:val>
                                            <p:strVal val="1+#ppt_w/2"/>
                                          </p:val>
                                        </p:tav>
                                        <p:tav tm="100000">
                                          <p:val>
                                            <p:strVal val="#ppt_x"/>
                                          </p:val>
                                        </p:tav>
                                      </p:tavLst>
                                    </p:anim>
                                    <p:anim calcmode="lin" valueType="num">
                                      <p:cBhvr additive="base">
                                        <p:cTn id="56" dur="500" fill="hold"/>
                                        <p:tgtEl>
                                          <p:spTgt spid="17"/>
                                        </p:tgtEl>
                                        <p:attrNameLst>
                                          <p:attrName>ppt_y</p:attrName>
                                        </p:attrNameLst>
                                      </p:cBhvr>
                                      <p:tavLst>
                                        <p:tav tm="0">
                                          <p:val>
                                            <p:strVal val="#ppt_y"/>
                                          </p:val>
                                        </p:tav>
                                        <p:tav tm="100000">
                                          <p:val>
                                            <p:strVal val="#ppt_y"/>
                                          </p:val>
                                        </p:tav>
                                      </p:tavLst>
                                    </p:anim>
                                  </p:childTnLst>
                                </p:cTn>
                              </p:par>
                            </p:childTnLst>
                          </p:cTn>
                        </p:par>
                        <p:par>
                          <p:cTn id="57" fill="hold">
                            <p:stCondLst>
                              <p:cond delay="2500"/>
                            </p:stCondLst>
                            <p:childTnLst>
                              <p:par>
                                <p:cTn id="58" presetID="14" presetClass="entr" presetSubtype="10" fill="hold" grpId="0" nodeType="afterEffect">
                                  <p:stCondLst>
                                    <p:cond delay="0"/>
                                  </p:stCondLst>
                                  <p:childTnLst>
                                    <p:set>
                                      <p:cBhvr>
                                        <p:cTn id="59" dur="1" fill="hold">
                                          <p:stCondLst>
                                            <p:cond delay="0"/>
                                          </p:stCondLst>
                                        </p:cTn>
                                        <p:tgtEl>
                                          <p:spTgt spid="19"/>
                                        </p:tgtEl>
                                        <p:attrNameLst>
                                          <p:attrName>style.visibility</p:attrName>
                                        </p:attrNameLst>
                                      </p:cBhvr>
                                      <p:to>
                                        <p:strVal val="visible"/>
                                      </p:to>
                                    </p:set>
                                    <p:animEffect transition="in" filter="randombar(horizontal)">
                                      <p:cBhvr>
                                        <p:cTn id="60" dur="500"/>
                                        <p:tgtEl>
                                          <p:spTgt spid="19"/>
                                        </p:tgtEl>
                                      </p:cBhvr>
                                    </p:animEffect>
                                  </p:childTnLst>
                                </p:cTn>
                              </p:par>
                              <p:par>
                                <p:cTn id="61" presetID="14" presetClass="entr" presetSubtype="10" fill="hold" grpId="0" nodeType="withEffect">
                                  <p:stCondLst>
                                    <p:cond delay="0"/>
                                  </p:stCondLst>
                                  <p:childTnLst>
                                    <p:set>
                                      <p:cBhvr>
                                        <p:cTn id="62" dur="1" fill="hold">
                                          <p:stCondLst>
                                            <p:cond delay="0"/>
                                          </p:stCondLst>
                                        </p:cTn>
                                        <p:tgtEl>
                                          <p:spTgt spid="18"/>
                                        </p:tgtEl>
                                        <p:attrNameLst>
                                          <p:attrName>style.visibility</p:attrName>
                                        </p:attrNameLst>
                                      </p:cBhvr>
                                      <p:to>
                                        <p:strVal val="visible"/>
                                      </p:to>
                                    </p:set>
                                    <p:animEffect transition="in" filter="randombar(horizontal)">
                                      <p:cBhvr>
                                        <p:cTn id="63"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16" grpId="0" animBg="1"/>
      <p:bldP spid="17" grpId="0" animBg="1"/>
      <p:bldP spid="18" grpId="0"/>
      <p:bldP spid="19"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1" name="Freeform 566"/>
          <p:cNvSpPr>
            <a:spLocks noEditPoints="1"/>
          </p:cNvSpPr>
          <p:nvPr/>
        </p:nvSpPr>
        <p:spPr bwMode="auto">
          <a:xfrm>
            <a:off x="2838022" y="2408437"/>
            <a:ext cx="330304" cy="378111"/>
          </a:xfrm>
          <a:custGeom>
            <a:avLst/>
            <a:gdLst>
              <a:gd name="T0" fmla="*/ 15 w 98"/>
              <a:gd name="T1" fmla="*/ 55 h 110"/>
              <a:gd name="T2" fmla="*/ 25 w 98"/>
              <a:gd name="T3" fmla="*/ 36 h 110"/>
              <a:gd name="T4" fmla="*/ 11 w 98"/>
              <a:gd name="T5" fmla="*/ 24 h 110"/>
              <a:gd name="T6" fmla="*/ 1 w 98"/>
              <a:gd name="T7" fmla="*/ 38 h 110"/>
              <a:gd name="T8" fmla="*/ 15 w 98"/>
              <a:gd name="T9" fmla="*/ 55 h 110"/>
              <a:gd name="T10" fmla="*/ 27 w 98"/>
              <a:gd name="T11" fmla="*/ 79 h 110"/>
              <a:gd name="T12" fmla="*/ 27 w 98"/>
              <a:gd name="T13" fmla="*/ 84 h 110"/>
              <a:gd name="T14" fmla="*/ 32 w 98"/>
              <a:gd name="T15" fmla="*/ 89 h 110"/>
              <a:gd name="T16" fmla="*/ 38 w 98"/>
              <a:gd name="T17" fmla="*/ 89 h 110"/>
              <a:gd name="T18" fmla="*/ 38 w 98"/>
              <a:gd name="T19" fmla="*/ 75 h 110"/>
              <a:gd name="T20" fmla="*/ 32 w 98"/>
              <a:gd name="T21" fmla="*/ 75 h 110"/>
              <a:gd name="T22" fmla="*/ 27 w 98"/>
              <a:gd name="T23" fmla="*/ 79 h 110"/>
              <a:gd name="T24" fmla="*/ 36 w 98"/>
              <a:gd name="T25" fmla="*/ 33 h 110"/>
              <a:gd name="T26" fmla="*/ 48 w 98"/>
              <a:gd name="T27" fmla="*/ 16 h 110"/>
              <a:gd name="T28" fmla="*/ 36 w 98"/>
              <a:gd name="T29" fmla="*/ 0 h 110"/>
              <a:gd name="T30" fmla="*/ 25 w 98"/>
              <a:gd name="T31" fmla="*/ 16 h 110"/>
              <a:gd name="T32" fmla="*/ 36 w 98"/>
              <a:gd name="T33" fmla="*/ 33 h 110"/>
              <a:gd name="T34" fmla="*/ 63 w 98"/>
              <a:gd name="T35" fmla="*/ 34 h 110"/>
              <a:gd name="T36" fmla="*/ 78 w 98"/>
              <a:gd name="T37" fmla="*/ 19 h 110"/>
              <a:gd name="T38" fmla="*/ 68 w 98"/>
              <a:gd name="T39" fmla="*/ 3 h 110"/>
              <a:gd name="T40" fmla="*/ 54 w 98"/>
              <a:gd name="T41" fmla="*/ 17 h 110"/>
              <a:gd name="T42" fmla="*/ 63 w 98"/>
              <a:gd name="T43" fmla="*/ 34 h 110"/>
              <a:gd name="T44" fmla="*/ 84 w 98"/>
              <a:gd name="T45" fmla="*/ 73 h 110"/>
              <a:gd name="T46" fmla="*/ 63 w 98"/>
              <a:gd name="T47" fmla="*/ 52 h 110"/>
              <a:gd name="T48" fmla="*/ 34 w 98"/>
              <a:gd name="T49" fmla="*/ 51 h 110"/>
              <a:gd name="T50" fmla="*/ 20 w 98"/>
              <a:gd name="T51" fmla="*/ 66 h 110"/>
              <a:gd name="T52" fmla="*/ 8 w 98"/>
              <a:gd name="T53" fmla="*/ 89 h 110"/>
              <a:gd name="T54" fmla="*/ 22 w 98"/>
              <a:gd name="T55" fmla="*/ 103 h 110"/>
              <a:gd name="T56" fmla="*/ 40 w 98"/>
              <a:gd name="T57" fmla="*/ 102 h 110"/>
              <a:gd name="T58" fmla="*/ 58 w 98"/>
              <a:gd name="T59" fmla="*/ 102 h 110"/>
              <a:gd name="T60" fmla="*/ 87 w 98"/>
              <a:gd name="T61" fmla="*/ 95 h 110"/>
              <a:gd name="T62" fmla="*/ 84 w 98"/>
              <a:gd name="T63" fmla="*/ 73 h 110"/>
              <a:gd name="T64" fmla="*/ 45 w 98"/>
              <a:gd name="T65" fmla="*/ 95 h 110"/>
              <a:gd name="T66" fmla="*/ 30 w 98"/>
              <a:gd name="T67" fmla="*/ 95 h 110"/>
              <a:gd name="T68" fmla="*/ 21 w 98"/>
              <a:gd name="T69" fmla="*/ 89 h 110"/>
              <a:gd name="T70" fmla="*/ 20 w 98"/>
              <a:gd name="T71" fmla="*/ 78 h 110"/>
              <a:gd name="T72" fmla="*/ 30 w 98"/>
              <a:gd name="T73" fmla="*/ 69 h 110"/>
              <a:gd name="T74" fmla="*/ 38 w 98"/>
              <a:gd name="T75" fmla="*/ 69 h 110"/>
              <a:gd name="T76" fmla="*/ 38 w 98"/>
              <a:gd name="T77" fmla="*/ 59 h 110"/>
              <a:gd name="T78" fmla="*/ 45 w 98"/>
              <a:gd name="T79" fmla="*/ 59 h 110"/>
              <a:gd name="T80" fmla="*/ 45 w 98"/>
              <a:gd name="T81" fmla="*/ 95 h 110"/>
              <a:gd name="T82" fmla="*/ 72 w 98"/>
              <a:gd name="T83" fmla="*/ 95 h 110"/>
              <a:gd name="T84" fmla="*/ 55 w 98"/>
              <a:gd name="T85" fmla="*/ 95 h 110"/>
              <a:gd name="T86" fmla="*/ 48 w 98"/>
              <a:gd name="T87" fmla="*/ 89 h 110"/>
              <a:gd name="T88" fmla="*/ 48 w 98"/>
              <a:gd name="T89" fmla="*/ 70 h 110"/>
              <a:gd name="T90" fmla="*/ 55 w 98"/>
              <a:gd name="T91" fmla="*/ 70 h 110"/>
              <a:gd name="T92" fmla="*/ 55 w 98"/>
              <a:gd name="T93" fmla="*/ 86 h 110"/>
              <a:gd name="T94" fmla="*/ 58 w 98"/>
              <a:gd name="T95" fmla="*/ 89 h 110"/>
              <a:gd name="T96" fmla="*/ 65 w 98"/>
              <a:gd name="T97" fmla="*/ 89 h 110"/>
              <a:gd name="T98" fmla="*/ 65 w 98"/>
              <a:gd name="T99" fmla="*/ 70 h 110"/>
              <a:gd name="T100" fmla="*/ 72 w 98"/>
              <a:gd name="T101" fmla="*/ 70 h 110"/>
              <a:gd name="T102" fmla="*/ 72 w 98"/>
              <a:gd name="T103" fmla="*/ 95 h 110"/>
              <a:gd name="T104" fmla="*/ 96 w 98"/>
              <a:gd name="T105" fmla="*/ 45 h 110"/>
              <a:gd name="T106" fmla="*/ 84 w 98"/>
              <a:gd name="T107" fmla="*/ 32 h 110"/>
              <a:gd name="T108" fmla="*/ 72 w 98"/>
              <a:gd name="T109" fmla="*/ 48 h 110"/>
              <a:gd name="T110" fmla="*/ 85 w 98"/>
              <a:gd name="T111" fmla="*/ 62 h 110"/>
              <a:gd name="T112" fmla="*/ 96 w 98"/>
              <a:gd name="T113" fmla="*/ 45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98" h="110">
                <a:moveTo>
                  <a:pt x="15" y="55"/>
                </a:moveTo>
                <a:cubicBezTo>
                  <a:pt x="27" y="53"/>
                  <a:pt x="25" y="39"/>
                  <a:pt x="25" y="36"/>
                </a:cubicBezTo>
                <a:cubicBezTo>
                  <a:pt x="24" y="32"/>
                  <a:pt x="19" y="24"/>
                  <a:pt x="11" y="24"/>
                </a:cubicBezTo>
                <a:cubicBezTo>
                  <a:pt x="2" y="25"/>
                  <a:pt x="1" y="38"/>
                  <a:pt x="1" y="38"/>
                </a:cubicBezTo>
                <a:cubicBezTo>
                  <a:pt x="0" y="45"/>
                  <a:pt x="4" y="58"/>
                  <a:pt x="15" y="55"/>
                </a:cubicBezTo>
                <a:close/>
                <a:moveTo>
                  <a:pt x="27" y="79"/>
                </a:moveTo>
                <a:cubicBezTo>
                  <a:pt x="27" y="80"/>
                  <a:pt x="26" y="82"/>
                  <a:pt x="27" y="84"/>
                </a:cubicBezTo>
                <a:cubicBezTo>
                  <a:pt x="28" y="89"/>
                  <a:pt x="32" y="89"/>
                  <a:pt x="32" y="89"/>
                </a:cubicBezTo>
                <a:cubicBezTo>
                  <a:pt x="38" y="89"/>
                  <a:pt x="38" y="89"/>
                  <a:pt x="38" y="89"/>
                </a:cubicBezTo>
                <a:cubicBezTo>
                  <a:pt x="38" y="75"/>
                  <a:pt x="38" y="75"/>
                  <a:pt x="38" y="75"/>
                </a:cubicBezTo>
                <a:cubicBezTo>
                  <a:pt x="32" y="75"/>
                  <a:pt x="32" y="75"/>
                  <a:pt x="32" y="75"/>
                </a:cubicBezTo>
                <a:cubicBezTo>
                  <a:pt x="29" y="76"/>
                  <a:pt x="28" y="78"/>
                  <a:pt x="27" y="79"/>
                </a:cubicBezTo>
                <a:close/>
                <a:moveTo>
                  <a:pt x="36" y="33"/>
                </a:moveTo>
                <a:cubicBezTo>
                  <a:pt x="42" y="33"/>
                  <a:pt x="48" y="25"/>
                  <a:pt x="48" y="16"/>
                </a:cubicBezTo>
                <a:cubicBezTo>
                  <a:pt x="48" y="8"/>
                  <a:pt x="42" y="0"/>
                  <a:pt x="36" y="0"/>
                </a:cubicBezTo>
                <a:cubicBezTo>
                  <a:pt x="30" y="0"/>
                  <a:pt x="25" y="8"/>
                  <a:pt x="25" y="16"/>
                </a:cubicBezTo>
                <a:cubicBezTo>
                  <a:pt x="25" y="25"/>
                  <a:pt x="30" y="33"/>
                  <a:pt x="36" y="33"/>
                </a:cubicBezTo>
                <a:close/>
                <a:moveTo>
                  <a:pt x="63" y="34"/>
                </a:moveTo>
                <a:cubicBezTo>
                  <a:pt x="71" y="35"/>
                  <a:pt x="77" y="26"/>
                  <a:pt x="78" y="19"/>
                </a:cubicBezTo>
                <a:cubicBezTo>
                  <a:pt x="79" y="12"/>
                  <a:pt x="74" y="4"/>
                  <a:pt x="68" y="3"/>
                </a:cubicBezTo>
                <a:cubicBezTo>
                  <a:pt x="62" y="2"/>
                  <a:pt x="54" y="11"/>
                  <a:pt x="54" y="17"/>
                </a:cubicBezTo>
                <a:cubicBezTo>
                  <a:pt x="53" y="25"/>
                  <a:pt x="55" y="32"/>
                  <a:pt x="63" y="34"/>
                </a:cubicBezTo>
                <a:close/>
                <a:moveTo>
                  <a:pt x="84" y="73"/>
                </a:moveTo>
                <a:cubicBezTo>
                  <a:pt x="84" y="73"/>
                  <a:pt x="71" y="63"/>
                  <a:pt x="63" y="52"/>
                </a:cubicBezTo>
                <a:cubicBezTo>
                  <a:pt x="53" y="37"/>
                  <a:pt x="38" y="43"/>
                  <a:pt x="34" y="51"/>
                </a:cubicBezTo>
                <a:cubicBezTo>
                  <a:pt x="29" y="59"/>
                  <a:pt x="21" y="64"/>
                  <a:pt x="20" y="66"/>
                </a:cubicBezTo>
                <a:cubicBezTo>
                  <a:pt x="19" y="67"/>
                  <a:pt x="4" y="75"/>
                  <a:pt x="8" y="89"/>
                </a:cubicBezTo>
                <a:cubicBezTo>
                  <a:pt x="11" y="103"/>
                  <a:pt x="22" y="103"/>
                  <a:pt x="22" y="103"/>
                </a:cubicBezTo>
                <a:cubicBezTo>
                  <a:pt x="22" y="103"/>
                  <a:pt x="31" y="104"/>
                  <a:pt x="40" y="102"/>
                </a:cubicBezTo>
                <a:cubicBezTo>
                  <a:pt x="50" y="100"/>
                  <a:pt x="58" y="102"/>
                  <a:pt x="58" y="102"/>
                </a:cubicBezTo>
                <a:cubicBezTo>
                  <a:pt x="58" y="102"/>
                  <a:pt x="81" y="110"/>
                  <a:pt x="87" y="95"/>
                </a:cubicBezTo>
                <a:cubicBezTo>
                  <a:pt x="93" y="81"/>
                  <a:pt x="84" y="73"/>
                  <a:pt x="84" y="73"/>
                </a:cubicBezTo>
                <a:close/>
                <a:moveTo>
                  <a:pt x="45" y="95"/>
                </a:moveTo>
                <a:cubicBezTo>
                  <a:pt x="30" y="95"/>
                  <a:pt x="30" y="95"/>
                  <a:pt x="30" y="95"/>
                </a:cubicBezTo>
                <a:cubicBezTo>
                  <a:pt x="24" y="94"/>
                  <a:pt x="21" y="89"/>
                  <a:pt x="21" y="89"/>
                </a:cubicBezTo>
                <a:cubicBezTo>
                  <a:pt x="21" y="88"/>
                  <a:pt x="19" y="84"/>
                  <a:pt x="20" y="78"/>
                </a:cubicBezTo>
                <a:cubicBezTo>
                  <a:pt x="23" y="70"/>
                  <a:pt x="30" y="69"/>
                  <a:pt x="30" y="69"/>
                </a:cubicBezTo>
                <a:cubicBezTo>
                  <a:pt x="38" y="69"/>
                  <a:pt x="38" y="69"/>
                  <a:pt x="38" y="69"/>
                </a:cubicBezTo>
                <a:cubicBezTo>
                  <a:pt x="38" y="59"/>
                  <a:pt x="38" y="59"/>
                  <a:pt x="38" y="59"/>
                </a:cubicBezTo>
                <a:cubicBezTo>
                  <a:pt x="45" y="59"/>
                  <a:pt x="45" y="59"/>
                  <a:pt x="45" y="59"/>
                </a:cubicBezTo>
                <a:lnTo>
                  <a:pt x="45" y="95"/>
                </a:lnTo>
                <a:close/>
                <a:moveTo>
                  <a:pt x="72" y="95"/>
                </a:moveTo>
                <a:cubicBezTo>
                  <a:pt x="55" y="95"/>
                  <a:pt x="55" y="95"/>
                  <a:pt x="55" y="95"/>
                </a:cubicBezTo>
                <a:cubicBezTo>
                  <a:pt x="49" y="93"/>
                  <a:pt x="48" y="89"/>
                  <a:pt x="48" y="89"/>
                </a:cubicBezTo>
                <a:cubicBezTo>
                  <a:pt x="48" y="70"/>
                  <a:pt x="48" y="70"/>
                  <a:pt x="48" y="70"/>
                </a:cubicBezTo>
                <a:cubicBezTo>
                  <a:pt x="55" y="70"/>
                  <a:pt x="55" y="70"/>
                  <a:pt x="55" y="70"/>
                </a:cubicBezTo>
                <a:cubicBezTo>
                  <a:pt x="55" y="86"/>
                  <a:pt x="55" y="86"/>
                  <a:pt x="55" y="86"/>
                </a:cubicBezTo>
                <a:cubicBezTo>
                  <a:pt x="56" y="88"/>
                  <a:pt x="58" y="89"/>
                  <a:pt x="58" y="89"/>
                </a:cubicBezTo>
                <a:cubicBezTo>
                  <a:pt x="65" y="89"/>
                  <a:pt x="65" y="89"/>
                  <a:pt x="65" y="89"/>
                </a:cubicBezTo>
                <a:cubicBezTo>
                  <a:pt x="65" y="70"/>
                  <a:pt x="65" y="70"/>
                  <a:pt x="65" y="70"/>
                </a:cubicBezTo>
                <a:cubicBezTo>
                  <a:pt x="72" y="70"/>
                  <a:pt x="72" y="70"/>
                  <a:pt x="72" y="70"/>
                </a:cubicBezTo>
                <a:lnTo>
                  <a:pt x="72" y="95"/>
                </a:lnTo>
                <a:close/>
                <a:moveTo>
                  <a:pt x="96" y="45"/>
                </a:moveTo>
                <a:cubicBezTo>
                  <a:pt x="96" y="42"/>
                  <a:pt x="94" y="32"/>
                  <a:pt x="84" y="32"/>
                </a:cubicBezTo>
                <a:cubicBezTo>
                  <a:pt x="74" y="32"/>
                  <a:pt x="72" y="41"/>
                  <a:pt x="72" y="48"/>
                </a:cubicBezTo>
                <a:cubicBezTo>
                  <a:pt x="72" y="54"/>
                  <a:pt x="73" y="62"/>
                  <a:pt x="85" y="62"/>
                </a:cubicBezTo>
                <a:cubicBezTo>
                  <a:pt x="98" y="62"/>
                  <a:pt x="96" y="48"/>
                  <a:pt x="96" y="45"/>
                </a:cubicBezTo>
                <a:close/>
              </a:path>
            </a:pathLst>
          </a:custGeom>
          <a:solidFill>
            <a:schemeClr val="bg1"/>
          </a:solidFill>
          <a:ln>
            <a:noFill/>
          </a:ln>
        </p:spPr>
        <p:txBody>
          <a:bodyPr vert="horz" wrap="square" lIns="32227" tIns="16114" rIns="32227" bIns="16114" numCol="1" anchor="t" anchorCtr="0" compatLnSpc="1">
            <a:prstTxWarp prst="textNoShape">
              <a:avLst/>
            </a:prstTxWarp>
          </a:bodyPr>
          <a:lstStyle/>
          <a:p>
            <a:endParaRPr lang="zh-CN" altLang="en-US" sz="877"/>
          </a:p>
        </p:txBody>
      </p:sp>
      <p:grpSp>
        <p:nvGrpSpPr>
          <p:cNvPr id="176" name="组合 175"/>
          <p:cNvGrpSpPr/>
          <p:nvPr/>
        </p:nvGrpSpPr>
        <p:grpSpPr>
          <a:xfrm>
            <a:off x="2371727" y="2484803"/>
            <a:ext cx="1263446" cy="688531"/>
            <a:chOff x="2066155" y="1681970"/>
            <a:chExt cx="1450898" cy="774438"/>
          </a:xfrm>
        </p:grpSpPr>
        <p:sp>
          <p:nvSpPr>
            <p:cNvPr id="177" name="Chevron 17"/>
            <p:cNvSpPr/>
            <p:nvPr/>
          </p:nvSpPr>
          <p:spPr>
            <a:xfrm>
              <a:off x="2066155" y="1681970"/>
              <a:ext cx="1450898" cy="774438"/>
            </a:xfrm>
            <a:prstGeom prst="chevron">
              <a:avLst/>
            </a:prstGeom>
            <a:solidFill>
              <a:schemeClr val="tx1">
                <a:lumMod val="50000"/>
                <a:lumOff val="50000"/>
              </a:schemeClr>
            </a:solidFill>
            <a:ln>
              <a:noFill/>
            </a:ln>
            <a:effectLst>
              <a:outerShdw blurRad="50800" dist="38100" dir="5400000" algn="t" rotWithShape="0">
                <a:prstClr val="black">
                  <a:alpha val="40000"/>
                </a:prstClr>
              </a:outerShdw>
            </a:effectLst>
          </p:spPr>
          <p:style>
            <a:lnRef idx="2">
              <a:scrgbClr r="0" g="0" b="0"/>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sp>
        <p:sp>
          <p:nvSpPr>
            <p:cNvPr id="178" name="Rectangle 5"/>
            <p:cNvSpPr/>
            <p:nvPr/>
          </p:nvSpPr>
          <p:spPr bwMode="auto">
            <a:xfrm>
              <a:off x="2528381" y="1867459"/>
              <a:ext cx="594958" cy="553595"/>
            </a:xfrm>
            <a:prstGeom prst="rect">
              <a:avLst/>
            </a:prstGeom>
          </p:spPr>
          <p:txBody>
            <a:bodyPr wrap="none">
              <a:spAutoFit/>
            </a:bodyPr>
            <a:lstStyle/>
            <a:p>
              <a:pPr algn="ctr">
                <a:defRPr/>
              </a:pPr>
              <a:r>
                <a:rPr lang="zh-CN" altLang="en-US" sz="1299" b="1" dirty="0">
                  <a:solidFill>
                    <a:schemeClr val="bg1"/>
                  </a:solidFill>
                  <a:latin typeface="方正兰亭纤黑_GBK" panose="02000000000000000000" pitchFamily="2" charset="-122"/>
                  <a:ea typeface="方正兰亭纤黑_GBK" panose="02000000000000000000" pitchFamily="2" charset="-122"/>
                  <a:cs typeface="Open Sans" pitchFamily="34" charset="0"/>
                </a:rPr>
                <a:t>代理</a:t>
              </a:r>
              <a:endParaRPr lang="en-US" altLang="zh-CN" sz="1299" b="1" dirty="0">
                <a:solidFill>
                  <a:schemeClr val="bg1"/>
                </a:solidFill>
                <a:latin typeface="方正兰亭纤黑_GBK" panose="02000000000000000000" pitchFamily="2" charset="-122"/>
                <a:ea typeface="方正兰亭纤黑_GBK" panose="02000000000000000000" pitchFamily="2" charset="-122"/>
                <a:cs typeface="Open Sans" pitchFamily="34" charset="0"/>
              </a:endParaRPr>
            </a:p>
            <a:p>
              <a:pPr algn="ctr">
                <a:defRPr/>
              </a:pPr>
              <a:r>
                <a:rPr lang="zh-CN" altLang="en-US" sz="1299" b="1" dirty="0">
                  <a:solidFill>
                    <a:schemeClr val="bg1"/>
                  </a:solidFill>
                  <a:latin typeface="方正兰亭纤黑_GBK" panose="02000000000000000000" pitchFamily="2" charset="-122"/>
                  <a:ea typeface="方正兰亭纤黑_GBK" panose="02000000000000000000" pitchFamily="2" charset="-122"/>
                  <a:cs typeface="Open Sans" pitchFamily="34" charset="0"/>
                </a:rPr>
                <a:t>推广</a:t>
              </a:r>
              <a:endParaRPr lang="en-US" sz="1299" b="1" dirty="0">
                <a:solidFill>
                  <a:schemeClr val="bg1"/>
                </a:solidFill>
                <a:latin typeface="方正兰亭纤黑_GBK" panose="02000000000000000000" pitchFamily="2" charset="-122"/>
                <a:ea typeface="方正兰亭纤黑_GBK" panose="02000000000000000000" pitchFamily="2" charset="-122"/>
                <a:cs typeface="Open Sans" pitchFamily="34" charset="0"/>
              </a:endParaRPr>
            </a:p>
          </p:txBody>
        </p:sp>
      </p:grpSp>
      <p:grpSp>
        <p:nvGrpSpPr>
          <p:cNvPr id="179" name="组合 178"/>
          <p:cNvGrpSpPr/>
          <p:nvPr/>
        </p:nvGrpSpPr>
        <p:grpSpPr>
          <a:xfrm>
            <a:off x="3410929" y="2484803"/>
            <a:ext cx="1263446" cy="688531"/>
            <a:chOff x="3187496" y="1681970"/>
            <a:chExt cx="1450898" cy="774438"/>
          </a:xfrm>
        </p:grpSpPr>
        <p:sp>
          <p:nvSpPr>
            <p:cNvPr id="180" name="Chevron 19"/>
            <p:cNvSpPr/>
            <p:nvPr/>
          </p:nvSpPr>
          <p:spPr>
            <a:xfrm>
              <a:off x="3187496" y="1681970"/>
              <a:ext cx="1450898" cy="774438"/>
            </a:xfrm>
            <a:prstGeom prst="chevron">
              <a:avLst/>
            </a:prstGeom>
            <a:solidFill>
              <a:srgbClr val="CB0B0B"/>
            </a:solidFill>
            <a:ln>
              <a:noFill/>
            </a:ln>
            <a:effectLst>
              <a:outerShdw blurRad="50800" dist="38100" dir="5400000" algn="t" rotWithShape="0">
                <a:prstClr val="black">
                  <a:alpha val="40000"/>
                </a:prstClr>
              </a:outerShdw>
            </a:effectLst>
          </p:spPr>
          <p:style>
            <a:lnRef idx="2">
              <a:scrgbClr r="0" g="0" b="0"/>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sp>
        <p:sp>
          <p:nvSpPr>
            <p:cNvPr id="181" name="Rectangle 5"/>
            <p:cNvSpPr/>
            <p:nvPr/>
          </p:nvSpPr>
          <p:spPr bwMode="auto">
            <a:xfrm>
              <a:off x="3701918" y="1867459"/>
              <a:ext cx="536050" cy="486091"/>
            </a:xfrm>
            <a:prstGeom prst="rect">
              <a:avLst/>
            </a:prstGeom>
          </p:spPr>
          <p:txBody>
            <a:bodyPr wrap="none">
              <a:spAutoFit/>
            </a:bodyPr>
            <a:lstStyle/>
            <a:p>
              <a:pPr algn="ctr">
                <a:defRPr/>
              </a:pPr>
              <a:r>
                <a:rPr lang="zh-CN" altLang="en-US" sz="1104" b="1" dirty="0">
                  <a:solidFill>
                    <a:schemeClr val="bg1"/>
                  </a:solidFill>
                  <a:latin typeface="方正兰亭纤黑_GBK" panose="02000000000000000000" pitchFamily="2" charset="-122"/>
                  <a:ea typeface="方正兰亭纤黑_GBK" panose="02000000000000000000" pitchFamily="2" charset="-122"/>
                  <a:cs typeface="Open Sans" pitchFamily="34" charset="0"/>
                </a:rPr>
                <a:t>周边</a:t>
              </a:r>
              <a:endParaRPr lang="en-US" altLang="zh-CN" sz="1104" b="1" dirty="0">
                <a:solidFill>
                  <a:schemeClr val="bg1"/>
                </a:solidFill>
                <a:latin typeface="方正兰亭纤黑_GBK" panose="02000000000000000000" pitchFamily="2" charset="-122"/>
                <a:ea typeface="方正兰亭纤黑_GBK" panose="02000000000000000000" pitchFamily="2" charset="-122"/>
                <a:cs typeface="Open Sans" pitchFamily="34" charset="0"/>
              </a:endParaRPr>
            </a:p>
            <a:p>
              <a:pPr algn="ctr">
                <a:defRPr/>
              </a:pPr>
              <a:r>
                <a:rPr lang="zh-CN" altLang="en-US" sz="1104" b="1" dirty="0">
                  <a:solidFill>
                    <a:schemeClr val="bg1"/>
                  </a:solidFill>
                  <a:latin typeface="方正兰亭纤黑_GBK" panose="02000000000000000000" pitchFamily="2" charset="-122"/>
                  <a:ea typeface="方正兰亭纤黑_GBK" panose="02000000000000000000" pitchFamily="2" charset="-122"/>
                  <a:cs typeface="Open Sans" pitchFamily="34" charset="0"/>
                </a:rPr>
                <a:t>推广</a:t>
              </a:r>
              <a:endParaRPr lang="en-US" sz="1104" b="1" dirty="0">
                <a:solidFill>
                  <a:schemeClr val="bg1"/>
                </a:solidFill>
                <a:latin typeface="方正兰亭纤黑_GBK" panose="02000000000000000000" pitchFamily="2" charset="-122"/>
                <a:ea typeface="方正兰亭纤黑_GBK" panose="02000000000000000000" pitchFamily="2" charset="-122"/>
                <a:cs typeface="Open Sans" pitchFamily="34" charset="0"/>
              </a:endParaRPr>
            </a:p>
          </p:txBody>
        </p:sp>
      </p:grpSp>
      <p:grpSp>
        <p:nvGrpSpPr>
          <p:cNvPr id="182" name="组合 181"/>
          <p:cNvGrpSpPr/>
          <p:nvPr/>
        </p:nvGrpSpPr>
        <p:grpSpPr>
          <a:xfrm>
            <a:off x="4466464" y="2484803"/>
            <a:ext cx="1263446" cy="688531"/>
            <a:chOff x="4308837" y="1681970"/>
            <a:chExt cx="1450898" cy="774438"/>
          </a:xfrm>
          <a:solidFill>
            <a:schemeClr val="tx1">
              <a:lumMod val="50000"/>
              <a:lumOff val="50000"/>
            </a:schemeClr>
          </a:solidFill>
        </p:grpSpPr>
        <p:sp>
          <p:nvSpPr>
            <p:cNvPr id="183" name="Chevron 20"/>
            <p:cNvSpPr/>
            <p:nvPr/>
          </p:nvSpPr>
          <p:spPr>
            <a:xfrm>
              <a:off x="4308837" y="1681970"/>
              <a:ext cx="1450898" cy="774438"/>
            </a:xfrm>
            <a:prstGeom prst="chevron">
              <a:avLst/>
            </a:prstGeom>
            <a:grpFill/>
            <a:ln>
              <a:noFill/>
            </a:ln>
            <a:effectLst>
              <a:outerShdw blurRad="50800" dist="38100" dir="5400000" algn="t" rotWithShape="0">
                <a:prstClr val="black">
                  <a:alpha val="40000"/>
                </a:prstClr>
              </a:outerShdw>
            </a:effectLst>
          </p:spPr>
          <p:style>
            <a:lnRef idx="2">
              <a:scrgbClr r="0" g="0" b="0"/>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sp>
        <p:sp>
          <p:nvSpPr>
            <p:cNvPr id="184" name="Rectangle 5"/>
            <p:cNvSpPr/>
            <p:nvPr/>
          </p:nvSpPr>
          <p:spPr bwMode="auto">
            <a:xfrm>
              <a:off x="4801611" y="1864668"/>
              <a:ext cx="536050" cy="486091"/>
            </a:xfrm>
            <a:prstGeom prst="rect">
              <a:avLst/>
            </a:prstGeom>
            <a:grpFill/>
          </p:spPr>
          <p:txBody>
            <a:bodyPr wrap="none">
              <a:spAutoFit/>
            </a:bodyPr>
            <a:lstStyle/>
            <a:p>
              <a:pPr algn="ctr">
                <a:defRPr/>
              </a:pPr>
              <a:r>
                <a:rPr lang="zh-CN" altLang="en-US" sz="1104" b="1" dirty="0">
                  <a:solidFill>
                    <a:schemeClr val="bg1"/>
                  </a:solidFill>
                  <a:latin typeface="方正兰亭纤黑_GBK" panose="02000000000000000000" pitchFamily="2" charset="-122"/>
                  <a:ea typeface="方正兰亭纤黑_GBK" panose="02000000000000000000" pitchFamily="2" charset="-122"/>
                  <a:cs typeface="Open Sans" pitchFamily="34" charset="0"/>
                </a:rPr>
                <a:t>本地</a:t>
              </a:r>
              <a:endParaRPr lang="en-US" altLang="zh-CN" sz="1104" b="1" dirty="0">
                <a:solidFill>
                  <a:schemeClr val="bg1"/>
                </a:solidFill>
                <a:latin typeface="方正兰亭纤黑_GBK" panose="02000000000000000000" pitchFamily="2" charset="-122"/>
                <a:ea typeface="方正兰亭纤黑_GBK" panose="02000000000000000000" pitchFamily="2" charset="-122"/>
                <a:cs typeface="Open Sans" pitchFamily="34" charset="0"/>
              </a:endParaRPr>
            </a:p>
            <a:p>
              <a:pPr algn="ctr">
                <a:defRPr/>
              </a:pPr>
              <a:r>
                <a:rPr lang="zh-CN" altLang="en-US" sz="1104" b="1" dirty="0">
                  <a:solidFill>
                    <a:schemeClr val="bg1"/>
                  </a:solidFill>
                  <a:latin typeface="方正兰亭纤黑_GBK" panose="02000000000000000000" pitchFamily="2" charset="-122"/>
                  <a:ea typeface="方正兰亭纤黑_GBK" panose="02000000000000000000" pitchFamily="2" charset="-122"/>
                  <a:cs typeface="Open Sans" pitchFamily="34" charset="0"/>
                </a:rPr>
                <a:t>推广</a:t>
              </a:r>
              <a:endParaRPr lang="en-US" sz="1104" b="1" dirty="0">
                <a:solidFill>
                  <a:schemeClr val="bg1"/>
                </a:solidFill>
                <a:latin typeface="方正兰亭纤黑_GBK" panose="02000000000000000000" pitchFamily="2" charset="-122"/>
                <a:ea typeface="方正兰亭纤黑_GBK" panose="02000000000000000000" pitchFamily="2" charset="-122"/>
                <a:cs typeface="Open Sans" pitchFamily="34" charset="0"/>
              </a:endParaRPr>
            </a:p>
          </p:txBody>
        </p:sp>
      </p:grpSp>
      <p:grpSp>
        <p:nvGrpSpPr>
          <p:cNvPr id="185" name="组合 184"/>
          <p:cNvGrpSpPr/>
          <p:nvPr/>
        </p:nvGrpSpPr>
        <p:grpSpPr>
          <a:xfrm>
            <a:off x="5509880" y="2484803"/>
            <a:ext cx="1263446" cy="688531"/>
            <a:chOff x="5437301" y="1681970"/>
            <a:chExt cx="1450898" cy="774438"/>
          </a:xfrm>
        </p:grpSpPr>
        <p:sp>
          <p:nvSpPr>
            <p:cNvPr id="186" name="Chevron 20"/>
            <p:cNvSpPr/>
            <p:nvPr/>
          </p:nvSpPr>
          <p:spPr>
            <a:xfrm>
              <a:off x="5437301" y="1681970"/>
              <a:ext cx="1450898" cy="774438"/>
            </a:xfrm>
            <a:prstGeom prst="chevron">
              <a:avLst/>
            </a:prstGeom>
            <a:solidFill>
              <a:srgbClr val="CB0B0B"/>
            </a:solidFill>
            <a:ln>
              <a:noFill/>
            </a:ln>
            <a:effectLst>
              <a:outerShdw blurRad="50800" dist="38100" dir="5400000" algn="t" rotWithShape="0">
                <a:prstClr val="black">
                  <a:alpha val="40000"/>
                </a:prstClr>
              </a:outerShdw>
            </a:effectLst>
          </p:spPr>
          <p:style>
            <a:lnRef idx="2">
              <a:scrgbClr r="0" g="0" b="0"/>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sp>
        <p:sp>
          <p:nvSpPr>
            <p:cNvPr id="187" name="Rectangle 5"/>
            <p:cNvSpPr/>
            <p:nvPr/>
          </p:nvSpPr>
          <p:spPr bwMode="auto">
            <a:xfrm>
              <a:off x="5919124" y="1864668"/>
              <a:ext cx="536050" cy="486091"/>
            </a:xfrm>
            <a:prstGeom prst="rect">
              <a:avLst/>
            </a:prstGeom>
          </p:spPr>
          <p:txBody>
            <a:bodyPr wrap="none">
              <a:spAutoFit/>
            </a:bodyPr>
            <a:lstStyle/>
            <a:p>
              <a:pPr algn="ctr">
                <a:defRPr/>
              </a:pPr>
              <a:r>
                <a:rPr lang="zh-CN" altLang="en-US" sz="1104" b="1" dirty="0">
                  <a:solidFill>
                    <a:schemeClr val="bg1"/>
                  </a:solidFill>
                  <a:latin typeface="方正兰亭纤黑_GBK" panose="02000000000000000000" pitchFamily="2" charset="-122"/>
                  <a:ea typeface="方正兰亭纤黑_GBK" panose="02000000000000000000" pitchFamily="2" charset="-122"/>
                  <a:cs typeface="Open Sans" pitchFamily="34" charset="0"/>
                </a:rPr>
                <a:t>沿海</a:t>
              </a:r>
              <a:endParaRPr lang="en-US" altLang="zh-CN" sz="1104" b="1" dirty="0">
                <a:solidFill>
                  <a:schemeClr val="bg1"/>
                </a:solidFill>
                <a:latin typeface="方正兰亭纤黑_GBK" panose="02000000000000000000" pitchFamily="2" charset="-122"/>
                <a:ea typeface="方正兰亭纤黑_GBK" panose="02000000000000000000" pitchFamily="2" charset="-122"/>
                <a:cs typeface="Open Sans" pitchFamily="34" charset="0"/>
              </a:endParaRPr>
            </a:p>
            <a:p>
              <a:pPr algn="ctr">
                <a:defRPr/>
              </a:pPr>
              <a:r>
                <a:rPr lang="zh-CN" altLang="en-US" sz="1104" b="1" dirty="0">
                  <a:solidFill>
                    <a:schemeClr val="bg1"/>
                  </a:solidFill>
                  <a:latin typeface="方正兰亭纤黑_GBK" panose="02000000000000000000" pitchFamily="2" charset="-122"/>
                  <a:ea typeface="方正兰亭纤黑_GBK" panose="02000000000000000000" pitchFamily="2" charset="-122"/>
                  <a:cs typeface="Open Sans" pitchFamily="34" charset="0"/>
                </a:rPr>
                <a:t>地区</a:t>
              </a:r>
              <a:endParaRPr lang="en-US" sz="1104" b="1" dirty="0">
                <a:solidFill>
                  <a:schemeClr val="bg1"/>
                </a:solidFill>
                <a:latin typeface="方正兰亭纤黑_GBK" panose="02000000000000000000" pitchFamily="2" charset="-122"/>
                <a:ea typeface="方正兰亭纤黑_GBK" panose="02000000000000000000" pitchFamily="2" charset="-122"/>
                <a:cs typeface="Open Sans" pitchFamily="34" charset="0"/>
              </a:endParaRPr>
            </a:p>
          </p:txBody>
        </p:sp>
      </p:grpSp>
      <p:cxnSp>
        <p:nvCxnSpPr>
          <p:cNvPr id="189" name="Straight Connector 35"/>
          <p:cNvCxnSpPr/>
          <p:nvPr/>
        </p:nvCxnSpPr>
        <p:spPr>
          <a:xfrm rot="16200000" flipH="1">
            <a:off x="2372498" y="1788477"/>
            <a:ext cx="658871" cy="581048"/>
          </a:xfrm>
          <a:prstGeom prst="bentConnector3">
            <a:avLst>
              <a:gd name="adj1" fmla="val -1066"/>
            </a:avLst>
          </a:prstGeom>
          <a:ln w="38100">
            <a:solidFill>
              <a:schemeClr val="tx1">
                <a:lumMod val="50000"/>
                <a:lumOff val="50000"/>
              </a:schemeClr>
            </a:solidFill>
            <a:headEnd type="oval"/>
            <a:tailEnd type="none"/>
          </a:ln>
          <a:effectLst/>
        </p:spPr>
        <p:style>
          <a:lnRef idx="1">
            <a:schemeClr val="accent1"/>
          </a:lnRef>
          <a:fillRef idx="0">
            <a:schemeClr val="accent1"/>
          </a:fillRef>
          <a:effectRef idx="0">
            <a:schemeClr val="accent1"/>
          </a:effectRef>
          <a:fontRef idx="minor">
            <a:schemeClr val="tx1"/>
          </a:fontRef>
        </p:style>
      </p:cxnSp>
      <p:cxnSp>
        <p:nvCxnSpPr>
          <p:cNvPr id="193" name="Straight Connector 35"/>
          <p:cNvCxnSpPr/>
          <p:nvPr/>
        </p:nvCxnSpPr>
        <p:spPr>
          <a:xfrm rot="5400000" flipH="1" flipV="1">
            <a:off x="3305736" y="3318996"/>
            <a:ext cx="658871" cy="581048"/>
          </a:xfrm>
          <a:prstGeom prst="bentConnector3">
            <a:avLst>
              <a:gd name="adj1" fmla="val -1066"/>
            </a:avLst>
          </a:prstGeom>
          <a:ln w="38100">
            <a:solidFill>
              <a:schemeClr val="tx1">
                <a:lumMod val="50000"/>
                <a:lumOff val="50000"/>
              </a:schemeClr>
            </a:solidFill>
            <a:headEnd type="oval"/>
            <a:tailEnd type="none"/>
          </a:ln>
          <a:effectLst/>
        </p:spPr>
        <p:style>
          <a:lnRef idx="1">
            <a:schemeClr val="accent1"/>
          </a:lnRef>
          <a:fillRef idx="0">
            <a:schemeClr val="accent1"/>
          </a:fillRef>
          <a:effectRef idx="0">
            <a:schemeClr val="accent1"/>
          </a:effectRef>
          <a:fontRef idx="minor">
            <a:schemeClr val="tx1"/>
          </a:fontRef>
        </p:style>
      </p:cxnSp>
      <p:cxnSp>
        <p:nvCxnSpPr>
          <p:cNvPr id="196" name="Straight Connector 35"/>
          <p:cNvCxnSpPr/>
          <p:nvPr/>
        </p:nvCxnSpPr>
        <p:spPr>
          <a:xfrm rot="5400000">
            <a:off x="5913001" y="1788477"/>
            <a:ext cx="658871" cy="581048"/>
          </a:xfrm>
          <a:prstGeom prst="bentConnector3">
            <a:avLst>
              <a:gd name="adj1" fmla="val -1066"/>
            </a:avLst>
          </a:prstGeom>
          <a:ln w="38100">
            <a:solidFill>
              <a:schemeClr val="tx1">
                <a:lumMod val="50000"/>
                <a:lumOff val="50000"/>
              </a:schemeClr>
            </a:solidFill>
            <a:headEnd type="oval"/>
            <a:tailEnd type="none"/>
          </a:ln>
          <a:effectLst/>
        </p:spPr>
        <p:style>
          <a:lnRef idx="1">
            <a:schemeClr val="accent1"/>
          </a:lnRef>
          <a:fillRef idx="0">
            <a:schemeClr val="accent1"/>
          </a:fillRef>
          <a:effectRef idx="0">
            <a:schemeClr val="accent1"/>
          </a:effectRef>
          <a:fontRef idx="minor">
            <a:schemeClr val="tx1"/>
          </a:fontRef>
        </p:style>
      </p:cxnSp>
      <p:cxnSp>
        <p:nvCxnSpPr>
          <p:cNvPr id="197" name="Straight Connector 35"/>
          <p:cNvCxnSpPr/>
          <p:nvPr/>
        </p:nvCxnSpPr>
        <p:spPr>
          <a:xfrm rot="16200000" flipV="1">
            <a:off x="5027475" y="3318996"/>
            <a:ext cx="658871" cy="581048"/>
          </a:xfrm>
          <a:prstGeom prst="bentConnector3">
            <a:avLst>
              <a:gd name="adj1" fmla="val -1066"/>
            </a:avLst>
          </a:prstGeom>
          <a:ln w="38100">
            <a:solidFill>
              <a:schemeClr val="tx1">
                <a:lumMod val="50000"/>
                <a:lumOff val="50000"/>
              </a:schemeClr>
            </a:solidFill>
            <a:headEnd type="oval"/>
            <a:tailEnd type="none"/>
          </a:ln>
          <a:effectLst/>
        </p:spPr>
        <p:style>
          <a:lnRef idx="1">
            <a:schemeClr val="accent1"/>
          </a:lnRef>
          <a:fillRef idx="0">
            <a:schemeClr val="accent1"/>
          </a:fillRef>
          <a:effectRef idx="0">
            <a:schemeClr val="accent1"/>
          </a:effectRef>
          <a:fontRef idx="minor">
            <a:schemeClr val="tx1"/>
          </a:fontRef>
        </p:style>
      </p:cxnSp>
      <p:grpSp>
        <p:nvGrpSpPr>
          <p:cNvPr id="198" name="组合 197"/>
          <p:cNvGrpSpPr/>
          <p:nvPr/>
        </p:nvGrpSpPr>
        <p:grpSpPr>
          <a:xfrm>
            <a:off x="1187267" y="1635663"/>
            <a:ext cx="1196634" cy="660317"/>
            <a:chOff x="1075984" y="2005844"/>
            <a:chExt cx="1691439" cy="2440681"/>
          </a:xfrm>
        </p:grpSpPr>
        <p:sp>
          <p:nvSpPr>
            <p:cNvPr id="199" name="Rectangle 4"/>
            <p:cNvSpPr/>
            <p:nvPr/>
          </p:nvSpPr>
          <p:spPr bwMode="auto">
            <a:xfrm>
              <a:off x="1075984" y="2443614"/>
              <a:ext cx="1643074" cy="2002911"/>
            </a:xfrm>
            <a:prstGeom prst="rect">
              <a:avLst/>
            </a:prstGeom>
          </p:spPr>
          <p:txBody>
            <a:bodyPr wrap="square">
              <a:spAutoFit/>
            </a:bodyPr>
            <a:lstStyle/>
            <a:p>
              <a:pPr algn="r">
                <a:lnSpc>
                  <a:spcPct val="150000"/>
                </a:lnSpc>
              </a:pPr>
              <a:r>
                <a:rPr lang="zh-CN" altLang="en-US" sz="649" dirty="0">
                  <a:latin typeface="方正兰亭纤黑_GBK" panose="02000000000000000000" pitchFamily="2" charset="-122"/>
                  <a:ea typeface="方正兰亭纤黑_GBK" panose="02000000000000000000" pitchFamily="2" charset="-122"/>
                </a:rPr>
                <a:t>添加你的饿内容文字，添加你的饿内容文字，添加你的饿</a:t>
              </a:r>
              <a:endParaRPr lang="id-ID" altLang="zh-CN" sz="649" dirty="0">
                <a:latin typeface="Lato" pitchFamily="34" charset="0"/>
              </a:endParaRPr>
            </a:p>
          </p:txBody>
        </p:sp>
        <p:sp>
          <p:nvSpPr>
            <p:cNvPr id="200" name="Rectangle 5"/>
            <p:cNvSpPr/>
            <p:nvPr/>
          </p:nvSpPr>
          <p:spPr bwMode="auto">
            <a:xfrm>
              <a:off x="1890087" y="2005844"/>
              <a:ext cx="877336" cy="821449"/>
            </a:xfrm>
            <a:prstGeom prst="rect">
              <a:avLst/>
            </a:prstGeom>
          </p:spPr>
          <p:txBody>
            <a:bodyPr wrap="none">
              <a:spAutoFit/>
            </a:bodyPr>
            <a:lstStyle/>
            <a:p>
              <a:pPr algn="ctr">
                <a:defRPr/>
              </a:pPr>
              <a:r>
                <a:rPr lang="zh-CN" altLang="en-US" sz="844" b="1" dirty="0">
                  <a:ea typeface="Roboto" pitchFamily="2" charset="0"/>
                  <a:cs typeface="Open Sans" pitchFamily="34" charset="0"/>
                </a:rPr>
                <a:t>添加标题</a:t>
              </a:r>
              <a:endParaRPr lang="en-US" sz="844" b="1" dirty="0">
                <a:ea typeface="Roboto" pitchFamily="2" charset="0"/>
                <a:cs typeface="Open Sans" pitchFamily="34" charset="0"/>
              </a:endParaRPr>
            </a:p>
          </p:txBody>
        </p:sp>
      </p:grpSp>
      <p:grpSp>
        <p:nvGrpSpPr>
          <p:cNvPr id="201" name="组合 200"/>
          <p:cNvGrpSpPr/>
          <p:nvPr/>
        </p:nvGrpSpPr>
        <p:grpSpPr>
          <a:xfrm>
            <a:off x="2148527" y="3800855"/>
            <a:ext cx="1196634" cy="660317"/>
            <a:chOff x="1075984" y="2005844"/>
            <a:chExt cx="1691439" cy="2440681"/>
          </a:xfrm>
        </p:grpSpPr>
        <p:sp>
          <p:nvSpPr>
            <p:cNvPr id="202" name="Rectangle 4"/>
            <p:cNvSpPr/>
            <p:nvPr/>
          </p:nvSpPr>
          <p:spPr bwMode="auto">
            <a:xfrm>
              <a:off x="1075984" y="2443614"/>
              <a:ext cx="1643074" cy="2002911"/>
            </a:xfrm>
            <a:prstGeom prst="rect">
              <a:avLst/>
            </a:prstGeom>
          </p:spPr>
          <p:txBody>
            <a:bodyPr wrap="square">
              <a:spAutoFit/>
            </a:bodyPr>
            <a:lstStyle/>
            <a:p>
              <a:pPr algn="r">
                <a:lnSpc>
                  <a:spcPct val="150000"/>
                </a:lnSpc>
              </a:pPr>
              <a:r>
                <a:rPr lang="zh-CN" altLang="en-US" sz="649" dirty="0">
                  <a:latin typeface="方正兰亭纤黑_GBK" panose="02000000000000000000" pitchFamily="2" charset="-122"/>
                  <a:ea typeface="方正兰亭纤黑_GBK" panose="02000000000000000000" pitchFamily="2" charset="-122"/>
                </a:rPr>
                <a:t>添加你的饿内容文字，添加你的饿内容文字，添加你的饿</a:t>
              </a:r>
              <a:endParaRPr lang="id-ID" altLang="zh-CN" sz="649" dirty="0">
                <a:latin typeface="Lato" pitchFamily="34" charset="0"/>
              </a:endParaRPr>
            </a:p>
          </p:txBody>
        </p:sp>
        <p:sp>
          <p:nvSpPr>
            <p:cNvPr id="203" name="Rectangle 5"/>
            <p:cNvSpPr/>
            <p:nvPr/>
          </p:nvSpPr>
          <p:spPr bwMode="auto">
            <a:xfrm>
              <a:off x="1890087" y="2005844"/>
              <a:ext cx="877336" cy="821449"/>
            </a:xfrm>
            <a:prstGeom prst="rect">
              <a:avLst/>
            </a:prstGeom>
          </p:spPr>
          <p:txBody>
            <a:bodyPr wrap="none">
              <a:spAutoFit/>
            </a:bodyPr>
            <a:lstStyle/>
            <a:p>
              <a:pPr algn="ctr">
                <a:defRPr/>
              </a:pPr>
              <a:r>
                <a:rPr lang="zh-CN" altLang="en-US" sz="844" b="1" dirty="0">
                  <a:ea typeface="Roboto" pitchFamily="2" charset="0"/>
                  <a:cs typeface="Open Sans" pitchFamily="34" charset="0"/>
                </a:rPr>
                <a:t>添加标题</a:t>
              </a:r>
              <a:endParaRPr lang="en-US" sz="844" b="1" dirty="0">
                <a:ea typeface="Roboto" pitchFamily="2" charset="0"/>
                <a:cs typeface="Open Sans" pitchFamily="34" charset="0"/>
              </a:endParaRPr>
            </a:p>
          </p:txBody>
        </p:sp>
      </p:grpSp>
      <p:grpSp>
        <p:nvGrpSpPr>
          <p:cNvPr id="204" name="组合 203"/>
          <p:cNvGrpSpPr/>
          <p:nvPr/>
        </p:nvGrpSpPr>
        <p:grpSpPr>
          <a:xfrm>
            <a:off x="5702611" y="3791742"/>
            <a:ext cx="1192671" cy="660317"/>
            <a:chOff x="1033220" y="2005844"/>
            <a:chExt cx="1685838" cy="2440681"/>
          </a:xfrm>
        </p:grpSpPr>
        <p:sp>
          <p:nvSpPr>
            <p:cNvPr id="205" name="Rectangle 4"/>
            <p:cNvSpPr/>
            <p:nvPr/>
          </p:nvSpPr>
          <p:spPr bwMode="auto">
            <a:xfrm>
              <a:off x="1075984" y="2443614"/>
              <a:ext cx="1643074" cy="2002911"/>
            </a:xfrm>
            <a:prstGeom prst="rect">
              <a:avLst/>
            </a:prstGeom>
          </p:spPr>
          <p:txBody>
            <a:bodyPr wrap="square">
              <a:spAutoFit/>
            </a:bodyPr>
            <a:lstStyle/>
            <a:p>
              <a:pPr algn="r">
                <a:lnSpc>
                  <a:spcPct val="150000"/>
                </a:lnSpc>
              </a:pPr>
              <a:r>
                <a:rPr lang="zh-CN" altLang="en-US" sz="649" dirty="0">
                  <a:latin typeface="方正兰亭纤黑_GBK" panose="02000000000000000000" pitchFamily="2" charset="-122"/>
                  <a:ea typeface="方正兰亭纤黑_GBK" panose="02000000000000000000" pitchFamily="2" charset="-122"/>
                </a:rPr>
                <a:t>添加你的饿内容文字，添加你的饿内容文字，添加你的饿</a:t>
              </a:r>
              <a:endParaRPr lang="id-ID" altLang="zh-CN" sz="649" dirty="0">
                <a:latin typeface="Lato" pitchFamily="34" charset="0"/>
              </a:endParaRPr>
            </a:p>
          </p:txBody>
        </p:sp>
        <p:sp>
          <p:nvSpPr>
            <p:cNvPr id="206" name="Rectangle 5"/>
            <p:cNvSpPr/>
            <p:nvPr/>
          </p:nvSpPr>
          <p:spPr bwMode="auto">
            <a:xfrm>
              <a:off x="1033220" y="2005844"/>
              <a:ext cx="877336" cy="821449"/>
            </a:xfrm>
            <a:prstGeom prst="rect">
              <a:avLst/>
            </a:prstGeom>
          </p:spPr>
          <p:txBody>
            <a:bodyPr wrap="none">
              <a:spAutoFit/>
            </a:bodyPr>
            <a:lstStyle/>
            <a:p>
              <a:pPr algn="ctr">
                <a:defRPr/>
              </a:pPr>
              <a:r>
                <a:rPr lang="zh-CN" altLang="en-US" sz="844" b="1" dirty="0">
                  <a:ea typeface="Roboto" pitchFamily="2" charset="0"/>
                  <a:cs typeface="Open Sans" pitchFamily="34" charset="0"/>
                </a:rPr>
                <a:t>添加标题</a:t>
              </a:r>
              <a:endParaRPr lang="en-US" sz="844" b="1" dirty="0">
                <a:ea typeface="Roboto" pitchFamily="2" charset="0"/>
                <a:cs typeface="Open Sans" pitchFamily="34" charset="0"/>
              </a:endParaRPr>
            </a:p>
          </p:txBody>
        </p:sp>
      </p:grpSp>
      <p:grpSp>
        <p:nvGrpSpPr>
          <p:cNvPr id="207" name="组合 206"/>
          <p:cNvGrpSpPr/>
          <p:nvPr/>
        </p:nvGrpSpPr>
        <p:grpSpPr>
          <a:xfrm>
            <a:off x="6541282" y="1662173"/>
            <a:ext cx="1192671" cy="660317"/>
            <a:chOff x="1033220" y="2005844"/>
            <a:chExt cx="1685838" cy="2440681"/>
          </a:xfrm>
        </p:grpSpPr>
        <p:sp>
          <p:nvSpPr>
            <p:cNvPr id="208" name="Rectangle 4"/>
            <p:cNvSpPr/>
            <p:nvPr/>
          </p:nvSpPr>
          <p:spPr bwMode="auto">
            <a:xfrm>
              <a:off x="1075984" y="2443614"/>
              <a:ext cx="1643074" cy="2002911"/>
            </a:xfrm>
            <a:prstGeom prst="rect">
              <a:avLst/>
            </a:prstGeom>
          </p:spPr>
          <p:txBody>
            <a:bodyPr wrap="square">
              <a:spAutoFit/>
            </a:bodyPr>
            <a:lstStyle/>
            <a:p>
              <a:pPr algn="r">
                <a:lnSpc>
                  <a:spcPct val="150000"/>
                </a:lnSpc>
              </a:pPr>
              <a:r>
                <a:rPr lang="zh-CN" altLang="en-US" sz="649" dirty="0">
                  <a:latin typeface="方正兰亭纤黑_GBK" panose="02000000000000000000" pitchFamily="2" charset="-122"/>
                  <a:ea typeface="方正兰亭纤黑_GBK" panose="02000000000000000000" pitchFamily="2" charset="-122"/>
                </a:rPr>
                <a:t>添加你的饿内容文字，添加你的饿内容文字，添加你的饿</a:t>
              </a:r>
              <a:endParaRPr lang="id-ID" altLang="zh-CN" sz="649" dirty="0">
                <a:latin typeface="Lato" pitchFamily="34" charset="0"/>
              </a:endParaRPr>
            </a:p>
          </p:txBody>
        </p:sp>
        <p:sp>
          <p:nvSpPr>
            <p:cNvPr id="209" name="Rectangle 5"/>
            <p:cNvSpPr/>
            <p:nvPr/>
          </p:nvSpPr>
          <p:spPr bwMode="auto">
            <a:xfrm>
              <a:off x="1033220" y="2005844"/>
              <a:ext cx="877336" cy="821449"/>
            </a:xfrm>
            <a:prstGeom prst="rect">
              <a:avLst/>
            </a:prstGeom>
          </p:spPr>
          <p:txBody>
            <a:bodyPr wrap="none">
              <a:spAutoFit/>
            </a:bodyPr>
            <a:lstStyle/>
            <a:p>
              <a:pPr algn="ctr">
                <a:defRPr/>
              </a:pPr>
              <a:r>
                <a:rPr lang="zh-CN" altLang="en-US" sz="844" b="1" dirty="0">
                  <a:ea typeface="Roboto" pitchFamily="2" charset="0"/>
                  <a:cs typeface="Open Sans" pitchFamily="34" charset="0"/>
                </a:rPr>
                <a:t>添加标题</a:t>
              </a:r>
              <a:endParaRPr lang="en-US" sz="844" b="1" dirty="0">
                <a:ea typeface="Roboto" pitchFamily="2" charset="0"/>
                <a:cs typeface="Open Sans" pitchFamily="34" charset="0"/>
              </a:endParaRPr>
            </a:p>
          </p:txBody>
        </p:sp>
      </p:grpSp>
      <p:grpSp>
        <p:nvGrpSpPr>
          <p:cNvPr id="3" name="组合 2"/>
          <p:cNvGrpSpPr/>
          <p:nvPr/>
        </p:nvGrpSpPr>
        <p:grpSpPr>
          <a:xfrm>
            <a:off x="3855772" y="1018059"/>
            <a:ext cx="1087495" cy="1110309"/>
            <a:chOff x="10116778" y="2707908"/>
            <a:chExt cx="2953285" cy="2953285"/>
          </a:xfrm>
        </p:grpSpPr>
        <p:sp>
          <p:nvSpPr>
            <p:cNvPr id="9" name="椭圆 8"/>
            <p:cNvSpPr/>
            <p:nvPr/>
          </p:nvSpPr>
          <p:spPr>
            <a:xfrm>
              <a:off x="10116778" y="2707908"/>
              <a:ext cx="2953285" cy="2953285"/>
            </a:xfrm>
            <a:prstGeom prst="ellipse">
              <a:avLst/>
            </a:prstGeom>
            <a:solidFill>
              <a:srgbClr val="CB0B0B"/>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877"/>
            </a:p>
          </p:txBody>
        </p:sp>
        <p:sp>
          <p:nvSpPr>
            <p:cNvPr id="212" name="Rectangle 5"/>
            <p:cNvSpPr/>
            <p:nvPr/>
          </p:nvSpPr>
          <p:spPr bwMode="auto">
            <a:xfrm>
              <a:off x="10645634" y="3312147"/>
              <a:ext cx="1816171" cy="1787041"/>
            </a:xfrm>
            <a:prstGeom prst="rect">
              <a:avLst/>
            </a:prstGeom>
          </p:spPr>
          <p:txBody>
            <a:bodyPr wrap="none">
              <a:spAutoFit/>
            </a:bodyPr>
            <a:lstStyle/>
            <a:p>
              <a:pPr algn="ctr">
                <a:defRPr/>
              </a:pPr>
              <a:r>
                <a:rPr lang="zh-CN" altLang="en-US" sz="1883" b="1" dirty="0">
                  <a:solidFill>
                    <a:schemeClr val="bg1"/>
                  </a:solidFill>
                  <a:latin typeface="方正兰亭纤黑_GBK" panose="02000000000000000000" pitchFamily="2" charset="-122"/>
                  <a:ea typeface="方正兰亭纤黑_GBK" panose="02000000000000000000" pitchFamily="2" charset="-122"/>
                  <a:cs typeface="Open Sans" pitchFamily="34" charset="0"/>
                </a:rPr>
                <a:t>推广</a:t>
              </a:r>
              <a:endParaRPr lang="en-US" altLang="zh-CN" sz="1883" b="1" dirty="0">
                <a:solidFill>
                  <a:schemeClr val="bg1"/>
                </a:solidFill>
                <a:latin typeface="方正兰亭纤黑_GBK" panose="02000000000000000000" pitchFamily="2" charset="-122"/>
                <a:ea typeface="方正兰亭纤黑_GBK" panose="02000000000000000000" pitchFamily="2" charset="-122"/>
                <a:cs typeface="Open Sans" pitchFamily="34" charset="0"/>
              </a:endParaRPr>
            </a:p>
            <a:p>
              <a:pPr algn="ctr">
                <a:defRPr/>
              </a:pPr>
              <a:r>
                <a:rPr lang="zh-CN" altLang="en-US" sz="1883" b="1" dirty="0">
                  <a:solidFill>
                    <a:schemeClr val="bg1"/>
                  </a:solidFill>
                  <a:latin typeface="方正兰亭纤黑_GBK" panose="02000000000000000000" pitchFamily="2" charset="-122"/>
                  <a:ea typeface="方正兰亭纤黑_GBK" panose="02000000000000000000" pitchFamily="2" charset="-122"/>
                  <a:cs typeface="Open Sans" pitchFamily="34" charset="0"/>
                </a:rPr>
                <a:t>方式</a:t>
              </a:r>
              <a:endParaRPr lang="en-US" altLang="zh-CN" sz="1883" b="1" dirty="0">
                <a:solidFill>
                  <a:schemeClr val="bg1"/>
                </a:solidFill>
                <a:latin typeface="方正兰亭纤黑_GBK" panose="02000000000000000000" pitchFamily="2" charset="-122"/>
                <a:ea typeface="方正兰亭纤黑_GBK" panose="02000000000000000000" pitchFamily="2" charset="-122"/>
                <a:cs typeface="Open Sans" pitchFamily="34" charset="0"/>
              </a:endParaRPr>
            </a:p>
          </p:txBody>
        </p:sp>
      </p:gr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1691415215"/>
      </p:ext>
    </p:extLst>
  </p:cSld>
  <p:clrMapOvr>
    <a:masterClrMapping/>
  </p:clrMapOvr>
  <mc:AlternateContent xmlns:mc="http://schemas.openxmlformats.org/markup-compatibility/2006" xmlns:p14="http://schemas.microsoft.com/office/powerpoint/2010/main">
    <mc:Choice Requires="p14">
      <p:transition spd="slow" p14:dur="900" advClick="0" advTm="0">
        <p14:warp dir="in"/>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par>
                                <p:cTn id="10" presetID="23" presetClass="entr" presetSubtype="288" fill="hold" grpId="0" nodeType="withEffect">
                                  <p:stCondLst>
                                    <p:cond delay="400"/>
                                  </p:stCondLst>
                                  <p:childTnLst>
                                    <p:set>
                                      <p:cBhvr>
                                        <p:cTn id="11" dur="1" fill="hold">
                                          <p:stCondLst>
                                            <p:cond delay="0"/>
                                          </p:stCondLst>
                                        </p:cTn>
                                        <p:tgtEl>
                                          <p:spTgt spid="141"/>
                                        </p:tgtEl>
                                        <p:attrNameLst>
                                          <p:attrName>style.visibility</p:attrName>
                                        </p:attrNameLst>
                                      </p:cBhvr>
                                      <p:to>
                                        <p:strVal val="visible"/>
                                      </p:to>
                                    </p:set>
                                    <p:anim calcmode="lin" valueType="num">
                                      <p:cBhvr>
                                        <p:cTn id="12" dur="500" fill="hold"/>
                                        <p:tgtEl>
                                          <p:spTgt spid="141"/>
                                        </p:tgtEl>
                                        <p:attrNameLst>
                                          <p:attrName>ppt_w</p:attrName>
                                        </p:attrNameLst>
                                      </p:cBhvr>
                                      <p:tavLst>
                                        <p:tav tm="0">
                                          <p:val>
                                            <p:strVal val="4/3*#ppt_w"/>
                                          </p:val>
                                        </p:tav>
                                        <p:tav tm="100000">
                                          <p:val>
                                            <p:strVal val="#ppt_w"/>
                                          </p:val>
                                        </p:tav>
                                      </p:tavLst>
                                    </p:anim>
                                    <p:anim calcmode="lin" valueType="num">
                                      <p:cBhvr>
                                        <p:cTn id="13" dur="500" fill="hold"/>
                                        <p:tgtEl>
                                          <p:spTgt spid="141"/>
                                        </p:tgtEl>
                                        <p:attrNameLst>
                                          <p:attrName>ppt_h</p:attrName>
                                        </p:attrNameLst>
                                      </p:cBhvr>
                                      <p:tavLst>
                                        <p:tav tm="0">
                                          <p:val>
                                            <p:strVal val="4/3*#ppt_h"/>
                                          </p:val>
                                        </p:tav>
                                        <p:tav tm="100000">
                                          <p:val>
                                            <p:strVal val="#ppt_h"/>
                                          </p:val>
                                        </p:tav>
                                      </p:tavLst>
                                    </p:anim>
                                  </p:childTnLst>
                                </p:cTn>
                              </p:par>
                            </p:childTnLst>
                          </p:cTn>
                        </p:par>
                        <p:par>
                          <p:cTn id="14" fill="hold">
                            <p:stCondLst>
                              <p:cond delay="900"/>
                            </p:stCondLst>
                            <p:childTnLst>
                              <p:par>
                                <p:cTn id="15" presetID="2" presetClass="entr" presetSubtype="8" fill="hold" nodeType="afterEffect">
                                  <p:stCondLst>
                                    <p:cond delay="0"/>
                                  </p:stCondLst>
                                  <p:childTnLst>
                                    <p:set>
                                      <p:cBhvr>
                                        <p:cTn id="16" dur="1" fill="hold">
                                          <p:stCondLst>
                                            <p:cond delay="0"/>
                                          </p:stCondLst>
                                        </p:cTn>
                                        <p:tgtEl>
                                          <p:spTgt spid="176"/>
                                        </p:tgtEl>
                                        <p:attrNameLst>
                                          <p:attrName>style.visibility</p:attrName>
                                        </p:attrNameLst>
                                      </p:cBhvr>
                                      <p:to>
                                        <p:strVal val="visible"/>
                                      </p:to>
                                    </p:set>
                                    <p:anim calcmode="lin" valueType="num">
                                      <p:cBhvr additive="base">
                                        <p:cTn id="17" dur="500" fill="hold"/>
                                        <p:tgtEl>
                                          <p:spTgt spid="176"/>
                                        </p:tgtEl>
                                        <p:attrNameLst>
                                          <p:attrName>ppt_x</p:attrName>
                                        </p:attrNameLst>
                                      </p:cBhvr>
                                      <p:tavLst>
                                        <p:tav tm="0">
                                          <p:val>
                                            <p:strVal val="0-#ppt_w/2"/>
                                          </p:val>
                                        </p:tav>
                                        <p:tav tm="100000">
                                          <p:val>
                                            <p:strVal val="#ppt_x"/>
                                          </p:val>
                                        </p:tav>
                                      </p:tavLst>
                                    </p:anim>
                                    <p:anim calcmode="lin" valueType="num">
                                      <p:cBhvr additive="base">
                                        <p:cTn id="18" dur="500" fill="hold"/>
                                        <p:tgtEl>
                                          <p:spTgt spid="176"/>
                                        </p:tgtEl>
                                        <p:attrNameLst>
                                          <p:attrName>ppt_y</p:attrName>
                                        </p:attrNameLst>
                                      </p:cBhvr>
                                      <p:tavLst>
                                        <p:tav tm="0">
                                          <p:val>
                                            <p:strVal val="#ppt_y"/>
                                          </p:val>
                                        </p:tav>
                                        <p:tav tm="100000">
                                          <p:val>
                                            <p:strVal val="#ppt_y"/>
                                          </p:val>
                                        </p:tav>
                                      </p:tavLst>
                                    </p:anim>
                                  </p:childTnLst>
                                </p:cTn>
                              </p:par>
                            </p:childTnLst>
                          </p:cTn>
                        </p:par>
                        <p:par>
                          <p:cTn id="19" fill="hold">
                            <p:stCondLst>
                              <p:cond delay="1400"/>
                            </p:stCondLst>
                            <p:childTnLst>
                              <p:par>
                                <p:cTn id="20" presetID="2" presetClass="entr" presetSubtype="8" fill="hold" nodeType="afterEffect">
                                  <p:stCondLst>
                                    <p:cond delay="0"/>
                                  </p:stCondLst>
                                  <p:childTnLst>
                                    <p:set>
                                      <p:cBhvr>
                                        <p:cTn id="21" dur="1" fill="hold">
                                          <p:stCondLst>
                                            <p:cond delay="0"/>
                                          </p:stCondLst>
                                        </p:cTn>
                                        <p:tgtEl>
                                          <p:spTgt spid="179"/>
                                        </p:tgtEl>
                                        <p:attrNameLst>
                                          <p:attrName>style.visibility</p:attrName>
                                        </p:attrNameLst>
                                      </p:cBhvr>
                                      <p:to>
                                        <p:strVal val="visible"/>
                                      </p:to>
                                    </p:set>
                                    <p:anim calcmode="lin" valueType="num">
                                      <p:cBhvr additive="base">
                                        <p:cTn id="22" dur="500" fill="hold"/>
                                        <p:tgtEl>
                                          <p:spTgt spid="179"/>
                                        </p:tgtEl>
                                        <p:attrNameLst>
                                          <p:attrName>ppt_x</p:attrName>
                                        </p:attrNameLst>
                                      </p:cBhvr>
                                      <p:tavLst>
                                        <p:tav tm="0">
                                          <p:val>
                                            <p:strVal val="0-#ppt_w/2"/>
                                          </p:val>
                                        </p:tav>
                                        <p:tav tm="100000">
                                          <p:val>
                                            <p:strVal val="#ppt_x"/>
                                          </p:val>
                                        </p:tav>
                                      </p:tavLst>
                                    </p:anim>
                                    <p:anim calcmode="lin" valueType="num">
                                      <p:cBhvr additive="base">
                                        <p:cTn id="23" dur="500" fill="hold"/>
                                        <p:tgtEl>
                                          <p:spTgt spid="179"/>
                                        </p:tgtEl>
                                        <p:attrNameLst>
                                          <p:attrName>ppt_y</p:attrName>
                                        </p:attrNameLst>
                                      </p:cBhvr>
                                      <p:tavLst>
                                        <p:tav tm="0">
                                          <p:val>
                                            <p:strVal val="#ppt_y"/>
                                          </p:val>
                                        </p:tav>
                                        <p:tav tm="100000">
                                          <p:val>
                                            <p:strVal val="#ppt_y"/>
                                          </p:val>
                                        </p:tav>
                                      </p:tavLst>
                                    </p:anim>
                                  </p:childTnLst>
                                </p:cTn>
                              </p:par>
                            </p:childTnLst>
                          </p:cTn>
                        </p:par>
                        <p:par>
                          <p:cTn id="24" fill="hold">
                            <p:stCondLst>
                              <p:cond delay="1900"/>
                            </p:stCondLst>
                            <p:childTnLst>
                              <p:par>
                                <p:cTn id="25" presetID="2" presetClass="entr" presetSubtype="8" fill="hold" nodeType="afterEffect">
                                  <p:stCondLst>
                                    <p:cond delay="0"/>
                                  </p:stCondLst>
                                  <p:childTnLst>
                                    <p:set>
                                      <p:cBhvr>
                                        <p:cTn id="26" dur="1" fill="hold">
                                          <p:stCondLst>
                                            <p:cond delay="0"/>
                                          </p:stCondLst>
                                        </p:cTn>
                                        <p:tgtEl>
                                          <p:spTgt spid="182"/>
                                        </p:tgtEl>
                                        <p:attrNameLst>
                                          <p:attrName>style.visibility</p:attrName>
                                        </p:attrNameLst>
                                      </p:cBhvr>
                                      <p:to>
                                        <p:strVal val="visible"/>
                                      </p:to>
                                    </p:set>
                                    <p:anim calcmode="lin" valueType="num">
                                      <p:cBhvr additive="base">
                                        <p:cTn id="27" dur="500" fill="hold"/>
                                        <p:tgtEl>
                                          <p:spTgt spid="182"/>
                                        </p:tgtEl>
                                        <p:attrNameLst>
                                          <p:attrName>ppt_x</p:attrName>
                                        </p:attrNameLst>
                                      </p:cBhvr>
                                      <p:tavLst>
                                        <p:tav tm="0">
                                          <p:val>
                                            <p:strVal val="0-#ppt_w/2"/>
                                          </p:val>
                                        </p:tav>
                                        <p:tav tm="100000">
                                          <p:val>
                                            <p:strVal val="#ppt_x"/>
                                          </p:val>
                                        </p:tav>
                                      </p:tavLst>
                                    </p:anim>
                                    <p:anim calcmode="lin" valueType="num">
                                      <p:cBhvr additive="base">
                                        <p:cTn id="28" dur="500" fill="hold"/>
                                        <p:tgtEl>
                                          <p:spTgt spid="182"/>
                                        </p:tgtEl>
                                        <p:attrNameLst>
                                          <p:attrName>ppt_y</p:attrName>
                                        </p:attrNameLst>
                                      </p:cBhvr>
                                      <p:tavLst>
                                        <p:tav tm="0">
                                          <p:val>
                                            <p:strVal val="#ppt_y"/>
                                          </p:val>
                                        </p:tav>
                                        <p:tav tm="100000">
                                          <p:val>
                                            <p:strVal val="#ppt_y"/>
                                          </p:val>
                                        </p:tav>
                                      </p:tavLst>
                                    </p:anim>
                                  </p:childTnLst>
                                </p:cTn>
                              </p:par>
                            </p:childTnLst>
                          </p:cTn>
                        </p:par>
                        <p:par>
                          <p:cTn id="29" fill="hold">
                            <p:stCondLst>
                              <p:cond delay="2400"/>
                            </p:stCondLst>
                            <p:childTnLst>
                              <p:par>
                                <p:cTn id="30" presetID="2" presetClass="entr" presetSubtype="8" fill="hold" nodeType="afterEffect">
                                  <p:stCondLst>
                                    <p:cond delay="0"/>
                                  </p:stCondLst>
                                  <p:childTnLst>
                                    <p:set>
                                      <p:cBhvr>
                                        <p:cTn id="31" dur="1" fill="hold">
                                          <p:stCondLst>
                                            <p:cond delay="0"/>
                                          </p:stCondLst>
                                        </p:cTn>
                                        <p:tgtEl>
                                          <p:spTgt spid="185"/>
                                        </p:tgtEl>
                                        <p:attrNameLst>
                                          <p:attrName>style.visibility</p:attrName>
                                        </p:attrNameLst>
                                      </p:cBhvr>
                                      <p:to>
                                        <p:strVal val="visible"/>
                                      </p:to>
                                    </p:set>
                                    <p:anim calcmode="lin" valueType="num">
                                      <p:cBhvr additive="base">
                                        <p:cTn id="32" dur="500" fill="hold"/>
                                        <p:tgtEl>
                                          <p:spTgt spid="185"/>
                                        </p:tgtEl>
                                        <p:attrNameLst>
                                          <p:attrName>ppt_x</p:attrName>
                                        </p:attrNameLst>
                                      </p:cBhvr>
                                      <p:tavLst>
                                        <p:tav tm="0">
                                          <p:val>
                                            <p:strVal val="0-#ppt_w/2"/>
                                          </p:val>
                                        </p:tav>
                                        <p:tav tm="100000">
                                          <p:val>
                                            <p:strVal val="#ppt_x"/>
                                          </p:val>
                                        </p:tav>
                                      </p:tavLst>
                                    </p:anim>
                                    <p:anim calcmode="lin" valueType="num">
                                      <p:cBhvr additive="base">
                                        <p:cTn id="33" dur="500" fill="hold"/>
                                        <p:tgtEl>
                                          <p:spTgt spid="185"/>
                                        </p:tgtEl>
                                        <p:attrNameLst>
                                          <p:attrName>ppt_y</p:attrName>
                                        </p:attrNameLst>
                                      </p:cBhvr>
                                      <p:tavLst>
                                        <p:tav tm="0">
                                          <p:val>
                                            <p:strVal val="#ppt_y"/>
                                          </p:val>
                                        </p:tav>
                                        <p:tav tm="100000">
                                          <p:val>
                                            <p:strVal val="#ppt_y"/>
                                          </p:val>
                                        </p:tav>
                                      </p:tavLst>
                                    </p:anim>
                                  </p:childTnLst>
                                </p:cTn>
                              </p:par>
                            </p:childTnLst>
                          </p:cTn>
                        </p:par>
                        <p:par>
                          <p:cTn id="34" fill="hold">
                            <p:stCondLst>
                              <p:cond delay="2900"/>
                            </p:stCondLst>
                            <p:childTnLst>
                              <p:par>
                                <p:cTn id="35" presetID="22" presetClass="entr" presetSubtype="4" fill="hold" nodeType="afterEffect">
                                  <p:stCondLst>
                                    <p:cond delay="0"/>
                                  </p:stCondLst>
                                  <p:childTnLst>
                                    <p:set>
                                      <p:cBhvr>
                                        <p:cTn id="36" dur="1" fill="hold">
                                          <p:stCondLst>
                                            <p:cond delay="0"/>
                                          </p:stCondLst>
                                        </p:cTn>
                                        <p:tgtEl>
                                          <p:spTgt spid="189"/>
                                        </p:tgtEl>
                                        <p:attrNameLst>
                                          <p:attrName>style.visibility</p:attrName>
                                        </p:attrNameLst>
                                      </p:cBhvr>
                                      <p:to>
                                        <p:strVal val="visible"/>
                                      </p:to>
                                    </p:set>
                                    <p:animEffect transition="in" filter="wipe(down)">
                                      <p:cBhvr>
                                        <p:cTn id="37" dur="500"/>
                                        <p:tgtEl>
                                          <p:spTgt spid="189"/>
                                        </p:tgtEl>
                                      </p:cBhvr>
                                    </p:animEffect>
                                  </p:childTnLst>
                                </p:cTn>
                              </p:par>
                              <p:par>
                                <p:cTn id="38" presetID="22" presetClass="entr" presetSubtype="4" fill="hold" nodeType="withEffect">
                                  <p:stCondLst>
                                    <p:cond delay="0"/>
                                  </p:stCondLst>
                                  <p:childTnLst>
                                    <p:set>
                                      <p:cBhvr>
                                        <p:cTn id="39" dur="1" fill="hold">
                                          <p:stCondLst>
                                            <p:cond delay="0"/>
                                          </p:stCondLst>
                                        </p:cTn>
                                        <p:tgtEl>
                                          <p:spTgt spid="196"/>
                                        </p:tgtEl>
                                        <p:attrNameLst>
                                          <p:attrName>style.visibility</p:attrName>
                                        </p:attrNameLst>
                                      </p:cBhvr>
                                      <p:to>
                                        <p:strVal val="visible"/>
                                      </p:to>
                                    </p:set>
                                    <p:animEffect transition="in" filter="wipe(down)">
                                      <p:cBhvr>
                                        <p:cTn id="40" dur="500"/>
                                        <p:tgtEl>
                                          <p:spTgt spid="196"/>
                                        </p:tgtEl>
                                      </p:cBhvr>
                                    </p:animEffect>
                                  </p:childTnLst>
                                </p:cTn>
                              </p:par>
                              <p:par>
                                <p:cTn id="41" presetID="22" presetClass="entr" presetSubtype="1" fill="hold" nodeType="withEffect">
                                  <p:stCondLst>
                                    <p:cond delay="0"/>
                                  </p:stCondLst>
                                  <p:childTnLst>
                                    <p:set>
                                      <p:cBhvr>
                                        <p:cTn id="42" dur="1" fill="hold">
                                          <p:stCondLst>
                                            <p:cond delay="0"/>
                                          </p:stCondLst>
                                        </p:cTn>
                                        <p:tgtEl>
                                          <p:spTgt spid="193"/>
                                        </p:tgtEl>
                                        <p:attrNameLst>
                                          <p:attrName>style.visibility</p:attrName>
                                        </p:attrNameLst>
                                      </p:cBhvr>
                                      <p:to>
                                        <p:strVal val="visible"/>
                                      </p:to>
                                    </p:set>
                                    <p:animEffect transition="in" filter="wipe(up)">
                                      <p:cBhvr>
                                        <p:cTn id="43" dur="500"/>
                                        <p:tgtEl>
                                          <p:spTgt spid="193"/>
                                        </p:tgtEl>
                                      </p:cBhvr>
                                    </p:animEffect>
                                  </p:childTnLst>
                                </p:cTn>
                              </p:par>
                              <p:par>
                                <p:cTn id="44" presetID="22" presetClass="entr" presetSubtype="1" fill="hold" nodeType="withEffect">
                                  <p:stCondLst>
                                    <p:cond delay="0"/>
                                  </p:stCondLst>
                                  <p:childTnLst>
                                    <p:set>
                                      <p:cBhvr>
                                        <p:cTn id="45" dur="1" fill="hold">
                                          <p:stCondLst>
                                            <p:cond delay="0"/>
                                          </p:stCondLst>
                                        </p:cTn>
                                        <p:tgtEl>
                                          <p:spTgt spid="197"/>
                                        </p:tgtEl>
                                        <p:attrNameLst>
                                          <p:attrName>style.visibility</p:attrName>
                                        </p:attrNameLst>
                                      </p:cBhvr>
                                      <p:to>
                                        <p:strVal val="visible"/>
                                      </p:to>
                                    </p:set>
                                    <p:animEffect transition="in" filter="wipe(up)">
                                      <p:cBhvr>
                                        <p:cTn id="46" dur="500"/>
                                        <p:tgtEl>
                                          <p:spTgt spid="197"/>
                                        </p:tgtEl>
                                      </p:cBhvr>
                                    </p:animEffect>
                                  </p:childTnLst>
                                </p:cTn>
                              </p:par>
                            </p:childTnLst>
                          </p:cTn>
                        </p:par>
                        <p:par>
                          <p:cTn id="47" fill="hold">
                            <p:stCondLst>
                              <p:cond delay="3400"/>
                            </p:stCondLst>
                            <p:childTnLst>
                              <p:par>
                                <p:cTn id="48" presetID="14" presetClass="entr" presetSubtype="10" fill="hold" nodeType="afterEffect">
                                  <p:stCondLst>
                                    <p:cond delay="0"/>
                                  </p:stCondLst>
                                  <p:childTnLst>
                                    <p:set>
                                      <p:cBhvr>
                                        <p:cTn id="49" dur="1" fill="hold">
                                          <p:stCondLst>
                                            <p:cond delay="0"/>
                                          </p:stCondLst>
                                        </p:cTn>
                                        <p:tgtEl>
                                          <p:spTgt spid="198"/>
                                        </p:tgtEl>
                                        <p:attrNameLst>
                                          <p:attrName>style.visibility</p:attrName>
                                        </p:attrNameLst>
                                      </p:cBhvr>
                                      <p:to>
                                        <p:strVal val="visible"/>
                                      </p:to>
                                    </p:set>
                                    <p:animEffect transition="in" filter="randombar(horizontal)">
                                      <p:cBhvr>
                                        <p:cTn id="50" dur="500"/>
                                        <p:tgtEl>
                                          <p:spTgt spid="198"/>
                                        </p:tgtEl>
                                      </p:cBhvr>
                                    </p:animEffect>
                                  </p:childTnLst>
                                </p:cTn>
                              </p:par>
                              <p:par>
                                <p:cTn id="51" presetID="14" presetClass="entr" presetSubtype="10" fill="hold" nodeType="withEffect">
                                  <p:stCondLst>
                                    <p:cond delay="0"/>
                                  </p:stCondLst>
                                  <p:childTnLst>
                                    <p:set>
                                      <p:cBhvr>
                                        <p:cTn id="52" dur="1" fill="hold">
                                          <p:stCondLst>
                                            <p:cond delay="0"/>
                                          </p:stCondLst>
                                        </p:cTn>
                                        <p:tgtEl>
                                          <p:spTgt spid="201"/>
                                        </p:tgtEl>
                                        <p:attrNameLst>
                                          <p:attrName>style.visibility</p:attrName>
                                        </p:attrNameLst>
                                      </p:cBhvr>
                                      <p:to>
                                        <p:strVal val="visible"/>
                                      </p:to>
                                    </p:set>
                                    <p:animEffect transition="in" filter="randombar(horizontal)">
                                      <p:cBhvr>
                                        <p:cTn id="53" dur="500"/>
                                        <p:tgtEl>
                                          <p:spTgt spid="201"/>
                                        </p:tgtEl>
                                      </p:cBhvr>
                                    </p:animEffect>
                                  </p:childTnLst>
                                </p:cTn>
                              </p:par>
                              <p:par>
                                <p:cTn id="54" presetID="14" presetClass="entr" presetSubtype="10" fill="hold" nodeType="withEffect">
                                  <p:stCondLst>
                                    <p:cond delay="0"/>
                                  </p:stCondLst>
                                  <p:childTnLst>
                                    <p:set>
                                      <p:cBhvr>
                                        <p:cTn id="55" dur="1" fill="hold">
                                          <p:stCondLst>
                                            <p:cond delay="0"/>
                                          </p:stCondLst>
                                        </p:cTn>
                                        <p:tgtEl>
                                          <p:spTgt spid="204"/>
                                        </p:tgtEl>
                                        <p:attrNameLst>
                                          <p:attrName>style.visibility</p:attrName>
                                        </p:attrNameLst>
                                      </p:cBhvr>
                                      <p:to>
                                        <p:strVal val="visible"/>
                                      </p:to>
                                    </p:set>
                                    <p:animEffect transition="in" filter="randombar(horizontal)">
                                      <p:cBhvr>
                                        <p:cTn id="56" dur="500"/>
                                        <p:tgtEl>
                                          <p:spTgt spid="204"/>
                                        </p:tgtEl>
                                      </p:cBhvr>
                                    </p:animEffect>
                                  </p:childTnLst>
                                </p:cTn>
                              </p:par>
                              <p:par>
                                <p:cTn id="57" presetID="14" presetClass="entr" presetSubtype="10" fill="hold" nodeType="withEffect">
                                  <p:stCondLst>
                                    <p:cond delay="0"/>
                                  </p:stCondLst>
                                  <p:childTnLst>
                                    <p:set>
                                      <p:cBhvr>
                                        <p:cTn id="58" dur="1" fill="hold">
                                          <p:stCondLst>
                                            <p:cond delay="0"/>
                                          </p:stCondLst>
                                        </p:cTn>
                                        <p:tgtEl>
                                          <p:spTgt spid="207"/>
                                        </p:tgtEl>
                                        <p:attrNameLst>
                                          <p:attrName>style.visibility</p:attrName>
                                        </p:attrNameLst>
                                      </p:cBhvr>
                                      <p:to>
                                        <p:strVal val="visible"/>
                                      </p:to>
                                    </p:set>
                                    <p:animEffect transition="in" filter="randombar(horizontal)">
                                      <p:cBhvr>
                                        <p:cTn id="59" dur="500"/>
                                        <p:tgtEl>
                                          <p:spTgt spid="20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1"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 name="TextBox 63"/>
          <p:cNvSpPr txBox="1"/>
          <p:nvPr/>
        </p:nvSpPr>
        <p:spPr>
          <a:xfrm>
            <a:off x="5472995" y="2713877"/>
            <a:ext cx="342403" cy="202461"/>
          </a:xfrm>
          <a:prstGeom prst="rect">
            <a:avLst/>
          </a:prstGeom>
          <a:noFill/>
        </p:spPr>
        <p:txBody>
          <a:bodyPr wrap="none" lIns="32227" tIns="16114" rIns="32227" bIns="16114" rtlCol="0">
            <a:spAutoFit/>
          </a:bodyPr>
          <a:lstStyle/>
          <a:p>
            <a:r>
              <a:rPr lang="id-ID" sz="1104" dirty="0">
                <a:latin typeface="方正兰亭纤黑_GBK" panose="02000000000000000000" pitchFamily="2" charset="-122"/>
                <a:ea typeface="方正兰亭纤黑_GBK" panose="02000000000000000000" pitchFamily="2" charset="-122"/>
              </a:rPr>
              <a:t>45%</a:t>
            </a:r>
          </a:p>
        </p:txBody>
      </p:sp>
      <p:sp>
        <p:nvSpPr>
          <p:cNvPr id="71" name="Rectangle 1"/>
          <p:cNvSpPr/>
          <p:nvPr/>
        </p:nvSpPr>
        <p:spPr>
          <a:xfrm>
            <a:off x="5441638" y="2933727"/>
            <a:ext cx="420958" cy="995177"/>
          </a:xfrm>
          <a:prstGeom prst="rect">
            <a:avLst/>
          </a:prstGeom>
          <a:solidFill>
            <a:schemeClr val="bg1">
              <a:lumMod val="50000"/>
            </a:schemeClr>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32227" tIns="16114" rIns="32227" bIns="16114" rtlCol="0" anchor="ctr"/>
          <a:lstStyle/>
          <a:p>
            <a:pPr algn="ctr"/>
            <a:endParaRPr lang="id-ID" sz="584">
              <a:solidFill>
                <a:schemeClr val="accent2"/>
              </a:solidFill>
            </a:endParaRPr>
          </a:p>
        </p:txBody>
      </p:sp>
      <p:grpSp>
        <p:nvGrpSpPr>
          <p:cNvPr id="11" name="组合 10"/>
          <p:cNvGrpSpPr/>
          <p:nvPr/>
        </p:nvGrpSpPr>
        <p:grpSpPr>
          <a:xfrm>
            <a:off x="5320561" y="3714012"/>
            <a:ext cx="620684" cy="720080"/>
            <a:chOff x="14094663" y="9878803"/>
            <a:chExt cx="1685578" cy="1915321"/>
          </a:xfrm>
        </p:grpSpPr>
        <p:sp>
          <p:nvSpPr>
            <p:cNvPr id="72" name="TextBox 71"/>
            <p:cNvSpPr txBox="1"/>
            <p:nvPr/>
          </p:nvSpPr>
          <p:spPr>
            <a:xfrm>
              <a:off x="14094663" y="11202994"/>
              <a:ext cx="1685578" cy="591130"/>
            </a:xfrm>
            <a:prstGeom prst="rect">
              <a:avLst/>
            </a:prstGeom>
            <a:noFill/>
          </p:spPr>
          <p:txBody>
            <a:bodyPr wrap="none" rtlCol="0">
              <a:spAutoFit/>
            </a:bodyPr>
            <a:lstStyle/>
            <a:p>
              <a:pPr algn="ctr"/>
              <a:r>
                <a:rPr lang="zh-CN" altLang="en-US" sz="844" dirty="0">
                  <a:solidFill>
                    <a:schemeClr val="accent2"/>
                  </a:solidFill>
                  <a:latin typeface="方正兰亭纤黑_GBK" panose="02000000000000000000" pitchFamily="2" charset="-122"/>
                  <a:ea typeface="方正兰亭纤黑_GBK" panose="02000000000000000000" pitchFamily="2" charset="-122"/>
                </a:rPr>
                <a:t>添加标题</a:t>
              </a:r>
              <a:endParaRPr lang="id-ID" sz="844" dirty="0">
                <a:solidFill>
                  <a:schemeClr val="accent2"/>
                </a:solidFill>
                <a:latin typeface="方正兰亭纤黑_GBK" panose="02000000000000000000" pitchFamily="2" charset="-122"/>
                <a:ea typeface="方正兰亭纤黑_GBK" panose="02000000000000000000" pitchFamily="2" charset="-122"/>
              </a:endParaRPr>
            </a:p>
          </p:txBody>
        </p:sp>
        <p:grpSp>
          <p:nvGrpSpPr>
            <p:cNvPr id="7" name="组合 6"/>
            <p:cNvGrpSpPr/>
            <p:nvPr/>
          </p:nvGrpSpPr>
          <p:grpSpPr>
            <a:xfrm>
              <a:off x="14421547" y="9878803"/>
              <a:ext cx="1143186" cy="1170146"/>
              <a:chOff x="14421547" y="9878803"/>
              <a:chExt cx="1143186" cy="1170146"/>
            </a:xfrm>
          </p:grpSpPr>
          <p:sp>
            <p:nvSpPr>
              <p:cNvPr id="73" name="Oval 2"/>
              <p:cNvSpPr/>
              <p:nvPr/>
            </p:nvSpPr>
            <p:spPr>
              <a:xfrm>
                <a:off x="14421547" y="9878803"/>
                <a:ext cx="1143186" cy="1143185"/>
              </a:xfrm>
              <a:prstGeom prst="ellipse">
                <a:avLst/>
              </a:prstGeom>
              <a:solidFill>
                <a:srgbClr val="CB0B0B"/>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584">
                  <a:solidFill>
                    <a:schemeClr val="accent2"/>
                  </a:solidFill>
                </a:endParaRPr>
              </a:p>
            </p:txBody>
          </p:sp>
          <p:sp>
            <p:nvSpPr>
              <p:cNvPr id="70" name="TextBox 69"/>
              <p:cNvSpPr txBox="1"/>
              <p:nvPr/>
            </p:nvSpPr>
            <p:spPr>
              <a:xfrm>
                <a:off x="14656491" y="10165660"/>
                <a:ext cx="875871" cy="883289"/>
              </a:xfrm>
              <a:prstGeom prst="rect">
                <a:avLst/>
              </a:prstGeom>
              <a:noFill/>
            </p:spPr>
            <p:txBody>
              <a:bodyPr wrap="none" rtlCol="0">
                <a:spAutoFit/>
              </a:bodyPr>
              <a:lstStyle/>
              <a:p>
                <a:r>
                  <a:rPr lang="en-US" sz="1558" b="1" dirty="0">
                    <a:solidFill>
                      <a:schemeClr val="bg1"/>
                    </a:solidFill>
                    <a:latin typeface="思源黑体 CN Medium" pitchFamily="34" charset="-122"/>
                    <a:ea typeface="思源黑体 CN Medium" pitchFamily="34" charset="-122"/>
                  </a:rPr>
                  <a:t>A</a:t>
                </a:r>
                <a:endParaRPr lang="id-ID" sz="1558" b="1" dirty="0">
                  <a:solidFill>
                    <a:schemeClr val="bg1"/>
                  </a:solidFill>
                  <a:latin typeface="思源黑体 CN Medium" pitchFamily="34" charset="-122"/>
                  <a:ea typeface="思源黑体 CN Medium" pitchFamily="34" charset="-122"/>
                </a:endParaRPr>
              </a:p>
            </p:txBody>
          </p:sp>
        </p:grpSp>
      </p:grpSp>
      <p:grpSp>
        <p:nvGrpSpPr>
          <p:cNvPr id="6" name="组合 5"/>
          <p:cNvGrpSpPr/>
          <p:nvPr/>
        </p:nvGrpSpPr>
        <p:grpSpPr>
          <a:xfrm>
            <a:off x="1393963" y="3026017"/>
            <a:ext cx="3260655" cy="1398851"/>
            <a:chOff x="3431297" y="8048830"/>
            <a:chExt cx="8854891" cy="3720769"/>
          </a:xfrm>
        </p:grpSpPr>
        <p:sp>
          <p:nvSpPr>
            <p:cNvPr id="27" name="TextBox 26"/>
            <p:cNvSpPr txBox="1"/>
            <p:nvPr/>
          </p:nvSpPr>
          <p:spPr>
            <a:xfrm>
              <a:off x="3431297" y="10890989"/>
              <a:ext cx="1685576" cy="591131"/>
            </a:xfrm>
            <a:prstGeom prst="rect">
              <a:avLst/>
            </a:prstGeom>
            <a:noFill/>
          </p:spPr>
          <p:txBody>
            <a:bodyPr wrap="none" rtlCol="0">
              <a:spAutoFit/>
            </a:bodyPr>
            <a:lstStyle/>
            <a:p>
              <a:r>
                <a:rPr lang="zh-CN" altLang="en-US" sz="844" dirty="0">
                  <a:solidFill>
                    <a:schemeClr val="tx1">
                      <a:lumMod val="50000"/>
                      <a:lumOff val="50000"/>
                    </a:schemeClr>
                  </a:solidFill>
                  <a:latin typeface="思源黑体 CN Medium" pitchFamily="34" charset="-122"/>
                  <a:ea typeface="思源黑体 CN Medium" pitchFamily="34" charset="-122"/>
                </a:rPr>
                <a:t>添加标题</a:t>
              </a:r>
              <a:endParaRPr lang="id-ID" altLang="zh-CN" sz="844" dirty="0">
                <a:solidFill>
                  <a:schemeClr val="tx1">
                    <a:lumMod val="50000"/>
                    <a:lumOff val="50000"/>
                  </a:schemeClr>
                </a:solidFill>
                <a:latin typeface="思源黑体 CN Medium" pitchFamily="34" charset="-122"/>
                <a:ea typeface="思源黑体 CN Medium" pitchFamily="34" charset="-122"/>
              </a:endParaRPr>
            </a:p>
          </p:txBody>
        </p:sp>
        <p:grpSp>
          <p:nvGrpSpPr>
            <p:cNvPr id="148" name="组合 147"/>
            <p:cNvGrpSpPr/>
            <p:nvPr/>
          </p:nvGrpSpPr>
          <p:grpSpPr>
            <a:xfrm>
              <a:off x="5238872" y="8262350"/>
              <a:ext cx="5824782" cy="2884595"/>
              <a:chOff x="5084915" y="8029674"/>
              <a:chExt cx="4462044" cy="2884595"/>
            </a:xfrm>
          </p:grpSpPr>
          <p:cxnSp>
            <p:nvCxnSpPr>
              <p:cNvPr id="53" name="Straight Connector 54"/>
              <p:cNvCxnSpPr/>
              <p:nvPr/>
            </p:nvCxnSpPr>
            <p:spPr>
              <a:xfrm>
                <a:off x="5084917" y="10910699"/>
                <a:ext cx="4462042" cy="3570"/>
              </a:xfrm>
              <a:prstGeom prst="line">
                <a:avLst/>
              </a:prstGeom>
              <a:ln w="254000" cap="rnd">
                <a:solidFill>
                  <a:schemeClr val="bg1"/>
                </a:solidFill>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52" name="Straight Connector 20"/>
              <p:cNvCxnSpPr/>
              <p:nvPr/>
            </p:nvCxnSpPr>
            <p:spPr>
              <a:xfrm>
                <a:off x="5084915" y="10910699"/>
                <a:ext cx="2584913" cy="0"/>
              </a:xfrm>
              <a:prstGeom prst="line">
                <a:avLst/>
              </a:prstGeom>
              <a:ln w="254000" cap="rnd">
                <a:solidFill>
                  <a:srgbClr val="CB0B0B"/>
                </a:solidFill>
              </a:ln>
            </p:spPr>
            <p:style>
              <a:lnRef idx="1">
                <a:schemeClr val="accent1"/>
              </a:lnRef>
              <a:fillRef idx="0">
                <a:schemeClr val="accent1"/>
              </a:fillRef>
              <a:effectRef idx="0">
                <a:schemeClr val="accent1"/>
              </a:effectRef>
              <a:fontRef idx="minor">
                <a:schemeClr val="tx1"/>
              </a:fontRef>
            </p:style>
          </p:cxnSp>
          <p:cxnSp>
            <p:nvCxnSpPr>
              <p:cNvPr id="93" name="Straight Connector 54"/>
              <p:cNvCxnSpPr/>
              <p:nvPr/>
            </p:nvCxnSpPr>
            <p:spPr>
              <a:xfrm>
                <a:off x="5084917" y="9973890"/>
                <a:ext cx="4462042" cy="3570"/>
              </a:xfrm>
              <a:prstGeom prst="line">
                <a:avLst/>
              </a:prstGeom>
              <a:ln w="254000" cap="rnd">
                <a:solidFill>
                  <a:schemeClr val="bg1"/>
                </a:solidFill>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94" name="Straight Connector 20"/>
              <p:cNvCxnSpPr/>
              <p:nvPr/>
            </p:nvCxnSpPr>
            <p:spPr>
              <a:xfrm>
                <a:off x="5084915" y="9973890"/>
                <a:ext cx="3814463" cy="0"/>
              </a:xfrm>
              <a:prstGeom prst="line">
                <a:avLst/>
              </a:prstGeom>
              <a:ln w="254000" cap="rnd">
                <a:solidFill>
                  <a:srgbClr val="CB0B0B"/>
                </a:solidFill>
              </a:ln>
            </p:spPr>
            <p:style>
              <a:lnRef idx="1">
                <a:schemeClr val="accent1"/>
              </a:lnRef>
              <a:fillRef idx="0">
                <a:schemeClr val="accent1"/>
              </a:fillRef>
              <a:effectRef idx="0">
                <a:schemeClr val="accent1"/>
              </a:effectRef>
              <a:fontRef idx="minor">
                <a:schemeClr val="tx1"/>
              </a:fontRef>
            </p:style>
          </p:cxnSp>
          <p:cxnSp>
            <p:nvCxnSpPr>
              <p:cNvPr id="100" name="Straight Connector 54"/>
              <p:cNvCxnSpPr/>
              <p:nvPr/>
            </p:nvCxnSpPr>
            <p:spPr>
              <a:xfrm>
                <a:off x="5084917" y="9109794"/>
                <a:ext cx="4462042" cy="3570"/>
              </a:xfrm>
              <a:prstGeom prst="line">
                <a:avLst/>
              </a:prstGeom>
              <a:ln w="254000" cap="rnd">
                <a:solidFill>
                  <a:schemeClr val="bg1"/>
                </a:solidFill>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101" name="Straight Connector 20"/>
              <p:cNvCxnSpPr/>
              <p:nvPr/>
            </p:nvCxnSpPr>
            <p:spPr>
              <a:xfrm>
                <a:off x="5084915" y="9109794"/>
                <a:ext cx="2584913" cy="0"/>
              </a:xfrm>
              <a:prstGeom prst="line">
                <a:avLst/>
              </a:prstGeom>
              <a:ln w="254000" cap="rnd">
                <a:solidFill>
                  <a:srgbClr val="CB0B0B"/>
                </a:solidFill>
              </a:ln>
            </p:spPr>
            <p:style>
              <a:lnRef idx="1">
                <a:schemeClr val="accent1"/>
              </a:lnRef>
              <a:fillRef idx="0">
                <a:schemeClr val="accent1"/>
              </a:fillRef>
              <a:effectRef idx="0">
                <a:schemeClr val="accent1"/>
              </a:effectRef>
              <a:fontRef idx="minor">
                <a:schemeClr val="tx1"/>
              </a:fontRef>
            </p:style>
          </p:cxnSp>
          <p:cxnSp>
            <p:nvCxnSpPr>
              <p:cNvPr id="107" name="Straight Connector 54"/>
              <p:cNvCxnSpPr/>
              <p:nvPr/>
            </p:nvCxnSpPr>
            <p:spPr>
              <a:xfrm>
                <a:off x="5084917" y="8029674"/>
                <a:ext cx="4462042" cy="3570"/>
              </a:xfrm>
              <a:prstGeom prst="line">
                <a:avLst/>
              </a:prstGeom>
              <a:ln w="254000" cap="rnd">
                <a:solidFill>
                  <a:schemeClr val="bg1"/>
                </a:solidFill>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108" name="Straight Connector 20"/>
              <p:cNvCxnSpPr/>
              <p:nvPr/>
            </p:nvCxnSpPr>
            <p:spPr>
              <a:xfrm>
                <a:off x="5084915" y="8029674"/>
                <a:ext cx="3814463" cy="0"/>
              </a:xfrm>
              <a:prstGeom prst="line">
                <a:avLst/>
              </a:prstGeom>
              <a:ln w="254000" cap="rnd">
                <a:solidFill>
                  <a:srgbClr val="CB0B0B"/>
                </a:solidFill>
              </a:ln>
            </p:spPr>
            <p:style>
              <a:lnRef idx="1">
                <a:schemeClr val="accent1"/>
              </a:lnRef>
              <a:fillRef idx="0">
                <a:schemeClr val="accent1"/>
              </a:fillRef>
              <a:effectRef idx="0">
                <a:schemeClr val="accent1"/>
              </a:effectRef>
              <a:fontRef idx="minor">
                <a:schemeClr val="tx1"/>
              </a:fontRef>
            </p:style>
          </p:cxnSp>
        </p:grpSp>
        <p:grpSp>
          <p:nvGrpSpPr>
            <p:cNvPr id="117" name="组合 116"/>
            <p:cNvGrpSpPr/>
            <p:nvPr/>
          </p:nvGrpSpPr>
          <p:grpSpPr>
            <a:xfrm>
              <a:off x="11320490" y="8072071"/>
              <a:ext cx="965698" cy="830246"/>
              <a:chOff x="10521786" y="8009529"/>
              <a:chExt cx="965698" cy="830246"/>
            </a:xfrm>
          </p:grpSpPr>
          <p:sp>
            <p:nvSpPr>
              <p:cNvPr id="110" name="Isosceles Triangle 45"/>
              <p:cNvSpPr/>
              <p:nvPr/>
            </p:nvSpPr>
            <p:spPr bwMode="auto">
              <a:xfrm rot="16200000">
                <a:off x="10506276" y="8091400"/>
                <a:ext cx="248738" cy="217718"/>
              </a:xfrm>
              <a:prstGeom prst="triangle">
                <a:avLst/>
              </a:prstGeom>
              <a:solidFill>
                <a:srgbClr val="CB0B0B"/>
              </a:solidFill>
              <a:ln w="76200">
                <a:no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id-ID" sz="260">
                  <a:latin typeface="Roboto" pitchFamily="2" charset="0"/>
                  <a:ea typeface="Roboto" pitchFamily="2" charset="0"/>
                </a:endParaRPr>
              </a:p>
            </p:txBody>
          </p:sp>
          <p:sp>
            <p:nvSpPr>
              <p:cNvPr id="112" name="Rounded Rectangle 47"/>
              <p:cNvSpPr/>
              <p:nvPr/>
            </p:nvSpPr>
            <p:spPr bwMode="auto">
              <a:xfrm>
                <a:off x="10627092" y="8029674"/>
                <a:ext cx="860392" cy="342641"/>
              </a:xfrm>
              <a:prstGeom prst="roundRect">
                <a:avLst/>
              </a:prstGeom>
              <a:solidFill>
                <a:srgbClr val="CB0B0B"/>
              </a:solidFill>
              <a:ln w="76200">
                <a:no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id-ID" sz="260">
                  <a:latin typeface="Roboto" pitchFamily="2" charset="0"/>
                  <a:ea typeface="Roboto" pitchFamily="2" charset="0"/>
                </a:endParaRPr>
              </a:p>
            </p:txBody>
          </p:sp>
          <p:sp>
            <p:nvSpPr>
              <p:cNvPr id="113" name="TextBox 59"/>
              <p:cNvSpPr txBox="1">
                <a:spLocks noChangeArrowheads="1"/>
              </p:cNvSpPr>
              <p:nvPr/>
            </p:nvSpPr>
            <p:spPr bwMode="auto">
              <a:xfrm>
                <a:off x="10664088" y="8009529"/>
                <a:ext cx="786401" cy="830246"/>
              </a:xfrm>
              <a:prstGeom prst="rect">
                <a:avLst/>
              </a:prstGeom>
              <a:noFill/>
              <a:ln w="9525">
                <a:noFill/>
                <a:miter lim="800000"/>
                <a:headEnd/>
                <a:tailEnd/>
              </a:ln>
            </p:spPr>
            <p:txBody>
              <a:bodyPr wrap="square">
                <a:spAutoFit/>
              </a:bodyPr>
              <a:lstStyle/>
              <a:p>
                <a:pPr algn="ctr"/>
                <a:r>
                  <a:rPr lang="id-ID" sz="714" dirty="0">
                    <a:solidFill>
                      <a:schemeClr val="bg1"/>
                    </a:solidFill>
                    <a:latin typeface="+mj-lt"/>
                    <a:ea typeface="Roboto Lt" pitchFamily="2" charset="0"/>
                  </a:rPr>
                  <a:t>95%</a:t>
                </a:r>
              </a:p>
            </p:txBody>
          </p:sp>
        </p:grpSp>
        <p:grpSp>
          <p:nvGrpSpPr>
            <p:cNvPr id="118" name="组合 117"/>
            <p:cNvGrpSpPr/>
            <p:nvPr/>
          </p:nvGrpSpPr>
          <p:grpSpPr>
            <a:xfrm>
              <a:off x="11320490" y="9138448"/>
              <a:ext cx="965698" cy="830246"/>
              <a:chOff x="10521786" y="8009529"/>
              <a:chExt cx="965698" cy="830246"/>
            </a:xfrm>
          </p:grpSpPr>
          <p:sp>
            <p:nvSpPr>
              <p:cNvPr id="119" name="Isosceles Triangle 45"/>
              <p:cNvSpPr/>
              <p:nvPr/>
            </p:nvSpPr>
            <p:spPr bwMode="auto">
              <a:xfrm rot="16200000">
                <a:off x="10506276" y="8091400"/>
                <a:ext cx="248738" cy="217718"/>
              </a:xfrm>
              <a:prstGeom prst="triangle">
                <a:avLst/>
              </a:prstGeom>
              <a:solidFill>
                <a:srgbClr val="CB0B0B"/>
              </a:solidFill>
              <a:ln w="76200">
                <a:no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id-ID" sz="260">
                  <a:latin typeface="Roboto" pitchFamily="2" charset="0"/>
                  <a:ea typeface="Roboto" pitchFamily="2" charset="0"/>
                </a:endParaRPr>
              </a:p>
            </p:txBody>
          </p:sp>
          <p:sp>
            <p:nvSpPr>
              <p:cNvPr id="120" name="Rounded Rectangle 47"/>
              <p:cNvSpPr/>
              <p:nvPr/>
            </p:nvSpPr>
            <p:spPr bwMode="auto">
              <a:xfrm>
                <a:off x="10627092" y="8029674"/>
                <a:ext cx="860392" cy="342641"/>
              </a:xfrm>
              <a:prstGeom prst="roundRect">
                <a:avLst/>
              </a:prstGeom>
              <a:solidFill>
                <a:srgbClr val="CB0B0B"/>
              </a:solidFill>
              <a:ln w="76200">
                <a:no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id-ID" sz="260">
                  <a:latin typeface="Roboto" pitchFamily="2" charset="0"/>
                  <a:ea typeface="Roboto" pitchFamily="2" charset="0"/>
                </a:endParaRPr>
              </a:p>
            </p:txBody>
          </p:sp>
          <p:sp>
            <p:nvSpPr>
              <p:cNvPr id="121" name="TextBox 59"/>
              <p:cNvSpPr txBox="1">
                <a:spLocks noChangeArrowheads="1"/>
              </p:cNvSpPr>
              <p:nvPr/>
            </p:nvSpPr>
            <p:spPr bwMode="auto">
              <a:xfrm>
                <a:off x="10664088" y="8009529"/>
                <a:ext cx="786401" cy="830246"/>
              </a:xfrm>
              <a:prstGeom prst="rect">
                <a:avLst/>
              </a:prstGeom>
              <a:noFill/>
              <a:ln w="9525">
                <a:noFill/>
                <a:miter lim="800000"/>
                <a:headEnd/>
                <a:tailEnd/>
              </a:ln>
            </p:spPr>
            <p:txBody>
              <a:bodyPr wrap="square">
                <a:spAutoFit/>
              </a:bodyPr>
              <a:lstStyle/>
              <a:p>
                <a:pPr algn="ctr"/>
                <a:r>
                  <a:rPr lang="id-ID" sz="714" dirty="0">
                    <a:solidFill>
                      <a:schemeClr val="bg1"/>
                    </a:solidFill>
                    <a:latin typeface="+mj-lt"/>
                    <a:ea typeface="Roboto Lt" pitchFamily="2" charset="0"/>
                  </a:rPr>
                  <a:t>95%</a:t>
                </a:r>
              </a:p>
            </p:txBody>
          </p:sp>
        </p:grpSp>
        <p:grpSp>
          <p:nvGrpSpPr>
            <p:cNvPr id="122" name="组合 121"/>
            <p:cNvGrpSpPr/>
            <p:nvPr/>
          </p:nvGrpSpPr>
          <p:grpSpPr>
            <a:xfrm>
              <a:off x="11320490" y="9998974"/>
              <a:ext cx="965698" cy="830246"/>
              <a:chOff x="10521786" y="8009529"/>
              <a:chExt cx="965698" cy="830246"/>
            </a:xfrm>
          </p:grpSpPr>
          <p:sp>
            <p:nvSpPr>
              <p:cNvPr id="123" name="Isosceles Triangle 45"/>
              <p:cNvSpPr/>
              <p:nvPr/>
            </p:nvSpPr>
            <p:spPr bwMode="auto">
              <a:xfrm rot="16200000">
                <a:off x="10506276" y="8091400"/>
                <a:ext cx="248738" cy="217718"/>
              </a:xfrm>
              <a:prstGeom prst="triangle">
                <a:avLst/>
              </a:prstGeom>
              <a:solidFill>
                <a:srgbClr val="CB0B0B"/>
              </a:solidFill>
              <a:ln w="76200">
                <a:no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id-ID" sz="260">
                  <a:latin typeface="Roboto" pitchFamily="2" charset="0"/>
                  <a:ea typeface="Roboto" pitchFamily="2" charset="0"/>
                </a:endParaRPr>
              </a:p>
            </p:txBody>
          </p:sp>
          <p:sp>
            <p:nvSpPr>
              <p:cNvPr id="124" name="Rounded Rectangle 47"/>
              <p:cNvSpPr/>
              <p:nvPr/>
            </p:nvSpPr>
            <p:spPr bwMode="auto">
              <a:xfrm>
                <a:off x="10627092" y="8029674"/>
                <a:ext cx="860392" cy="342641"/>
              </a:xfrm>
              <a:prstGeom prst="roundRect">
                <a:avLst/>
              </a:prstGeom>
              <a:solidFill>
                <a:srgbClr val="CB0B0B"/>
              </a:solidFill>
              <a:ln w="76200">
                <a:no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id-ID" sz="260">
                  <a:latin typeface="Roboto" pitchFamily="2" charset="0"/>
                  <a:ea typeface="Roboto" pitchFamily="2" charset="0"/>
                </a:endParaRPr>
              </a:p>
            </p:txBody>
          </p:sp>
          <p:sp>
            <p:nvSpPr>
              <p:cNvPr id="125" name="TextBox 59"/>
              <p:cNvSpPr txBox="1">
                <a:spLocks noChangeArrowheads="1"/>
              </p:cNvSpPr>
              <p:nvPr/>
            </p:nvSpPr>
            <p:spPr bwMode="auto">
              <a:xfrm>
                <a:off x="10664088" y="8009529"/>
                <a:ext cx="786401" cy="830246"/>
              </a:xfrm>
              <a:prstGeom prst="rect">
                <a:avLst/>
              </a:prstGeom>
              <a:noFill/>
              <a:ln w="9525">
                <a:noFill/>
                <a:miter lim="800000"/>
                <a:headEnd/>
                <a:tailEnd/>
              </a:ln>
            </p:spPr>
            <p:txBody>
              <a:bodyPr wrap="square">
                <a:spAutoFit/>
              </a:bodyPr>
              <a:lstStyle/>
              <a:p>
                <a:pPr algn="ctr"/>
                <a:r>
                  <a:rPr lang="id-ID" sz="714" dirty="0">
                    <a:solidFill>
                      <a:schemeClr val="bg1"/>
                    </a:solidFill>
                    <a:latin typeface="+mj-lt"/>
                    <a:ea typeface="Roboto Lt" pitchFamily="2" charset="0"/>
                  </a:rPr>
                  <a:t>95%</a:t>
                </a:r>
              </a:p>
            </p:txBody>
          </p:sp>
        </p:grpSp>
        <p:grpSp>
          <p:nvGrpSpPr>
            <p:cNvPr id="126" name="组合 125"/>
            <p:cNvGrpSpPr/>
            <p:nvPr/>
          </p:nvGrpSpPr>
          <p:grpSpPr>
            <a:xfrm>
              <a:off x="11320490" y="10939353"/>
              <a:ext cx="965698" cy="830246"/>
              <a:chOff x="10521786" y="8009529"/>
              <a:chExt cx="965698" cy="830246"/>
            </a:xfrm>
          </p:grpSpPr>
          <p:sp>
            <p:nvSpPr>
              <p:cNvPr id="127" name="Isosceles Triangle 45"/>
              <p:cNvSpPr/>
              <p:nvPr/>
            </p:nvSpPr>
            <p:spPr bwMode="auto">
              <a:xfrm rot="16200000">
                <a:off x="10506276" y="8091400"/>
                <a:ext cx="248738" cy="217718"/>
              </a:xfrm>
              <a:prstGeom prst="triangle">
                <a:avLst/>
              </a:prstGeom>
              <a:solidFill>
                <a:srgbClr val="CB0B0B"/>
              </a:solidFill>
              <a:ln w="76200">
                <a:no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id-ID" sz="260">
                  <a:latin typeface="Roboto" pitchFamily="2" charset="0"/>
                  <a:ea typeface="Roboto" pitchFamily="2" charset="0"/>
                </a:endParaRPr>
              </a:p>
            </p:txBody>
          </p:sp>
          <p:sp>
            <p:nvSpPr>
              <p:cNvPr id="128" name="Rounded Rectangle 47"/>
              <p:cNvSpPr/>
              <p:nvPr/>
            </p:nvSpPr>
            <p:spPr bwMode="auto">
              <a:xfrm>
                <a:off x="10627092" y="8029674"/>
                <a:ext cx="860392" cy="342641"/>
              </a:xfrm>
              <a:prstGeom prst="roundRect">
                <a:avLst/>
              </a:prstGeom>
              <a:solidFill>
                <a:srgbClr val="CB0B0B"/>
              </a:solidFill>
              <a:ln w="76200">
                <a:no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id-ID" sz="260">
                  <a:latin typeface="Roboto" pitchFamily="2" charset="0"/>
                  <a:ea typeface="Roboto" pitchFamily="2" charset="0"/>
                </a:endParaRPr>
              </a:p>
            </p:txBody>
          </p:sp>
          <p:sp>
            <p:nvSpPr>
              <p:cNvPr id="129" name="TextBox 59"/>
              <p:cNvSpPr txBox="1">
                <a:spLocks noChangeArrowheads="1"/>
              </p:cNvSpPr>
              <p:nvPr/>
            </p:nvSpPr>
            <p:spPr bwMode="auto">
              <a:xfrm>
                <a:off x="10664088" y="8009529"/>
                <a:ext cx="786401" cy="830246"/>
              </a:xfrm>
              <a:prstGeom prst="rect">
                <a:avLst/>
              </a:prstGeom>
              <a:noFill/>
              <a:ln w="9525">
                <a:noFill/>
                <a:miter lim="800000"/>
                <a:headEnd/>
                <a:tailEnd/>
              </a:ln>
            </p:spPr>
            <p:txBody>
              <a:bodyPr wrap="square">
                <a:spAutoFit/>
              </a:bodyPr>
              <a:lstStyle/>
              <a:p>
                <a:pPr algn="ctr"/>
                <a:r>
                  <a:rPr lang="id-ID" sz="714" dirty="0">
                    <a:solidFill>
                      <a:schemeClr val="bg1"/>
                    </a:solidFill>
                    <a:latin typeface="+mj-lt"/>
                    <a:ea typeface="Roboto Lt" pitchFamily="2" charset="0"/>
                  </a:rPr>
                  <a:t>95%</a:t>
                </a:r>
              </a:p>
            </p:txBody>
          </p:sp>
        </p:grpSp>
        <p:sp>
          <p:nvSpPr>
            <p:cNvPr id="130" name="TextBox 129"/>
            <p:cNvSpPr txBox="1"/>
            <p:nvPr/>
          </p:nvSpPr>
          <p:spPr>
            <a:xfrm>
              <a:off x="3431297" y="9994401"/>
              <a:ext cx="1685576" cy="591131"/>
            </a:xfrm>
            <a:prstGeom prst="rect">
              <a:avLst/>
            </a:prstGeom>
            <a:noFill/>
          </p:spPr>
          <p:txBody>
            <a:bodyPr wrap="none" rtlCol="0">
              <a:spAutoFit/>
            </a:bodyPr>
            <a:lstStyle/>
            <a:p>
              <a:r>
                <a:rPr lang="zh-CN" altLang="en-US" sz="844" dirty="0">
                  <a:solidFill>
                    <a:schemeClr val="tx1">
                      <a:lumMod val="50000"/>
                      <a:lumOff val="50000"/>
                    </a:schemeClr>
                  </a:solidFill>
                  <a:latin typeface="思源黑体 CN Medium" pitchFamily="34" charset="-122"/>
                  <a:ea typeface="思源黑体 CN Medium" pitchFamily="34" charset="-122"/>
                </a:rPr>
                <a:t>添加标题</a:t>
              </a:r>
              <a:endParaRPr lang="id-ID" altLang="zh-CN" sz="844" dirty="0">
                <a:solidFill>
                  <a:schemeClr val="tx1">
                    <a:lumMod val="50000"/>
                    <a:lumOff val="50000"/>
                  </a:schemeClr>
                </a:solidFill>
                <a:latin typeface="思源黑体 CN Medium" pitchFamily="34" charset="-122"/>
                <a:ea typeface="思源黑体 CN Medium" pitchFamily="34" charset="-122"/>
              </a:endParaRPr>
            </a:p>
          </p:txBody>
        </p:sp>
        <p:sp>
          <p:nvSpPr>
            <p:cNvPr id="131" name="TextBox 130"/>
            <p:cNvSpPr txBox="1"/>
            <p:nvPr/>
          </p:nvSpPr>
          <p:spPr>
            <a:xfrm>
              <a:off x="3431297" y="9158594"/>
              <a:ext cx="1685576" cy="591131"/>
            </a:xfrm>
            <a:prstGeom prst="rect">
              <a:avLst/>
            </a:prstGeom>
            <a:noFill/>
          </p:spPr>
          <p:txBody>
            <a:bodyPr wrap="none" rtlCol="0">
              <a:spAutoFit/>
            </a:bodyPr>
            <a:lstStyle/>
            <a:p>
              <a:r>
                <a:rPr lang="zh-CN" altLang="en-US" sz="844" dirty="0">
                  <a:solidFill>
                    <a:schemeClr val="tx1">
                      <a:lumMod val="50000"/>
                      <a:lumOff val="50000"/>
                    </a:schemeClr>
                  </a:solidFill>
                  <a:latin typeface="思源黑体 CN Medium" pitchFamily="34" charset="-122"/>
                  <a:ea typeface="思源黑体 CN Medium" pitchFamily="34" charset="-122"/>
                </a:rPr>
                <a:t>添加标题</a:t>
              </a:r>
              <a:endParaRPr lang="id-ID" altLang="zh-CN" sz="844" dirty="0">
                <a:solidFill>
                  <a:schemeClr val="tx1">
                    <a:lumMod val="50000"/>
                    <a:lumOff val="50000"/>
                  </a:schemeClr>
                </a:solidFill>
                <a:latin typeface="思源黑体 CN Medium" pitchFamily="34" charset="-122"/>
                <a:ea typeface="思源黑体 CN Medium" pitchFamily="34" charset="-122"/>
              </a:endParaRPr>
            </a:p>
          </p:txBody>
        </p:sp>
        <p:sp>
          <p:nvSpPr>
            <p:cNvPr id="132" name="TextBox 131"/>
            <p:cNvSpPr txBox="1"/>
            <p:nvPr/>
          </p:nvSpPr>
          <p:spPr>
            <a:xfrm>
              <a:off x="3431297" y="8048830"/>
              <a:ext cx="1685576" cy="591131"/>
            </a:xfrm>
            <a:prstGeom prst="rect">
              <a:avLst/>
            </a:prstGeom>
            <a:noFill/>
          </p:spPr>
          <p:txBody>
            <a:bodyPr wrap="none" rtlCol="0">
              <a:spAutoFit/>
            </a:bodyPr>
            <a:lstStyle/>
            <a:p>
              <a:r>
                <a:rPr lang="zh-CN" altLang="en-US" sz="844" dirty="0">
                  <a:solidFill>
                    <a:schemeClr val="tx1">
                      <a:lumMod val="50000"/>
                      <a:lumOff val="50000"/>
                    </a:schemeClr>
                  </a:solidFill>
                  <a:latin typeface="思源黑体 CN Medium" pitchFamily="34" charset="-122"/>
                  <a:ea typeface="思源黑体 CN Medium" pitchFamily="34" charset="-122"/>
                </a:rPr>
                <a:t>添加标题</a:t>
              </a:r>
              <a:endParaRPr lang="id-ID" altLang="zh-CN" sz="844" dirty="0">
                <a:solidFill>
                  <a:schemeClr val="tx1">
                    <a:lumMod val="50000"/>
                    <a:lumOff val="50000"/>
                  </a:schemeClr>
                </a:solidFill>
                <a:latin typeface="思源黑体 CN Medium" pitchFamily="34" charset="-122"/>
                <a:ea typeface="思源黑体 CN Medium" pitchFamily="34" charset="-122"/>
              </a:endParaRPr>
            </a:p>
          </p:txBody>
        </p:sp>
      </p:grpSp>
      <p:sp>
        <p:nvSpPr>
          <p:cNvPr id="133" name="TextBox 132"/>
          <p:cNvSpPr txBox="1"/>
          <p:nvPr/>
        </p:nvSpPr>
        <p:spPr>
          <a:xfrm>
            <a:off x="6119250" y="1975166"/>
            <a:ext cx="342403" cy="202461"/>
          </a:xfrm>
          <a:prstGeom prst="rect">
            <a:avLst/>
          </a:prstGeom>
          <a:noFill/>
        </p:spPr>
        <p:txBody>
          <a:bodyPr wrap="none" lIns="32227" tIns="16114" rIns="32227" bIns="16114" rtlCol="0">
            <a:spAutoFit/>
          </a:bodyPr>
          <a:lstStyle/>
          <a:p>
            <a:r>
              <a:rPr lang="en-US" sz="1104" dirty="0">
                <a:latin typeface="方正兰亭纤黑_GBK" panose="02000000000000000000" pitchFamily="2" charset="-122"/>
                <a:ea typeface="方正兰亭纤黑_GBK" panose="02000000000000000000" pitchFamily="2" charset="-122"/>
              </a:rPr>
              <a:t>8</a:t>
            </a:r>
            <a:r>
              <a:rPr lang="id-ID" sz="1104" dirty="0">
                <a:latin typeface="方正兰亭纤黑_GBK" panose="02000000000000000000" pitchFamily="2" charset="-122"/>
                <a:ea typeface="方正兰亭纤黑_GBK" panose="02000000000000000000" pitchFamily="2" charset="-122"/>
              </a:rPr>
              <a:t>5%</a:t>
            </a:r>
          </a:p>
        </p:txBody>
      </p:sp>
      <p:sp>
        <p:nvSpPr>
          <p:cNvPr id="134" name="Rectangle 1"/>
          <p:cNvSpPr/>
          <p:nvPr/>
        </p:nvSpPr>
        <p:spPr>
          <a:xfrm>
            <a:off x="6087892" y="2285021"/>
            <a:ext cx="420958" cy="1643883"/>
          </a:xfrm>
          <a:prstGeom prst="rect">
            <a:avLst/>
          </a:prstGeom>
          <a:solidFill>
            <a:schemeClr val="bg1">
              <a:lumMod val="50000"/>
            </a:schemeClr>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32227" tIns="16114" rIns="32227" bIns="16114" rtlCol="0" anchor="ctr"/>
          <a:lstStyle/>
          <a:p>
            <a:pPr algn="ctr"/>
            <a:endParaRPr lang="id-ID" sz="584">
              <a:solidFill>
                <a:schemeClr val="accent2"/>
              </a:solidFill>
            </a:endParaRPr>
          </a:p>
        </p:txBody>
      </p:sp>
      <p:grpSp>
        <p:nvGrpSpPr>
          <p:cNvPr id="12" name="组合 11"/>
          <p:cNvGrpSpPr/>
          <p:nvPr/>
        </p:nvGrpSpPr>
        <p:grpSpPr>
          <a:xfrm>
            <a:off x="5966815" y="3714012"/>
            <a:ext cx="620684" cy="720080"/>
            <a:chOff x="15849682" y="9878803"/>
            <a:chExt cx="1685578" cy="1915321"/>
          </a:xfrm>
        </p:grpSpPr>
        <p:sp>
          <p:nvSpPr>
            <p:cNvPr id="135" name="TextBox 134"/>
            <p:cNvSpPr txBox="1"/>
            <p:nvPr/>
          </p:nvSpPr>
          <p:spPr>
            <a:xfrm>
              <a:off x="15849682" y="11202994"/>
              <a:ext cx="1685578" cy="591130"/>
            </a:xfrm>
            <a:prstGeom prst="rect">
              <a:avLst/>
            </a:prstGeom>
            <a:noFill/>
          </p:spPr>
          <p:txBody>
            <a:bodyPr wrap="none" rtlCol="0">
              <a:spAutoFit/>
            </a:bodyPr>
            <a:lstStyle/>
            <a:p>
              <a:pPr algn="ctr"/>
              <a:r>
                <a:rPr lang="zh-CN" altLang="en-US" sz="844" dirty="0">
                  <a:solidFill>
                    <a:schemeClr val="accent2"/>
                  </a:solidFill>
                  <a:latin typeface="方正兰亭纤黑_GBK" panose="02000000000000000000" pitchFamily="2" charset="-122"/>
                  <a:ea typeface="方正兰亭纤黑_GBK" panose="02000000000000000000" pitchFamily="2" charset="-122"/>
                </a:rPr>
                <a:t>添加标题</a:t>
              </a:r>
              <a:endParaRPr lang="id-ID" sz="844" dirty="0">
                <a:solidFill>
                  <a:schemeClr val="accent2"/>
                </a:solidFill>
                <a:latin typeface="方正兰亭纤黑_GBK" panose="02000000000000000000" pitchFamily="2" charset="-122"/>
                <a:ea typeface="方正兰亭纤黑_GBK" panose="02000000000000000000" pitchFamily="2" charset="-122"/>
              </a:endParaRPr>
            </a:p>
          </p:txBody>
        </p:sp>
        <p:grpSp>
          <p:nvGrpSpPr>
            <p:cNvPr id="8" name="组合 7"/>
            <p:cNvGrpSpPr/>
            <p:nvPr/>
          </p:nvGrpSpPr>
          <p:grpSpPr>
            <a:xfrm>
              <a:off x="16176566" y="9878803"/>
              <a:ext cx="1143186" cy="1170146"/>
              <a:chOff x="16176566" y="9878803"/>
              <a:chExt cx="1143186" cy="1170146"/>
            </a:xfrm>
          </p:grpSpPr>
          <p:sp>
            <p:nvSpPr>
              <p:cNvPr id="136" name="Oval 2"/>
              <p:cNvSpPr/>
              <p:nvPr/>
            </p:nvSpPr>
            <p:spPr>
              <a:xfrm>
                <a:off x="16176566" y="9878803"/>
                <a:ext cx="1143186" cy="1143185"/>
              </a:xfrm>
              <a:prstGeom prst="ellipse">
                <a:avLst/>
              </a:prstGeom>
              <a:solidFill>
                <a:srgbClr val="CB0B0B"/>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584">
                  <a:solidFill>
                    <a:schemeClr val="accent2"/>
                  </a:solidFill>
                </a:endParaRPr>
              </a:p>
            </p:txBody>
          </p:sp>
          <p:sp>
            <p:nvSpPr>
              <p:cNvPr id="137" name="TextBox 136"/>
              <p:cNvSpPr txBox="1"/>
              <p:nvPr/>
            </p:nvSpPr>
            <p:spPr>
              <a:xfrm>
                <a:off x="16411510" y="10165660"/>
                <a:ext cx="841045" cy="883289"/>
              </a:xfrm>
              <a:prstGeom prst="rect">
                <a:avLst/>
              </a:prstGeom>
              <a:noFill/>
            </p:spPr>
            <p:txBody>
              <a:bodyPr wrap="none" rtlCol="0">
                <a:spAutoFit/>
              </a:bodyPr>
              <a:lstStyle/>
              <a:p>
                <a:r>
                  <a:rPr lang="en-US" sz="1558" b="1" dirty="0">
                    <a:solidFill>
                      <a:schemeClr val="bg1"/>
                    </a:solidFill>
                    <a:latin typeface="思源黑体 CN Medium" pitchFamily="34" charset="-122"/>
                    <a:ea typeface="思源黑体 CN Medium" pitchFamily="34" charset="-122"/>
                  </a:rPr>
                  <a:t>B</a:t>
                </a:r>
                <a:endParaRPr lang="id-ID" sz="1558" b="1" dirty="0">
                  <a:solidFill>
                    <a:schemeClr val="bg1"/>
                  </a:solidFill>
                  <a:latin typeface="思源黑体 CN Medium" pitchFamily="34" charset="-122"/>
                  <a:ea typeface="思源黑体 CN Medium" pitchFamily="34" charset="-122"/>
                </a:endParaRPr>
              </a:p>
            </p:txBody>
          </p:sp>
        </p:grpSp>
      </p:grpSp>
      <p:sp>
        <p:nvSpPr>
          <p:cNvPr id="138" name="TextBox 137"/>
          <p:cNvSpPr txBox="1"/>
          <p:nvPr/>
        </p:nvSpPr>
        <p:spPr>
          <a:xfrm>
            <a:off x="6782141" y="2272956"/>
            <a:ext cx="342403" cy="202461"/>
          </a:xfrm>
          <a:prstGeom prst="rect">
            <a:avLst/>
          </a:prstGeom>
          <a:noFill/>
        </p:spPr>
        <p:txBody>
          <a:bodyPr wrap="none" lIns="32227" tIns="16114" rIns="32227" bIns="16114" rtlCol="0">
            <a:spAutoFit/>
          </a:bodyPr>
          <a:lstStyle/>
          <a:p>
            <a:r>
              <a:rPr lang="en-US" sz="1104" dirty="0">
                <a:latin typeface="方正兰亭纤黑_GBK" panose="02000000000000000000" pitchFamily="2" charset="-122"/>
                <a:ea typeface="方正兰亭纤黑_GBK" panose="02000000000000000000" pitchFamily="2" charset="-122"/>
              </a:rPr>
              <a:t>6</a:t>
            </a:r>
            <a:r>
              <a:rPr lang="id-ID" sz="1104" dirty="0">
                <a:latin typeface="方正兰亭纤黑_GBK" panose="02000000000000000000" pitchFamily="2" charset="-122"/>
                <a:ea typeface="方正兰亭纤黑_GBK" panose="02000000000000000000" pitchFamily="2" charset="-122"/>
              </a:rPr>
              <a:t>5%</a:t>
            </a:r>
          </a:p>
        </p:txBody>
      </p:sp>
      <p:sp>
        <p:nvSpPr>
          <p:cNvPr id="139" name="Rectangle 1"/>
          <p:cNvSpPr/>
          <p:nvPr/>
        </p:nvSpPr>
        <p:spPr>
          <a:xfrm>
            <a:off x="6750783" y="2546951"/>
            <a:ext cx="420958" cy="1381953"/>
          </a:xfrm>
          <a:prstGeom prst="rect">
            <a:avLst/>
          </a:prstGeom>
          <a:solidFill>
            <a:schemeClr val="bg1">
              <a:lumMod val="50000"/>
            </a:schemeClr>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32227" tIns="16114" rIns="32227" bIns="16114" rtlCol="0" anchor="ctr"/>
          <a:lstStyle/>
          <a:p>
            <a:pPr algn="ctr"/>
            <a:endParaRPr lang="id-ID" sz="584">
              <a:solidFill>
                <a:schemeClr val="accent2"/>
              </a:solidFill>
            </a:endParaRPr>
          </a:p>
        </p:txBody>
      </p:sp>
      <p:grpSp>
        <p:nvGrpSpPr>
          <p:cNvPr id="13" name="组合 12"/>
          <p:cNvGrpSpPr/>
          <p:nvPr/>
        </p:nvGrpSpPr>
        <p:grpSpPr>
          <a:xfrm>
            <a:off x="6629707" y="3714012"/>
            <a:ext cx="620684" cy="720080"/>
            <a:chOff x="17649882" y="9878803"/>
            <a:chExt cx="1685578" cy="1915321"/>
          </a:xfrm>
        </p:grpSpPr>
        <p:sp>
          <p:nvSpPr>
            <p:cNvPr id="140" name="TextBox 139"/>
            <p:cNvSpPr txBox="1"/>
            <p:nvPr/>
          </p:nvSpPr>
          <p:spPr>
            <a:xfrm>
              <a:off x="17649882" y="11202994"/>
              <a:ext cx="1685578" cy="591130"/>
            </a:xfrm>
            <a:prstGeom prst="rect">
              <a:avLst/>
            </a:prstGeom>
            <a:noFill/>
          </p:spPr>
          <p:txBody>
            <a:bodyPr wrap="none" rtlCol="0">
              <a:spAutoFit/>
            </a:bodyPr>
            <a:lstStyle/>
            <a:p>
              <a:pPr algn="ctr"/>
              <a:r>
                <a:rPr lang="zh-CN" altLang="en-US" sz="844" dirty="0">
                  <a:solidFill>
                    <a:schemeClr val="accent2"/>
                  </a:solidFill>
                  <a:latin typeface="方正兰亭纤黑_GBK" panose="02000000000000000000" pitchFamily="2" charset="-122"/>
                  <a:ea typeface="方正兰亭纤黑_GBK" panose="02000000000000000000" pitchFamily="2" charset="-122"/>
                </a:rPr>
                <a:t>添加标题</a:t>
              </a:r>
              <a:endParaRPr lang="id-ID" sz="844" dirty="0">
                <a:solidFill>
                  <a:schemeClr val="accent2"/>
                </a:solidFill>
                <a:latin typeface="方正兰亭纤黑_GBK" panose="02000000000000000000" pitchFamily="2" charset="-122"/>
                <a:ea typeface="方正兰亭纤黑_GBK" panose="02000000000000000000" pitchFamily="2" charset="-122"/>
              </a:endParaRPr>
            </a:p>
          </p:txBody>
        </p:sp>
        <p:grpSp>
          <p:nvGrpSpPr>
            <p:cNvPr id="9" name="组合 8"/>
            <p:cNvGrpSpPr/>
            <p:nvPr/>
          </p:nvGrpSpPr>
          <p:grpSpPr>
            <a:xfrm>
              <a:off x="17976766" y="9878803"/>
              <a:ext cx="1143186" cy="1170146"/>
              <a:chOff x="17976766" y="9878803"/>
              <a:chExt cx="1143186" cy="1170146"/>
            </a:xfrm>
          </p:grpSpPr>
          <p:sp>
            <p:nvSpPr>
              <p:cNvPr id="141" name="Oval 2"/>
              <p:cNvSpPr/>
              <p:nvPr/>
            </p:nvSpPr>
            <p:spPr>
              <a:xfrm>
                <a:off x="17976766" y="9878803"/>
                <a:ext cx="1143186" cy="1143185"/>
              </a:xfrm>
              <a:prstGeom prst="ellipse">
                <a:avLst/>
              </a:prstGeom>
              <a:solidFill>
                <a:srgbClr val="CB0B0B"/>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584">
                  <a:solidFill>
                    <a:schemeClr val="accent2"/>
                  </a:solidFill>
                </a:endParaRPr>
              </a:p>
            </p:txBody>
          </p:sp>
          <p:sp>
            <p:nvSpPr>
              <p:cNvPr id="142" name="TextBox 141"/>
              <p:cNvSpPr txBox="1"/>
              <p:nvPr/>
            </p:nvSpPr>
            <p:spPr>
              <a:xfrm>
                <a:off x="18211710" y="10165660"/>
                <a:ext cx="845401" cy="883289"/>
              </a:xfrm>
              <a:prstGeom prst="rect">
                <a:avLst/>
              </a:prstGeom>
              <a:noFill/>
            </p:spPr>
            <p:txBody>
              <a:bodyPr wrap="none" rtlCol="0">
                <a:spAutoFit/>
              </a:bodyPr>
              <a:lstStyle/>
              <a:p>
                <a:r>
                  <a:rPr lang="en-US" sz="1558" b="1" dirty="0">
                    <a:solidFill>
                      <a:schemeClr val="bg1"/>
                    </a:solidFill>
                    <a:latin typeface="思源黑体 CN Medium" pitchFamily="34" charset="-122"/>
                    <a:ea typeface="思源黑体 CN Medium" pitchFamily="34" charset="-122"/>
                  </a:rPr>
                  <a:t>C</a:t>
                </a:r>
                <a:endParaRPr lang="id-ID" sz="1558" b="1" dirty="0">
                  <a:solidFill>
                    <a:schemeClr val="bg1"/>
                  </a:solidFill>
                  <a:latin typeface="思源黑体 CN Medium" pitchFamily="34" charset="-122"/>
                  <a:ea typeface="思源黑体 CN Medium" pitchFamily="34" charset="-122"/>
                </a:endParaRPr>
              </a:p>
            </p:txBody>
          </p:sp>
        </p:grpSp>
      </p:grpSp>
      <p:sp>
        <p:nvSpPr>
          <p:cNvPr id="143" name="TextBox 142"/>
          <p:cNvSpPr txBox="1"/>
          <p:nvPr/>
        </p:nvSpPr>
        <p:spPr>
          <a:xfrm>
            <a:off x="7456568" y="1839805"/>
            <a:ext cx="342403" cy="202461"/>
          </a:xfrm>
          <a:prstGeom prst="rect">
            <a:avLst/>
          </a:prstGeom>
          <a:noFill/>
        </p:spPr>
        <p:txBody>
          <a:bodyPr wrap="none" lIns="32227" tIns="16114" rIns="32227" bIns="16114" rtlCol="0">
            <a:spAutoFit/>
          </a:bodyPr>
          <a:lstStyle/>
          <a:p>
            <a:r>
              <a:rPr lang="en-US" sz="1104" dirty="0">
                <a:latin typeface="方正兰亭纤黑_GBK" panose="02000000000000000000" pitchFamily="2" charset="-122"/>
                <a:ea typeface="方正兰亭纤黑_GBK" panose="02000000000000000000" pitchFamily="2" charset="-122"/>
              </a:rPr>
              <a:t>9</a:t>
            </a:r>
            <a:r>
              <a:rPr lang="id-ID" sz="1104" dirty="0">
                <a:latin typeface="方正兰亭纤黑_GBK" panose="02000000000000000000" pitchFamily="2" charset="-122"/>
                <a:ea typeface="方正兰亭纤黑_GBK" panose="02000000000000000000" pitchFamily="2" charset="-122"/>
              </a:rPr>
              <a:t>5%</a:t>
            </a:r>
          </a:p>
        </p:txBody>
      </p:sp>
      <p:sp>
        <p:nvSpPr>
          <p:cNvPr id="144" name="Rectangle 1"/>
          <p:cNvSpPr/>
          <p:nvPr/>
        </p:nvSpPr>
        <p:spPr>
          <a:xfrm>
            <a:off x="7413675" y="2042774"/>
            <a:ext cx="420958" cy="1886129"/>
          </a:xfrm>
          <a:prstGeom prst="rect">
            <a:avLst/>
          </a:prstGeom>
          <a:solidFill>
            <a:schemeClr val="bg1">
              <a:lumMod val="50000"/>
            </a:schemeClr>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32227" tIns="16114" rIns="32227" bIns="16114" rtlCol="0" anchor="ctr"/>
          <a:lstStyle/>
          <a:p>
            <a:pPr algn="ctr"/>
            <a:endParaRPr lang="id-ID" sz="584">
              <a:solidFill>
                <a:schemeClr val="accent2"/>
              </a:solidFill>
            </a:endParaRPr>
          </a:p>
        </p:txBody>
      </p:sp>
      <p:grpSp>
        <p:nvGrpSpPr>
          <p:cNvPr id="14" name="组合 13"/>
          <p:cNvGrpSpPr/>
          <p:nvPr/>
        </p:nvGrpSpPr>
        <p:grpSpPr>
          <a:xfrm>
            <a:off x="7292599" y="3714012"/>
            <a:ext cx="620684" cy="720080"/>
            <a:chOff x="19450082" y="9878803"/>
            <a:chExt cx="1685578" cy="1915321"/>
          </a:xfrm>
        </p:grpSpPr>
        <p:sp>
          <p:nvSpPr>
            <p:cNvPr id="145" name="TextBox 144"/>
            <p:cNvSpPr txBox="1"/>
            <p:nvPr/>
          </p:nvSpPr>
          <p:spPr>
            <a:xfrm>
              <a:off x="19450082" y="11202994"/>
              <a:ext cx="1685578" cy="591130"/>
            </a:xfrm>
            <a:prstGeom prst="rect">
              <a:avLst/>
            </a:prstGeom>
            <a:noFill/>
          </p:spPr>
          <p:txBody>
            <a:bodyPr wrap="none" rtlCol="0">
              <a:spAutoFit/>
            </a:bodyPr>
            <a:lstStyle/>
            <a:p>
              <a:pPr algn="ctr"/>
              <a:r>
                <a:rPr lang="zh-CN" altLang="en-US" sz="844" dirty="0">
                  <a:solidFill>
                    <a:schemeClr val="accent2"/>
                  </a:solidFill>
                  <a:latin typeface="方正兰亭纤黑_GBK" panose="02000000000000000000" pitchFamily="2" charset="-122"/>
                  <a:ea typeface="方正兰亭纤黑_GBK" panose="02000000000000000000" pitchFamily="2" charset="-122"/>
                </a:rPr>
                <a:t>添加标题</a:t>
              </a:r>
              <a:endParaRPr lang="id-ID" sz="844" dirty="0">
                <a:solidFill>
                  <a:schemeClr val="accent2"/>
                </a:solidFill>
                <a:latin typeface="方正兰亭纤黑_GBK" panose="02000000000000000000" pitchFamily="2" charset="-122"/>
                <a:ea typeface="方正兰亭纤黑_GBK" panose="02000000000000000000" pitchFamily="2" charset="-122"/>
              </a:endParaRPr>
            </a:p>
          </p:txBody>
        </p:sp>
        <p:grpSp>
          <p:nvGrpSpPr>
            <p:cNvPr id="10" name="组合 9"/>
            <p:cNvGrpSpPr/>
            <p:nvPr/>
          </p:nvGrpSpPr>
          <p:grpSpPr>
            <a:xfrm>
              <a:off x="19776966" y="9878803"/>
              <a:ext cx="1143186" cy="1170146"/>
              <a:chOff x="19776966" y="9878803"/>
              <a:chExt cx="1143186" cy="1170146"/>
            </a:xfrm>
          </p:grpSpPr>
          <p:sp>
            <p:nvSpPr>
              <p:cNvPr id="146" name="Oval 2"/>
              <p:cNvSpPr/>
              <p:nvPr/>
            </p:nvSpPr>
            <p:spPr>
              <a:xfrm>
                <a:off x="19776966" y="9878803"/>
                <a:ext cx="1143186" cy="1143185"/>
              </a:xfrm>
              <a:prstGeom prst="ellipse">
                <a:avLst/>
              </a:prstGeom>
              <a:solidFill>
                <a:srgbClr val="CB0B0B"/>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584">
                  <a:solidFill>
                    <a:schemeClr val="accent2"/>
                  </a:solidFill>
                </a:endParaRPr>
              </a:p>
            </p:txBody>
          </p:sp>
          <p:sp>
            <p:nvSpPr>
              <p:cNvPr id="147" name="TextBox 146"/>
              <p:cNvSpPr txBox="1"/>
              <p:nvPr/>
            </p:nvSpPr>
            <p:spPr>
              <a:xfrm>
                <a:off x="20011910" y="10165660"/>
                <a:ext cx="901990" cy="883289"/>
              </a:xfrm>
              <a:prstGeom prst="rect">
                <a:avLst/>
              </a:prstGeom>
              <a:noFill/>
            </p:spPr>
            <p:txBody>
              <a:bodyPr wrap="none" rtlCol="0">
                <a:spAutoFit/>
              </a:bodyPr>
              <a:lstStyle/>
              <a:p>
                <a:r>
                  <a:rPr lang="en-US" sz="1558" b="1" dirty="0">
                    <a:solidFill>
                      <a:schemeClr val="bg1"/>
                    </a:solidFill>
                    <a:latin typeface="思源黑体 CN Medium" pitchFamily="34" charset="-122"/>
                    <a:ea typeface="思源黑体 CN Medium" pitchFamily="34" charset="-122"/>
                  </a:rPr>
                  <a:t>D</a:t>
                </a:r>
                <a:endParaRPr lang="id-ID" sz="1558" b="1" dirty="0">
                  <a:solidFill>
                    <a:schemeClr val="bg1"/>
                  </a:solidFill>
                  <a:latin typeface="思源黑体 CN Medium" pitchFamily="34" charset="-122"/>
                  <a:ea typeface="思源黑体 CN Medium" pitchFamily="34" charset="-122"/>
                </a:endParaRPr>
              </a:p>
            </p:txBody>
          </p:sp>
        </p:grpSp>
      </p:grpSp>
      <p:grpSp>
        <p:nvGrpSpPr>
          <p:cNvPr id="5" name="组合 4"/>
          <p:cNvGrpSpPr/>
          <p:nvPr/>
        </p:nvGrpSpPr>
        <p:grpSpPr>
          <a:xfrm>
            <a:off x="1355447" y="1750962"/>
            <a:ext cx="3322617" cy="959858"/>
            <a:chOff x="3326696" y="4657342"/>
            <a:chExt cx="9023161" cy="2553102"/>
          </a:xfrm>
        </p:grpSpPr>
        <p:grpSp>
          <p:nvGrpSpPr>
            <p:cNvPr id="4" name="组合 3"/>
            <p:cNvGrpSpPr/>
            <p:nvPr/>
          </p:nvGrpSpPr>
          <p:grpSpPr>
            <a:xfrm>
              <a:off x="3342296" y="4657342"/>
              <a:ext cx="2230265" cy="644344"/>
              <a:chOff x="3342296" y="4657342"/>
              <a:chExt cx="2230265" cy="644344"/>
            </a:xfrm>
          </p:grpSpPr>
          <p:sp>
            <p:nvSpPr>
              <p:cNvPr id="153" name="Rounded Rectangle 43"/>
              <p:cNvSpPr/>
              <p:nvPr/>
            </p:nvSpPr>
            <p:spPr>
              <a:xfrm>
                <a:off x="3342296" y="4658384"/>
                <a:ext cx="2230265" cy="557566"/>
              </a:xfrm>
              <a:prstGeom prst="roundRect">
                <a:avLst>
                  <a:gd name="adj" fmla="val 46832"/>
                </a:avLst>
              </a:prstGeom>
              <a:gradFill>
                <a:gsLst>
                  <a:gs pos="5000">
                    <a:srgbClr val="E00E0E"/>
                  </a:gs>
                  <a:gs pos="100000">
                    <a:srgbClr val="B70808"/>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877"/>
              </a:p>
            </p:txBody>
          </p:sp>
          <p:sp>
            <p:nvSpPr>
              <p:cNvPr id="154" name="TextBox 153"/>
              <p:cNvSpPr txBox="1"/>
              <p:nvPr/>
            </p:nvSpPr>
            <p:spPr>
              <a:xfrm>
                <a:off x="3567127" y="4657342"/>
                <a:ext cx="2005434" cy="644344"/>
              </a:xfrm>
              <a:prstGeom prst="rect">
                <a:avLst/>
              </a:prstGeom>
              <a:noFill/>
            </p:spPr>
            <p:txBody>
              <a:bodyPr wrap="square" rtlCol="0">
                <a:spAutoFit/>
              </a:bodyPr>
              <a:lstStyle/>
              <a:p>
                <a:r>
                  <a:rPr lang="zh-CN" altLang="en-US" sz="974" dirty="0">
                    <a:solidFill>
                      <a:schemeClr val="bg1"/>
                    </a:solidFill>
                    <a:latin typeface="思源黑体 CN Medium" pitchFamily="34" charset="-122"/>
                    <a:ea typeface="思源黑体 CN Medium" pitchFamily="34" charset="-122"/>
                  </a:rPr>
                  <a:t>对手列表</a:t>
                </a:r>
                <a:endParaRPr lang="id-ID" sz="974" dirty="0">
                  <a:solidFill>
                    <a:schemeClr val="bg1"/>
                  </a:solidFill>
                  <a:latin typeface="思源黑体 CN Medium" pitchFamily="34" charset="-122"/>
                  <a:ea typeface="思源黑体 CN Medium" pitchFamily="34" charset="-122"/>
                </a:endParaRPr>
              </a:p>
            </p:txBody>
          </p:sp>
        </p:grpSp>
        <p:sp>
          <p:nvSpPr>
            <p:cNvPr id="155" name="TextBox 154"/>
            <p:cNvSpPr txBox="1"/>
            <p:nvPr/>
          </p:nvSpPr>
          <p:spPr>
            <a:xfrm>
              <a:off x="3326696" y="5327452"/>
              <a:ext cx="2811556" cy="697555"/>
            </a:xfrm>
            <a:prstGeom prst="rect">
              <a:avLst/>
            </a:prstGeom>
            <a:noFill/>
          </p:spPr>
          <p:txBody>
            <a:bodyPr wrap="square" rtlCol="0">
              <a:spAutoFit/>
            </a:bodyPr>
            <a:lstStyle/>
            <a:p>
              <a:r>
                <a:rPr lang="en-US" altLang="zh-CN" sz="1104" dirty="0">
                  <a:solidFill>
                    <a:schemeClr val="tx1">
                      <a:lumMod val="75000"/>
                      <a:lumOff val="25000"/>
                    </a:schemeClr>
                  </a:solidFill>
                  <a:latin typeface="方正兰亭纤黑_GBK" panose="02000000000000000000" pitchFamily="2" charset="-122"/>
                  <a:ea typeface="方正兰亭纤黑_GBK" panose="02000000000000000000" pitchFamily="2" charset="-122"/>
                </a:rPr>
                <a:t>Add Content</a:t>
              </a:r>
              <a:endParaRPr lang="zh-CN" altLang="en-US" sz="1104" dirty="0">
                <a:solidFill>
                  <a:schemeClr val="tx1">
                    <a:lumMod val="75000"/>
                    <a:lumOff val="25000"/>
                  </a:schemeClr>
                </a:solidFill>
                <a:latin typeface="方正兰亭纤黑_GBK" panose="02000000000000000000" pitchFamily="2" charset="-122"/>
                <a:ea typeface="方正兰亭纤黑_GBK" panose="02000000000000000000" pitchFamily="2" charset="-122"/>
              </a:endParaRPr>
            </a:p>
          </p:txBody>
        </p:sp>
        <p:sp>
          <p:nvSpPr>
            <p:cNvPr id="156" name="TextBox 155"/>
            <p:cNvSpPr txBox="1"/>
            <p:nvPr/>
          </p:nvSpPr>
          <p:spPr>
            <a:xfrm>
              <a:off x="3359113" y="5928238"/>
              <a:ext cx="8990744" cy="1282206"/>
            </a:xfrm>
            <a:prstGeom prst="rect">
              <a:avLst/>
            </a:prstGeom>
            <a:noFill/>
          </p:spPr>
          <p:txBody>
            <a:bodyPr wrap="square" rtlCol="0">
              <a:spAutoFit/>
            </a:bodyPr>
            <a:lstStyle/>
            <a:p>
              <a:pPr>
                <a:lnSpc>
                  <a:spcPct val="150000"/>
                </a:lnSpc>
              </a:pPr>
              <a:r>
                <a:rPr lang="zh-CN" altLang="en-US" sz="844" dirty="0">
                  <a:solidFill>
                    <a:schemeClr val="tx1">
                      <a:lumMod val="65000"/>
                      <a:lumOff val="35000"/>
                    </a:schemeClr>
                  </a:solidFill>
                  <a:latin typeface="微软雅黑" pitchFamily="34" charset="-122"/>
                  <a:ea typeface="微软雅黑" pitchFamily="34" charset="-122"/>
                </a:rPr>
                <a:t>您的内容打在这里，或者通过复制您的文本后，在此框中选择粘贴，并选择只保留文字。您的内容打在这里，或者通</a:t>
              </a:r>
              <a:endParaRPr lang="en-US" altLang="zh-CN" sz="844" dirty="0">
                <a:solidFill>
                  <a:schemeClr val="tx1">
                    <a:lumMod val="65000"/>
                    <a:lumOff val="35000"/>
                  </a:schemeClr>
                </a:solidFill>
                <a:latin typeface="微软雅黑" pitchFamily="34" charset="-122"/>
                <a:ea typeface="微软雅黑" pitchFamily="34" charset="-122"/>
              </a:endParaRPr>
            </a:p>
          </p:txBody>
        </p:sp>
      </p:gr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858616446"/>
      </p:ext>
    </p:extLst>
  </p:cSld>
  <p:clrMapOvr>
    <a:masterClrMapping/>
  </p:clrMapOvr>
  <mc:AlternateContent xmlns:mc="http://schemas.openxmlformats.org/markup-compatibility/2006" xmlns:p14="http://schemas.microsoft.com/office/powerpoint/2010/main">
    <mc:Choice Requires="p14">
      <p:transition spd="slow" p14:dur="900" advClick="0" advTm="0">
        <p14:warp dir="in"/>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childTnLst>
                          </p:cTn>
                        </p:par>
                        <p:par>
                          <p:cTn id="10" fill="hold">
                            <p:stCondLst>
                              <p:cond delay="500"/>
                            </p:stCondLst>
                            <p:childTnLst>
                              <p:par>
                                <p:cTn id="11" presetID="22" presetClass="entr" presetSubtype="8" fill="hold" nodeType="after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wipe(left)">
                                      <p:cBhvr>
                                        <p:cTn id="13" dur="500"/>
                                        <p:tgtEl>
                                          <p:spTgt spid="6"/>
                                        </p:tgtEl>
                                      </p:cBhvr>
                                    </p:animEffect>
                                  </p:childTnLst>
                                </p:cTn>
                              </p:par>
                            </p:childTnLst>
                          </p:cTn>
                        </p:par>
                        <p:par>
                          <p:cTn id="14" fill="hold">
                            <p:stCondLst>
                              <p:cond delay="1000"/>
                            </p:stCondLst>
                            <p:childTnLst>
                              <p:par>
                                <p:cTn id="15" presetID="10" presetClass="entr" presetSubtype="0" fill="hold" nodeType="after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fade">
                                      <p:cBhvr>
                                        <p:cTn id="17" dur="500"/>
                                        <p:tgtEl>
                                          <p:spTgt spid="11"/>
                                        </p:tgtEl>
                                      </p:cBhvr>
                                    </p:animEffect>
                                  </p:childTnLst>
                                </p:cTn>
                              </p:par>
                            </p:childTnLst>
                          </p:cTn>
                        </p:par>
                        <p:par>
                          <p:cTn id="18" fill="hold">
                            <p:stCondLst>
                              <p:cond delay="1500"/>
                            </p:stCondLst>
                            <p:childTnLst>
                              <p:par>
                                <p:cTn id="19" presetID="12" presetClass="entr" presetSubtype="4" fill="hold" grpId="0" nodeType="afterEffect">
                                  <p:stCondLst>
                                    <p:cond delay="0"/>
                                  </p:stCondLst>
                                  <p:childTnLst>
                                    <p:set>
                                      <p:cBhvr>
                                        <p:cTn id="20" dur="1" fill="hold">
                                          <p:stCondLst>
                                            <p:cond delay="0"/>
                                          </p:stCondLst>
                                        </p:cTn>
                                        <p:tgtEl>
                                          <p:spTgt spid="71"/>
                                        </p:tgtEl>
                                        <p:attrNameLst>
                                          <p:attrName>style.visibility</p:attrName>
                                        </p:attrNameLst>
                                      </p:cBhvr>
                                      <p:to>
                                        <p:strVal val="visible"/>
                                      </p:to>
                                    </p:set>
                                    <p:anim calcmode="lin" valueType="num">
                                      <p:cBhvr additive="base">
                                        <p:cTn id="21" dur="300"/>
                                        <p:tgtEl>
                                          <p:spTgt spid="71"/>
                                        </p:tgtEl>
                                        <p:attrNameLst>
                                          <p:attrName>ppt_y</p:attrName>
                                        </p:attrNameLst>
                                      </p:cBhvr>
                                      <p:tavLst>
                                        <p:tav tm="0">
                                          <p:val>
                                            <p:strVal val="#ppt_y+#ppt_h*1.125000"/>
                                          </p:val>
                                        </p:tav>
                                        <p:tav tm="100000">
                                          <p:val>
                                            <p:strVal val="#ppt_y"/>
                                          </p:val>
                                        </p:tav>
                                      </p:tavLst>
                                    </p:anim>
                                    <p:animEffect transition="in" filter="wipe(up)">
                                      <p:cBhvr>
                                        <p:cTn id="22" dur="300"/>
                                        <p:tgtEl>
                                          <p:spTgt spid="71"/>
                                        </p:tgtEl>
                                      </p:cBhvr>
                                    </p:animEffect>
                                  </p:childTnLst>
                                </p:cTn>
                              </p:par>
                            </p:childTnLst>
                          </p:cTn>
                        </p:par>
                        <p:par>
                          <p:cTn id="23" fill="hold">
                            <p:stCondLst>
                              <p:cond delay="1800"/>
                            </p:stCondLst>
                            <p:childTnLst>
                              <p:par>
                                <p:cTn id="24" presetID="10" presetClass="entr" presetSubtype="0" fill="hold" grpId="0" nodeType="afterEffect">
                                  <p:stCondLst>
                                    <p:cond delay="0"/>
                                  </p:stCondLst>
                                  <p:childTnLst>
                                    <p:set>
                                      <p:cBhvr>
                                        <p:cTn id="25" dur="1" fill="hold">
                                          <p:stCondLst>
                                            <p:cond delay="0"/>
                                          </p:stCondLst>
                                        </p:cTn>
                                        <p:tgtEl>
                                          <p:spTgt spid="64"/>
                                        </p:tgtEl>
                                        <p:attrNameLst>
                                          <p:attrName>style.visibility</p:attrName>
                                        </p:attrNameLst>
                                      </p:cBhvr>
                                      <p:to>
                                        <p:strVal val="visible"/>
                                      </p:to>
                                    </p:set>
                                    <p:animEffect transition="in" filter="fade">
                                      <p:cBhvr>
                                        <p:cTn id="26" dur="500"/>
                                        <p:tgtEl>
                                          <p:spTgt spid="64"/>
                                        </p:tgtEl>
                                      </p:cBhvr>
                                    </p:animEffect>
                                  </p:childTnLst>
                                </p:cTn>
                              </p:par>
                            </p:childTnLst>
                          </p:cTn>
                        </p:par>
                        <p:par>
                          <p:cTn id="27" fill="hold">
                            <p:stCondLst>
                              <p:cond delay="2300"/>
                            </p:stCondLst>
                            <p:childTnLst>
                              <p:par>
                                <p:cTn id="28" presetID="10" presetClass="entr" presetSubtype="0" fill="hold" nodeType="afterEffect">
                                  <p:stCondLst>
                                    <p:cond delay="0"/>
                                  </p:stCondLst>
                                  <p:childTnLst>
                                    <p:set>
                                      <p:cBhvr>
                                        <p:cTn id="29" dur="1" fill="hold">
                                          <p:stCondLst>
                                            <p:cond delay="0"/>
                                          </p:stCondLst>
                                        </p:cTn>
                                        <p:tgtEl>
                                          <p:spTgt spid="12"/>
                                        </p:tgtEl>
                                        <p:attrNameLst>
                                          <p:attrName>style.visibility</p:attrName>
                                        </p:attrNameLst>
                                      </p:cBhvr>
                                      <p:to>
                                        <p:strVal val="visible"/>
                                      </p:to>
                                    </p:set>
                                    <p:animEffect transition="in" filter="fade">
                                      <p:cBhvr>
                                        <p:cTn id="30" dur="500"/>
                                        <p:tgtEl>
                                          <p:spTgt spid="12"/>
                                        </p:tgtEl>
                                      </p:cBhvr>
                                    </p:animEffect>
                                  </p:childTnLst>
                                </p:cTn>
                              </p:par>
                            </p:childTnLst>
                          </p:cTn>
                        </p:par>
                        <p:par>
                          <p:cTn id="31" fill="hold">
                            <p:stCondLst>
                              <p:cond delay="2800"/>
                            </p:stCondLst>
                            <p:childTnLst>
                              <p:par>
                                <p:cTn id="32" presetID="12" presetClass="entr" presetSubtype="4" fill="hold" grpId="0" nodeType="afterEffect">
                                  <p:stCondLst>
                                    <p:cond delay="0"/>
                                  </p:stCondLst>
                                  <p:childTnLst>
                                    <p:set>
                                      <p:cBhvr>
                                        <p:cTn id="33" dur="1" fill="hold">
                                          <p:stCondLst>
                                            <p:cond delay="0"/>
                                          </p:stCondLst>
                                        </p:cTn>
                                        <p:tgtEl>
                                          <p:spTgt spid="134"/>
                                        </p:tgtEl>
                                        <p:attrNameLst>
                                          <p:attrName>style.visibility</p:attrName>
                                        </p:attrNameLst>
                                      </p:cBhvr>
                                      <p:to>
                                        <p:strVal val="visible"/>
                                      </p:to>
                                    </p:set>
                                    <p:anim calcmode="lin" valueType="num">
                                      <p:cBhvr additive="base">
                                        <p:cTn id="34" dur="300"/>
                                        <p:tgtEl>
                                          <p:spTgt spid="134"/>
                                        </p:tgtEl>
                                        <p:attrNameLst>
                                          <p:attrName>ppt_y</p:attrName>
                                        </p:attrNameLst>
                                      </p:cBhvr>
                                      <p:tavLst>
                                        <p:tav tm="0">
                                          <p:val>
                                            <p:strVal val="#ppt_y+#ppt_h*1.125000"/>
                                          </p:val>
                                        </p:tav>
                                        <p:tav tm="100000">
                                          <p:val>
                                            <p:strVal val="#ppt_y"/>
                                          </p:val>
                                        </p:tav>
                                      </p:tavLst>
                                    </p:anim>
                                    <p:animEffect transition="in" filter="wipe(up)">
                                      <p:cBhvr>
                                        <p:cTn id="35" dur="300"/>
                                        <p:tgtEl>
                                          <p:spTgt spid="134"/>
                                        </p:tgtEl>
                                      </p:cBhvr>
                                    </p:animEffect>
                                  </p:childTnLst>
                                </p:cTn>
                              </p:par>
                            </p:childTnLst>
                          </p:cTn>
                        </p:par>
                        <p:par>
                          <p:cTn id="36" fill="hold">
                            <p:stCondLst>
                              <p:cond delay="3100"/>
                            </p:stCondLst>
                            <p:childTnLst>
                              <p:par>
                                <p:cTn id="37" presetID="10" presetClass="entr" presetSubtype="0" fill="hold" grpId="0" nodeType="afterEffect">
                                  <p:stCondLst>
                                    <p:cond delay="0"/>
                                  </p:stCondLst>
                                  <p:childTnLst>
                                    <p:set>
                                      <p:cBhvr>
                                        <p:cTn id="38" dur="1" fill="hold">
                                          <p:stCondLst>
                                            <p:cond delay="0"/>
                                          </p:stCondLst>
                                        </p:cTn>
                                        <p:tgtEl>
                                          <p:spTgt spid="133"/>
                                        </p:tgtEl>
                                        <p:attrNameLst>
                                          <p:attrName>style.visibility</p:attrName>
                                        </p:attrNameLst>
                                      </p:cBhvr>
                                      <p:to>
                                        <p:strVal val="visible"/>
                                      </p:to>
                                    </p:set>
                                    <p:animEffect transition="in" filter="fade">
                                      <p:cBhvr>
                                        <p:cTn id="39" dur="500"/>
                                        <p:tgtEl>
                                          <p:spTgt spid="133"/>
                                        </p:tgtEl>
                                      </p:cBhvr>
                                    </p:animEffect>
                                  </p:childTnLst>
                                </p:cTn>
                              </p:par>
                            </p:childTnLst>
                          </p:cTn>
                        </p:par>
                        <p:par>
                          <p:cTn id="40" fill="hold">
                            <p:stCondLst>
                              <p:cond delay="3600"/>
                            </p:stCondLst>
                            <p:childTnLst>
                              <p:par>
                                <p:cTn id="41" presetID="10" presetClass="entr" presetSubtype="0" fill="hold" nodeType="afterEffect">
                                  <p:stCondLst>
                                    <p:cond delay="0"/>
                                  </p:stCondLst>
                                  <p:childTnLst>
                                    <p:set>
                                      <p:cBhvr>
                                        <p:cTn id="42" dur="1" fill="hold">
                                          <p:stCondLst>
                                            <p:cond delay="0"/>
                                          </p:stCondLst>
                                        </p:cTn>
                                        <p:tgtEl>
                                          <p:spTgt spid="13"/>
                                        </p:tgtEl>
                                        <p:attrNameLst>
                                          <p:attrName>style.visibility</p:attrName>
                                        </p:attrNameLst>
                                      </p:cBhvr>
                                      <p:to>
                                        <p:strVal val="visible"/>
                                      </p:to>
                                    </p:set>
                                    <p:animEffect transition="in" filter="fade">
                                      <p:cBhvr>
                                        <p:cTn id="43" dur="500"/>
                                        <p:tgtEl>
                                          <p:spTgt spid="13"/>
                                        </p:tgtEl>
                                      </p:cBhvr>
                                    </p:animEffect>
                                  </p:childTnLst>
                                </p:cTn>
                              </p:par>
                            </p:childTnLst>
                          </p:cTn>
                        </p:par>
                        <p:par>
                          <p:cTn id="44" fill="hold">
                            <p:stCondLst>
                              <p:cond delay="4100"/>
                            </p:stCondLst>
                            <p:childTnLst>
                              <p:par>
                                <p:cTn id="45" presetID="12" presetClass="entr" presetSubtype="4" fill="hold" grpId="0" nodeType="afterEffect">
                                  <p:stCondLst>
                                    <p:cond delay="0"/>
                                  </p:stCondLst>
                                  <p:childTnLst>
                                    <p:set>
                                      <p:cBhvr>
                                        <p:cTn id="46" dur="1" fill="hold">
                                          <p:stCondLst>
                                            <p:cond delay="0"/>
                                          </p:stCondLst>
                                        </p:cTn>
                                        <p:tgtEl>
                                          <p:spTgt spid="139"/>
                                        </p:tgtEl>
                                        <p:attrNameLst>
                                          <p:attrName>style.visibility</p:attrName>
                                        </p:attrNameLst>
                                      </p:cBhvr>
                                      <p:to>
                                        <p:strVal val="visible"/>
                                      </p:to>
                                    </p:set>
                                    <p:anim calcmode="lin" valueType="num">
                                      <p:cBhvr additive="base">
                                        <p:cTn id="47" dur="300"/>
                                        <p:tgtEl>
                                          <p:spTgt spid="139"/>
                                        </p:tgtEl>
                                        <p:attrNameLst>
                                          <p:attrName>ppt_y</p:attrName>
                                        </p:attrNameLst>
                                      </p:cBhvr>
                                      <p:tavLst>
                                        <p:tav tm="0">
                                          <p:val>
                                            <p:strVal val="#ppt_y+#ppt_h*1.125000"/>
                                          </p:val>
                                        </p:tav>
                                        <p:tav tm="100000">
                                          <p:val>
                                            <p:strVal val="#ppt_y"/>
                                          </p:val>
                                        </p:tav>
                                      </p:tavLst>
                                    </p:anim>
                                    <p:animEffect transition="in" filter="wipe(up)">
                                      <p:cBhvr>
                                        <p:cTn id="48" dur="300"/>
                                        <p:tgtEl>
                                          <p:spTgt spid="139"/>
                                        </p:tgtEl>
                                      </p:cBhvr>
                                    </p:animEffect>
                                  </p:childTnLst>
                                </p:cTn>
                              </p:par>
                            </p:childTnLst>
                          </p:cTn>
                        </p:par>
                        <p:par>
                          <p:cTn id="49" fill="hold">
                            <p:stCondLst>
                              <p:cond delay="4400"/>
                            </p:stCondLst>
                            <p:childTnLst>
                              <p:par>
                                <p:cTn id="50" presetID="10" presetClass="entr" presetSubtype="0" fill="hold" grpId="0" nodeType="afterEffect">
                                  <p:stCondLst>
                                    <p:cond delay="0"/>
                                  </p:stCondLst>
                                  <p:childTnLst>
                                    <p:set>
                                      <p:cBhvr>
                                        <p:cTn id="51" dur="1" fill="hold">
                                          <p:stCondLst>
                                            <p:cond delay="0"/>
                                          </p:stCondLst>
                                        </p:cTn>
                                        <p:tgtEl>
                                          <p:spTgt spid="138"/>
                                        </p:tgtEl>
                                        <p:attrNameLst>
                                          <p:attrName>style.visibility</p:attrName>
                                        </p:attrNameLst>
                                      </p:cBhvr>
                                      <p:to>
                                        <p:strVal val="visible"/>
                                      </p:to>
                                    </p:set>
                                    <p:animEffect transition="in" filter="fade">
                                      <p:cBhvr>
                                        <p:cTn id="52" dur="500"/>
                                        <p:tgtEl>
                                          <p:spTgt spid="138"/>
                                        </p:tgtEl>
                                      </p:cBhvr>
                                    </p:animEffect>
                                  </p:childTnLst>
                                </p:cTn>
                              </p:par>
                            </p:childTnLst>
                          </p:cTn>
                        </p:par>
                        <p:par>
                          <p:cTn id="53" fill="hold">
                            <p:stCondLst>
                              <p:cond delay="4900"/>
                            </p:stCondLst>
                            <p:childTnLst>
                              <p:par>
                                <p:cTn id="54" presetID="10" presetClass="entr" presetSubtype="0" fill="hold" nodeType="afterEffect">
                                  <p:stCondLst>
                                    <p:cond delay="0"/>
                                  </p:stCondLst>
                                  <p:childTnLst>
                                    <p:set>
                                      <p:cBhvr>
                                        <p:cTn id="55" dur="1" fill="hold">
                                          <p:stCondLst>
                                            <p:cond delay="0"/>
                                          </p:stCondLst>
                                        </p:cTn>
                                        <p:tgtEl>
                                          <p:spTgt spid="14"/>
                                        </p:tgtEl>
                                        <p:attrNameLst>
                                          <p:attrName>style.visibility</p:attrName>
                                        </p:attrNameLst>
                                      </p:cBhvr>
                                      <p:to>
                                        <p:strVal val="visible"/>
                                      </p:to>
                                    </p:set>
                                    <p:animEffect transition="in" filter="fade">
                                      <p:cBhvr>
                                        <p:cTn id="56" dur="500"/>
                                        <p:tgtEl>
                                          <p:spTgt spid="14"/>
                                        </p:tgtEl>
                                      </p:cBhvr>
                                    </p:animEffect>
                                  </p:childTnLst>
                                </p:cTn>
                              </p:par>
                            </p:childTnLst>
                          </p:cTn>
                        </p:par>
                        <p:par>
                          <p:cTn id="57" fill="hold">
                            <p:stCondLst>
                              <p:cond delay="5400"/>
                            </p:stCondLst>
                            <p:childTnLst>
                              <p:par>
                                <p:cTn id="58" presetID="12" presetClass="entr" presetSubtype="4" fill="hold" grpId="0" nodeType="afterEffect">
                                  <p:stCondLst>
                                    <p:cond delay="0"/>
                                  </p:stCondLst>
                                  <p:childTnLst>
                                    <p:set>
                                      <p:cBhvr>
                                        <p:cTn id="59" dur="1" fill="hold">
                                          <p:stCondLst>
                                            <p:cond delay="0"/>
                                          </p:stCondLst>
                                        </p:cTn>
                                        <p:tgtEl>
                                          <p:spTgt spid="144"/>
                                        </p:tgtEl>
                                        <p:attrNameLst>
                                          <p:attrName>style.visibility</p:attrName>
                                        </p:attrNameLst>
                                      </p:cBhvr>
                                      <p:to>
                                        <p:strVal val="visible"/>
                                      </p:to>
                                    </p:set>
                                    <p:anim calcmode="lin" valueType="num">
                                      <p:cBhvr additive="base">
                                        <p:cTn id="60" dur="300"/>
                                        <p:tgtEl>
                                          <p:spTgt spid="144"/>
                                        </p:tgtEl>
                                        <p:attrNameLst>
                                          <p:attrName>ppt_y</p:attrName>
                                        </p:attrNameLst>
                                      </p:cBhvr>
                                      <p:tavLst>
                                        <p:tav tm="0">
                                          <p:val>
                                            <p:strVal val="#ppt_y+#ppt_h*1.125000"/>
                                          </p:val>
                                        </p:tav>
                                        <p:tav tm="100000">
                                          <p:val>
                                            <p:strVal val="#ppt_y"/>
                                          </p:val>
                                        </p:tav>
                                      </p:tavLst>
                                    </p:anim>
                                    <p:animEffect transition="in" filter="wipe(up)">
                                      <p:cBhvr>
                                        <p:cTn id="61" dur="300"/>
                                        <p:tgtEl>
                                          <p:spTgt spid="144"/>
                                        </p:tgtEl>
                                      </p:cBhvr>
                                    </p:animEffect>
                                  </p:childTnLst>
                                </p:cTn>
                              </p:par>
                            </p:childTnLst>
                          </p:cTn>
                        </p:par>
                        <p:par>
                          <p:cTn id="62" fill="hold">
                            <p:stCondLst>
                              <p:cond delay="5700"/>
                            </p:stCondLst>
                            <p:childTnLst>
                              <p:par>
                                <p:cTn id="63" presetID="10" presetClass="entr" presetSubtype="0" fill="hold" grpId="0" nodeType="afterEffect">
                                  <p:stCondLst>
                                    <p:cond delay="0"/>
                                  </p:stCondLst>
                                  <p:childTnLst>
                                    <p:set>
                                      <p:cBhvr>
                                        <p:cTn id="64" dur="1" fill="hold">
                                          <p:stCondLst>
                                            <p:cond delay="0"/>
                                          </p:stCondLst>
                                        </p:cTn>
                                        <p:tgtEl>
                                          <p:spTgt spid="143"/>
                                        </p:tgtEl>
                                        <p:attrNameLst>
                                          <p:attrName>style.visibility</p:attrName>
                                        </p:attrNameLst>
                                      </p:cBhvr>
                                      <p:to>
                                        <p:strVal val="visible"/>
                                      </p:to>
                                    </p:set>
                                    <p:animEffect transition="in" filter="fade">
                                      <p:cBhvr>
                                        <p:cTn id="65" dur="500"/>
                                        <p:tgtEl>
                                          <p:spTgt spid="1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4" grpId="0"/>
      <p:bldP spid="71" grpId="0" animBg="1"/>
      <p:bldP spid="133" grpId="0"/>
      <p:bldP spid="134" grpId="0" animBg="1"/>
      <p:bldP spid="138" grpId="0"/>
      <p:bldP spid="139" grpId="0" animBg="1"/>
      <p:bldP spid="143" grpId="0"/>
      <p:bldP spid="144"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0" y="0"/>
            <a:ext cx="9144000" cy="5143500"/>
          </a:xfrm>
          <a:prstGeom prst="rect">
            <a:avLst/>
          </a:prstGeom>
        </p:spPr>
      </p:pic>
      <p:pic>
        <p:nvPicPr>
          <p:cNvPr id="4" name="图片 3"/>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205159" y="-12700"/>
            <a:ext cx="991117" cy="1871554"/>
          </a:xfrm>
          <a:prstGeom prst="rect">
            <a:avLst/>
          </a:prstGeom>
        </p:spPr>
      </p:pic>
      <p:pic>
        <p:nvPicPr>
          <p:cNvPr id="5" name="图片 4"/>
          <p:cNvPicPr>
            <a:picLocks noChangeAspect="1"/>
          </p:cNvPicPr>
          <p:nvPr/>
        </p:nvPicPr>
        <p:blipFill rotWithShape="1">
          <a:blip r:embed="rId4" cstate="screen">
            <a:extLst>
              <a:ext uri="{28A0092B-C50C-407E-A947-70E740481C1C}">
                <a14:useLocalDpi xmlns:a14="http://schemas.microsoft.com/office/drawing/2010/main"/>
              </a:ext>
            </a:extLst>
          </a:blip>
          <a:srcRect b="-1667"/>
          <a:stretch/>
        </p:blipFill>
        <p:spPr>
          <a:xfrm>
            <a:off x="6855953" y="229328"/>
            <a:ext cx="2288047" cy="2323592"/>
          </a:xfrm>
          <a:prstGeom prst="rect">
            <a:avLst/>
          </a:prstGeom>
        </p:spPr>
      </p:pic>
      <p:pic>
        <p:nvPicPr>
          <p:cNvPr id="6" name="图片 5"/>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033547" y="2023703"/>
            <a:ext cx="1173320" cy="586660"/>
          </a:xfrm>
          <a:prstGeom prst="rect">
            <a:avLst/>
          </a:prstGeom>
        </p:spPr>
      </p:pic>
      <p:pic>
        <p:nvPicPr>
          <p:cNvPr id="8" name="图片 7"/>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0" y="2782247"/>
            <a:ext cx="9144000" cy="2357489"/>
          </a:xfrm>
          <a:prstGeom prst="rect">
            <a:avLst/>
          </a:prstGeom>
        </p:spPr>
      </p:pic>
      <p:pic>
        <p:nvPicPr>
          <p:cNvPr id="7" name="图片 6"/>
          <p:cNvPicPr>
            <a:picLocks noChangeAspect="1"/>
          </p:cNvPicPr>
          <p:nvPr/>
        </p:nvPicPr>
        <p:blipFill>
          <a:blip r:embed="rId7" cstate="screen">
            <a:extLst>
              <a:ext uri="{BEBA8EAE-BF5A-486C-A8C5-ECC9F3942E4B}">
                <a14:imgProps xmlns:a14="http://schemas.microsoft.com/office/drawing/2010/main">
                  <a14:imgLayer r:embed="rId8">
                    <a14:imgEffect>
                      <a14:saturation sat="400000"/>
                    </a14:imgEffect>
                  </a14:imgLayer>
                </a14:imgProps>
              </a:ext>
              <a:ext uri="{28A0092B-C50C-407E-A947-70E740481C1C}">
                <a14:useLocalDpi xmlns:a14="http://schemas.microsoft.com/office/drawing/2010/main"/>
              </a:ext>
            </a:extLst>
          </a:blip>
          <a:stretch>
            <a:fillRect/>
          </a:stretch>
        </p:blipFill>
        <p:spPr>
          <a:xfrm>
            <a:off x="6226019" y="2331143"/>
            <a:ext cx="2464313" cy="2692913"/>
          </a:xfrm>
          <a:prstGeom prst="rect">
            <a:avLst/>
          </a:prstGeom>
        </p:spPr>
      </p:pic>
      <p:sp>
        <p:nvSpPr>
          <p:cNvPr id="15" name="文本框 14"/>
          <p:cNvSpPr txBox="1"/>
          <p:nvPr/>
        </p:nvSpPr>
        <p:spPr>
          <a:xfrm>
            <a:off x="1620207" y="1709223"/>
            <a:ext cx="5501827" cy="830997"/>
          </a:xfrm>
          <a:prstGeom prst="rect">
            <a:avLst/>
          </a:prstGeom>
          <a:noFill/>
        </p:spPr>
        <p:txBody>
          <a:bodyPr wrap="none" rtlCol="0">
            <a:spAutoFit/>
          </a:bodyPr>
          <a:lstStyle/>
          <a:p>
            <a:r>
              <a:rPr lang="zh-CN" altLang="en-US" sz="4800" b="1" dirty="0" smtClean="0">
                <a:solidFill>
                  <a:srgbClr val="FF0000"/>
                </a:solidFill>
                <a:latin typeface="+mj-ea"/>
                <a:ea typeface="+mj-ea"/>
              </a:rPr>
              <a:t>感谢观看 </a:t>
            </a:r>
            <a:r>
              <a:rPr lang="en-US" altLang="zh-CN" sz="4800" b="1" dirty="0" smtClean="0">
                <a:solidFill>
                  <a:srgbClr val="FF0000"/>
                </a:solidFill>
                <a:latin typeface="+mj-ea"/>
                <a:ea typeface="+mj-ea"/>
              </a:rPr>
              <a:t>THANKS</a:t>
            </a:r>
            <a:endParaRPr lang="zh-CN" altLang="en-US" sz="4800" b="1" dirty="0">
              <a:solidFill>
                <a:srgbClr val="FF0000"/>
              </a:solidFill>
              <a:latin typeface="+mj-ea"/>
              <a:ea typeface="+mj-ea"/>
            </a:endParaRPr>
          </a:p>
        </p:txBody>
      </p:sp>
      <p:sp>
        <p:nvSpPr>
          <p:cNvPr id="16" name="文本框 15"/>
          <p:cNvSpPr txBox="1"/>
          <p:nvPr/>
        </p:nvSpPr>
        <p:spPr>
          <a:xfrm>
            <a:off x="2373618" y="1214868"/>
            <a:ext cx="2720617" cy="523220"/>
          </a:xfrm>
          <a:prstGeom prst="rect">
            <a:avLst/>
          </a:prstGeom>
          <a:noFill/>
        </p:spPr>
        <p:txBody>
          <a:bodyPr wrap="none" rtlCol="0">
            <a:spAutoFit/>
          </a:bodyPr>
          <a:lstStyle/>
          <a:p>
            <a:r>
              <a:rPr lang="en-US" altLang="zh-CN" sz="2800" b="1" dirty="0" smtClean="0">
                <a:solidFill>
                  <a:srgbClr val="FF0000"/>
                </a:solidFill>
              </a:rPr>
              <a:t>20XXPOWERPOINT</a:t>
            </a:r>
            <a:endParaRPr lang="zh-CN" altLang="en-US" sz="2800" b="1" dirty="0">
              <a:solidFill>
                <a:srgbClr val="FF0000"/>
              </a:solidFill>
            </a:endParaRPr>
          </a:p>
        </p:txBody>
      </p:sp>
      <p:sp>
        <p:nvSpPr>
          <p:cNvPr id="17" name="文本框 16"/>
          <p:cNvSpPr txBox="1"/>
          <p:nvPr/>
        </p:nvSpPr>
        <p:spPr>
          <a:xfrm>
            <a:off x="2251790" y="2552920"/>
            <a:ext cx="3518912" cy="400110"/>
          </a:xfrm>
          <a:prstGeom prst="rect">
            <a:avLst/>
          </a:prstGeom>
          <a:noFill/>
        </p:spPr>
        <p:txBody>
          <a:bodyPr wrap="none" rtlCol="0">
            <a:spAutoFit/>
          </a:bodyPr>
          <a:lstStyle/>
          <a:p>
            <a:r>
              <a:rPr lang="zh-CN" altLang="en-US" sz="2000" dirty="0">
                <a:solidFill>
                  <a:srgbClr val="FF0000"/>
                </a:solidFill>
              </a:rPr>
              <a:t>单击此处添加您的副标题文字</a:t>
            </a:r>
          </a:p>
        </p:txBody>
      </p:sp>
    </p:spTree>
    <p:extLst>
      <p:ext uri="{BB962C8B-B14F-4D97-AF65-F5344CB8AC3E}">
        <p14:creationId xmlns:p14="http://schemas.microsoft.com/office/powerpoint/2010/main" val="2725120540"/>
      </p:ext>
    </p:extLst>
  </p:cSld>
  <p:clrMapOvr>
    <a:masterClrMapping/>
  </p:clrMapOvr>
  <mc:AlternateContent xmlns:mc="http://schemas.openxmlformats.org/markup-compatibility/2006" xmlns:p14="http://schemas.microsoft.com/office/powerpoint/2010/main">
    <mc:Choice Requires="p14">
      <p:transition spd="slow" p14:dur="900" advClick="0" advTm="0">
        <p14:warp dir="in"/>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0" presetClass="entr" presetSubtype="0" decel="100000"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1000" fill="hold"/>
                                        <p:tgtEl>
                                          <p:spTgt spid="8"/>
                                        </p:tgtEl>
                                        <p:attrNameLst>
                                          <p:attrName>ppt_w</p:attrName>
                                        </p:attrNameLst>
                                      </p:cBhvr>
                                      <p:tavLst>
                                        <p:tav tm="0">
                                          <p:val>
                                            <p:strVal val="#ppt_w+.3"/>
                                          </p:val>
                                        </p:tav>
                                        <p:tav tm="100000">
                                          <p:val>
                                            <p:strVal val="#ppt_w"/>
                                          </p:val>
                                        </p:tav>
                                      </p:tavLst>
                                    </p:anim>
                                    <p:anim calcmode="lin" valueType="num">
                                      <p:cBhvr>
                                        <p:cTn id="8" dur="1000" fill="hold"/>
                                        <p:tgtEl>
                                          <p:spTgt spid="8"/>
                                        </p:tgtEl>
                                        <p:attrNameLst>
                                          <p:attrName>ppt_h</p:attrName>
                                        </p:attrNameLst>
                                      </p:cBhvr>
                                      <p:tavLst>
                                        <p:tav tm="0">
                                          <p:val>
                                            <p:strVal val="#ppt_h"/>
                                          </p:val>
                                        </p:tav>
                                        <p:tav tm="100000">
                                          <p:val>
                                            <p:strVal val="#ppt_h"/>
                                          </p:val>
                                        </p:tav>
                                      </p:tavLst>
                                    </p:anim>
                                    <p:animEffect transition="in" filter="fade">
                                      <p:cBhvr>
                                        <p:cTn id="9" dur="1000"/>
                                        <p:tgtEl>
                                          <p:spTgt spid="8"/>
                                        </p:tgtEl>
                                      </p:cBhvr>
                                    </p:animEffect>
                                  </p:childTnLst>
                                </p:cTn>
                              </p:par>
                            </p:childTnLst>
                          </p:cTn>
                        </p:par>
                        <p:par>
                          <p:cTn id="10" fill="hold">
                            <p:stCondLst>
                              <p:cond delay="1000"/>
                            </p:stCondLst>
                            <p:childTnLst>
                              <p:par>
                                <p:cTn id="11" presetID="2" presetClass="entr" presetSubtype="2" fill="hold" nodeType="after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additive="base">
                                        <p:cTn id="13" dur="1000" fill="hold"/>
                                        <p:tgtEl>
                                          <p:spTgt spid="7"/>
                                        </p:tgtEl>
                                        <p:attrNameLst>
                                          <p:attrName>ppt_x</p:attrName>
                                        </p:attrNameLst>
                                      </p:cBhvr>
                                      <p:tavLst>
                                        <p:tav tm="0">
                                          <p:val>
                                            <p:strVal val="1+#ppt_w/2"/>
                                          </p:val>
                                        </p:tav>
                                        <p:tav tm="100000">
                                          <p:val>
                                            <p:strVal val="#ppt_x"/>
                                          </p:val>
                                        </p:tav>
                                      </p:tavLst>
                                    </p:anim>
                                    <p:anim calcmode="lin" valueType="num">
                                      <p:cBhvr additive="base">
                                        <p:cTn id="14" dur="1000" fill="hold"/>
                                        <p:tgtEl>
                                          <p:spTgt spid="7"/>
                                        </p:tgtEl>
                                        <p:attrNameLst>
                                          <p:attrName>ppt_y</p:attrName>
                                        </p:attrNameLst>
                                      </p:cBhvr>
                                      <p:tavLst>
                                        <p:tav tm="0">
                                          <p:val>
                                            <p:strVal val="#ppt_y"/>
                                          </p:val>
                                        </p:tav>
                                        <p:tav tm="100000">
                                          <p:val>
                                            <p:strVal val="#ppt_y"/>
                                          </p:val>
                                        </p:tav>
                                      </p:tavLst>
                                    </p:anim>
                                  </p:childTnLst>
                                </p:cTn>
                              </p:par>
                            </p:childTnLst>
                          </p:cTn>
                        </p:par>
                        <p:par>
                          <p:cTn id="15" fill="hold">
                            <p:stCondLst>
                              <p:cond delay="2000"/>
                            </p:stCondLst>
                            <p:childTnLst>
                              <p:par>
                                <p:cTn id="16" presetID="42" presetClass="entr" presetSubtype="0" fill="hold" nodeType="afterEffect">
                                  <p:stCondLst>
                                    <p:cond delay="0"/>
                                  </p:stCondLst>
                                  <p:childTnLst>
                                    <p:set>
                                      <p:cBhvr>
                                        <p:cTn id="17" dur="1" fill="hold">
                                          <p:stCondLst>
                                            <p:cond delay="0"/>
                                          </p:stCondLst>
                                        </p:cTn>
                                        <p:tgtEl>
                                          <p:spTgt spid="5"/>
                                        </p:tgtEl>
                                        <p:attrNameLst>
                                          <p:attrName>style.visibility</p:attrName>
                                        </p:attrNameLst>
                                      </p:cBhvr>
                                      <p:to>
                                        <p:strVal val="visible"/>
                                      </p:to>
                                    </p:set>
                                    <p:animEffect transition="in" filter="fade">
                                      <p:cBhvr>
                                        <p:cTn id="18" dur="1000"/>
                                        <p:tgtEl>
                                          <p:spTgt spid="5"/>
                                        </p:tgtEl>
                                      </p:cBhvr>
                                    </p:animEffect>
                                    <p:anim calcmode="lin" valueType="num">
                                      <p:cBhvr>
                                        <p:cTn id="19" dur="1000" fill="hold"/>
                                        <p:tgtEl>
                                          <p:spTgt spid="5"/>
                                        </p:tgtEl>
                                        <p:attrNameLst>
                                          <p:attrName>ppt_x</p:attrName>
                                        </p:attrNameLst>
                                      </p:cBhvr>
                                      <p:tavLst>
                                        <p:tav tm="0">
                                          <p:val>
                                            <p:strVal val="#ppt_x"/>
                                          </p:val>
                                        </p:tav>
                                        <p:tav tm="100000">
                                          <p:val>
                                            <p:strVal val="#ppt_x"/>
                                          </p:val>
                                        </p:tav>
                                      </p:tavLst>
                                    </p:anim>
                                    <p:anim calcmode="lin" valueType="num">
                                      <p:cBhvr>
                                        <p:cTn id="20" dur="1000" fill="hold"/>
                                        <p:tgtEl>
                                          <p:spTgt spid="5"/>
                                        </p:tgtEl>
                                        <p:attrNameLst>
                                          <p:attrName>ppt_y</p:attrName>
                                        </p:attrNameLst>
                                      </p:cBhvr>
                                      <p:tavLst>
                                        <p:tav tm="0">
                                          <p:val>
                                            <p:strVal val="#ppt_y+.1"/>
                                          </p:val>
                                        </p:tav>
                                        <p:tav tm="100000">
                                          <p:val>
                                            <p:strVal val="#ppt_y"/>
                                          </p:val>
                                        </p:tav>
                                      </p:tavLst>
                                    </p:anim>
                                  </p:childTnLst>
                                </p:cTn>
                              </p:par>
                            </p:childTnLst>
                          </p:cTn>
                        </p:par>
                        <p:par>
                          <p:cTn id="21" fill="hold">
                            <p:stCondLst>
                              <p:cond delay="3000"/>
                            </p:stCondLst>
                            <p:childTnLst>
                              <p:par>
                                <p:cTn id="22" presetID="22" presetClass="entr" presetSubtype="1" fill="hold" nodeType="afterEffect">
                                  <p:stCondLst>
                                    <p:cond delay="0"/>
                                  </p:stCondLst>
                                  <p:childTnLst>
                                    <p:set>
                                      <p:cBhvr>
                                        <p:cTn id="23" dur="1" fill="hold">
                                          <p:stCondLst>
                                            <p:cond delay="0"/>
                                          </p:stCondLst>
                                        </p:cTn>
                                        <p:tgtEl>
                                          <p:spTgt spid="4"/>
                                        </p:tgtEl>
                                        <p:attrNameLst>
                                          <p:attrName>style.visibility</p:attrName>
                                        </p:attrNameLst>
                                      </p:cBhvr>
                                      <p:to>
                                        <p:strVal val="visible"/>
                                      </p:to>
                                    </p:set>
                                    <p:animEffect transition="in" filter="wipe(up)">
                                      <p:cBhvr>
                                        <p:cTn id="24" dur="750"/>
                                        <p:tgtEl>
                                          <p:spTgt spid="4"/>
                                        </p:tgtEl>
                                      </p:cBhvr>
                                    </p:animEffect>
                                  </p:childTnLst>
                                </p:cTn>
                              </p:par>
                            </p:childTnLst>
                          </p:cTn>
                        </p:par>
                        <p:par>
                          <p:cTn id="25" fill="hold">
                            <p:stCondLst>
                              <p:cond delay="3750"/>
                            </p:stCondLst>
                            <p:childTnLst>
                              <p:par>
                                <p:cTn id="26" presetID="16" presetClass="entr" presetSubtype="21" fill="hold" grpId="0" nodeType="afterEffect">
                                  <p:stCondLst>
                                    <p:cond delay="0"/>
                                  </p:stCondLst>
                                  <p:childTnLst>
                                    <p:set>
                                      <p:cBhvr>
                                        <p:cTn id="27" dur="1" fill="hold">
                                          <p:stCondLst>
                                            <p:cond delay="0"/>
                                          </p:stCondLst>
                                        </p:cTn>
                                        <p:tgtEl>
                                          <p:spTgt spid="16"/>
                                        </p:tgtEl>
                                        <p:attrNameLst>
                                          <p:attrName>style.visibility</p:attrName>
                                        </p:attrNameLst>
                                      </p:cBhvr>
                                      <p:to>
                                        <p:strVal val="visible"/>
                                      </p:to>
                                    </p:set>
                                    <p:animEffect transition="in" filter="barn(inVertical)">
                                      <p:cBhvr>
                                        <p:cTn id="28" dur="750"/>
                                        <p:tgtEl>
                                          <p:spTgt spid="16"/>
                                        </p:tgtEl>
                                      </p:cBhvr>
                                    </p:animEffect>
                                  </p:childTnLst>
                                </p:cTn>
                              </p:par>
                            </p:childTnLst>
                          </p:cTn>
                        </p:par>
                        <p:par>
                          <p:cTn id="29" fill="hold">
                            <p:stCondLst>
                              <p:cond delay="4500"/>
                            </p:stCondLst>
                            <p:childTnLst>
                              <p:par>
                                <p:cTn id="30" presetID="42" presetClass="entr" presetSubtype="0" fill="hold" nodeType="afterEffect">
                                  <p:stCondLst>
                                    <p:cond delay="0"/>
                                  </p:stCondLst>
                                  <p:childTnLst>
                                    <p:set>
                                      <p:cBhvr>
                                        <p:cTn id="31" dur="1" fill="hold">
                                          <p:stCondLst>
                                            <p:cond delay="0"/>
                                          </p:stCondLst>
                                        </p:cTn>
                                        <p:tgtEl>
                                          <p:spTgt spid="6"/>
                                        </p:tgtEl>
                                        <p:attrNameLst>
                                          <p:attrName>style.visibility</p:attrName>
                                        </p:attrNameLst>
                                      </p:cBhvr>
                                      <p:to>
                                        <p:strVal val="visible"/>
                                      </p:to>
                                    </p:set>
                                    <p:animEffect transition="in" filter="fade">
                                      <p:cBhvr>
                                        <p:cTn id="32" dur="1000"/>
                                        <p:tgtEl>
                                          <p:spTgt spid="6"/>
                                        </p:tgtEl>
                                      </p:cBhvr>
                                    </p:animEffect>
                                    <p:anim calcmode="lin" valueType="num">
                                      <p:cBhvr>
                                        <p:cTn id="33" dur="1000" fill="hold"/>
                                        <p:tgtEl>
                                          <p:spTgt spid="6"/>
                                        </p:tgtEl>
                                        <p:attrNameLst>
                                          <p:attrName>ppt_x</p:attrName>
                                        </p:attrNameLst>
                                      </p:cBhvr>
                                      <p:tavLst>
                                        <p:tav tm="0">
                                          <p:val>
                                            <p:strVal val="#ppt_x"/>
                                          </p:val>
                                        </p:tav>
                                        <p:tav tm="100000">
                                          <p:val>
                                            <p:strVal val="#ppt_x"/>
                                          </p:val>
                                        </p:tav>
                                      </p:tavLst>
                                    </p:anim>
                                    <p:anim calcmode="lin" valueType="num">
                                      <p:cBhvr>
                                        <p:cTn id="34" dur="1000" fill="hold"/>
                                        <p:tgtEl>
                                          <p:spTgt spid="6"/>
                                        </p:tgtEl>
                                        <p:attrNameLst>
                                          <p:attrName>ppt_y</p:attrName>
                                        </p:attrNameLst>
                                      </p:cBhvr>
                                      <p:tavLst>
                                        <p:tav tm="0">
                                          <p:val>
                                            <p:strVal val="#ppt_y+.1"/>
                                          </p:val>
                                        </p:tav>
                                        <p:tav tm="100000">
                                          <p:val>
                                            <p:strVal val="#ppt_y"/>
                                          </p:val>
                                        </p:tav>
                                      </p:tavLst>
                                    </p:anim>
                                  </p:childTnLst>
                                </p:cTn>
                              </p:par>
                            </p:childTnLst>
                          </p:cTn>
                        </p:par>
                        <p:par>
                          <p:cTn id="35" fill="hold">
                            <p:stCondLst>
                              <p:cond delay="5500"/>
                            </p:stCondLst>
                            <p:childTnLst>
                              <p:par>
                                <p:cTn id="36" presetID="22" presetClass="entr" presetSubtype="8" fill="hold" grpId="0" nodeType="afterEffect">
                                  <p:stCondLst>
                                    <p:cond delay="0"/>
                                  </p:stCondLst>
                                  <p:childTnLst>
                                    <p:set>
                                      <p:cBhvr>
                                        <p:cTn id="37" dur="1" fill="hold">
                                          <p:stCondLst>
                                            <p:cond delay="0"/>
                                          </p:stCondLst>
                                        </p:cTn>
                                        <p:tgtEl>
                                          <p:spTgt spid="15"/>
                                        </p:tgtEl>
                                        <p:attrNameLst>
                                          <p:attrName>style.visibility</p:attrName>
                                        </p:attrNameLst>
                                      </p:cBhvr>
                                      <p:to>
                                        <p:strVal val="visible"/>
                                      </p:to>
                                    </p:set>
                                    <p:animEffect transition="in" filter="wipe(left)">
                                      <p:cBhvr>
                                        <p:cTn id="38" dur="1250"/>
                                        <p:tgtEl>
                                          <p:spTgt spid="15"/>
                                        </p:tgtEl>
                                      </p:cBhvr>
                                    </p:animEffect>
                                  </p:childTnLst>
                                </p:cTn>
                              </p:par>
                            </p:childTnLst>
                          </p:cTn>
                        </p:par>
                        <p:par>
                          <p:cTn id="39" fill="hold">
                            <p:stCondLst>
                              <p:cond delay="6750"/>
                            </p:stCondLst>
                            <p:childTnLst>
                              <p:par>
                                <p:cTn id="40" presetID="42" presetClass="entr" presetSubtype="0" fill="hold" grpId="0" nodeType="afterEffect">
                                  <p:stCondLst>
                                    <p:cond delay="0"/>
                                  </p:stCondLst>
                                  <p:childTnLst>
                                    <p:set>
                                      <p:cBhvr>
                                        <p:cTn id="41" dur="1" fill="hold">
                                          <p:stCondLst>
                                            <p:cond delay="0"/>
                                          </p:stCondLst>
                                        </p:cTn>
                                        <p:tgtEl>
                                          <p:spTgt spid="17"/>
                                        </p:tgtEl>
                                        <p:attrNameLst>
                                          <p:attrName>style.visibility</p:attrName>
                                        </p:attrNameLst>
                                      </p:cBhvr>
                                      <p:to>
                                        <p:strVal val="visible"/>
                                      </p:to>
                                    </p:set>
                                    <p:animEffect transition="in" filter="fade">
                                      <p:cBhvr>
                                        <p:cTn id="42" dur="1000"/>
                                        <p:tgtEl>
                                          <p:spTgt spid="17"/>
                                        </p:tgtEl>
                                      </p:cBhvr>
                                    </p:animEffect>
                                    <p:anim calcmode="lin" valueType="num">
                                      <p:cBhvr>
                                        <p:cTn id="43" dur="1000" fill="hold"/>
                                        <p:tgtEl>
                                          <p:spTgt spid="17"/>
                                        </p:tgtEl>
                                        <p:attrNameLst>
                                          <p:attrName>ppt_x</p:attrName>
                                        </p:attrNameLst>
                                      </p:cBhvr>
                                      <p:tavLst>
                                        <p:tav tm="0">
                                          <p:val>
                                            <p:strVal val="#ppt_x"/>
                                          </p:val>
                                        </p:tav>
                                        <p:tav tm="100000">
                                          <p:val>
                                            <p:strVal val="#ppt_x"/>
                                          </p:val>
                                        </p:tav>
                                      </p:tavLst>
                                    </p:anim>
                                    <p:anim calcmode="lin" valueType="num">
                                      <p:cBhvr>
                                        <p:cTn id="44" dur="1000" fill="hold"/>
                                        <p:tgtEl>
                                          <p:spTgt spid="1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p:bldP spid="17"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47669" y="3327835"/>
            <a:ext cx="6455579" cy="126957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248707"/>
            <a:ext cx="9144000" cy="1025122"/>
          </a:xfrm>
          <a:prstGeom prst="rect">
            <a:avLst/>
          </a:prstGeom>
          <a:solidFill>
            <a:schemeClr val="tx2">
              <a:lumMod val="75000"/>
            </a:schemeClr>
          </a:solidFill>
          <a:ln w="9525">
            <a:noFill/>
            <a:miter lim="800000"/>
            <a:headEnd/>
            <a:tailEnd/>
          </a:ln>
        </p:spPr>
        <p:txBody>
          <a:bodyPr wrap="none" anchor="ctr"/>
          <a:lstStyle/>
          <a:p>
            <a:pPr defTabSz="914400">
              <a:defRPr/>
            </a:pPr>
            <a:endParaRPr lang="zh-CN" altLang="en-US" sz="1800"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820802" y="236387"/>
            <a:ext cx="7711638" cy="2011329"/>
          </a:xfrm>
          <a:prstGeom prst="rect">
            <a:avLst/>
          </a:prstGeom>
          <a:noFill/>
          <a:ln>
            <a:noFill/>
          </a:ln>
        </p:spPr>
      </p:pic>
      <p:sp>
        <p:nvSpPr>
          <p:cNvPr id="15" name="Rectangle 3"/>
          <p:cNvSpPr>
            <a:spLocks noChangeArrowheads="1"/>
          </p:cNvSpPr>
          <p:nvPr/>
        </p:nvSpPr>
        <p:spPr bwMode="auto">
          <a:xfrm>
            <a:off x="468318" y="2323011"/>
            <a:ext cx="4103687" cy="121400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4572000" y="2323011"/>
            <a:ext cx="4103688" cy="1160003"/>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2915816"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7234001"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0770624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0" y="0"/>
            <a:ext cx="9144000" cy="5143500"/>
          </a:xfrm>
          <a:prstGeom prst="rect">
            <a:avLst/>
          </a:prstGeom>
        </p:spPr>
      </p:pic>
      <p:pic>
        <p:nvPicPr>
          <p:cNvPr id="4" name="图片 3"/>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205159" y="-12700"/>
            <a:ext cx="991117" cy="1871554"/>
          </a:xfrm>
          <a:prstGeom prst="rect">
            <a:avLst/>
          </a:prstGeom>
        </p:spPr>
      </p:pic>
      <p:pic>
        <p:nvPicPr>
          <p:cNvPr id="5" name="图片 4"/>
          <p:cNvPicPr>
            <a:picLocks noChangeAspect="1"/>
          </p:cNvPicPr>
          <p:nvPr/>
        </p:nvPicPr>
        <p:blipFill rotWithShape="1">
          <a:blip r:embed="rId4" cstate="screen">
            <a:extLst>
              <a:ext uri="{28A0092B-C50C-407E-A947-70E740481C1C}">
                <a14:useLocalDpi xmlns:a14="http://schemas.microsoft.com/office/drawing/2010/main"/>
              </a:ext>
            </a:extLst>
          </a:blip>
          <a:srcRect b="-1667"/>
          <a:stretch/>
        </p:blipFill>
        <p:spPr>
          <a:xfrm>
            <a:off x="6855953" y="229328"/>
            <a:ext cx="2288047" cy="2323592"/>
          </a:xfrm>
          <a:prstGeom prst="rect">
            <a:avLst/>
          </a:prstGeom>
        </p:spPr>
      </p:pic>
      <p:pic>
        <p:nvPicPr>
          <p:cNvPr id="6" name="图片 5"/>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2529351" y="1121394"/>
            <a:ext cx="2359058" cy="1179529"/>
          </a:xfrm>
          <a:prstGeom prst="rect">
            <a:avLst/>
          </a:prstGeom>
        </p:spPr>
      </p:pic>
      <p:pic>
        <p:nvPicPr>
          <p:cNvPr id="8" name="图片 7"/>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0" y="2782247"/>
            <a:ext cx="9144000" cy="2357489"/>
          </a:xfrm>
          <a:prstGeom prst="rect">
            <a:avLst/>
          </a:prstGeom>
        </p:spPr>
      </p:pic>
      <p:pic>
        <p:nvPicPr>
          <p:cNvPr id="7" name="图片 6"/>
          <p:cNvPicPr>
            <a:picLocks noChangeAspect="1"/>
          </p:cNvPicPr>
          <p:nvPr/>
        </p:nvPicPr>
        <p:blipFill>
          <a:blip r:embed="rId7" cstate="screen">
            <a:extLst>
              <a:ext uri="{BEBA8EAE-BF5A-486C-A8C5-ECC9F3942E4B}">
                <a14:imgProps xmlns:a14="http://schemas.microsoft.com/office/drawing/2010/main">
                  <a14:imgLayer r:embed="rId8">
                    <a14:imgEffect>
                      <a14:saturation sat="400000"/>
                    </a14:imgEffect>
                  </a14:imgLayer>
                </a14:imgProps>
              </a:ext>
              <a:ext uri="{28A0092B-C50C-407E-A947-70E740481C1C}">
                <a14:useLocalDpi xmlns:a14="http://schemas.microsoft.com/office/drawing/2010/main"/>
              </a:ext>
            </a:extLst>
          </a:blip>
          <a:stretch>
            <a:fillRect/>
          </a:stretch>
        </p:blipFill>
        <p:spPr>
          <a:xfrm>
            <a:off x="6226019" y="2331143"/>
            <a:ext cx="2464313" cy="2692913"/>
          </a:xfrm>
          <a:prstGeom prst="rect">
            <a:avLst/>
          </a:prstGeom>
        </p:spPr>
      </p:pic>
      <p:sp>
        <p:nvSpPr>
          <p:cNvPr id="2" name="文本框 1"/>
          <p:cNvSpPr txBox="1"/>
          <p:nvPr/>
        </p:nvSpPr>
        <p:spPr>
          <a:xfrm>
            <a:off x="3751301" y="921146"/>
            <a:ext cx="1389746" cy="1200329"/>
          </a:xfrm>
          <a:prstGeom prst="rect">
            <a:avLst/>
          </a:prstGeom>
          <a:noFill/>
        </p:spPr>
        <p:txBody>
          <a:bodyPr wrap="square" rtlCol="0">
            <a:spAutoFit/>
          </a:bodyPr>
          <a:lstStyle/>
          <a:p>
            <a:r>
              <a:rPr lang="en-US" altLang="zh-CN" sz="7200" b="1" dirty="0" smtClean="0">
                <a:solidFill>
                  <a:srgbClr val="FF0000"/>
                </a:solidFill>
                <a:latin typeface="+mj-ea"/>
                <a:ea typeface="+mj-ea"/>
              </a:rPr>
              <a:t>01</a:t>
            </a:r>
            <a:endParaRPr lang="zh-CN" altLang="en-US" sz="7200" b="1" dirty="0">
              <a:solidFill>
                <a:srgbClr val="FF0000"/>
              </a:solidFill>
              <a:latin typeface="+mj-ea"/>
              <a:ea typeface="+mj-ea"/>
            </a:endParaRPr>
          </a:p>
        </p:txBody>
      </p:sp>
      <p:sp>
        <p:nvSpPr>
          <p:cNvPr id="18" name="文本框 17"/>
          <p:cNvSpPr txBox="1"/>
          <p:nvPr/>
        </p:nvSpPr>
        <p:spPr>
          <a:xfrm>
            <a:off x="1940735" y="2436751"/>
            <a:ext cx="4288353" cy="707886"/>
          </a:xfrm>
          <a:prstGeom prst="rect">
            <a:avLst/>
          </a:prstGeom>
          <a:noFill/>
        </p:spPr>
        <p:txBody>
          <a:bodyPr wrap="none" rtlCol="0">
            <a:spAutoFit/>
          </a:bodyPr>
          <a:lstStyle/>
          <a:p>
            <a:r>
              <a:rPr lang="zh-CN" altLang="en-US" sz="4000" b="1" dirty="0" smtClean="0">
                <a:solidFill>
                  <a:srgbClr val="FF0000"/>
                </a:solidFill>
                <a:latin typeface="+mj-ea"/>
                <a:ea typeface="+mj-ea"/>
              </a:rPr>
              <a:t>单击添加文字标题</a:t>
            </a:r>
            <a:endParaRPr lang="zh-CN" altLang="en-US" sz="4000" b="1" dirty="0">
              <a:solidFill>
                <a:srgbClr val="FF0000"/>
              </a:solidFill>
              <a:latin typeface="+mj-ea"/>
              <a:ea typeface="+mj-ea"/>
            </a:endParaRPr>
          </a:p>
        </p:txBody>
      </p:sp>
      <p:sp>
        <p:nvSpPr>
          <p:cNvPr id="3" name="文本框 2"/>
          <p:cNvSpPr txBox="1"/>
          <p:nvPr/>
        </p:nvSpPr>
        <p:spPr>
          <a:xfrm>
            <a:off x="2425700" y="3144637"/>
            <a:ext cx="3518912" cy="400110"/>
          </a:xfrm>
          <a:prstGeom prst="rect">
            <a:avLst/>
          </a:prstGeom>
          <a:noFill/>
        </p:spPr>
        <p:txBody>
          <a:bodyPr wrap="none" rtlCol="0">
            <a:spAutoFit/>
          </a:bodyPr>
          <a:lstStyle/>
          <a:p>
            <a:r>
              <a:rPr lang="zh-CN" altLang="en-US" sz="2000" dirty="0">
                <a:solidFill>
                  <a:srgbClr val="FF0000"/>
                </a:solidFill>
              </a:rPr>
              <a:t>单击此处添加您的副标题文字</a:t>
            </a:r>
          </a:p>
        </p:txBody>
      </p:sp>
    </p:spTree>
    <p:extLst>
      <p:ext uri="{BB962C8B-B14F-4D97-AF65-F5344CB8AC3E}">
        <p14:creationId xmlns:p14="http://schemas.microsoft.com/office/powerpoint/2010/main" val="2312854513"/>
      </p:ext>
    </p:extLst>
  </p:cSld>
  <p:clrMapOvr>
    <a:masterClrMapping/>
  </p:clrMapOvr>
  <mc:AlternateContent xmlns:mc="http://schemas.openxmlformats.org/markup-compatibility/2006" xmlns:p14="http://schemas.microsoft.com/office/powerpoint/2010/main">
    <mc:Choice Requires="p14">
      <p:transition spd="slow" p14:dur="900" advClick="0" advTm="0">
        <p14:warp dir="in"/>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3" presetClass="entr" presetSubtype="16" fill="hold" grpId="0" nodeType="afterEffect">
                                  <p:stCondLst>
                                    <p:cond delay="0"/>
                                  </p:stCondLst>
                                  <p:childTnLst>
                                    <p:set>
                                      <p:cBhvr>
                                        <p:cTn id="12" dur="1" fill="hold">
                                          <p:stCondLst>
                                            <p:cond delay="0"/>
                                          </p:stCondLst>
                                        </p:cTn>
                                        <p:tgtEl>
                                          <p:spTgt spid="2"/>
                                        </p:tgtEl>
                                        <p:attrNameLst>
                                          <p:attrName>style.visibility</p:attrName>
                                        </p:attrNameLst>
                                      </p:cBhvr>
                                      <p:to>
                                        <p:strVal val="visible"/>
                                      </p:to>
                                    </p:set>
                                    <p:anim calcmode="lin" valueType="num">
                                      <p:cBhvr>
                                        <p:cTn id="13" dur="750" fill="hold"/>
                                        <p:tgtEl>
                                          <p:spTgt spid="2"/>
                                        </p:tgtEl>
                                        <p:attrNameLst>
                                          <p:attrName>ppt_w</p:attrName>
                                        </p:attrNameLst>
                                      </p:cBhvr>
                                      <p:tavLst>
                                        <p:tav tm="0">
                                          <p:val>
                                            <p:fltVal val="0"/>
                                          </p:val>
                                        </p:tav>
                                        <p:tav tm="100000">
                                          <p:val>
                                            <p:strVal val="#ppt_w"/>
                                          </p:val>
                                        </p:tav>
                                      </p:tavLst>
                                    </p:anim>
                                    <p:anim calcmode="lin" valueType="num">
                                      <p:cBhvr>
                                        <p:cTn id="14" dur="750" fill="hold"/>
                                        <p:tgtEl>
                                          <p:spTgt spid="2"/>
                                        </p:tgtEl>
                                        <p:attrNameLst>
                                          <p:attrName>ppt_h</p:attrName>
                                        </p:attrNameLst>
                                      </p:cBhvr>
                                      <p:tavLst>
                                        <p:tav tm="0">
                                          <p:val>
                                            <p:fltVal val="0"/>
                                          </p:val>
                                        </p:tav>
                                        <p:tav tm="100000">
                                          <p:val>
                                            <p:strVal val="#ppt_h"/>
                                          </p:val>
                                        </p:tav>
                                      </p:tavLst>
                                    </p:anim>
                                    <p:animEffect transition="in" filter="fade">
                                      <p:cBhvr>
                                        <p:cTn id="15" dur="750"/>
                                        <p:tgtEl>
                                          <p:spTgt spid="2"/>
                                        </p:tgtEl>
                                      </p:cBhvr>
                                    </p:animEffect>
                                  </p:childTnLst>
                                </p:cTn>
                              </p:par>
                            </p:childTnLst>
                          </p:cTn>
                        </p:par>
                        <p:par>
                          <p:cTn id="16" fill="hold">
                            <p:stCondLst>
                              <p:cond delay="1750"/>
                            </p:stCondLst>
                            <p:childTnLst>
                              <p:par>
                                <p:cTn id="17" presetID="22" presetClass="entr" presetSubtype="8" fill="hold" grpId="0" nodeType="afterEffect">
                                  <p:stCondLst>
                                    <p:cond delay="0"/>
                                  </p:stCondLst>
                                  <p:childTnLst>
                                    <p:set>
                                      <p:cBhvr>
                                        <p:cTn id="18" dur="1" fill="hold">
                                          <p:stCondLst>
                                            <p:cond delay="0"/>
                                          </p:stCondLst>
                                        </p:cTn>
                                        <p:tgtEl>
                                          <p:spTgt spid="18"/>
                                        </p:tgtEl>
                                        <p:attrNameLst>
                                          <p:attrName>style.visibility</p:attrName>
                                        </p:attrNameLst>
                                      </p:cBhvr>
                                      <p:to>
                                        <p:strVal val="visible"/>
                                      </p:to>
                                    </p:set>
                                    <p:animEffect transition="in" filter="wipe(left)">
                                      <p:cBhvr>
                                        <p:cTn id="19" dur="750"/>
                                        <p:tgtEl>
                                          <p:spTgt spid="18"/>
                                        </p:tgtEl>
                                      </p:cBhvr>
                                    </p:animEffect>
                                  </p:childTnLst>
                                </p:cTn>
                              </p:par>
                            </p:childTnLst>
                          </p:cTn>
                        </p:par>
                        <p:par>
                          <p:cTn id="20" fill="hold">
                            <p:stCondLst>
                              <p:cond delay="2500"/>
                            </p:stCondLst>
                            <p:childTnLst>
                              <p:par>
                                <p:cTn id="21" presetID="16" presetClass="entr" presetSubtype="21" fill="hold" grpId="0" nodeType="afterEffect">
                                  <p:stCondLst>
                                    <p:cond delay="0"/>
                                  </p:stCondLst>
                                  <p:childTnLst>
                                    <p:set>
                                      <p:cBhvr>
                                        <p:cTn id="22" dur="1" fill="hold">
                                          <p:stCondLst>
                                            <p:cond delay="0"/>
                                          </p:stCondLst>
                                        </p:cTn>
                                        <p:tgtEl>
                                          <p:spTgt spid="3"/>
                                        </p:tgtEl>
                                        <p:attrNameLst>
                                          <p:attrName>style.visibility</p:attrName>
                                        </p:attrNameLst>
                                      </p:cBhvr>
                                      <p:to>
                                        <p:strVal val="visible"/>
                                      </p:to>
                                    </p:set>
                                    <p:animEffect transition="in" filter="barn(inVertical)">
                                      <p:cBhvr>
                                        <p:cTn id="23"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8" grpId="0"/>
      <p:bldP spid="3"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4" name="组合 103"/>
          <p:cNvGrpSpPr/>
          <p:nvPr/>
        </p:nvGrpSpPr>
        <p:grpSpPr>
          <a:xfrm>
            <a:off x="2376445" y="1390851"/>
            <a:ext cx="1038897" cy="1060693"/>
            <a:chOff x="6099402" y="3699492"/>
            <a:chExt cx="2821311" cy="2821311"/>
          </a:xfrm>
        </p:grpSpPr>
        <p:sp>
          <p:nvSpPr>
            <p:cNvPr id="34" name="Shape 2620"/>
            <p:cNvSpPr/>
            <p:nvPr/>
          </p:nvSpPr>
          <p:spPr>
            <a:xfrm>
              <a:off x="6099402" y="3699492"/>
              <a:ext cx="2821311" cy="2821311"/>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tx1">
                <a:lumMod val="50000"/>
                <a:lumOff val="50000"/>
              </a:schemeClr>
            </a:solidFill>
            <a:ln w="12700" cap="flat">
              <a:noFill/>
              <a:miter lim="400000"/>
            </a:ln>
            <a:effectLst/>
          </p:spPr>
          <p:txBody>
            <a:bodyPr wrap="square" lIns="0" tIns="0" rIns="0" bIns="0" numCol="1" anchor="ctr">
              <a:noAutofit/>
            </a:bodyPr>
            <a:lstStyle/>
            <a:p>
              <a:pPr lvl="0">
                <a:defRPr sz="3200"/>
              </a:pPr>
              <a:endParaRPr sz="2078">
                <a:latin typeface="Arial" panose="020B0604020202020204" pitchFamily="34" charset="0"/>
                <a:ea typeface="微软雅黑" panose="020B0503020204020204" pitchFamily="34" charset="-122"/>
                <a:sym typeface="Arial" panose="020B0604020202020204" pitchFamily="34" charset="0"/>
              </a:endParaRPr>
            </a:p>
          </p:txBody>
        </p:sp>
        <p:sp>
          <p:nvSpPr>
            <p:cNvPr id="35" name="Shape 2621"/>
            <p:cNvSpPr/>
            <p:nvPr/>
          </p:nvSpPr>
          <p:spPr>
            <a:xfrm>
              <a:off x="6827951" y="4405952"/>
              <a:ext cx="1442047" cy="1275384"/>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t">
              <a:spAutoFit/>
            </a:bodyPr>
            <a:lstStyle>
              <a:lvl1pPr>
                <a:defRPr sz="4500" b="1">
                  <a:solidFill>
                    <a:srgbClr val="212830"/>
                  </a:solidFill>
                  <a:latin typeface="BebasNeueBold"/>
                  <a:ea typeface="BebasNeueBold"/>
                  <a:cs typeface="BebasNeueBold"/>
                  <a:sym typeface="BebasNeueBold"/>
                </a:defRPr>
              </a:lvl1pPr>
            </a:lstStyle>
            <a:p>
              <a:pPr lvl="0">
                <a:defRPr sz="1800" b="0">
                  <a:solidFill>
                    <a:srgbClr val="000000"/>
                  </a:solidFill>
                </a:defRPr>
              </a:pPr>
              <a:r>
                <a:rPr lang="zh-CN" altLang="en-US" sz="1558" dirty="0">
                  <a:solidFill>
                    <a:schemeClr val="bg1"/>
                  </a:solidFill>
                  <a:latin typeface="Arial" panose="020B0604020202020204" pitchFamily="34" charset="0"/>
                  <a:ea typeface="微软雅黑" panose="020B0503020204020204" pitchFamily="34" charset="-122"/>
                  <a:sym typeface="Arial" panose="020B0604020202020204" pitchFamily="34" charset="0"/>
                </a:rPr>
                <a:t>盈利</a:t>
              </a:r>
              <a:endParaRPr lang="en-US" altLang="zh-CN" sz="1558"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a:p>
              <a:pPr lvl="0">
                <a:defRPr sz="1800" b="0">
                  <a:solidFill>
                    <a:srgbClr val="000000"/>
                  </a:solidFill>
                </a:defRPr>
              </a:pPr>
              <a:r>
                <a:rPr lang="zh-CN" altLang="en-US" sz="1558" dirty="0">
                  <a:solidFill>
                    <a:schemeClr val="bg1"/>
                  </a:solidFill>
                  <a:latin typeface="Arial" panose="020B0604020202020204" pitchFamily="34" charset="0"/>
                  <a:ea typeface="微软雅黑" panose="020B0503020204020204" pitchFamily="34" charset="-122"/>
                  <a:sym typeface="Arial" panose="020B0604020202020204" pitchFamily="34" charset="0"/>
                </a:rPr>
                <a:t>扩大</a:t>
              </a:r>
              <a:endParaRPr sz="1558"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05" name="组合 104"/>
          <p:cNvGrpSpPr/>
          <p:nvPr/>
        </p:nvGrpSpPr>
        <p:grpSpPr>
          <a:xfrm>
            <a:off x="1151482" y="2186176"/>
            <a:ext cx="798148" cy="814893"/>
            <a:chOff x="2772793" y="5814957"/>
            <a:chExt cx="2167514" cy="2167513"/>
          </a:xfrm>
        </p:grpSpPr>
        <p:sp>
          <p:nvSpPr>
            <p:cNvPr id="49" name="Shape 2630"/>
            <p:cNvSpPr/>
            <p:nvPr/>
          </p:nvSpPr>
          <p:spPr>
            <a:xfrm>
              <a:off x="2772793" y="5814957"/>
              <a:ext cx="2167514" cy="216751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CB0B0B"/>
            </a:solidFill>
            <a:ln w="12700" cap="flat">
              <a:noFill/>
              <a:miter lim="400000"/>
            </a:ln>
            <a:effectLst/>
          </p:spPr>
          <p:txBody>
            <a:bodyPr wrap="square" lIns="0" tIns="0" rIns="0" bIns="0" numCol="1" anchor="ctr">
              <a:noAutofit/>
            </a:bodyPr>
            <a:lstStyle/>
            <a:p>
              <a:pPr lvl="0">
                <a:defRPr sz="3200"/>
              </a:pPr>
              <a:endParaRPr sz="2078">
                <a:latin typeface="Arial" panose="020B0604020202020204" pitchFamily="34" charset="0"/>
                <a:ea typeface="微软雅黑" panose="020B0503020204020204" pitchFamily="34" charset="-122"/>
                <a:sym typeface="Arial" panose="020B0604020202020204" pitchFamily="34" charset="0"/>
              </a:endParaRPr>
            </a:p>
          </p:txBody>
        </p:sp>
        <p:sp>
          <p:nvSpPr>
            <p:cNvPr id="83" name="Shape 2621"/>
            <p:cNvSpPr/>
            <p:nvPr/>
          </p:nvSpPr>
          <p:spPr>
            <a:xfrm>
              <a:off x="3060625" y="6347818"/>
              <a:ext cx="1751222" cy="1063559"/>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t">
              <a:spAutoFit/>
            </a:bodyPr>
            <a:lstStyle>
              <a:lvl1pPr>
                <a:defRPr sz="4500" b="1">
                  <a:solidFill>
                    <a:srgbClr val="212830"/>
                  </a:solidFill>
                  <a:latin typeface="BebasNeueBold"/>
                  <a:ea typeface="BebasNeueBold"/>
                  <a:cs typeface="BebasNeueBold"/>
                  <a:sym typeface="BebasNeueBold"/>
                </a:defRPr>
              </a:lvl1pPr>
            </a:lstStyle>
            <a:p>
              <a:pPr lvl="0">
                <a:defRPr sz="1800" b="0">
                  <a:solidFill>
                    <a:srgbClr val="000000"/>
                  </a:solidFill>
                </a:defRPr>
              </a:pPr>
              <a:r>
                <a:rPr lang="zh-CN" altLang="en-US" sz="1299" dirty="0">
                  <a:solidFill>
                    <a:schemeClr val="bg1"/>
                  </a:solidFill>
                  <a:latin typeface="Arial" panose="020B0604020202020204" pitchFamily="34" charset="0"/>
                  <a:ea typeface="微软雅黑" panose="020B0503020204020204" pitchFamily="34" charset="-122"/>
                  <a:sym typeface="Arial" panose="020B0604020202020204" pitchFamily="34" charset="0"/>
                </a:rPr>
                <a:t>市场占有率快</a:t>
              </a:r>
              <a:endParaRPr sz="1299"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06" name="组合 105"/>
          <p:cNvGrpSpPr/>
          <p:nvPr/>
        </p:nvGrpSpPr>
        <p:grpSpPr>
          <a:xfrm>
            <a:off x="2714510" y="2861555"/>
            <a:ext cx="853550" cy="871456"/>
            <a:chOff x="7017480" y="7611380"/>
            <a:chExt cx="2317967" cy="2317966"/>
          </a:xfrm>
        </p:grpSpPr>
        <p:sp>
          <p:nvSpPr>
            <p:cNvPr id="39" name="Shape 2625"/>
            <p:cNvSpPr/>
            <p:nvPr/>
          </p:nvSpPr>
          <p:spPr>
            <a:xfrm>
              <a:off x="7017480" y="7611380"/>
              <a:ext cx="2317967" cy="231796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CB0B0B"/>
            </a:solidFill>
            <a:ln w="12700" cap="flat">
              <a:noFill/>
              <a:miter lim="400000"/>
            </a:ln>
            <a:effectLst/>
          </p:spPr>
          <p:txBody>
            <a:bodyPr wrap="square" lIns="0" tIns="0" rIns="0" bIns="0" numCol="1" anchor="ctr">
              <a:noAutofit/>
            </a:bodyPr>
            <a:lstStyle/>
            <a:p>
              <a:pPr lvl="0">
                <a:defRPr sz="3200"/>
              </a:pPr>
              <a:endParaRPr sz="2078">
                <a:latin typeface="Arial" panose="020B0604020202020204" pitchFamily="34" charset="0"/>
                <a:ea typeface="微软雅黑" panose="020B0503020204020204" pitchFamily="34" charset="-122"/>
                <a:sym typeface="Arial" panose="020B0604020202020204" pitchFamily="34" charset="0"/>
              </a:endParaRPr>
            </a:p>
          </p:txBody>
        </p:sp>
        <p:sp>
          <p:nvSpPr>
            <p:cNvPr id="84" name="Shape 2621"/>
            <p:cNvSpPr/>
            <p:nvPr/>
          </p:nvSpPr>
          <p:spPr>
            <a:xfrm>
              <a:off x="7478667" y="8116778"/>
              <a:ext cx="1442047" cy="1275385"/>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t">
              <a:spAutoFit/>
            </a:bodyPr>
            <a:lstStyle>
              <a:lvl1pPr>
                <a:defRPr sz="4500" b="1">
                  <a:solidFill>
                    <a:srgbClr val="212830"/>
                  </a:solidFill>
                  <a:latin typeface="BebasNeueBold"/>
                  <a:ea typeface="BebasNeueBold"/>
                  <a:cs typeface="BebasNeueBold"/>
                  <a:sym typeface="BebasNeueBold"/>
                </a:defRPr>
              </a:lvl1pPr>
            </a:lstStyle>
            <a:p>
              <a:pPr lvl="0">
                <a:defRPr sz="1800" b="0">
                  <a:solidFill>
                    <a:srgbClr val="000000"/>
                  </a:solidFill>
                </a:defRPr>
              </a:pPr>
              <a:r>
                <a:rPr lang="zh-CN" altLang="en-US" sz="1558" dirty="0">
                  <a:solidFill>
                    <a:schemeClr val="bg1"/>
                  </a:solidFill>
                  <a:latin typeface="Arial" panose="020B0604020202020204" pitchFamily="34" charset="0"/>
                  <a:ea typeface="微软雅黑" panose="020B0503020204020204" pitchFamily="34" charset="-122"/>
                  <a:sym typeface="Arial" panose="020B0604020202020204" pitchFamily="34" charset="0"/>
                </a:rPr>
                <a:t>研发要快</a:t>
              </a:r>
              <a:endParaRPr sz="1558"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03" name="组合 102"/>
          <p:cNvGrpSpPr/>
          <p:nvPr/>
        </p:nvGrpSpPr>
        <p:grpSpPr>
          <a:xfrm>
            <a:off x="5342954" y="1318576"/>
            <a:ext cx="853550" cy="871457"/>
            <a:chOff x="14043632" y="3533937"/>
            <a:chExt cx="2317966" cy="2317967"/>
          </a:xfrm>
        </p:grpSpPr>
        <p:sp>
          <p:nvSpPr>
            <p:cNvPr id="71" name="Shape 2640"/>
            <p:cNvSpPr/>
            <p:nvPr/>
          </p:nvSpPr>
          <p:spPr>
            <a:xfrm>
              <a:off x="14043632" y="3533937"/>
              <a:ext cx="2317966" cy="231796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CB0B0B"/>
            </a:solidFill>
            <a:ln w="12700" cap="flat">
              <a:noFill/>
              <a:miter lim="400000"/>
            </a:ln>
            <a:effectLst/>
          </p:spPr>
          <p:txBody>
            <a:bodyPr wrap="square" lIns="0" tIns="0" rIns="0" bIns="0" numCol="1" anchor="ctr">
              <a:noAutofit/>
            </a:bodyPr>
            <a:lstStyle/>
            <a:p>
              <a:pPr lvl="0">
                <a:defRPr sz="3200"/>
              </a:pPr>
              <a:endParaRPr sz="2078">
                <a:latin typeface="Arial" panose="020B0604020202020204" pitchFamily="34" charset="0"/>
                <a:ea typeface="微软雅黑" panose="020B0503020204020204" pitchFamily="34" charset="-122"/>
                <a:sym typeface="Arial" panose="020B0604020202020204" pitchFamily="34" charset="0"/>
              </a:endParaRPr>
            </a:p>
          </p:txBody>
        </p:sp>
        <p:sp>
          <p:nvSpPr>
            <p:cNvPr id="86" name="Shape 2621"/>
            <p:cNvSpPr/>
            <p:nvPr/>
          </p:nvSpPr>
          <p:spPr>
            <a:xfrm>
              <a:off x="14531042" y="3958940"/>
              <a:ext cx="1442049" cy="1275384"/>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t">
              <a:spAutoFit/>
            </a:bodyPr>
            <a:lstStyle>
              <a:lvl1pPr>
                <a:defRPr sz="4500" b="1">
                  <a:solidFill>
                    <a:srgbClr val="212830"/>
                  </a:solidFill>
                  <a:latin typeface="BebasNeueBold"/>
                  <a:ea typeface="BebasNeueBold"/>
                  <a:cs typeface="BebasNeueBold"/>
                  <a:sym typeface="BebasNeueBold"/>
                </a:defRPr>
              </a:lvl1pPr>
            </a:lstStyle>
            <a:p>
              <a:pPr lvl="0">
                <a:defRPr sz="1800" b="0">
                  <a:solidFill>
                    <a:srgbClr val="000000"/>
                  </a:solidFill>
                </a:defRPr>
              </a:pPr>
              <a:r>
                <a:rPr lang="zh-CN" altLang="en-US" sz="1558" dirty="0">
                  <a:solidFill>
                    <a:schemeClr val="bg1"/>
                  </a:solidFill>
                  <a:latin typeface="Arial" panose="020B0604020202020204" pitchFamily="34" charset="0"/>
                  <a:ea typeface="微软雅黑" panose="020B0503020204020204" pitchFamily="34" charset="-122"/>
                  <a:sym typeface="Arial" panose="020B0604020202020204" pitchFamily="34" charset="0"/>
                </a:rPr>
                <a:t>技术提高</a:t>
              </a:r>
              <a:endParaRPr sz="1558"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02" name="组合 101"/>
          <p:cNvGrpSpPr/>
          <p:nvPr/>
        </p:nvGrpSpPr>
        <p:grpSpPr>
          <a:xfrm>
            <a:off x="5907387" y="2752904"/>
            <a:ext cx="966766" cy="987047"/>
            <a:chOff x="15688300" y="7322383"/>
            <a:chExt cx="2625425" cy="2625424"/>
          </a:xfrm>
        </p:grpSpPr>
        <p:sp>
          <p:nvSpPr>
            <p:cNvPr id="75" name="Shape 2645"/>
            <p:cNvSpPr/>
            <p:nvPr/>
          </p:nvSpPr>
          <p:spPr>
            <a:xfrm>
              <a:off x="15688300" y="7322383"/>
              <a:ext cx="2625425" cy="262542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tx1">
                <a:lumMod val="50000"/>
                <a:lumOff val="50000"/>
              </a:schemeClr>
            </a:solidFill>
            <a:ln w="12700" cap="flat">
              <a:noFill/>
              <a:miter lim="400000"/>
            </a:ln>
            <a:effectLst/>
          </p:spPr>
          <p:txBody>
            <a:bodyPr wrap="square" lIns="0" tIns="0" rIns="0" bIns="0" numCol="1" anchor="ctr">
              <a:noAutofit/>
            </a:bodyPr>
            <a:lstStyle/>
            <a:p>
              <a:pPr lvl="0">
                <a:defRPr sz="3200"/>
              </a:pPr>
              <a:endParaRPr sz="2078">
                <a:latin typeface="Arial" panose="020B0604020202020204" pitchFamily="34" charset="0"/>
                <a:ea typeface="微软雅黑" panose="020B0503020204020204" pitchFamily="34" charset="-122"/>
                <a:sym typeface="Arial" panose="020B0604020202020204" pitchFamily="34" charset="0"/>
              </a:endParaRPr>
            </a:p>
          </p:txBody>
        </p:sp>
        <p:sp>
          <p:nvSpPr>
            <p:cNvPr id="87" name="Shape 2621"/>
            <p:cNvSpPr/>
            <p:nvPr/>
          </p:nvSpPr>
          <p:spPr>
            <a:xfrm>
              <a:off x="16413685" y="7962778"/>
              <a:ext cx="1442049" cy="1275385"/>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t">
              <a:spAutoFit/>
            </a:bodyPr>
            <a:lstStyle>
              <a:lvl1pPr>
                <a:defRPr sz="4500" b="1">
                  <a:solidFill>
                    <a:srgbClr val="212830"/>
                  </a:solidFill>
                  <a:latin typeface="BebasNeueBold"/>
                  <a:ea typeface="BebasNeueBold"/>
                  <a:cs typeface="BebasNeueBold"/>
                  <a:sym typeface="BebasNeueBold"/>
                </a:defRPr>
              </a:lvl1pPr>
            </a:lstStyle>
            <a:p>
              <a:pPr lvl="0">
                <a:defRPr sz="1800" b="0">
                  <a:solidFill>
                    <a:srgbClr val="000000"/>
                  </a:solidFill>
                </a:defRPr>
              </a:pPr>
              <a:r>
                <a:rPr lang="zh-CN" altLang="en-US" sz="1558" dirty="0">
                  <a:solidFill>
                    <a:schemeClr val="bg1"/>
                  </a:solidFill>
                  <a:latin typeface="Arial" panose="020B0604020202020204" pitchFamily="34" charset="0"/>
                  <a:ea typeface="微软雅黑" panose="020B0503020204020204" pitchFamily="34" charset="-122"/>
                  <a:sym typeface="Arial" panose="020B0604020202020204" pitchFamily="34" charset="0"/>
                </a:rPr>
                <a:t>功能强大</a:t>
              </a:r>
              <a:endParaRPr sz="1558"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01" name="组合 100"/>
          <p:cNvGrpSpPr/>
          <p:nvPr/>
        </p:nvGrpSpPr>
        <p:grpSpPr>
          <a:xfrm>
            <a:off x="7018027" y="1272297"/>
            <a:ext cx="1137796" cy="1161666"/>
            <a:chOff x="18704446" y="3384153"/>
            <a:chExt cx="3089888" cy="3089888"/>
          </a:xfrm>
        </p:grpSpPr>
        <p:sp>
          <p:nvSpPr>
            <p:cNvPr id="63" name="Shape 2635"/>
            <p:cNvSpPr/>
            <p:nvPr/>
          </p:nvSpPr>
          <p:spPr>
            <a:xfrm>
              <a:off x="18704446" y="3384153"/>
              <a:ext cx="3089888" cy="3089888"/>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CB0B0B"/>
            </a:solidFill>
            <a:ln w="12700" cap="flat">
              <a:noFill/>
              <a:miter lim="400000"/>
            </a:ln>
            <a:effectLst/>
          </p:spPr>
          <p:txBody>
            <a:bodyPr wrap="square" lIns="0" tIns="0" rIns="0" bIns="0" numCol="1" anchor="ctr">
              <a:noAutofit/>
            </a:bodyPr>
            <a:lstStyle/>
            <a:p>
              <a:pPr lvl="0">
                <a:defRPr sz="3200"/>
              </a:pPr>
              <a:endParaRPr sz="2078">
                <a:latin typeface="Arial" panose="020B0604020202020204" pitchFamily="34" charset="0"/>
                <a:ea typeface="微软雅黑" panose="020B0503020204020204" pitchFamily="34" charset="-122"/>
                <a:sym typeface="Arial" panose="020B0604020202020204" pitchFamily="34" charset="0"/>
              </a:endParaRPr>
            </a:p>
          </p:txBody>
        </p:sp>
        <p:sp>
          <p:nvSpPr>
            <p:cNvPr id="89" name="Shape 2621"/>
            <p:cNvSpPr/>
            <p:nvPr/>
          </p:nvSpPr>
          <p:spPr>
            <a:xfrm>
              <a:off x="19133268" y="4176812"/>
              <a:ext cx="2232247" cy="1275384"/>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t">
              <a:spAutoFit/>
            </a:bodyPr>
            <a:lstStyle>
              <a:lvl1pPr>
                <a:defRPr sz="4500" b="1">
                  <a:solidFill>
                    <a:srgbClr val="212830"/>
                  </a:solidFill>
                  <a:latin typeface="BebasNeueBold"/>
                  <a:ea typeface="BebasNeueBold"/>
                  <a:cs typeface="BebasNeueBold"/>
                  <a:sym typeface="BebasNeueBold"/>
                </a:defRPr>
              </a:lvl1pPr>
            </a:lstStyle>
            <a:p>
              <a:pPr lvl="0" algn="ctr">
                <a:defRPr sz="1800" b="0">
                  <a:solidFill>
                    <a:srgbClr val="000000"/>
                  </a:solidFill>
                </a:defRPr>
              </a:pPr>
              <a:r>
                <a:rPr lang="zh-CN" altLang="en-US" sz="1558" dirty="0">
                  <a:solidFill>
                    <a:schemeClr val="bg1"/>
                  </a:solidFill>
                  <a:latin typeface="Arial" panose="020B0604020202020204" pitchFamily="34" charset="0"/>
                  <a:ea typeface="微软雅黑" panose="020B0503020204020204" pitchFamily="34" charset="-122"/>
                  <a:sym typeface="Arial" panose="020B0604020202020204" pitchFamily="34" charset="0"/>
                </a:rPr>
                <a:t>利益</a:t>
              </a:r>
              <a:endParaRPr lang="en-US" altLang="zh-CN" sz="1558"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a:p>
              <a:pPr lvl="0" algn="ctr">
                <a:defRPr sz="1800" b="0">
                  <a:solidFill>
                    <a:srgbClr val="000000"/>
                  </a:solidFill>
                </a:defRPr>
              </a:pPr>
              <a:r>
                <a:rPr lang="zh-CN" altLang="en-US" sz="1558" dirty="0">
                  <a:solidFill>
                    <a:schemeClr val="bg1"/>
                  </a:solidFill>
                  <a:latin typeface="Arial" panose="020B0604020202020204" pitchFamily="34" charset="0"/>
                  <a:ea typeface="微软雅黑" panose="020B0503020204020204" pitchFamily="34" charset="-122"/>
                  <a:sym typeface="Arial" panose="020B0604020202020204" pitchFamily="34" charset="0"/>
                </a:rPr>
                <a:t>最大化</a:t>
              </a:r>
              <a:endParaRPr sz="1558"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91" name="Arc 3"/>
          <p:cNvSpPr/>
          <p:nvPr/>
        </p:nvSpPr>
        <p:spPr>
          <a:xfrm rot="20794530">
            <a:off x="2933715" y="2140124"/>
            <a:ext cx="1268694" cy="1295310"/>
          </a:xfrm>
          <a:prstGeom prst="arc">
            <a:avLst/>
          </a:prstGeom>
          <a:ln w="44450">
            <a:solidFill>
              <a:schemeClr val="tx1">
                <a:lumMod val="50000"/>
                <a:lumOff val="50000"/>
              </a:schemeClr>
            </a:solidFill>
            <a:prstDash val="dash"/>
            <a:headEnd type="triangle" w="lg" len="lg"/>
            <a:tailEnd type="none" w="med" len="med"/>
          </a:ln>
          <a:effectLst/>
        </p:spPr>
        <p:style>
          <a:lnRef idx="1">
            <a:schemeClr val="accent1"/>
          </a:lnRef>
          <a:fillRef idx="0">
            <a:schemeClr val="accent1"/>
          </a:fillRef>
          <a:effectRef idx="0">
            <a:schemeClr val="accent1"/>
          </a:effectRef>
          <a:fontRef idx="minor">
            <a:schemeClr val="tx1"/>
          </a:fontRef>
        </p:style>
        <p:txBody>
          <a:bodyPr lIns="32227" tIns="16114" rIns="32227" bIns="16114" rtlCol="0" anchor="ctr"/>
          <a:lstStyle/>
          <a:p>
            <a:pPr algn="ctr"/>
            <a:endParaRPr lang="en-US" sz="584">
              <a:solidFill>
                <a:schemeClr val="accent2"/>
              </a:solidFill>
            </a:endParaRPr>
          </a:p>
        </p:txBody>
      </p:sp>
      <p:sp>
        <p:nvSpPr>
          <p:cNvPr id="92" name="Arc 3"/>
          <p:cNvSpPr/>
          <p:nvPr/>
        </p:nvSpPr>
        <p:spPr>
          <a:xfrm rot="17548443">
            <a:off x="3572582" y="2929606"/>
            <a:ext cx="939797" cy="920486"/>
          </a:xfrm>
          <a:prstGeom prst="arc">
            <a:avLst/>
          </a:prstGeom>
          <a:ln w="44450">
            <a:solidFill>
              <a:schemeClr val="tx1">
                <a:lumMod val="50000"/>
                <a:lumOff val="50000"/>
              </a:schemeClr>
            </a:solidFill>
            <a:prstDash val="dash"/>
            <a:headEnd type="triangle" w="lg" len="lg"/>
            <a:tailEnd type="none" w="med" len="med"/>
          </a:ln>
          <a:effectLst/>
        </p:spPr>
        <p:style>
          <a:lnRef idx="1">
            <a:schemeClr val="accent1"/>
          </a:lnRef>
          <a:fillRef idx="0">
            <a:schemeClr val="accent1"/>
          </a:fillRef>
          <a:effectRef idx="0">
            <a:schemeClr val="accent1"/>
          </a:effectRef>
          <a:fontRef idx="minor">
            <a:schemeClr val="tx1"/>
          </a:fontRef>
        </p:style>
        <p:txBody>
          <a:bodyPr lIns="32227" tIns="16114" rIns="32227" bIns="16114" rtlCol="0" anchor="ctr"/>
          <a:lstStyle/>
          <a:p>
            <a:pPr algn="ctr"/>
            <a:endParaRPr lang="en-US" sz="584">
              <a:solidFill>
                <a:schemeClr val="accent2"/>
              </a:solidFill>
            </a:endParaRPr>
          </a:p>
        </p:txBody>
      </p:sp>
      <p:sp>
        <p:nvSpPr>
          <p:cNvPr id="94" name="Arc 3"/>
          <p:cNvSpPr/>
          <p:nvPr/>
        </p:nvSpPr>
        <p:spPr>
          <a:xfrm rot="805470" flipH="1">
            <a:off x="4640880" y="2054455"/>
            <a:ext cx="1268694" cy="1295310"/>
          </a:xfrm>
          <a:prstGeom prst="arc">
            <a:avLst/>
          </a:prstGeom>
          <a:ln w="44450">
            <a:solidFill>
              <a:schemeClr val="tx1">
                <a:lumMod val="50000"/>
                <a:lumOff val="50000"/>
              </a:schemeClr>
            </a:solidFill>
            <a:prstDash val="dash"/>
            <a:headEnd type="triangle" w="lg" len="lg"/>
            <a:tailEnd type="none" w="med" len="med"/>
          </a:ln>
          <a:effectLst/>
        </p:spPr>
        <p:style>
          <a:lnRef idx="1">
            <a:schemeClr val="accent1"/>
          </a:lnRef>
          <a:fillRef idx="0">
            <a:schemeClr val="accent1"/>
          </a:fillRef>
          <a:effectRef idx="0">
            <a:schemeClr val="accent1"/>
          </a:effectRef>
          <a:fontRef idx="minor">
            <a:schemeClr val="tx1"/>
          </a:fontRef>
        </p:style>
        <p:txBody>
          <a:bodyPr lIns="32227" tIns="16114" rIns="32227" bIns="16114" rtlCol="0" anchor="ctr"/>
          <a:lstStyle/>
          <a:p>
            <a:pPr algn="ctr"/>
            <a:endParaRPr lang="en-US" sz="584">
              <a:solidFill>
                <a:schemeClr val="accent2"/>
              </a:solidFill>
            </a:endParaRPr>
          </a:p>
        </p:txBody>
      </p:sp>
      <p:sp>
        <p:nvSpPr>
          <p:cNvPr id="95" name="Arc 3"/>
          <p:cNvSpPr/>
          <p:nvPr/>
        </p:nvSpPr>
        <p:spPr>
          <a:xfrm rot="3055585" flipH="1">
            <a:off x="5068450" y="2851668"/>
            <a:ext cx="939797" cy="920486"/>
          </a:xfrm>
          <a:prstGeom prst="arc">
            <a:avLst/>
          </a:prstGeom>
          <a:ln w="44450">
            <a:solidFill>
              <a:schemeClr val="tx1">
                <a:lumMod val="50000"/>
                <a:lumOff val="50000"/>
              </a:schemeClr>
            </a:solidFill>
            <a:prstDash val="dash"/>
            <a:headEnd type="triangle" w="lg" len="lg"/>
            <a:tailEnd type="none" w="med" len="med"/>
          </a:ln>
          <a:effectLst/>
        </p:spPr>
        <p:style>
          <a:lnRef idx="1">
            <a:schemeClr val="accent1"/>
          </a:lnRef>
          <a:fillRef idx="0">
            <a:schemeClr val="accent1"/>
          </a:fillRef>
          <a:effectRef idx="0">
            <a:schemeClr val="accent1"/>
          </a:effectRef>
          <a:fontRef idx="minor">
            <a:schemeClr val="tx1"/>
          </a:fontRef>
        </p:style>
        <p:txBody>
          <a:bodyPr lIns="32227" tIns="16114" rIns="32227" bIns="16114" rtlCol="0" anchor="ctr"/>
          <a:lstStyle/>
          <a:p>
            <a:pPr algn="ctr"/>
            <a:endParaRPr lang="en-US" sz="584">
              <a:solidFill>
                <a:schemeClr val="accent2"/>
              </a:solidFill>
            </a:endParaRPr>
          </a:p>
        </p:txBody>
      </p:sp>
      <p:cxnSp>
        <p:nvCxnSpPr>
          <p:cNvPr id="19" name="直接箭头连接符 18"/>
          <p:cNvCxnSpPr/>
          <p:nvPr/>
        </p:nvCxnSpPr>
        <p:spPr>
          <a:xfrm flipH="1" flipV="1">
            <a:off x="1949631" y="2593622"/>
            <a:ext cx="2028708" cy="108487"/>
          </a:xfrm>
          <a:prstGeom prst="straightConnector1">
            <a:avLst/>
          </a:prstGeom>
          <a:ln w="44450">
            <a:solidFill>
              <a:schemeClr val="tx1">
                <a:lumMod val="50000"/>
                <a:lumOff val="50000"/>
              </a:schemeClr>
            </a:solidFill>
            <a:prstDash val="dash"/>
            <a:headEnd type="none" w="lg" len="lg"/>
            <a:tailEnd type="triangle"/>
          </a:ln>
        </p:spPr>
        <p:style>
          <a:lnRef idx="1">
            <a:schemeClr val="accent1"/>
          </a:lnRef>
          <a:fillRef idx="0">
            <a:schemeClr val="accent1"/>
          </a:fillRef>
          <a:effectRef idx="0">
            <a:schemeClr val="accent1"/>
          </a:effectRef>
          <a:fontRef idx="minor">
            <a:schemeClr val="tx1"/>
          </a:fontRef>
        </p:style>
      </p:cxnSp>
      <p:cxnSp>
        <p:nvCxnSpPr>
          <p:cNvPr id="97" name="直接箭头连接符 96"/>
          <p:cNvCxnSpPr/>
          <p:nvPr/>
        </p:nvCxnSpPr>
        <p:spPr>
          <a:xfrm flipV="1">
            <a:off x="5206059" y="2109065"/>
            <a:ext cx="1813790" cy="538801"/>
          </a:xfrm>
          <a:prstGeom prst="straightConnector1">
            <a:avLst/>
          </a:prstGeom>
          <a:ln w="44450">
            <a:solidFill>
              <a:schemeClr val="tx1">
                <a:lumMod val="50000"/>
                <a:lumOff val="50000"/>
              </a:schemeClr>
            </a:solidFill>
            <a:prstDash val="dash"/>
            <a:headEnd w="lg" len="lg"/>
            <a:tailEnd type="triangle"/>
          </a:ln>
        </p:spPr>
        <p:style>
          <a:lnRef idx="1">
            <a:schemeClr val="accent1"/>
          </a:lnRef>
          <a:fillRef idx="0">
            <a:schemeClr val="accent1"/>
          </a:fillRef>
          <a:effectRef idx="0">
            <a:schemeClr val="accent1"/>
          </a:effectRef>
          <a:fontRef idx="minor">
            <a:schemeClr val="tx1"/>
          </a:fontRef>
        </p:style>
      </p:cxnSp>
      <p:grpSp>
        <p:nvGrpSpPr>
          <p:cNvPr id="24" name="组合 23"/>
          <p:cNvGrpSpPr/>
          <p:nvPr/>
        </p:nvGrpSpPr>
        <p:grpSpPr>
          <a:xfrm>
            <a:off x="3978338" y="2109065"/>
            <a:ext cx="1306488" cy="1333897"/>
            <a:chOff x="10449626" y="5609849"/>
            <a:chExt cx="3548002" cy="3548001"/>
          </a:xfrm>
        </p:grpSpPr>
        <p:sp>
          <p:nvSpPr>
            <p:cNvPr id="79" name="Shape 2658"/>
            <p:cNvSpPr/>
            <p:nvPr/>
          </p:nvSpPr>
          <p:spPr>
            <a:xfrm>
              <a:off x="10449626" y="5609849"/>
              <a:ext cx="3548002" cy="3548001"/>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bg1">
                <a:lumMod val="85000"/>
              </a:schemeClr>
            </a:solidFill>
            <a:ln w="12700" cap="flat">
              <a:noFill/>
              <a:miter lim="400000"/>
            </a:ln>
            <a:effectLst>
              <a:outerShdw blurRad="190500" dir="5400000" rotWithShape="0">
                <a:srgbClr val="000000">
                  <a:alpha val="29649"/>
                </a:srgbClr>
              </a:outerShdw>
            </a:effectLst>
          </p:spPr>
          <p:txBody>
            <a:bodyPr wrap="square" lIns="0" tIns="0" rIns="0" bIns="0" numCol="1" anchor="ctr">
              <a:noAutofit/>
            </a:bodyPr>
            <a:lstStyle/>
            <a:p>
              <a:pPr lvl="0">
                <a:defRPr sz="3200"/>
              </a:pPr>
              <a:endParaRPr sz="2078">
                <a:latin typeface="Arial" panose="020B0604020202020204" pitchFamily="34" charset="0"/>
                <a:ea typeface="微软雅黑" panose="020B0503020204020204" pitchFamily="34" charset="-122"/>
                <a:sym typeface="Arial" panose="020B0604020202020204" pitchFamily="34" charset="0"/>
              </a:endParaRPr>
            </a:p>
          </p:txBody>
        </p:sp>
        <p:sp>
          <p:nvSpPr>
            <p:cNvPr id="80" name="Shape 2659"/>
            <p:cNvSpPr/>
            <p:nvPr/>
          </p:nvSpPr>
          <p:spPr>
            <a:xfrm>
              <a:off x="10663032" y="5823504"/>
              <a:ext cx="3120691" cy="3120691"/>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CB0B0B"/>
            </a:solidFill>
            <a:ln w="12700" cap="flat">
              <a:noFill/>
              <a:miter lim="400000"/>
            </a:ln>
            <a:effectLst/>
          </p:spPr>
          <p:txBody>
            <a:bodyPr wrap="square" lIns="0" tIns="0" rIns="0" bIns="0" numCol="1" anchor="ctr">
              <a:noAutofit/>
            </a:bodyPr>
            <a:lstStyle/>
            <a:p>
              <a:pPr lvl="0">
                <a:defRPr sz="3200"/>
              </a:pPr>
              <a:endParaRPr sz="2078">
                <a:latin typeface="Arial" panose="020B0604020202020204" pitchFamily="34" charset="0"/>
                <a:ea typeface="微软雅黑" panose="020B0503020204020204" pitchFamily="34" charset="-122"/>
                <a:sym typeface="Arial" panose="020B0604020202020204" pitchFamily="34" charset="0"/>
              </a:endParaRPr>
            </a:p>
          </p:txBody>
        </p:sp>
        <p:sp>
          <p:nvSpPr>
            <p:cNvPr id="90" name="Shape 2621"/>
            <p:cNvSpPr/>
            <p:nvPr/>
          </p:nvSpPr>
          <p:spPr>
            <a:xfrm>
              <a:off x="11074506" y="6529097"/>
              <a:ext cx="2232247" cy="1754295"/>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t">
              <a:spAutoFit/>
            </a:bodyPr>
            <a:lstStyle>
              <a:lvl1pPr>
                <a:defRPr sz="4500" b="1">
                  <a:solidFill>
                    <a:srgbClr val="212830"/>
                  </a:solidFill>
                  <a:latin typeface="BebasNeueBold"/>
                  <a:ea typeface="BebasNeueBold"/>
                  <a:cs typeface="BebasNeueBold"/>
                  <a:sym typeface="BebasNeueBold"/>
                </a:defRPr>
              </a:lvl1pPr>
            </a:lstStyle>
            <a:p>
              <a:pPr lvl="0" algn="ctr">
                <a:defRPr sz="1800" b="0">
                  <a:solidFill>
                    <a:srgbClr val="000000"/>
                  </a:solidFill>
                </a:defRPr>
              </a:pPr>
              <a:r>
                <a:rPr lang="zh-CN" altLang="en-US" sz="2143" dirty="0">
                  <a:solidFill>
                    <a:schemeClr val="bg1"/>
                  </a:solidFill>
                  <a:latin typeface="Arial" panose="020B0604020202020204" pitchFamily="34" charset="0"/>
                  <a:ea typeface="微软雅黑" panose="020B0503020204020204" pitchFamily="34" charset="-122"/>
                  <a:sym typeface="Arial" panose="020B0604020202020204" pitchFamily="34" charset="0"/>
                </a:rPr>
                <a:t>战略</a:t>
              </a:r>
              <a:endParaRPr lang="en-US" altLang="zh-CN" sz="2143"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a:p>
              <a:pPr lvl="0" algn="ctr">
                <a:defRPr sz="1800" b="0">
                  <a:solidFill>
                    <a:srgbClr val="000000"/>
                  </a:solidFill>
                </a:defRPr>
              </a:pPr>
              <a:r>
                <a:rPr lang="zh-CN" altLang="en-US" sz="2143" dirty="0">
                  <a:solidFill>
                    <a:schemeClr val="bg1"/>
                  </a:solidFill>
                  <a:latin typeface="Arial" panose="020B0604020202020204" pitchFamily="34" charset="0"/>
                  <a:ea typeface="微软雅黑" panose="020B0503020204020204" pitchFamily="34" charset="-122"/>
                  <a:sym typeface="Arial" panose="020B0604020202020204" pitchFamily="34" charset="0"/>
                </a:rPr>
                <a:t>目标</a:t>
              </a:r>
              <a:endParaRPr sz="2143"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98" name="组合 97"/>
          <p:cNvGrpSpPr/>
          <p:nvPr/>
        </p:nvGrpSpPr>
        <p:grpSpPr>
          <a:xfrm>
            <a:off x="1098449" y="4141925"/>
            <a:ext cx="6979524" cy="676917"/>
            <a:chOff x="1379715" y="3986755"/>
            <a:chExt cx="6588710" cy="625883"/>
          </a:xfrm>
          <a:solidFill>
            <a:schemeClr val="bg1">
              <a:lumMod val="50000"/>
            </a:schemeClr>
          </a:solidFill>
        </p:grpSpPr>
        <p:sp>
          <p:nvSpPr>
            <p:cNvPr id="99" name="矩形 98"/>
            <p:cNvSpPr/>
            <p:nvPr/>
          </p:nvSpPr>
          <p:spPr>
            <a:xfrm>
              <a:off x="1379715" y="3988433"/>
              <a:ext cx="6588710" cy="504056"/>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877"/>
            </a:p>
          </p:txBody>
        </p:sp>
        <p:sp>
          <p:nvSpPr>
            <p:cNvPr id="100" name="TextBox 99"/>
            <p:cNvSpPr txBox="1"/>
            <p:nvPr/>
          </p:nvSpPr>
          <p:spPr>
            <a:xfrm>
              <a:off x="2711261" y="3986755"/>
              <a:ext cx="4042327" cy="625883"/>
            </a:xfrm>
            <a:prstGeom prst="rect">
              <a:avLst/>
            </a:prstGeom>
            <a:noFill/>
          </p:spPr>
          <p:txBody>
            <a:bodyPr wrap="square" rtlCol="0">
              <a:spAutoFit/>
            </a:bodyPr>
            <a:lstStyle/>
            <a:p>
              <a:pPr algn="ctr">
                <a:lnSpc>
                  <a:spcPct val="150000"/>
                </a:lnSpc>
              </a:pPr>
              <a:r>
                <a:rPr lang="zh-CN" altLang="en-US" sz="844" dirty="0">
                  <a:solidFill>
                    <a:schemeClr val="tx1">
                      <a:lumMod val="65000"/>
                      <a:lumOff val="35000"/>
                    </a:schemeClr>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a:t>
              </a:r>
              <a:endParaRPr lang="en-US" altLang="zh-CN" sz="844" dirty="0">
                <a:solidFill>
                  <a:schemeClr val="tx1">
                    <a:lumMod val="65000"/>
                    <a:lumOff val="35000"/>
                  </a:schemeClr>
                </a:solidFill>
                <a:latin typeface="微软雅黑" pitchFamily="34" charset="-122"/>
                <a:ea typeface="微软雅黑" pitchFamily="34" charset="-122"/>
              </a:endParaRPr>
            </a:p>
            <a:p>
              <a:pPr algn="ctr">
                <a:lnSpc>
                  <a:spcPct val="150000"/>
                </a:lnSpc>
              </a:pPr>
              <a:endParaRPr lang="en-US" altLang="zh-CN" sz="844" dirty="0">
                <a:solidFill>
                  <a:schemeClr val="bg1"/>
                </a:solidFill>
                <a:latin typeface="微软雅黑" pitchFamily="34" charset="-122"/>
                <a:ea typeface="微软雅黑" pitchFamily="34" charset="-122"/>
              </a:endParaRPr>
            </a:p>
          </p:txBody>
        </p:sp>
      </p:grpSp>
      <p:sp>
        <p:nvSpPr>
          <p:cNvPr id="2" name="标题 1"/>
          <p:cNvSpPr>
            <a:spLocks noGrp="1"/>
          </p:cNvSpPr>
          <p:nvPr>
            <p:ph type="title"/>
          </p:nvPr>
        </p:nvSpPr>
        <p:spPr/>
        <p:txBody>
          <a:bodyPr/>
          <a:lstStyle/>
          <a:p>
            <a:endParaRPr lang="zh-CN" altLang="en-US" dirty="0"/>
          </a:p>
        </p:txBody>
      </p:sp>
    </p:spTree>
    <p:extLst>
      <p:ext uri="{BB962C8B-B14F-4D97-AF65-F5344CB8AC3E}">
        <p14:creationId xmlns:p14="http://schemas.microsoft.com/office/powerpoint/2010/main" val="2215564769"/>
      </p:ext>
    </p:extLst>
  </p:cSld>
  <p:clrMapOvr>
    <a:masterClrMapping/>
  </p:clrMapOvr>
  <mc:AlternateContent xmlns:mc="http://schemas.openxmlformats.org/markup-compatibility/2006" xmlns:p14="http://schemas.microsoft.com/office/powerpoint/2010/main">
    <mc:Choice Requires="p14">
      <p:transition spd="slow" p14:dur="900" advClick="0" advTm="0">
        <p14:warp dir="in"/>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p:cTn id="7" dur="500" fill="hold"/>
                                        <p:tgtEl>
                                          <p:spTgt spid="24"/>
                                        </p:tgtEl>
                                        <p:attrNameLst>
                                          <p:attrName>ppt_w</p:attrName>
                                        </p:attrNameLst>
                                      </p:cBhvr>
                                      <p:tavLst>
                                        <p:tav tm="0">
                                          <p:val>
                                            <p:fltVal val="0"/>
                                          </p:val>
                                        </p:tav>
                                        <p:tav tm="100000">
                                          <p:val>
                                            <p:strVal val="#ppt_w"/>
                                          </p:val>
                                        </p:tav>
                                      </p:tavLst>
                                    </p:anim>
                                    <p:anim calcmode="lin" valueType="num">
                                      <p:cBhvr>
                                        <p:cTn id="8" dur="500" fill="hold"/>
                                        <p:tgtEl>
                                          <p:spTgt spid="24"/>
                                        </p:tgtEl>
                                        <p:attrNameLst>
                                          <p:attrName>ppt_h</p:attrName>
                                        </p:attrNameLst>
                                      </p:cBhvr>
                                      <p:tavLst>
                                        <p:tav tm="0">
                                          <p:val>
                                            <p:fltVal val="0"/>
                                          </p:val>
                                        </p:tav>
                                        <p:tav tm="100000">
                                          <p:val>
                                            <p:strVal val="#ppt_h"/>
                                          </p:val>
                                        </p:tav>
                                      </p:tavLst>
                                    </p:anim>
                                    <p:animEffect transition="in" filter="fade">
                                      <p:cBhvr>
                                        <p:cTn id="9" dur="500"/>
                                        <p:tgtEl>
                                          <p:spTgt spid="24"/>
                                        </p:tgtEl>
                                      </p:cBhvr>
                                    </p:animEffect>
                                  </p:childTnLst>
                                </p:cTn>
                              </p:par>
                            </p:childTnLst>
                          </p:cTn>
                        </p:par>
                        <p:par>
                          <p:cTn id="10" fill="hold">
                            <p:stCondLst>
                              <p:cond delay="500"/>
                            </p:stCondLst>
                            <p:childTnLst>
                              <p:par>
                                <p:cTn id="11" presetID="22" presetClass="entr" presetSubtype="4" fill="hold" grpId="0" nodeType="afterEffect">
                                  <p:stCondLst>
                                    <p:cond delay="0"/>
                                  </p:stCondLst>
                                  <p:childTnLst>
                                    <p:set>
                                      <p:cBhvr>
                                        <p:cTn id="12" dur="1" fill="hold">
                                          <p:stCondLst>
                                            <p:cond delay="0"/>
                                          </p:stCondLst>
                                        </p:cTn>
                                        <p:tgtEl>
                                          <p:spTgt spid="91"/>
                                        </p:tgtEl>
                                        <p:attrNameLst>
                                          <p:attrName>style.visibility</p:attrName>
                                        </p:attrNameLst>
                                      </p:cBhvr>
                                      <p:to>
                                        <p:strVal val="visible"/>
                                      </p:to>
                                    </p:set>
                                    <p:animEffect transition="in" filter="wipe(down)">
                                      <p:cBhvr>
                                        <p:cTn id="13" dur="500"/>
                                        <p:tgtEl>
                                          <p:spTgt spid="91"/>
                                        </p:tgtEl>
                                      </p:cBhvr>
                                    </p:animEffect>
                                  </p:childTnLst>
                                </p:cTn>
                              </p:par>
                              <p:par>
                                <p:cTn id="14" presetID="22" presetClass="entr" presetSubtype="2" fill="hold" nodeType="withEffect">
                                  <p:stCondLst>
                                    <p:cond delay="0"/>
                                  </p:stCondLst>
                                  <p:childTnLst>
                                    <p:set>
                                      <p:cBhvr>
                                        <p:cTn id="15" dur="1" fill="hold">
                                          <p:stCondLst>
                                            <p:cond delay="0"/>
                                          </p:stCondLst>
                                        </p:cTn>
                                        <p:tgtEl>
                                          <p:spTgt spid="19"/>
                                        </p:tgtEl>
                                        <p:attrNameLst>
                                          <p:attrName>style.visibility</p:attrName>
                                        </p:attrNameLst>
                                      </p:cBhvr>
                                      <p:to>
                                        <p:strVal val="visible"/>
                                      </p:to>
                                    </p:set>
                                    <p:animEffect transition="in" filter="wipe(right)">
                                      <p:cBhvr>
                                        <p:cTn id="16" dur="500"/>
                                        <p:tgtEl>
                                          <p:spTgt spid="19"/>
                                        </p:tgtEl>
                                      </p:cBhvr>
                                    </p:animEffect>
                                  </p:childTnLst>
                                </p:cTn>
                              </p:par>
                              <p:par>
                                <p:cTn id="17" presetID="22" presetClass="entr" presetSubtype="4" fill="hold" grpId="0" nodeType="withEffect">
                                  <p:stCondLst>
                                    <p:cond delay="0"/>
                                  </p:stCondLst>
                                  <p:childTnLst>
                                    <p:set>
                                      <p:cBhvr>
                                        <p:cTn id="18" dur="1" fill="hold">
                                          <p:stCondLst>
                                            <p:cond delay="0"/>
                                          </p:stCondLst>
                                        </p:cTn>
                                        <p:tgtEl>
                                          <p:spTgt spid="94"/>
                                        </p:tgtEl>
                                        <p:attrNameLst>
                                          <p:attrName>style.visibility</p:attrName>
                                        </p:attrNameLst>
                                      </p:cBhvr>
                                      <p:to>
                                        <p:strVal val="visible"/>
                                      </p:to>
                                    </p:set>
                                    <p:animEffect transition="in" filter="wipe(down)">
                                      <p:cBhvr>
                                        <p:cTn id="19" dur="500"/>
                                        <p:tgtEl>
                                          <p:spTgt spid="94"/>
                                        </p:tgtEl>
                                      </p:cBhvr>
                                    </p:animEffect>
                                  </p:childTnLst>
                                </p:cTn>
                              </p:par>
                              <p:par>
                                <p:cTn id="20" presetID="22" presetClass="entr" presetSubtype="8" fill="hold" nodeType="withEffect">
                                  <p:stCondLst>
                                    <p:cond delay="0"/>
                                  </p:stCondLst>
                                  <p:childTnLst>
                                    <p:set>
                                      <p:cBhvr>
                                        <p:cTn id="21" dur="1" fill="hold">
                                          <p:stCondLst>
                                            <p:cond delay="0"/>
                                          </p:stCondLst>
                                        </p:cTn>
                                        <p:tgtEl>
                                          <p:spTgt spid="97"/>
                                        </p:tgtEl>
                                        <p:attrNameLst>
                                          <p:attrName>style.visibility</p:attrName>
                                        </p:attrNameLst>
                                      </p:cBhvr>
                                      <p:to>
                                        <p:strVal val="visible"/>
                                      </p:to>
                                    </p:set>
                                    <p:animEffect transition="in" filter="wipe(left)">
                                      <p:cBhvr>
                                        <p:cTn id="22" dur="500"/>
                                        <p:tgtEl>
                                          <p:spTgt spid="97"/>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95"/>
                                        </p:tgtEl>
                                        <p:attrNameLst>
                                          <p:attrName>style.visibility</p:attrName>
                                        </p:attrNameLst>
                                      </p:cBhvr>
                                      <p:to>
                                        <p:strVal val="visible"/>
                                      </p:to>
                                    </p:set>
                                    <p:animEffect transition="in" filter="wipe(left)">
                                      <p:cBhvr>
                                        <p:cTn id="25" dur="500"/>
                                        <p:tgtEl>
                                          <p:spTgt spid="95"/>
                                        </p:tgtEl>
                                      </p:cBhvr>
                                    </p:animEffect>
                                  </p:childTnLst>
                                </p:cTn>
                              </p:par>
                              <p:par>
                                <p:cTn id="26" presetID="22" presetClass="entr" presetSubtype="2" fill="hold" grpId="0" nodeType="withEffect">
                                  <p:stCondLst>
                                    <p:cond delay="0"/>
                                  </p:stCondLst>
                                  <p:childTnLst>
                                    <p:set>
                                      <p:cBhvr>
                                        <p:cTn id="27" dur="1" fill="hold">
                                          <p:stCondLst>
                                            <p:cond delay="0"/>
                                          </p:stCondLst>
                                        </p:cTn>
                                        <p:tgtEl>
                                          <p:spTgt spid="92"/>
                                        </p:tgtEl>
                                        <p:attrNameLst>
                                          <p:attrName>style.visibility</p:attrName>
                                        </p:attrNameLst>
                                      </p:cBhvr>
                                      <p:to>
                                        <p:strVal val="visible"/>
                                      </p:to>
                                    </p:set>
                                    <p:animEffect transition="in" filter="wipe(right)">
                                      <p:cBhvr>
                                        <p:cTn id="28" dur="500"/>
                                        <p:tgtEl>
                                          <p:spTgt spid="92"/>
                                        </p:tgtEl>
                                      </p:cBhvr>
                                    </p:animEffect>
                                  </p:childTnLst>
                                </p:cTn>
                              </p:par>
                            </p:childTnLst>
                          </p:cTn>
                        </p:par>
                        <p:par>
                          <p:cTn id="29" fill="hold">
                            <p:stCondLst>
                              <p:cond delay="1000"/>
                            </p:stCondLst>
                            <p:childTnLst>
                              <p:par>
                                <p:cTn id="30" presetID="10" presetClass="entr" presetSubtype="0" fill="hold" nodeType="afterEffect">
                                  <p:stCondLst>
                                    <p:cond delay="0"/>
                                  </p:stCondLst>
                                  <p:childTnLst>
                                    <p:set>
                                      <p:cBhvr>
                                        <p:cTn id="31" dur="1" fill="hold">
                                          <p:stCondLst>
                                            <p:cond delay="0"/>
                                          </p:stCondLst>
                                        </p:cTn>
                                        <p:tgtEl>
                                          <p:spTgt spid="105"/>
                                        </p:tgtEl>
                                        <p:attrNameLst>
                                          <p:attrName>style.visibility</p:attrName>
                                        </p:attrNameLst>
                                      </p:cBhvr>
                                      <p:to>
                                        <p:strVal val="visible"/>
                                      </p:to>
                                    </p:set>
                                    <p:animEffect transition="in" filter="fade">
                                      <p:cBhvr>
                                        <p:cTn id="32" dur="500"/>
                                        <p:tgtEl>
                                          <p:spTgt spid="105"/>
                                        </p:tgtEl>
                                      </p:cBhvr>
                                    </p:animEffect>
                                  </p:childTnLst>
                                </p:cTn>
                              </p:par>
                              <p:par>
                                <p:cTn id="33" presetID="10" presetClass="entr" presetSubtype="0" fill="hold" nodeType="withEffect">
                                  <p:stCondLst>
                                    <p:cond delay="200"/>
                                  </p:stCondLst>
                                  <p:childTnLst>
                                    <p:set>
                                      <p:cBhvr>
                                        <p:cTn id="34" dur="1" fill="hold">
                                          <p:stCondLst>
                                            <p:cond delay="0"/>
                                          </p:stCondLst>
                                        </p:cTn>
                                        <p:tgtEl>
                                          <p:spTgt spid="104"/>
                                        </p:tgtEl>
                                        <p:attrNameLst>
                                          <p:attrName>style.visibility</p:attrName>
                                        </p:attrNameLst>
                                      </p:cBhvr>
                                      <p:to>
                                        <p:strVal val="visible"/>
                                      </p:to>
                                    </p:set>
                                    <p:animEffect transition="in" filter="fade">
                                      <p:cBhvr>
                                        <p:cTn id="35" dur="500"/>
                                        <p:tgtEl>
                                          <p:spTgt spid="104"/>
                                        </p:tgtEl>
                                      </p:cBhvr>
                                    </p:animEffect>
                                  </p:childTnLst>
                                </p:cTn>
                              </p:par>
                              <p:par>
                                <p:cTn id="36" presetID="10" presetClass="entr" presetSubtype="0" fill="hold" nodeType="withEffect">
                                  <p:stCondLst>
                                    <p:cond delay="400"/>
                                  </p:stCondLst>
                                  <p:childTnLst>
                                    <p:set>
                                      <p:cBhvr>
                                        <p:cTn id="37" dur="1" fill="hold">
                                          <p:stCondLst>
                                            <p:cond delay="0"/>
                                          </p:stCondLst>
                                        </p:cTn>
                                        <p:tgtEl>
                                          <p:spTgt spid="106"/>
                                        </p:tgtEl>
                                        <p:attrNameLst>
                                          <p:attrName>style.visibility</p:attrName>
                                        </p:attrNameLst>
                                      </p:cBhvr>
                                      <p:to>
                                        <p:strVal val="visible"/>
                                      </p:to>
                                    </p:set>
                                    <p:animEffect transition="in" filter="fade">
                                      <p:cBhvr>
                                        <p:cTn id="38" dur="500"/>
                                        <p:tgtEl>
                                          <p:spTgt spid="106"/>
                                        </p:tgtEl>
                                      </p:cBhvr>
                                    </p:animEffect>
                                  </p:childTnLst>
                                </p:cTn>
                              </p:par>
                              <p:par>
                                <p:cTn id="39" presetID="10" presetClass="entr" presetSubtype="0" fill="hold" nodeType="withEffect">
                                  <p:stCondLst>
                                    <p:cond delay="600"/>
                                  </p:stCondLst>
                                  <p:childTnLst>
                                    <p:set>
                                      <p:cBhvr>
                                        <p:cTn id="40" dur="1" fill="hold">
                                          <p:stCondLst>
                                            <p:cond delay="0"/>
                                          </p:stCondLst>
                                        </p:cTn>
                                        <p:tgtEl>
                                          <p:spTgt spid="103"/>
                                        </p:tgtEl>
                                        <p:attrNameLst>
                                          <p:attrName>style.visibility</p:attrName>
                                        </p:attrNameLst>
                                      </p:cBhvr>
                                      <p:to>
                                        <p:strVal val="visible"/>
                                      </p:to>
                                    </p:set>
                                    <p:animEffect transition="in" filter="fade">
                                      <p:cBhvr>
                                        <p:cTn id="41" dur="500"/>
                                        <p:tgtEl>
                                          <p:spTgt spid="103"/>
                                        </p:tgtEl>
                                      </p:cBhvr>
                                    </p:animEffect>
                                  </p:childTnLst>
                                </p:cTn>
                              </p:par>
                              <p:par>
                                <p:cTn id="42" presetID="10" presetClass="entr" presetSubtype="0" fill="hold" nodeType="withEffect">
                                  <p:stCondLst>
                                    <p:cond delay="800"/>
                                  </p:stCondLst>
                                  <p:childTnLst>
                                    <p:set>
                                      <p:cBhvr>
                                        <p:cTn id="43" dur="1" fill="hold">
                                          <p:stCondLst>
                                            <p:cond delay="0"/>
                                          </p:stCondLst>
                                        </p:cTn>
                                        <p:tgtEl>
                                          <p:spTgt spid="102"/>
                                        </p:tgtEl>
                                        <p:attrNameLst>
                                          <p:attrName>style.visibility</p:attrName>
                                        </p:attrNameLst>
                                      </p:cBhvr>
                                      <p:to>
                                        <p:strVal val="visible"/>
                                      </p:to>
                                    </p:set>
                                    <p:animEffect transition="in" filter="fade">
                                      <p:cBhvr>
                                        <p:cTn id="44" dur="500"/>
                                        <p:tgtEl>
                                          <p:spTgt spid="102"/>
                                        </p:tgtEl>
                                      </p:cBhvr>
                                    </p:animEffect>
                                  </p:childTnLst>
                                </p:cTn>
                              </p:par>
                              <p:par>
                                <p:cTn id="45" presetID="10" presetClass="entr" presetSubtype="0" fill="hold" nodeType="withEffect">
                                  <p:stCondLst>
                                    <p:cond delay="1000"/>
                                  </p:stCondLst>
                                  <p:childTnLst>
                                    <p:set>
                                      <p:cBhvr>
                                        <p:cTn id="46" dur="1" fill="hold">
                                          <p:stCondLst>
                                            <p:cond delay="0"/>
                                          </p:stCondLst>
                                        </p:cTn>
                                        <p:tgtEl>
                                          <p:spTgt spid="101"/>
                                        </p:tgtEl>
                                        <p:attrNameLst>
                                          <p:attrName>style.visibility</p:attrName>
                                        </p:attrNameLst>
                                      </p:cBhvr>
                                      <p:to>
                                        <p:strVal val="visible"/>
                                      </p:to>
                                    </p:set>
                                    <p:animEffect transition="in" filter="fade">
                                      <p:cBhvr>
                                        <p:cTn id="47" dur="500"/>
                                        <p:tgtEl>
                                          <p:spTgt spid="101"/>
                                        </p:tgtEl>
                                      </p:cBhvr>
                                    </p:animEffect>
                                  </p:childTnLst>
                                </p:cTn>
                              </p:par>
                            </p:childTnLst>
                          </p:cTn>
                        </p:par>
                        <p:par>
                          <p:cTn id="48" fill="hold">
                            <p:stCondLst>
                              <p:cond delay="2500"/>
                            </p:stCondLst>
                            <p:childTnLst>
                              <p:par>
                                <p:cTn id="49" presetID="42" presetClass="entr" presetSubtype="0" fill="hold" nodeType="afterEffect">
                                  <p:stCondLst>
                                    <p:cond delay="0"/>
                                  </p:stCondLst>
                                  <p:childTnLst>
                                    <p:set>
                                      <p:cBhvr>
                                        <p:cTn id="50" dur="1" fill="hold">
                                          <p:stCondLst>
                                            <p:cond delay="0"/>
                                          </p:stCondLst>
                                        </p:cTn>
                                        <p:tgtEl>
                                          <p:spTgt spid="98"/>
                                        </p:tgtEl>
                                        <p:attrNameLst>
                                          <p:attrName>style.visibility</p:attrName>
                                        </p:attrNameLst>
                                      </p:cBhvr>
                                      <p:to>
                                        <p:strVal val="visible"/>
                                      </p:to>
                                    </p:set>
                                    <p:animEffect transition="in" filter="fade">
                                      <p:cBhvr>
                                        <p:cTn id="51" dur="500"/>
                                        <p:tgtEl>
                                          <p:spTgt spid="98"/>
                                        </p:tgtEl>
                                      </p:cBhvr>
                                    </p:animEffect>
                                    <p:anim calcmode="lin" valueType="num">
                                      <p:cBhvr>
                                        <p:cTn id="52" dur="500" fill="hold"/>
                                        <p:tgtEl>
                                          <p:spTgt spid="98"/>
                                        </p:tgtEl>
                                        <p:attrNameLst>
                                          <p:attrName>ppt_x</p:attrName>
                                        </p:attrNameLst>
                                      </p:cBhvr>
                                      <p:tavLst>
                                        <p:tav tm="0">
                                          <p:val>
                                            <p:strVal val="#ppt_x"/>
                                          </p:val>
                                        </p:tav>
                                        <p:tav tm="100000">
                                          <p:val>
                                            <p:strVal val="#ppt_x"/>
                                          </p:val>
                                        </p:tav>
                                      </p:tavLst>
                                    </p:anim>
                                    <p:anim calcmode="lin" valueType="num">
                                      <p:cBhvr>
                                        <p:cTn id="53" dur="500" fill="hold"/>
                                        <p:tgtEl>
                                          <p:spTgt spid="9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1" grpId="0" animBg="1"/>
      <p:bldP spid="92" grpId="0" animBg="1"/>
      <p:bldP spid="94" grpId="0" animBg="1"/>
      <p:bldP spid="95"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p:cNvGrpSpPr/>
          <p:nvPr/>
        </p:nvGrpSpPr>
        <p:grpSpPr>
          <a:xfrm>
            <a:off x="4679533" y="1202150"/>
            <a:ext cx="1305749" cy="1333142"/>
            <a:chOff x="12353848" y="3197567"/>
            <a:chExt cx="3545994" cy="3545994"/>
          </a:xfrm>
        </p:grpSpPr>
        <p:sp>
          <p:nvSpPr>
            <p:cNvPr id="42" name="泪滴形 41"/>
            <p:cNvSpPr/>
            <p:nvPr/>
          </p:nvSpPr>
          <p:spPr>
            <a:xfrm rot="8041025">
              <a:off x="12353848" y="3197567"/>
              <a:ext cx="3545994" cy="3545994"/>
            </a:xfrm>
            <a:prstGeom prst="teardrop">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877"/>
            </a:p>
          </p:txBody>
        </p:sp>
        <p:sp>
          <p:nvSpPr>
            <p:cNvPr id="47" name="Rectangle 5"/>
            <p:cNvSpPr/>
            <p:nvPr/>
          </p:nvSpPr>
          <p:spPr bwMode="auto">
            <a:xfrm>
              <a:off x="13195228" y="4332827"/>
              <a:ext cx="1990304" cy="1999887"/>
            </a:xfrm>
            <a:prstGeom prst="rect">
              <a:avLst/>
            </a:prstGeom>
          </p:spPr>
          <p:txBody>
            <a:bodyPr wrap="none">
              <a:spAutoFit/>
            </a:bodyPr>
            <a:lstStyle/>
            <a:p>
              <a:pPr algn="ctr">
                <a:defRPr/>
              </a:pPr>
              <a:r>
                <a:rPr lang="zh-CN" altLang="en-US" sz="2143" dirty="0">
                  <a:solidFill>
                    <a:schemeClr val="bg1"/>
                  </a:solidFill>
                  <a:latin typeface="思源黑体 CN Medium" pitchFamily="34" charset="-122"/>
                  <a:ea typeface="思源黑体 CN Medium" pitchFamily="34" charset="-122"/>
                  <a:cs typeface="Open Sans" pitchFamily="34" charset="0"/>
                </a:rPr>
                <a:t>二线</a:t>
              </a:r>
              <a:endParaRPr lang="en-US" altLang="zh-CN" sz="2143" dirty="0">
                <a:solidFill>
                  <a:schemeClr val="bg1"/>
                </a:solidFill>
                <a:latin typeface="思源黑体 CN Medium" pitchFamily="34" charset="-122"/>
                <a:ea typeface="思源黑体 CN Medium" pitchFamily="34" charset="-122"/>
                <a:cs typeface="Open Sans" pitchFamily="34" charset="0"/>
              </a:endParaRPr>
            </a:p>
            <a:p>
              <a:pPr algn="ctr">
                <a:defRPr/>
              </a:pPr>
              <a:r>
                <a:rPr lang="zh-CN" altLang="en-US" sz="2143" dirty="0">
                  <a:solidFill>
                    <a:schemeClr val="bg1"/>
                  </a:solidFill>
                  <a:latin typeface="思源黑体 CN Medium" pitchFamily="34" charset="-122"/>
                  <a:ea typeface="思源黑体 CN Medium" pitchFamily="34" charset="-122"/>
                  <a:cs typeface="Open Sans" pitchFamily="34" charset="0"/>
                </a:rPr>
                <a:t>城市</a:t>
              </a:r>
              <a:endParaRPr lang="en-US" altLang="zh-CN" sz="2143" dirty="0">
                <a:solidFill>
                  <a:schemeClr val="bg1"/>
                </a:solidFill>
                <a:latin typeface="思源黑体 CN Medium" pitchFamily="34" charset="-122"/>
                <a:ea typeface="思源黑体 CN Medium" pitchFamily="34" charset="-122"/>
                <a:cs typeface="Open Sans" pitchFamily="34" charset="0"/>
              </a:endParaRPr>
            </a:p>
          </p:txBody>
        </p:sp>
      </p:grpSp>
      <p:grpSp>
        <p:nvGrpSpPr>
          <p:cNvPr id="6" name="组合 5"/>
          <p:cNvGrpSpPr/>
          <p:nvPr/>
        </p:nvGrpSpPr>
        <p:grpSpPr>
          <a:xfrm>
            <a:off x="3047219" y="1330441"/>
            <a:ext cx="1305749" cy="1333142"/>
            <a:chOff x="7921011" y="3538803"/>
            <a:chExt cx="3545994" cy="3545994"/>
          </a:xfrm>
        </p:grpSpPr>
        <p:sp>
          <p:nvSpPr>
            <p:cNvPr id="41" name="泪滴形 40"/>
            <p:cNvSpPr/>
            <p:nvPr/>
          </p:nvSpPr>
          <p:spPr>
            <a:xfrm rot="2700000">
              <a:off x="7921011" y="3538803"/>
              <a:ext cx="3545994" cy="3545994"/>
            </a:xfrm>
            <a:prstGeom prst="teardrop">
              <a:avLst/>
            </a:prstGeom>
            <a:solidFill>
              <a:srgbClr val="CB0B0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877"/>
            </a:p>
          </p:txBody>
        </p:sp>
        <p:sp>
          <p:nvSpPr>
            <p:cNvPr id="48" name="Rectangle 5"/>
            <p:cNvSpPr/>
            <p:nvPr/>
          </p:nvSpPr>
          <p:spPr bwMode="auto">
            <a:xfrm>
              <a:off x="8698855" y="4332827"/>
              <a:ext cx="1990304" cy="1999887"/>
            </a:xfrm>
            <a:prstGeom prst="rect">
              <a:avLst/>
            </a:prstGeom>
          </p:spPr>
          <p:txBody>
            <a:bodyPr wrap="none">
              <a:spAutoFit/>
            </a:bodyPr>
            <a:lstStyle/>
            <a:p>
              <a:pPr algn="ctr">
                <a:defRPr/>
              </a:pPr>
              <a:r>
                <a:rPr lang="zh-CN" altLang="en-US" sz="2143" dirty="0">
                  <a:solidFill>
                    <a:schemeClr val="bg1"/>
                  </a:solidFill>
                  <a:latin typeface="思源黑体 CN Medium" pitchFamily="34" charset="-122"/>
                  <a:ea typeface="思源黑体 CN Medium" pitchFamily="34" charset="-122"/>
                  <a:cs typeface="Open Sans" pitchFamily="34" charset="0"/>
                </a:rPr>
                <a:t>一线</a:t>
              </a:r>
              <a:endParaRPr lang="en-US" altLang="zh-CN" sz="2143" dirty="0">
                <a:solidFill>
                  <a:schemeClr val="bg1"/>
                </a:solidFill>
                <a:latin typeface="思源黑体 CN Medium" pitchFamily="34" charset="-122"/>
                <a:ea typeface="思源黑体 CN Medium" pitchFamily="34" charset="-122"/>
                <a:cs typeface="Open Sans" pitchFamily="34" charset="0"/>
              </a:endParaRPr>
            </a:p>
            <a:p>
              <a:pPr algn="ctr">
                <a:defRPr/>
              </a:pPr>
              <a:r>
                <a:rPr lang="zh-CN" altLang="en-US" sz="2143" dirty="0">
                  <a:solidFill>
                    <a:schemeClr val="bg1"/>
                  </a:solidFill>
                  <a:latin typeface="思源黑体 CN Medium" pitchFamily="34" charset="-122"/>
                  <a:ea typeface="思源黑体 CN Medium" pitchFamily="34" charset="-122"/>
                  <a:cs typeface="Open Sans" pitchFamily="34" charset="0"/>
                </a:rPr>
                <a:t>城市</a:t>
              </a:r>
              <a:endParaRPr lang="en-US" altLang="zh-CN" sz="2143" dirty="0">
                <a:solidFill>
                  <a:schemeClr val="bg1"/>
                </a:solidFill>
                <a:latin typeface="思源黑体 CN Medium" pitchFamily="34" charset="-122"/>
                <a:ea typeface="思源黑体 CN Medium" pitchFamily="34" charset="-122"/>
                <a:cs typeface="Open Sans" pitchFamily="34" charset="0"/>
              </a:endParaRPr>
            </a:p>
          </p:txBody>
        </p:sp>
      </p:grpSp>
      <p:grpSp>
        <p:nvGrpSpPr>
          <p:cNvPr id="8" name="组合 7"/>
          <p:cNvGrpSpPr/>
          <p:nvPr/>
        </p:nvGrpSpPr>
        <p:grpSpPr>
          <a:xfrm>
            <a:off x="4702928" y="2892552"/>
            <a:ext cx="1305749" cy="1333142"/>
            <a:chOff x="12417382" y="7693830"/>
            <a:chExt cx="3545994" cy="3545994"/>
          </a:xfrm>
        </p:grpSpPr>
        <p:sp>
          <p:nvSpPr>
            <p:cNvPr id="43" name="泪滴形 42"/>
            <p:cNvSpPr/>
            <p:nvPr/>
          </p:nvSpPr>
          <p:spPr>
            <a:xfrm rot="13500000">
              <a:off x="12417382" y="7693830"/>
              <a:ext cx="3545994" cy="3545994"/>
            </a:xfrm>
            <a:prstGeom prst="teardrop">
              <a:avLst/>
            </a:prstGeom>
            <a:solidFill>
              <a:srgbClr val="CB0B0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877"/>
            </a:p>
          </p:txBody>
        </p:sp>
        <p:sp>
          <p:nvSpPr>
            <p:cNvPr id="49" name="Rectangle 5"/>
            <p:cNvSpPr/>
            <p:nvPr/>
          </p:nvSpPr>
          <p:spPr bwMode="auto">
            <a:xfrm>
              <a:off x="13195228" y="8606450"/>
              <a:ext cx="1990304" cy="1999887"/>
            </a:xfrm>
            <a:prstGeom prst="rect">
              <a:avLst/>
            </a:prstGeom>
          </p:spPr>
          <p:txBody>
            <a:bodyPr wrap="none">
              <a:spAutoFit/>
            </a:bodyPr>
            <a:lstStyle/>
            <a:p>
              <a:pPr algn="ctr">
                <a:defRPr/>
              </a:pPr>
              <a:r>
                <a:rPr lang="zh-CN" altLang="en-US" sz="2143" dirty="0">
                  <a:solidFill>
                    <a:schemeClr val="bg1"/>
                  </a:solidFill>
                  <a:latin typeface="思源黑体 CN Medium" pitchFamily="34" charset="-122"/>
                  <a:ea typeface="思源黑体 CN Medium" pitchFamily="34" charset="-122"/>
                  <a:cs typeface="Open Sans" pitchFamily="34" charset="0"/>
                </a:rPr>
                <a:t>三线</a:t>
              </a:r>
              <a:endParaRPr lang="en-US" altLang="zh-CN" sz="2143" dirty="0">
                <a:solidFill>
                  <a:schemeClr val="bg1"/>
                </a:solidFill>
                <a:latin typeface="思源黑体 CN Medium" pitchFamily="34" charset="-122"/>
                <a:ea typeface="思源黑体 CN Medium" pitchFamily="34" charset="-122"/>
                <a:cs typeface="Open Sans" pitchFamily="34" charset="0"/>
              </a:endParaRPr>
            </a:p>
            <a:p>
              <a:pPr algn="ctr">
                <a:defRPr/>
              </a:pPr>
              <a:r>
                <a:rPr lang="zh-CN" altLang="en-US" sz="2143" dirty="0">
                  <a:solidFill>
                    <a:schemeClr val="bg1"/>
                  </a:solidFill>
                  <a:latin typeface="思源黑体 CN Medium" pitchFamily="34" charset="-122"/>
                  <a:ea typeface="思源黑体 CN Medium" pitchFamily="34" charset="-122"/>
                  <a:cs typeface="Open Sans" pitchFamily="34" charset="0"/>
                </a:rPr>
                <a:t>城市</a:t>
              </a:r>
              <a:endParaRPr lang="en-US" altLang="zh-CN" sz="2143" dirty="0">
                <a:solidFill>
                  <a:schemeClr val="bg1"/>
                </a:solidFill>
                <a:latin typeface="思源黑体 CN Medium" pitchFamily="34" charset="-122"/>
                <a:ea typeface="思源黑体 CN Medium" pitchFamily="34" charset="-122"/>
                <a:cs typeface="Open Sans" pitchFamily="34" charset="0"/>
              </a:endParaRPr>
            </a:p>
          </p:txBody>
        </p:sp>
      </p:grpSp>
      <p:grpSp>
        <p:nvGrpSpPr>
          <p:cNvPr id="10" name="组合 9"/>
          <p:cNvGrpSpPr/>
          <p:nvPr/>
        </p:nvGrpSpPr>
        <p:grpSpPr>
          <a:xfrm>
            <a:off x="3056012" y="3002253"/>
            <a:ext cx="1305749" cy="1333142"/>
            <a:chOff x="7944887" y="7985617"/>
            <a:chExt cx="3545994" cy="3545994"/>
          </a:xfrm>
        </p:grpSpPr>
        <p:sp>
          <p:nvSpPr>
            <p:cNvPr id="38" name="泪滴形 37"/>
            <p:cNvSpPr/>
            <p:nvPr/>
          </p:nvSpPr>
          <p:spPr>
            <a:xfrm rot="18900000">
              <a:off x="7944887" y="7985617"/>
              <a:ext cx="3545994" cy="3545994"/>
            </a:xfrm>
            <a:prstGeom prst="teardrop">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877"/>
            </a:p>
          </p:txBody>
        </p:sp>
        <p:sp>
          <p:nvSpPr>
            <p:cNvPr id="50" name="Rectangle 5"/>
            <p:cNvSpPr/>
            <p:nvPr/>
          </p:nvSpPr>
          <p:spPr bwMode="auto">
            <a:xfrm>
              <a:off x="8698854" y="8606451"/>
              <a:ext cx="1990304" cy="1999887"/>
            </a:xfrm>
            <a:prstGeom prst="rect">
              <a:avLst/>
            </a:prstGeom>
          </p:spPr>
          <p:txBody>
            <a:bodyPr wrap="none">
              <a:spAutoFit/>
            </a:bodyPr>
            <a:lstStyle/>
            <a:p>
              <a:pPr algn="ctr">
                <a:defRPr/>
              </a:pPr>
              <a:r>
                <a:rPr lang="zh-CN" altLang="en-US" sz="2143" dirty="0">
                  <a:solidFill>
                    <a:schemeClr val="bg1"/>
                  </a:solidFill>
                  <a:latin typeface="思源黑体 CN Medium" pitchFamily="34" charset="-122"/>
                  <a:ea typeface="思源黑体 CN Medium" pitchFamily="34" charset="-122"/>
                  <a:cs typeface="Open Sans" pitchFamily="34" charset="0"/>
                </a:rPr>
                <a:t>四线</a:t>
              </a:r>
              <a:endParaRPr lang="en-US" altLang="zh-CN" sz="2143" dirty="0">
                <a:solidFill>
                  <a:schemeClr val="bg1"/>
                </a:solidFill>
                <a:latin typeface="思源黑体 CN Medium" pitchFamily="34" charset="-122"/>
                <a:ea typeface="思源黑体 CN Medium" pitchFamily="34" charset="-122"/>
                <a:cs typeface="Open Sans" pitchFamily="34" charset="0"/>
              </a:endParaRPr>
            </a:p>
            <a:p>
              <a:pPr algn="ctr">
                <a:defRPr/>
              </a:pPr>
              <a:r>
                <a:rPr lang="zh-CN" altLang="en-US" sz="2143" dirty="0">
                  <a:solidFill>
                    <a:schemeClr val="bg1"/>
                  </a:solidFill>
                  <a:latin typeface="思源黑体 CN Medium" pitchFamily="34" charset="-122"/>
                  <a:ea typeface="思源黑体 CN Medium" pitchFamily="34" charset="-122"/>
                  <a:cs typeface="Open Sans" pitchFamily="34" charset="0"/>
                </a:rPr>
                <a:t>城市</a:t>
              </a:r>
              <a:endParaRPr lang="en-US" altLang="zh-CN" sz="2143" dirty="0">
                <a:solidFill>
                  <a:schemeClr val="bg1"/>
                </a:solidFill>
                <a:latin typeface="思源黑体 CN Medium" pitchFamily="34" charset="-122"/>
                <a:ea typeface="思源黑体 CN Medium" pitchFamily="34" charset="-122"/>
                <a:cs typeface="Open Sans" pitchFamily="34" charset="0"/>
              </a:endParaRPr>
            </a:p>
          </p:txBody>
        </p:sp>
      </p:grpSp>
      <p:grpSp>
        <p:nvGrpSpPr>
          <p:cNvPr id="11" name="组合 10"/>
          <p:cNvGrpSpPr/>
          <p:nvPr/>
        </p:nvGrpSpPr>
        <p:grpSpPr>
          <a:xfrm>
            <a:off x="1438941" y="1571024"/>
            <a:ext cx="6167862" cy="2673736"/>
            <a:chOff x="3553443" y="4178727"/>
            <a:chExt cx="16749932" cy="7111811"/>
          </a:xfrm>
        </p:grpSpPr>
        <p:grpSp>
          <p:nvGrpSpPr>
            <p:cNvPr id="53" name="组合 52"/>
            <p:cNvGrpSpPr/>
            <p:nvPr/>
          </p:nvGrpSpPr>
          <p:grpSpPr>
            <a:xfrm>
              <a:off x="3553443" y="4178727"/>
              <a:ext cx="3922298" cy="1647239"/>
              <a:chOff x="821049" y="2005844"/>
              <a:chExt cx="2041538" cy="2289042"/>
            </a:xfrm>
          </p:grpSpPr>
          <p:sp>
            <p:nvSpPr>
              <p:cNvPr id="54" name="Rectangle 4"/>
              <p:cNvSpPr/>
              <p:nvPr/>
            </p:nvSpPr>
            <p:spPr bwMode="auto">
              <a:xfrm>
                <a:off x="821049" y="2734933"/>
                <a:ext cx="1959506" cy="1559953"/>
              </a:xfrm>
              <a:prstGeom prst="rect">
                <a:avLst/>
              </a:prstGeom>
            </p:spPr>
            <p:txBody>
              <a:bodyPr wrap="square">
                <a:spAutoFit/>
              </a:bodyPr>
              <a:lstStyle/>
              <a:p>
                <a:pPr algn="r">
                  <a:lnSpc>
                    <a:spcPct val="150000"/>
                  </a:lnSpc>
                </a:pPr>
                <a:r>
                  <a:rPr lang="zh-CN" altLang="en-US" sz="714" dirty="0">
                    <a:latin typeface="方正兰亭纤黑_GBK" panose="02000000000000000000" pitchFamily="2" charset="-122"/>
                    <a:ea typeface="方正兰亭纤黑_GBK" panose="02000000000000000000" pitchFamily="2" charset="-122"/>
                  </a:rPr>
                  <a:t>添加你的饿内容文字，添加你的饿内容文字，添加你的饿</a:t>
                </a:r>
                <a:endParaRPr lang="id-ID" altLang="zh-CN" sz="714" dirty="0">
                  <a:latin typeface="Lato" pitchFamily="34" charset="0"/>
                </a:endParaRPr>
              </a:p>
            </p:txBody>
          </p:sp>
          <p:sp>
            <p:nvSpPr>
              <p:cNvPr id="55" name="Rectangle 5"/>
              <p:cNvSpPr/>
              <p:nvPr/>
            </p:nvSpPr>
            <p:spPr bwMode="auto">
              <a:xfrm>
                <a:off x="1794921" y="2005844"/>
                <a:ext cx="1067666" cy="969340"/>
              </a:xfrm>
              <a:prstGeom prst="rect">
                <a:avLst/>
              </a:prstGeom>
            </p:spPr>
            <p:txBody>
              <a:bodyPr wrap="none">
                <a:spAutoFit/>
              </a:bodyPr>
              <a:lstStyle/>
              <a:p>
                <a:pPr algn="ctr">
                  <a:defRPr/>
                </a:pPr>
                <a:r>
                  <a:rPr lang="zh-CN" altLang="en-US" sz="1104" b="1" dirty="0">
                    <a:ea typeface="Roboto" pitchFamily="2" charset="0"/>
                    <a:cs typeface="Open Sans" pitchFamily="34" charset="0"/>
                  </a:rPr>
                  <a:t>添加标题</a:t>
                </a:r>
                <a:endParaRPr lang="en-US" sz="1104" b="1" dirty="0">
                  <a:ea typeface="Roboto" pitchFamily="2" charset="0"/>
                  <a:cs typeface="Open Sans" pitchFamily="34" charset="0"/>
                </a:endParaRPr>
              </a:p>
            </p:txBody>
          </p:sp>
        </p:grpSp>
        <p:grpSp>
          <p:nvGrpSpPr>
            <p:cNvPr id="56" name="组合 55"/>
            <p:cNvGrpSpPr/>
            <p:nvPr/>
          </p:nvGrpSpPr>
          <p:grpSpPr>
            <a:xfrm>
              <a:off x="3553443" y="9643299"/>
              <a:ext cx="3922298" cy="1647239"/>
              <a:chOff x="821049" y="2005844"/>
              <a:chExt cx="2041538" cy="2289042"/>
            </a:xfrm>
          </p:grpSpPr>
          <p:sp>
            <p:nvSpPr>
              <p:cNvPr id="57" name="Rectangle 4"/>
              <p:cNvSpPr/>
              <p:nvPr/>
            </p:nvSpPr>
            <p:spPr bwMode="auto">
              <a:xfrm>
                <a:off x="821049" y="2734933"/>
                <a:ext cx="1959506" cy="1559953"/>
              </a:xfrm>
              <a:prstGeom prst="rect">
                <a:avLst/>
              </a:prstGeom>
            </p:spPr>
            <p:txBody>
              <a:bodyPr wrap="square">
                <a:spAutoFit/>
              </a:bodyPr>
              <a:lstStyle/>
              <a:p>
                <a:pPr algn="r">
                  <a:lnSpc>
                    <a:spcPct val="150000"/>
                  </a:lnSpc>
                </a:pPr>
                <a:r>
                  <a:rPr lang="zh-CN" altLang="en-US" sz="714" dirty="0">
                    <a:latin typeface="方正兰亭纤黑_GBK" panose="02000000000000000000" pitchFamily="2" charset="-122"/>
                    <a:ea typeface="方正兰亭纤黑_GBK" panose="02000000000000000000" pitchFamily="2" charset="-122"/>
                  </a:rPr>
                  <a:t>添加你的饿内容文字，添加你的饿内容文字，添加你的饿</a:t>
                </a:r>
                <a:endParaRPr lang="id-ID" altLang="zh-CN" sz="714" dirty="0">
                  <a:latin typeface="Lato" pitchFamily="34" charset="0"/>
                </a:endParaRPr>
              </a:p>
            </p:txBody>
          </p:sp>
          <p:sp>
            <p:nvSpPr>
              <p:cNvPr id="58" name="Rectangle 5"/>
              <p:cNvSpPr/>
              <p:nvPr/>
            </p:nvSpPr>
            <p:spPr bwMode="auto">
              <a:xfrm>
                <a:off x="1794921" y="2005844"/>
                <a:ext cx="1067666" cy="969340"/>
              </a:xfrm>
              <a:prstGeom prst="rect">
                <a:avLst/>
              </a:prstGeom>
            </p:spPr>
            <p:txBody>
              <a:bodyPr wrap="none">
                <a:spAutoFit/>
              </a:bodyPr>
              <a:lstStyle/>
              <a:p>
                <a:pPr algn="ctr">
                  <a:defRPr/>
                </a:pPr>
                <a:r>
                  <a:rPr lang="zh-CN" altLang="en-US" sz="1104" b="1" dirty="0">
                    <a:ea typeface="Roboto" pitchFamily="2" charset="0"/>
                    <a:cs typeface="Open Sans" pitchFamily="34" charset="0"/>
                  </a:rPr>
                  <a:t>添加标题</a:t>
                </a:r>
                <a:endParaRPr lang="en-US" sz="1104" b="1" dirty="0">
                  <a:ea typeface="Roboto" pitchFamily="2" charset="0"/>
                  <a:cs typeface="Open Sans" pitchFamily="34" charset="0"/>
                </a:endParaRPr>
              </a:p>
            </p:txBody>
          </p:sp>
        </p:grpSp>
        <p:grpSp>
          <p:nvGrpSpPr>
            <p:cNvPr id="59" name="组合 58"/>
            <p:cNvGrpSpPr/>
            <p:nvPr/>
          </p:nvGrpSpPr>
          <p:grpSpPr>
            <a:xfrm>
              <a:off x="16425815" y="4206885"/>
              <a:ext cx="3877560" cy="1647237"/>
              <a:chOff x="762303" y="2005844"/>
              <a:chExt cx="2018252" cy="2289044"/>
            </a:xfrm>
          </p:grpSpPr>
          <p:sp>
            <p:nvSpPr>
              <p:cNvPr id="60" name="Rectangle 4"/>
              <p:cNvSpPr/>
              <p:nvPr/>
            </p:nvSpPr>
            <p:spPr bwMode="auto">
              <a:xfrm>
                <a:off x="821049" y="2734931"/>
                <a:ext cx="1959506" cy="1559957"/>
              </a:xfrm>
              <a:prstGeom prst="rect">
                <a:avLst/>
              </a:prstGeom>
            </p:spPr>
            <p:txBody>
              <a:bodyPr wrap="square">
                <a:spAutoFit/>
              </a:bodyPr>
              <a:lstStyle/>
              <a:p>
                <a:pPr>
                  <a:lnSpc>
                    <a:spcPct val="150000"/>
                  </a:lnSpc>
                </a:pPr>
                <a:r>
                  <a:rPr lang="zh-CN" altLang="en-US" sz="714" dirty="0">
                    <a:latin typeface="方正兰亭纤黑_GBK" panose="02000000000000000000" pitchFamily="2" charset="-122"/>
                    <a:ea typeface="方正兰亭纤黑_GBK" panose="02000000000000000000" pitchFamily="2" charset="-122"/>
                  </a:rPr>
                  <a:t>添加你的饿内容文字，添加你的饿内容文字，添加你的饿</a:t>
                </a:r>
                <a:endParaRPr lang="id-ID" altLang="zh-CN" sz="714" dirty="0">
                  <a:latin typeface="Lato" pitchFamily="34" charset="0"/>
                </a:endParaRPr>
              </a:p>
            </p:txBody>
          </p:sp>
          <p:sp>
            <p:nvSpPr>
              <p:cNvPr id="61" name="Rectangle 5"/>
              <p:cNvSpPr/>
              <p:nvPr/>
            </p:nvSpPr>
            <p:spPr bwMode="auto">
              <a:xfrm>
                <a:off x="762303" y="2005844"/>
                <a:ext cx="1067666" cy="969342"/>
              </a:xfrm>
              <a:prstGeom prst="rect">
                <a:avLst/>
              </a:prstGeom>
            </p:spPr>
            <p:txBody>
              <a:bodyPr wrap="none">
                <a:spAutoFit/>
              </a:bodyPr>
              <a:lstStyle/>
              <a:p>
                <a:pPr algn="ctr">
                  <a:defRPr/>
                </a:pPr>
                <a:r>
                  <a:rPr lang="zh-CN" altLang="en-US" sz="1104" b="1" dirty="0">
                    <a:ea typeface="Roboto" pitchFamily="2" charset="0"/>
                    <a:cs typeface="Open Sans" pitchFamily="34" charset="0"/>
                  </a:rPr>
                  <a:t>添加标题</a:t>
                </a:r>
                <a:endParaRPr lang="en-US" sz="1104" b="1" dirty="0">
                  <a:ea typeface="Roboto" pitchFamily="2" charset="0"/>
                  <a:cs typeface="Open Sans" pitchFamily="34" charset="0"/>
                </a:endParaRPr>
              </a:p>
            </p:txBody>
          </p:sp>
        </p:grpSp>
        <p:grpSp>
          <p:nvGrpSpPr>
            <p:cNvPr id="62" name="组合 61"/>
            <p:cNvGrpSpPr/>
            <p:nvPr/>
          </p:nvGrpSpPr>
          <p:grpSpPr>
            <a:xfrm>
              <a:off x="16425815" y="9234634"/>
              <a:ext cx="3877560" cy="1647237"/>
              <a:chOff x="762303" y="2005844"/>
              <a:chExt cx="2018252" cy="2289044"/>
            </a:xfrm>
          </p:grpSpPr>
          <p:sp>
            <p:nvSpPr>
              <p:cNvPr id="63" name="Rectangle 4"/>
              <p:cNvSpPr/>
              <p:nvPr/>
            </p:nvSpPr>
            <p:spPr bwMode="auto">
              <a:xfrm>
                <a:off x="821049" y="2734931"/>
                <a:ext cx="1959506" cy="1559957"/>
              </a:xfrm>
              <a:prstGeom prst="rect">
                <a:avLst/>
              </a:prstGeom>
            </p:spPr>
            <p:txBody>
              <a:bodyPr wrap="square">
                <a:spAutoFit/>
              </a:bodyPr>
              <a:lstStyle/>
              <a:p>
                <a:pPr>
                  <a:lnSpc>
                    <a:spcPct val="150000"/>
                  </a:lnSpc>
                </a:pPr>
                <a:r>
                  <a:rPr lang="zh-CN" altLang="en-US" sz="714" dirty="0">
                    <a:latin typeface="方正兰亭纤黑_GBK" panose="02000000000000000000" pitchFamily="2" charset="-122"/>
                    <a:ea typeface="方正兰亭纤黑_GBK" panose="02000000000000000000" pitchFamily="2" charset="-122"/>
                  </a:rPr>
                  <a:t>添加你的饿内容文字，添加你的饿内容文字，添加你的饿</a:t>
                </a:r>
                <a:endParaRPr lang="id-ID" altLang="zh-CN" sz="714" dirty="0">
                  <a:latin typeface="Lato" pitchFamily="34" charset="0"/>
                </a:endParaRPr>
              </a:p>
            </p:txBody>
          </p:sp>
          <p:sp>
            <p:nvSpPr>
              <p:cNvPr id="64" name="Rectangle 5"/>
              <p:cNvSpPr/>
              <p:nvPr/>
            </p:nvSpPr>
            <p:spPr bwMode="auto">
              <a:xfrm>
                <a:off x="762303" y="2005844"/>
                <a:ext cx="1067666" cy="969342"/>
              </a:xfrm>
              <a:prstGeom prst="rect">
                <a:avLst/>
              </a:prstGeom>
            </p:spPr>
            <p:txBody>
              <a:bodyPr wrap="none">
                <a:spAutoFit/>
              </a:bodyPr>
              <a:lstStyle/>
              <a:p>
                <a:pPr algn="ctr">
                  <a:defRPr/>
                </a:pPr>
                <a:r>
                  <a:rPr lang="zh-CN" altLang="en-US" sz="1104" b="1" dirty="0">
                    <a:ea typeface="Roboto" pitchFamily="2" charset="0"/>
                    <a:cs typeface="Open Sans" pitchFamily="34" charset="0"/>
                  </a:rPr>
                  <a:t>添加标题</a:t>
                </a:r>
                <a:endParaRPr lang="en-US" sz="1104" b="1" dirty="0">
                  <a:ea typeface="Roboto" pitchFamily="2" charset="0"/>
                  <a:cs typeface="Open Sans" pitchFamily="34" charset="0"/>
                </a:endParaRPr>
              </a:p>
            </p:txBody>
          </p:sp>
        </p:grpSp>
      </p:gr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1486087755"/>
      </p:ext>
    </p:extLst>
  </p:cSld>
  <p:clrMapOvr>
    <a:masterClrMapping/>
  </p:clrMapOvr>
  <mc:AlternateContent xmlns:mc="http://schemas.openxmlformats.org/markup-compatibility/2006" xmlns:p14="http://schemas.microsoft.com/office/powerpoint/2010/main">
    <mc:Choice Requires="p14">
      <p:transition spd="slow" p14:dur="900" advClick="0" advTm="0">
        <p14:warp dir="in"/>
      </p:transition>
    </mc:Choice>
    <mc:Fallback xmlns="">
      <p:transition spd="slow" advClick="0"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14:presetBounceEnd="46000">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14:bounceEnd="46000">
                                          <p:cBhvr additive="base">
                                            <p:cTn id="7" dur="500" fill="hold"/>
                                            <p:tgtEl>
                                              <p:spTgt spid="6"/>
                                            </p:tgtEl>
                                            <p:attrNameLst>
                                              <p:attrName>ppt_x</p:attrName>
                                            </p:attrNameLst>
                                          </p:cBhvr>
                                          <p:tavLst>
                                            <p:tav tm="0">
                                              <p:val>
                                                <p:strVal val="1+#ppt_w/2"/>
                                              </p:val>
                                            </p:tav>
                                            <p:tav tm="100000">
                                              <p:val>
                                                <p:strVal val="#ppt_x"/>
                                              </p:val>
                                            </p:tav>
                                          </p:tavLst>
                                        </p:anim>
                                        <p:anim calcmode="lin" valueType="num" p14:bounceEnd="46000">
                                          <p:cBhvr additive="base">
                                            <p:cTn id="8" dur="500" fill="hold"/>
                                            <p:tgtEl>
                                              <p:spTgt spid="6"/>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4" fill="hold" nodeType="afterEffect" p14:presetBounceEnd="46000">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14:bounceEnd="46000">
                                          <p:cBhvr additive="base">
                                            <p:cTn id="12" dur="500" fill="hold"/>
                                            <p:tgtEl>
                                              <p:spTgt spid="7"/>
                                            </p:tgtEl>
                                            <p:attrNameLst>
                                              <p:attrName>ppt_x</p:attrName>
                                            </p:attrNameLst>
                                          </p:cBhvr>
                                          <p:tavLst>
                                            <p:tav tm="0">
                                              <p:val>
                                                <p:strVal val="#ppt_x"/>
                                              </p:val>
                                            </p:tav>
                                            <p:tav tm="100000">
                                              <p:val>
                                                <p:strVal val="#ppt_x"/>
                                              </p:val>
                                            </p:tav>
                                          </p:tavLst>
                                        </p:anim>
                                        <p:anim calcmode="lin" valueType="num" p14:bounceEnd="46000">
                                          <p:cBhvr additive="base">
                                            <p:cTn id="13" dur="500" fill="hold"/>
                                            <p:tgtEl>
                                              <p:spTgt spid="7"/>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8" fill="hold" nodeType="afterEffect" p14:presetBounceEnd="46000">
                                      <p:stCondLst>
                                        <p:cond delay="0"/>
                                      </p:stCondLst>
                                      <p:childTnLst>
                                        <p:set>
                                          <p:cBhvr>
                                            <p:cTn id="16" dur="1" fill="hold">
                                              <p:stCondLst>
                                                <p:cond delay="0"/>
                                              </p:stCondLst>
                                            </p:cTn>
                                            <p:tgtEl>
                                              <p:spTgt spid="8"/>
                                            </p:tgtEl>
                                            <p:attrNameLst>
                                              <p:attrName>style.visibility</p:attrName>
                                            </p:attrNameLst>
                                          </p:cBhvr>
                                          <p:to>
                                            <p:strVal val="visible"/>
                                          </p:to>
                                        </p:set>
                                        <p:anim calcmode="lin" valueType="num" p14:bounceEnd="46000">
                                          <p:cBhvr additive="base">
                                            <p:cTn id="17" dur="500" fill="hold"/>
                                            <p:tgtEl>
                                              <p:spTgt spid="8"/>
                                            </p:tgtEl>
                                            <p:attrNameLst>
                                              <p:attrName>ppt_x</p:attrName>
                                            </p:attrNameLst>
                                          </p:cBhvr>
                                          <p:tavLst>
                                            <p:tav tm="0">
                                              <p:val>
                                                <p:strVal val="0-#ppt_w/2"/>
                                              </p:val>
                                            </p:tav>
                                            <p:tav tm="100000">
                                              <p:val>
                                                <p:strVal val="#ppt_x"/>
                                              </p:val>
                                            </p:tav>
                                          </p:tavLst>
                                        </p:anim>
                                        <p:anim calcmode="lin" valueType="num" p14:bounceEnd="46000">
                                          <p:cBhvr additive="base">
                                            <p:cTn id="18" dur="500" fill="hold"/>
                                            <p:tgtEl>
                                              <p:spTgt spid="8"/>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2" presetClass="entr" presetSubtype="4" fill="hold" nodeType="afterEffect" p14:presetBounceEnd="46000">
                                      <p:stCondLst>
                                        <p:cond delay="0"/>
                                      </p:stCondLst>
                                      <p:childTnLst>
                                        <p:set>
                                          <p:cBhvr>
                                            <p:cTn id="21" dur="1" fill="hold">
                                              <p:stCondLst>
                                                <p:cond delay="0"/>
                                              </p:stCondLst>
                                            </p:cTn>
                                            <p:tgtEl>
                                              <p:spTgt spid="10"/>
                                            </p:tgtEl>
                                            <p:attrNameLst>
                                              <p:attrName>style.visibility</p:attrName>
                                            </p:attrNameLst>
                                          </p:cBhvr>
                                          <p:to>
                                            <p:strVal val="visible"/>
                                          </p:to>
                                        </p:set>
                                        <p:anim calcmode="lin" valueType="num" p14:bounceEnd="46000">
                                          <p:cBhvr additive="base">
                                            <p:cTn id="22" dur="500" fill="hold"/>
                                            <p:tgtEl>
                                              <p:spTgt spid="10"/>
                                            </p:tgtEl>
                                            <p:attrNameLst>
                                              <p:attrName>ppt_x</p:attrName>
                                            </p:attrNameLst>
                                          </p:cBhvr>
                                          <p:tavLst>
                                            <p:tav tm="0">
                                              <p:val>
                                                <p:strVal val="#ppt_x"/>
                                              </p:val>
                                            </p:tav>
                                            <p:tav tm="100000">
                                              <p:val>
                                                <p:strVal val="#ppt_x"/>
                                              </p:val>
                                            </p:tav>
                                          </p:tavLst>
                                        </p:anim>
                                        <p:anim calcmode="lin" valueType="num" p14:bounceEnd="46000">
                                          <p:cBhvr additive="base">
                                            <p:cTn id="23" dur="500" fill="hold"/>
                                            <p:tgtEl>
                                              <p:spTgt spid="10"/>
                                            </p:tgtEl>
                                            <p:attrNameLst>
                                              <p:attrName>ppt_y</p:attrName>
                                            </p:attrNameLst>
                                          </p:cBhvr>
                                          <p:tavLst>
                                            <p:tav tm="0">
                                              <p:val>
                                                <p:strVal val="1+#ppt_h/2"/>
                                              </p:val>
                                            </p:tav>
                                            <p:tav tm="100000">
                                              <p:val>
                                                <p:strVal val="#ppt_y"/>
                                              </p:val>
                                            </p:tav>
                                          </p:tavLst>
                                        </p:anim>
                                      </p:childTnLst>
                                    </p:cTn>
                                  </p:par>
                                </p:childTnLst>
                              </p:cTn>
                            </p:par>
                            <p:par>
                              <p:cTn id="24" fill="hold">
                                <p:stCondLst>
                                  <p:cond delay="2000"/>
                                </p:stCondLst>
                                <p:childTnLst>
                                  <p:par>
                                    <p:cTn id="25" presetID="14" presetClass="entr" presetSubtype="10" fill="hold" nodeType="afterEffect">
                                      <p:stCondLst>
                                        <p:cond delay="0"/>
                                      </p:stCondLst>
                                      <p:childTnLst>
                                        <p:set>
                                          <p:cBhvr>
                                            <p:cTn id="26" dur="1" fill="hold">
                                              <p:stCondLst>
                                                <p:cond delay="0"/>
                                              </p:stCondLst>
                                            </p:cTn>
                                            <p:tgtEl>
                                              <p:spTgt spid="11"/>
                                            </p:tgtEl>
                                            <p:attrNameLst>
                                              <p:attrName>style.visibility</p:attrName>
                                            </p:attrNameLst>
                                          </p:cBhvr>
                                          <p:to>
                                            <p:strVal val="visible"/>
                                          </p:to>
                                        </p:set>
                                        <p:animEffect transition="in" filter="randombar(horizontal)">
                                          <p:cBhvr>
                                            <p:cTn id="2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1+#ppt_w/2"/>
                                              </p:val>
                                            </p:tav>
                                            <p:tav tm="100000">
                                              <p:val>
                                                <p:strVal val="#ppt_x"/>
                                              </p:val>
                                            </p:tav>
                                          </p:tavLst>
                                        </p:anim>
                                        <p:anim calcmode="lin" valueType="num">
                                          <p:cBhvr additive="base">
                                            <p:cTn id="8" dur="500" fill="hold"/>
                                            <p:tgtEl>
                                              <p:spTgt spid="6"/>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additive="base">
                                            <p:cTn id="12" dur="500" fill="hold"/>
                                            <p:tgtEl>
                                              <p:spTgt spid="7"/>
                                            </p:tgtEl>
                                            <p:attrNameLst>
                                              <p:attrName>ppt_x</p:attrName>
                                            </p:attrNameLst>
                                          </p:cBhvr>
                                          <p:tavLst>
                                            <p:tav tm="0">
                                              <p:val>
                                                <p:strVal val="#ppt_x"/>
                                              </p:val>
                                            </p:tav>
                                            <p:tav tm="100000">
                                              <p:val>
                                                <p:strVal val="#ppt_x"/>
                                              </p:val>
                                            </p:tav>
                                          </p:tavLst>
                                        </p:anim>
                                        <p:anim calcmode="lin" valueType="num">
                                          <p:cBhvr additive="base">
                                            <p:cTn id="13" dur="500" fill="hold"/>
                                            <p:tgtEl>
                                              <p:spTgt spid="7"/>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8" fill="hold" nodeType="afterEffect">
                                      <p:stCondLst>
                                        <p:cond delay="0"/>
                                      </p:stCondLst>
                                      <p:childTnLst>
                                        <p:set>
                                          <p:cBhvr>
                                            <p:cTn id="16" dur="1" fill="hold">
                                              <p:stCondLst>
                                                <p:cond delay="0"/>
                                              </p:stCondLst>
                                            </p:cTn>
                                            <p:tgtEl>
                                              <p:spTgt spid="8"/>
                                            </p:tgtEl>
                                            <p:attrNameLst>
                                              <p:attrName>style.visibility</p:attrName>
                                            </p:attrNameLst>
                                          </p:cBhvr>
                                          <p:to>
                                            <p:strVal val="visible"/>
                                          </p:to>
                                        </p:set>
                                        <p:anim calcmode="lin" valueType="num">
                                          <p:cBhvr additive="base">
                                            <p:cTn id="17" dur="500" fill="hold"/>
                                            <p:tgtEl>
                                              <p:spTgt spid="8"/>
                                            </p:tgtEl>
                                            <p:attrNameLst>
                                              <p:attrName>ppt_x</p:attrName>
                                            </p:attrNameLst>
                                          </p:cBhvr>
                                          <p:tavLst>
                                            <p:tav tm="0">
                                              <p:val>
                                                <p:strVal val="0-#ppt_w/2"/>
                                              </p:val>
                                            </p:tav>
                                            <p:tav tm="100000">
                                              <p:val>
                                                <p:strVal val="#ppt_x"/>
                                              </p:val>
                                            </p:tav>
                                          </p:tavLst>
                                        </p:anim>
                                        <p:anim calcmode="lin" valueType="num">
                                          <p:cBhvr additive="base">
                                            <p:cTn id="18" dur="500" fill="hold"/>
                                            <p:tgtEl>
                                              <p:spTgt spid="8"/>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2" presetClass="entr" presetSubtype="4" fill="hold" nodeType="afterEffect">
                                      <p:stCondLst>
                                        <p:cond delay="0"/>
                                      </p:stCondLst>
                                      <p:childTnLst>
                                        <p:set>
                                          <p:cBhvr>
                                            <p:cTn id="21" dur="1" fill="hold">
                                              <p:stCondLst>
                                                <p:cond delay="0"/>
                                              </p:stCondLst>
                                            </p:cTn>
                                            <p:tgtEl>
                                              <p:spTgt spid="10"/>
                                            </p:tgtEl>
                                            <p:attrNameLst>
                                              <p:attrName>style.visibility</p:attrName>
                                            </p:attrNameLst>
                                          </p:cBhvr>
                                          <p:to>
                                            <p:strVal val="visible"/>
                                          </p:to>
                                        </p:set>
                                        <p:anim calcmode="lin" valueType="num">
                                          <p:cBhvr additive="base">
                                            <p:cTn id="22" dur="500" fill="hold"/>
                                            <p:tgtEl>
                                              <p:spTgt spid="10"/>
                                            </p:tgtEl>
                                            <p:attrNameLst>
                                              <p:attrName>ppt_x</p:attrName>
                                            </p:attrNameLst>
                                          </p:cBhvr>
                                          <p:tavLst>
                                            <p:tav tm="0">
                                              <p:val>
                                                <p:strVal val="#ppt_x"/>
                                              </p:val>
                                            </p:tav>
                                            <p:tav tm="100000">
                                              <p:val>
                                                <p:strVal val="#ppt_x"/>
                                              </p:val>
                                            </p:tav>
                                          </p:tavLst>
                                        </p:anim>
                                        <p:anim calcmode="lin" valueType="num">
                                          <p:cBhvr additive="base">
                                            <p:cTn id="23" dur="500" fill="hold"/>
                                            <p:tgtEl>
                                              <p:spTgt spid="10"/>
                                            </p:tgtEl>
                                            <p:attrNameLst>
                                              <p:attrName>ppt_y</p:attrName>
                                            </p:attrNameLst>
                                          </p:cBhvr>
                                          <p:tavLst>
                                            <p:tav tm="0">
                                              <p:val>
                                                <p:strVal val="1+#ppt_h/2"/>
                                              </p:val>
                                            </p:tav>
                                            <p:tav tm="100000">
                                              <p:val>
                                                <p:strVal val="#ppt_y"/>
                                              </p:val>
                                            </p:tav>
                                          </p:tavLst>
                                        </p:anim>
                                      </p:childTnLst>
                                    </p:cTn>
                                  </p:par>
                                </p:childTnLst>
                              </p:cTn>
                            </p:par>
                            <p:par>
                              <p:cTn id="24" fill="hold">
                                <p:stCondLst>
                                  <p:cond delay="2000"/>
                                </p:stCondLst>
                                <p:childTnLst>
                                  <p:par>
                                    <p:cTn id="25" presetID="14" presetClass="entr" presetSubtype="10" fill="hold" nodeType="afterEffect">
                                      <p:stCondLst>
                                        <p:cond delay="0"/>
                                      </p:stCondLst>
                                      <p:childTnLst>
                                        <p:set>
                                          <p:cBhvr>
                                            <p:cTn id="26" dur="1" fill="hold">
                                              <p:stCondLst>
                                                <p:cond delay="0"/>
                                              </p:stCondLst>
                                            </p:cTn>
                                            <p:tgtEl>
                                              <p:spTgt spid="11"/>
                                            </p:tgtEl>
                                            <p:attrNameLst>
                                              <p:attrName>style.visibility</p:attrName>
                                            </p:attrNameLst>
                                          </p:cBhvr>
                                          <p:to>
                                            <p:strVal val="visible"/>
                                          </p:to>
                                        </p:set>
                                        <p:animEffect transition="in" filter="randombar(horizontal)">
                                          <p:cBhvr>
                                            <p:cTn id="2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组合 11"/>
          <p:cNvGrpSpPr/>
          <p:nvPr/>
        </p:nvGrpSpPr>
        <p:grpSpPr>
          <a:xfrm>
            <a:off x="2517741" y="1958455"/>
            <a:ext cx="4690584" cy="1402355"/>
            <a:chOff x="5783691" y="5148349"/>
            <a:chExt cx="13913910" cy="4074398"/>
          </a:xfrm>
        </p:grpSpPr>
        <p:cxnSp>
          <p:nvCxnSpPr>
            <p:cNvPr id="4" name="直接连接符 3"/>
            <p:cNvCxnSpPr/>
            <p:nvPr/>
          </p:nvCxnSpPr>
          <p:spPr>
            <a:xfrm flipV="1">
              <a:off x="5783691" y="5364373"/>
              <a:ext cx="2761290" cy="3024336"/>
            </a:xfrm>
            <a:prstGeom prst="line">
              <a:avLst/>
            </a:prstGeom>
            <a:ln w="3492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77" name="直接连接符 76"/>
            <p:cNvCxnSpPr/>
            <p:nvPr/>
          </p:nvCxnSpPr>
          <p:spPr>
            <a:xfrm flipH="1" flipV="1">
              <a:off x="8544981" y="5364373"/>
              <a:ext cx="3717540" cy="3456384"/>
            </a:xfrm>
            <a:prstGeom prst="line">
              <a:avLst/>
            </a:prstGeom>
            <a:ln w="3492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20" name="直接连接符 119"/>
            <p:cNvCxnSpPr/>
            <p:nvPr/>
          </p:nvCxnSpPr>
          <p:spPr>
            <a:xfrm flipV="1">
              <a:off x="12262521" y="5148349"/>
              <a:ext cx="3717538" cy="3672408"/>
            </a:xfrm>
            <a:prstGeom prst="line">
              <a:avLst/>
            </a:prstGeom>
            <a:ln w="3492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42" name="直接连接符 141"/>
            <p:cNvCxnSpPr/>
            <p:nvPr/>
          </p:nvCxnSpPr>
          <p:spPr>
            <a:xfrm flipH="1" flipV="1">
              <a:off x="15980059" y="5148349"/>
              <a:ext cx="3717542" cy="4074398"/>
            </a:xfrm>
            <a:prstGeom prst="line">
              <a:avLst/>
            </a:prstGeom>
            <a:ln w="3492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nvGrpSpPr>
          <p:cNvPr id="5" name="组合 4"/>
          <p:cNvGrpSpPr/>
          <p:nvPr/>
        </p:nvGrpSpPr>
        <p:grpSpPr>
          <a:xfrm>
            <a:off x="1685600" y="2845476"/>
            <a:ext cx="1019548" cy="1334906"/>
            <a:chOff x="4223288" y="7568611"/>
            <a:chExt cx="2768765" cy="3550683"/>
          </a:xfrm>
        </p:grpSpPr>
        <p:sp>
          <p:nvSpPr>
            <p:cNvPr id="2" name="椭圆 1"/>
            <p:cNvSpPr/>
            <p:nvPr/>
          </p:nvSpPr>
          <p:spPr>
            <a:xfrm>
              <a:off x="4223288" y="7568611"/>
              <a:ext cx="2768765" cy="2768765"/>
            </a:xfrm>
            <a:prstGeom prst="ellipse">
              <a:avLst/>
            </a:prstGeom>
            <a:solidFill>
              <a:srgbClr val="CB0B0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877"/>
            </a:p>
          </p:txBody>
        </p:sp>
        <p:sp>
          <p:nvSpPr>
            <p:cNvPr id="143" name="TextBox 142"/>
            <p:cNvSpPr txBox="1"/>
            <p:nvPr/>
          </p:nvSpPr>
          <p:spPr>
            <a:xfrm>
              <a:off x="4899324" y="8322933"/>
              <a:ext cx="1470896" cy="2796361"/>
            </a:xfrm>
            <a:prstGeom prst="rect">
              <a:avLst/>
            </a:prstGeom>
            <a:noFill/>
          </p:spPr>
          <p:txBody>
            <a:bodyPr wrap="square" rtlCol="0">
              <a:spAutoFit/>
            </a:bodyPr>
            <a:lstStyle/>
            <a:p>
              <a:pPr lvl="0"/>
              <a:r>
                <a:rPr lang="zh-CN" altLang="en-US" sz="1558" dirty="0">
                  <a:solidFill>
                    <a:prstClr val="white"/>
                  </a:solidFill>
                  <a:latin typeface="思源黑体 CN Medium" pitchFamily="34" charset="-122"/>
                  <a:ea typeface="思源黑体 CN Medium" pitchFamily="34" charset="-122"/>
                </a:rPr>
                <a:t>绿色</a:t>
              </a:r>
              <a:endParaRPr lang="en-US" altLang="zh-CN" sz="1558" dirty="0">
                <a:solidFill>
                  <a:prstClr val="white"/>
                </a:solidFill>
                <a:latin typeface="思源黑体 CN Medium" pitchFamily="34" charset="-122"/>
                <a:ea typeface="思源黑体 CN Medium" pitchFamily="34" charset="-122"/>
              </a:endParaRPr>
            </a:p>
            <a:p>
              <a:pPr lvl="0"/>
              <a:r>
                <a:rPr lang="zh-CN" altLang="en-US" sz="1558" dirty="0">
                  <a:solidFill>
                    <a:prstClr val="white"/>
                  </a:solidFill>
                  <a:latin typeface="思源黑体 CN Medium" pitchFamily="34" charset="-122"/>
                  <a:ea typeface="思源黑体 CN Medium" pitchFamily="34" charset="-122"/>
                </a:rPr>
                <a:t>安全</a:t>
              </a:r>
            </a:p>
          </p:txBody>
        </p:sp>
      </p:grpSp>
      <p:grpSp>
        <p:nvGrpSpPr>
          <p:cNvPr id="6" name="组合 5"/>
          <p:cNvGrpSpPr/>
          <p:nvPr/>
        </p:nvGrpSpPr>
        <p:grpSpPr>
          <a:xfrm>
            <a:off x="2938837" y="1512338"/>
            <a:ext cx="1019548" cy="1322840"/>
            <a:chOff x="7626677" y="4022631"/>
            <a:chExt cx="2768765" cy="3518589"/>
          </a:xfrm>
        </p:grpSpPr>
        <p:sp>
          <p:nvSpPr>
            <p:cNvPr id="72" name="椭圆 71"/>
            <p:cNvSpPr/>
            <p:nvPr/>
          </p:nvSpPr>
          <p:spPr>
            <a:xfrm>
              <a:off x="7626677" y="4022631"/>
              <a:ext cx="2768765" cy="2768765"/>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877"/>
            </a:p>
          </p:txBody>
        </p:sp>
        <p:sp>
          <p:nvSpPr>
            <p:cNvPr id="144" name="TextBox 143"/>
            <p:cNvSpPr txBox="1"/>
            <p:nvPr/>
          </p:nvSpPr>
          <p:spPr>
            <a:xfrm>
              <a:off x="8338397" y="4744859"/>
              <a:ext cx="1470896" cy="2796361"/>
            </a:xfrm>
            <a:prstGeom prst="rect">
              <a:avLst/>
            </a:prstGeom>
            <a:noFill/>
          </p:spPr>
          <p:txBody>
            <a:bodyPr wrap="square" rtlCol="0">
              <a:spAutoFit/>
            </a:bodyPr>
            <a:lstStyle/>
            <a:p>
              <a:pPr lvl="0"/>
              <a:r>
                <a:rPr lang="zh-CN" altLang="en-US" sz="1558" dirty="0">
                  <a:solidFill>
                    <a:prstClr val="white"/>
                  </a:solidFill>
                  <a:latin typeface="思源黑体 CN Medium" pitchFamily="34" charset="-122"/>
                  <a:ea typeface="思源黑体 CN Medium" pitchFamily="34" charset="-122"/>
                </a:rPr>
                <a:t>功能强大</a:t>
              </a:r>
            </a:p>
          </p:txBody>
        </p:sp>
      </p:grpSp>
      <p:grpSp>
        <p:nvGrpSpPr>
          <p:cNvPr id="7" name="组合 6"/>
          <p:cNvGrpSpPr/>
          <p:nvPr/>
        </p:nvGrpSpPr>
        <p:grpSpPr>
          <a:xfrm>
            <a:off x="4192074" y="2845476"/>
            <a:ext cx="1019548" cy="1289972"/>
            <a:chOff x="11030067" y="7568611"/>
            <a:chExt cx="2768765" cy="3431164"/>
          </a:xfrm>
        </p:grpSpPr>
        <p:sp>
          <p:nvSpPr>
            <p:cNvPr id="70" name="椭圆 69"/>
            <p:cNvSpPr/>
            <p:nvPr/>
          </p:nvSpPr>
          <p:spPr>
            <a:xfrm>
              <a:off x="11030067" y="7568611"/>
              <a:ext cx="2768765" cy="2768765"/>
            </a:xfrm>
            <a:prstGeom prst="ellipse">
              <a:avLst/>
            </a:prstGeom>
            <a:solidFill>
              <a:srgbClr val="CB0B0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877"/>
            </a:p>
          </p:txBody>
        </p:sp>
        <p:sp>
          <p:nvSpPr>
            <p:cNvPr id="145" name="TextBox 144"/>
            <p:cNvSpPr txBox="1"/>
            <p:nvPr/>
          </p:nvSpPr>
          <p:spPr>
            <a:xfrm>
              <a:off x="11679000" y="8203414"/>
              <a:ext cx="1470896" cy="2796361"/>
            </a:xfrm>
            <a:prstGeom prst="rect">
              <a:avLst/>
            </a:prstGeom>
            <a:noFill/>
          </p:spPr>
          <p:txBody>
            <a:bodyPr wrap="square" rtlCol="0">
              <a:spAutoFit/>
            </a:bodyPr>
            <a:lstStyle/>
            <a:p>
              <a:pPr lvl="0"/>
              <a:r>
                <a:rPr lang="zh-CN" altLang="en-US" sz="1558" dirty="0">
                  <a:solidFill>
                    <a:prstClr val="white"/>
                  </a:solidFill>
                  <a:latin typeface="思源黑体 CN Medium" pitchFamily="34" charset="-122"/>
                  <a:ea typeface="思源黑体 CN Medium" pitchFamily="34" charset="-122"/>
                </a:rPr>
                <a:t>运行可靠</a:t>
              </a:r>
            </a:p>
          </p:txBody>
        </p:sp>
      </p:grpSp>
      <p:grpSp>
        <p:nvGrpSpPr>
          <p:cNvPr id="9" name="组合 8"/>
          <p:cNvGrpSpPr/>
          <p:nvPr/>
        </p:nvGrpSpPr>
        <p:grpSpPr>
          <a:xfrm>
            <a:off x="5445311" y="1512338"/>
            <a:ext cx="1019548" cy="1322840"/>
            <a:chOff x="14433456" y="4022631"/>
            <a:chExt cx="2768765" cy="3518589"/>
          </a:xfrm>
        </p:grpSpPr>
        <p:sp>
          <p:nvSpPr>
            <p:cNvPr id="73" name="椭圆 72"/>
            <p:cNvSpPr/>
            <p:nvPr/>
          </p:nvSpPr>
          <p:spPr>
            <a:xfrm>
              <a:off x="14433456" y="4022631"/>
              <a:ext cx="2768765" cy="2768765"/>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877"/>
            </a:p>
          </p:txBody>
        </p:sp>
        <p:sp>
          <p:nvSpPr>
            <p:cNvPr id="146" name="TextBox 145"/>
            <p:cNvSpPr txBox="1"/>
            <p:nvPr/>
          </p:nvSpPr>
          <p:spPr>
            <a:xfrm>
              <a:off x="15149075" y="4744859"/>
              <a:ext cx="1470896" cy="2796361"/>
            </a:xfrm>
            <a:prstGeom prst="rect">
              <a:avLst/>
            </a:prstGeom>
            <a:noFill/>
          </p:spPr>
          <p:txBody>
            <a:bodyPr wrap="square" rtlCol="0">
              <a:spAutoFit/>
            </a:bodyPr>
            <a:lstStyle/>
            <a:p>
              <a:pPr lvl="0"/>
              <a:r>
                <a:rPr lang="zh-CN" altLang="en-US" sz="1558" dirty="0">
                  <a:solidFill>
                    <a:prstClr val="white"/>
                  </a:solidFill>
                  <a:latin typeface="思源黑体 CN Medium" pitchFamily="34" charset="-122"/>
                  <a:ea typeface="思源黑体 CN Medium" pitchFamily="34" charset="-122"/>
                </a:rPr>
                <a:t>方便查询</a:t>
              </a:r>
            </a:p>
          </p:txBody>
        </p:sp>
      </p:grpSp>
      <p:grpSp>
        <p:nvGrpSpPr>
          <p:cNvPr id="8" name="组合 7"/>
          <p:cNvGrpSpPr/>
          <p:nvPr/>
        </p:nvGrpSpPr>
        <p:grpSpPr>
          <a:xfrm>
            <a:off x="6698550" y="2845476"/>
            <a:ext cx="1019548" cy="1345297"/>
            <a:chOff x="17836848" y="7568611"/>
            <a:chExt cx="2768765" cy="3578322"/>
          </a:xfrm>
        </p:grpSpPr>
        <p:sp>
          <p:nvSpPr>
            <p:cNvPr id="71" name="椭圆 70"/>
            <p:cNvSpPr/>
            <p:nvPr/>
          </p:nvSpPr>
          <p:spPr>
            <a:xfrm>
              <a:off x="17836848" y="7568611"/>
              <a:ext cx="2768765" cy="2768765"/>
            </a:xfrm>
            <a:prstGeom prst="ellipse">
              <a:avLst/>
            </a:prstGeom>
            <a:solidFill>
              <a:srgbClr val="CB0B0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877"/>
            </a:p>
          </p:txBody>
        </p:sp>
        <p:sp>
          <p:nvSpPr>
            <p:cNvPr id="148" name="TextBox 147"/>
            <p:cNvSpPr txBox="1"/>
            <p:nvPr/>
          </p:nvSpPr>
          <p:spPr>
            <a:xfrm>
              <a:off x="18485781" y="8350572"/>
              <a:ext cx="1470896" cy="2796361"/>
            </a:xfrm>
            <a:prstGeom prst="rect">
              <a:avLst/>
            </a:prstGeom>
            <a:noFill/>
          </p:spPr>
          <p:txBody>
            <a:bodyPr wrap="square" rtlCol="0">
              <a:spAutoFit/>
            </a:bodyPr>
            <a:lstStyle/>
            <a:p>
              <a:pPr lvl="0"/>
              <a:r>
                <a:rPr lang="zh-CN" altLang="en-US" sz="1558" dirty="0">
                  <a:solidFill>
                    <a:prstClr val="white"/>
                  </a:solidFill>
                  <a:latin typeface="思源黑体 CN Medium" pitchFamily="34" charset="-122"/>
                  <a:ea typeface="思源黑体 CN Medium" pitchFamily="34" charset="-122"/>
                </a:rPr>
                <a:t>牢固可靠</a:t>
              </a:r>
            </a:p>
          </p:txBody>
        </p:sp>
      </p:grpSp>
      <p:grpSp>
        <p:nvGrpSpPr>
          <p:cNvPr id="10" name="组合 9"/>
          <p:cNvGrpSpPr/>
          <p:nvPr/>
        </p:nvGrpSpPr>
        <p:grpSpPr>
          <a:xfrm>
            <a:off x="1296522" y="1702452"/>
            <a:ext cx="6798774" cy="2828756"/>
            <a:chOff x="3166677" y="4528310"/>
            <a:chExt cx="18463285" cy="7524142"/>
          </a:xfrm>
        </p:grpSpPr>
        <p:sp>
          <p:nvSpPr>
            <p:cNvPr id="149" name="TextBox 148"/>
            <p:cNvSpPr txBox="1"/>
            <p:nvPr/>
          </p:nvSpPr>
          <p:spPr>
            <a:xfrm>
              <a:off x="3738216" y="10545303"/>
              <a:ext cx="3793113" cy="1507147"/>
            </a:xfrm>
            <a:prstGeom prst="rect">
              <a:avLst/>
            </a:prstGeom>
            <a:noFill/>
          </p:spPr>
          <p:txBody>
            <a:bodyPr wrap="square" lIns="59366" tIns="29683" rIns="59366" bIns="29683" rtlCol="0">
              <a:spAutoFit/>
            </a:bodyPr>
            <a:lstStyle/>
            <a:p>
              <a:pPr>
                <a:lnSpc>
                  <a:spcPct val="130000"/>
                </a:lnSpc>
              </a:pPr>
              <a:r>
                <a:rPr lang="zh-CN" altLang="en-US" sz="844" dirty="0">
                  <a:solidFill>
                    <a:schemeClr val="tx1">
                      <a:lumMod val="95000"/>
                      <a:lumOff val="5000"/>
                    </a:schemeClr>
                  </a:solidFill>
                  <a:latin typeface="微软雅黑" pitchFamily="34" charset="-122"/>
                  <a:ea typeface="微软雅黑" pitchFamily="34" charset="-122"/>
                </a:rPr>
                <a:t>您的内容打在这里，或者通过复制您的文本</a:t>
              </a:r>
              <a:r>
                <a:rPr lang="en-US" altLang="zh-CN" sz="844" dirty="0">
                  <a:solidFill>
                    <a:schemeClr val="tx1">
                      <a:lumMod val="95000"/>
                      <a:lumOff val="5000"/>
                    </a:schemeClr>
                  </a:solidFill>
                  <a:latin typeface="微软雅黑" pitchFamily="34" charset="-122"/>
                  <a:ea typeface="微软雅黑" pitchFamily="34" charset="-122"/>
                </a:rPr>
                <a:t>,</a:t>
              </a:r>
              <a:r>
                <a:rPr lang="zh-CN" altLang="en-US" sz="844" dirty="0">
                  <a:solidFill>
                    <a:schemeClr val="tx1">
                      <a:lumMod val="95000"/>
                      <a:lumOff val="5000"/>
                    </a:schemeClr>
                  </a:solidFill>
                  <a:latin typeface="微软雅黑" pitchFamily="34" charset="-122"/>
                  <a:ea typeface="微软雅黑" pitchFamily="34" charset="-122"/>
                </a:rPr>
                <a:t>您的内容打在这里，</a:t>
              </a:r>
            </a:p>
          </p:txBody>
        </p:sp>
        <p:sp>
          <p:nvSpPr>
            <p:cNvPr id="150" name="TextBox 149"/>
            <p:cNvSpPr txBox="1"/>
            <p:nvPr/>
          </p:nvSpPr>
          <p:spPr>
            <a:xfrm>
              <a:off x="3166677" y="4707301"/>
              <a:ext cx="3793113" cy="1507147"/>
            </a:xfrm>
            <a:prstGeom prst="rect">
              <a:avLst/>
            </a:prstGeom>
            <a:noFill/>
          </p:spPr>
          <p:txBody>
            <a:bodyPr wrap="square" lIns="59366" tIns="29683" rIns="59366" bIns="29683" rtlCol="0">
              <a:spAutoFit/>
            </a:bodyPr>
            <a:lstStyle/>
            <a:p>
              <a:pPr algn="r">
                <a:lnSpc>
                  <a:spcPct val="130000"/>
                </a:lnSpc>
              </a:pPr>
              <a:r>
                <a:rPr lang="zh-CN" altLang="en-US" sz="844" dirty="0">
                  <a:solidFill>
                    <a:schemeClr val="tx1">
                      <a:lumMod val="95000"/>
                      <a:lumOff val="5000"/>
                    </a:schemeClr>
                  </a:solidFill>
                  <a:latin typeface="微软雅黑" pitchFamily="34" charset="-122"/>
                  <a:ea typeface="微软雅黑" pitchFamily="34" charset="-122"/>
                </a:rPr>
                <a:t>您的内容打在这里，或者通过复制您的文本</a:t>
              </a:r>
              <a:r>
                <a:rPr lang="en-US" altLang="zh-CN" sz="844" dirty="0">
                  <a:solidFill>
                    <a:schemeClr val="tx1">
                      <a:lumMod val="95000"/>
                      <a:lumOff val="5000"/>
                    </a:schemeClr>
                  </a:solidFill>
                  <a:latin typeface="微软雅黑" pitchFamily="34" charset="-122"/>
                  <a:ea typeface="微软雅黑" pitchFamily="34" charset="-122"/>
                </a:rPr>
                <a:t>,</a:t>
              </a:r>
              <a:r>
                <a:rPr lang="zh-CN" altLang="en-US" sz="844" dirty="0">
                  <a:solidFill>
                    <a:schemeClr val="tx1">
                      <a:lumMod val="95000"/>
                      <a:lumOff val="5000"/>
                    </a:schemeClr>
                  </a:solidFill>
                  <a:latin typeface="微软雅黑" pitchFamily="34" charset="-122"/>
                  <a:ea typeface="微软雅黑" pitchFamily="34" charset="-122"/>
                </a:rPr>
                <a:t>您的内容打在这里，</a:t>
              </a:r>
            </a:p>
          </p:txBody>
        </p:sp>
        <p:sp>
          <p:nvSpPr>
            <p:cNvPr id="151" name="TextBox 150"/>
            <p:cNvSpPr txBox="1"/>
            <p:nvPr/>
          </p:nvSpPr>
          <p:spPr>
            <a:xfrm>
              <a:off x="10661390" y="10545305"/>
              <a:ext cx="3793113" cy="1507147"/>
            </a:xfrm>
            <a:prstGeom prst="rect">
              <a:avLst/>
            </a:prstGeom>
            <a:noFill/>
          </p:spPr>
          <p:txBody>
            <a:bodyPr wrap="square" lIns="59366" tIns="29683" rIns="59366" bIns="29683" rtlCol="0">
              <a:spAutoFit/>
            </a:bodyPr>
            <a:lstStyle/>
            <a:p>
              <a:pPr>
                <a:lnSpc>
                  <a:spcPct val="130000"/>
                </a:lnSpc>
              </a:pPr>
              <a:r>
                <a:rPr lang="zh-CN" altLang="en-US" sz="844" dirty="0">
                  <a:solidFill>
                    <a:schemeClr val="tx1">
                      <a:lumMod val="95000"/>
                      <a:lumOff val="5000"/>
                    </a:schemeClr>
                  </a:solidFill>
                  <a:latin typeface="微软雅黑" pitchFamily="34" charset="-122"/>
                  <a:ea typeface="微软雅黑" pitchFamily="34" charset="-122"/>
                </a:rPr>
                <a:t>您的内容打在这里，或者通过复制您的文本</a:t>
              </a:r>
              <a:r>
                <a:rPr lang="en-US" altLang="zh-CN" sz="844" dirty="0">
                  <a:solidFill>
                    <a:schemeClr val="tx1">
                      <a:lumMod val="95000"/>
                      <a:lumOff val="5000"/>
                    </a:schemeClr>
                  </a:solidFill>
                  <a:latin typeface="微软雅黑" pitchFamily="34" charset="-122"/>
                  <a:ea typeface="微软雅黑" pitchFamily="34" charset="-122"/>
                </a:rPr>
                <a:t>,</a:t>
              </a:r>
              <a:r>
                <a:rPr lang="zh-CN" altLang="en-US" sz="844" dirty="0">
                  <a:solidFill>
                    <a:schemeClr val="tx1">
                      <a:lumMod val="95000"/>
                      <a:lumOff val="5000"/>
                    </a:schemeClr>
                  </a:solidFill>
                  <a:latin typeface="微软雅黑" pitchFamily="34" charset="-122"/>
                  <a:ea typeface="微软雅黑" pitchFamily="34" charset="-122"/>
                </a:rPr>
                <a:t>您的内容打在这里，</a:t>
              </a:r>
            </a:p>
          </p:txBody>
        </p:sp>
        <p:sp>
          <p:nvSpPr>
            <p:cNvPr id="152" name="TextBox 151"/>
            <p:cNvSpPr txBox="1"/>
            <p:nvPr/>
          </p:nvSpPr>
          <p:spPr>
            <a:xfrm>
              <a:off x="17836849" y="4528310"/>
              <a:ext cx="3793113" cy="1507147"/>
            </a:xfrm>
            <a:prstGeom prst="rect">
              <a:avLst/>
            </a:prstGeom>
            <a:noFill/>
          </p:spPr>
          <p:txBody>
            <a:bodyPr wrap="square" lIns="59366" tIns="29683" rIns="59366" bIns="29683" rtlCol="0">
              <a:spAutoFit/>
            </a:bodyPr>
            <a:lstStyle/>
            <a:p>
              <a:pPr>
                <a:lnSpc>
                  <a:spcPct val="130000"/>
                </a:lnSpc>
              </a:pPr>
              <a:r>
                <a:rPr lang="zh-CN" altLang="en-US" sz="844" dirty="0">
                  <a:solidFill>
                    <a:schemeClr val="tx1">
                      <a:lumMod val="95000"/>
                      <a:lumOff val="5000"/>
                    </a:schemeClr>
                  </a:solidFill>
                  <a:latin typeface="微软雅黑" pitchFamily="34" charset="-122"/>
                  <a:ea typeface="微软雅黑" pitchFamily="34" charset="-122"/>
                </a:rPr>
                <a:t>您的内容打在这里，或者通过复制您的文本</a:t>
              </a:r>
              <a:r>
                <a:rPr lang="en-US" altLang="zh-CN" sz="844" dirty="0">
                  <a:solidFill>
                    <a:schemeClr val="tx1">
                      <a:lumMod val="95000"/>
                      <a:lumOff val="5000"/>
                    </a:schemeClr>
                  </a:solidFill>
                  <a:latin typeface="微软雅黑" pitchFamily="34" charset="-122"/>
                  <a:ea typeface="微软雅黑" pitchFamily="34" charset="-122"/>
                </a:rPr>
                <a:t>,</a:t>
              </a:r>
              <a:r>
                <a:rPr lang="zh-CN" altLang="en-US" sz="844" dirty="0">
                  <a:solidFill>
                    <a:schemeClr val="tx1">
                      <a:lumMod val="95000"/>
                      <a:lumOff val="5000"/>
                    </a:schemeClr>
                  </a:solidFill>
                  <a:latin typeface="微软雅黑" pitchFamily="34" charset="-122"/>
                  <a:ea typeface="微软雅黑" pitchFamily="34" charset="-122"/>
                </a:rPr>
                <a:t>您的内容打在这里，</a:t>
              </a:r>
            </a:p>
          </p:txBody>
        </p:sp>
        <p:sp>
          <p:nvSpPr>
            <p:cNvPr id="153" name="TextBox 152"/>
            <p:cNvSpPr txBox="1"/>
            <p:nvPr/>
          </p:nvSpPr>
          <p:spPr>
            <a:xfrm>
              <a:off x="17836849" y="10545305"/>
              <a:ext cx="3793113" cy="1507147"/>
            </a:xfrm>
            <a:prstGeom prst="rect">
              <a:avLst/>
            </a:prstGeom>
            <a:noFill/>
          </p:spPr>
          <p:txBody>
            <a:bodyPr wrap="square" lIns="59366" tIns="29683" rIns="59366" bIns="29683" rtlCol="0">
              <a:spAutoFit/>
            </a:bodyPr>
            <a:lstStyle/>
            <a:p>
              <a:pPr>
                <a:lnSpc>
                  <a:spcPct val="130000"/>
                </a:lnSpc>
              </a:pPr>
              <a:r>
                <a:rPr lang="zh-CN" altLang="en-US" sz="844" dirty="0">
                  <a:solidFill>
                    <a:schemeClr val="tx1">
                      <a:lumMod val="95000"/>
                      <a:lumOff val="5000"/>
                    </a:schemeClr>
                  </a:solidFill>
                  <a:latin typeface="微软雅黑" pitchFamily="34" charset="-122"/>
                  <a:ea typeface="微软雅黑" pitchFamily="34" charset="-122"/>
                </a:rPr>
                <a:t>您的内容打在这里，或者通过复制您的文本</a:t>
              </a:r>
              <a:r>
                <a:rPr lang="en-US" altLang="zh-CN" sz="844" dirty="0">
                  <a:solidFill>
                    <a:schemeClr val="tx1">
                      <a:lumMod val="95000"/>
                      <a:lumOff val="5000"/>
                    </a:schemeClr>
                  </a:solidFill>
                  <a:latin typeface="微软雅黑" pitchFamily="34" charset="-122"/>
                  <a:ea typeface="微软雅黑" pitchFamily="34" charset="-122"/>
                </a:rPr>
                <a:t>,</a:t>
              </a:r>
              <a:r>
                <a:rPr lang="zh-CN" altLang="en-US" sz="844" dirty="0">
                  <a:solidFill>
                    <a:schemeClr val="tx1">
                      <a:lumMod val="95000"/>
                      <a:lumOff val="5000"/>
                    </a:schemeClr>
                  </a:solidFill>
                  <a:latin typeface="微软雅黑" pitchFamily="34" charset="-122"/>
                  <a:ea typeface="微软雅黑" pitchFamily="34" charset="-122"/>
                </a:rPr>
                <a:t>您的内容打在这里，</a:t>
              </a:r>
            </a:p>
          </p:txBody>
        </p:sp>
      </p:grpSp>
      <p:sp>
        <p:nvSpPr>
          <p:cNvPr id="3" name="标题 2"/>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2696278433"/>
      </p:ext>
    </p:extLst>
  </p:cSld>
  <p:clrMapOvr>
    <a:masterClrMapping/>
  </p:clrMapOvr>
  <mc:AlternateContent xmlns:mc="http://schemas.openxmlformats.org/markup-compatibility/2006" xmlns:p14="http://schemas.microsoft.com/office/powerpoint/2010/main">
    <mc:Choice Requires="p14">
      <p:transition spd="slow" p14:dur="900" advClick="0" advTm="0">
        <p14:warp dir="in"/>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childTnLst>
                          </p:cTn>
                        </p:par>
                        <p:par>
                          <p:cTn id="10" fill="hold">
                            <p:stCondLst>
                              <p:cond delay="500"/>
                            </p:stCondLst>
                            <p:childTnLst>
                              <p:par>
                                <p:cTn id="11" presetID="22" presetClass="entr" presetSubtype="8" fill="hold" nodeType="afterEffect">
                                  <p:stCondLst>
                                    <p:cond delay="0"/>
                                  </p:stCondLst>
                                  <p:childTnLst>
                                    <p:set>
                                      <p:cBhvr>
                                        <p:cTn id="12" dur="1" fill="hold">
                                          <p:stCondLst>
                                            <p:cond delay="0"/>
                                          </p:stCondLst>
                                        </p:cTn>
                                        <p:tgtEl>
                                          <p:spTgt spid="12"/>
                                        </p:tgtEl>
                                        <p:attrNameLst>
                                          <p:attrName>style.visibility</p:attrName>
                                        </p:attrNameLst>
                                      </p:cBhvr>
                                      <p:to>
                                        <p:strVal val="visible"/>
                                      </p:to>
                                    </p:set>
                                    <p:animEffect transition="in" filter="wipe(left)">
                                      <p:cBhvr>
                                        <p:cTn id="13" dur="2000"/>
                                        <p:tgtEl>
                                          <p:spTgt spid="12"/>
                                        </p:tgtEl>
                                      </p:cBhvr>
                                    </p:animEffect>
                                  </p:childTnLst>
                                </p:cTn>
                              </p:par>
                              <p:par>
                                <p:cTn id="14" presetID="53" presetClass="entr" presetSubtype="16" fill="hold" nodeType="withEffect">
                                  <p:stCondLst>
                                    <p:cond delay="0"/>
                                  </p:stCondLst>
                                  <p:childTnLst>
                                    <p:set>
                                      <p:cBhvr>
                                        <p:cTn id="15" dur="1" fill="hold">
                                          <p:stCondLst>
                                            <p:cond delay="0"/>
                                          </p:stCondLst>
                                        </p:cTn>
                                        <p:tgtEl>
                                          <p:spTgt spid="6"/>
                                        </p:tgtEl>
                                        <p:attrNameLst>
                                          <p:attrName>style.visibility</p:attrName>
                                        </p:attrNameLst>
                                      </p:cBhvr>
                                      <p:to>
                                        <p:strVal val="visible"/>
                                      </p:to>
                                    </p:set>
                                    <p:anim calcmode="lin" valueType="num">
                                      <p:cBhvr>
                                        <p:cTn id="16" dur="500" fill="hold"/>
                                        <p:tgtEl>
                                          <p:spTgt spid="6"/>
                                        </p:tgtEl>
                                        <p:attrNameLst>
                                          <p:attrName>ppt_w</p:attrName>
                                        </p:attrNameLst>
                                      </p:cBhvr>
                                      <p:tavLst>
                                        <p:tav tm="0">
                                          <p:val>
                                            <p:fltVal val="0"/>
                                          </p:val>
                                        </p:tav>
                                        <p:tav tm="100000">
                                          <p:val>
                                            <p:strVal val="#ppt_w"/>
                                          </p:val>
                                        </p:tav>
                                      </p:tavLst>
                                    </p:anim>
                                    <p:anim calcmode="lin" valueType="num">
                                      <p:cBhvr>
                                        <p:cTn id="17" dur="500" fill="hold"/>
                                        <p:tgtEl>
                                          <p:spTgt spid="6"/>
                                        </p:tgtEl>
                                        <p:attrNameLst>
                                          <p:attrName>ppt_h</p:attrName>
                                        </p:attrNameLst>
                                      </p:cBhvr>
                                      <p:tavLst>
                                        <p:tav tm="0">
                                          <p:val>
                                            <p:fltVal val="0"/>
                                          </p:val>
                                        </p:tav>
                                        <p:tav tm="100000">
                                          <p:val>
                                            <p:strVal val="#ppt_h"/>
                                          </p:val>
                                        </p:tav>
                                      </p:tavLst>
                                    </p:anim>
                                    <p:animEffect transition="in" filter="fade">
                                      <p:cBhvr>
                                        <p:cTn id="18" dur="500"/>
                                        <p:tgtEl>
                                          <p:spTgt spid="6"/>
                                        </p:tgtEl>
                                      </p:cBhvr>
                                    </p:animEffect>
                                  </p:childTnLst>
                                </p:cTn>
                              </p:par>
                              <p:par>
                                <p:cTn id="19" presetID="53" presetClass="entr" presetSubtype="16" fill="hold" nodeType="withEffect">
                                  <p:stCondLst>
                                    <p:cond delay="500"/>
                                  </p:stCondLst>
                                  <p:childTnLst>
                                    <p:set>
                                      <p:cBhvr>
                                        <p:cTn id="20" dur="1" fill="hold">
                                          <p:stCondLst>
                                            <p:cond delay="0"/>
                                          </p:stCondLst>
                                        </p:cTn>
                                        <p:tgtEl>
                                          <p:spTgt spid="7"/>
                                        </p:tgtEl>
                                        <p:attrNameLst>
                                          <p:attrName>style.visibility</p:attrName>
                                        </p:attrNameLst>
                                      </p:cBhvr>
                                      <p:to>
                                        <p:strVal val="visible"/>
                                      </p:to>
                                    </p:set>
                                    <p:anim calcmode="lin" valueType="num">
                                      <p:cBhvr>
                                        <p:cTn id="21" dur="500" fill="hold"/>
                                        <p:tgtEl>
                                          <p:spTgt spid="7"/>
                                        </p:tgtEl>
                                        <p:attrNameLst>
                                          <p:attrName>ppt_w</p:attrName>
                                        </p:attrNameLst>
                                      </p:cBhvr>
                                      <p:tavLst>
                                        <p:tav tm="0">
                                          <p:val>
                                            <p:fltVal val="0"/>
                                          </p:val>
                                        </p:tav>
                                        <p:tav tm="100000">
                                          <p:val>
                                            <p:strVal val="#ppt_w"/>
                                          </p:val>
                                        </p:tav>
                                      </p:tavLst>
                                    </p:anim>
                                    <p:anim calcmode="lin" valueType="num">
                                      <p:cBhvr>
                                        <p:cTn id="22" dur="500" fill="hold"/>
                                        <p:tgtEl>
                                          <p:spTgt spid="7"/>
                                        </p:tgtEl>
                                        <p:attrNameLst>
                                          <p:attrName>ppt_h</p:attrName>
                                        </p:attrNameLst>
                                      </p:cBhvr>
                                      <p:tavLst>
                                        <p:tav tm="0">
                                          <p:val>
                                            <p:fltVal val="0"/>
                                          </p:val>
                                        </p:tav>
                                        <p:tav tm="100000">
                                          <p:val>
                                            <p:strVal val="#ppt_h"/>
                                          </p:val>
                                        </p:tav>
                                      </p:tavLst>
                                    </p:anim>
                                    <p:animEffect transition="in" filter="fade">
                                      <p:cBhvr>
                                        <p:cTn id="23" dur="500"/>
                                        <p:tgtEl>
                                          <p:spTgt spid="7"/>
                                        </p:tgtEl>
                                      </p:cBhvr>
                                    </p:animEffect>
                                  </p:childTnLst>
                                </p:cTn>
                              </p:par>
                              <p:par>
                                <p:cTn id="24" presetID="53" presetClass="entr" presetSubtype="16" fill="hold" nodeType="withEffect">
                                  <p:stCondLst>
                                    <p:cond delay="1000"/>
                                  </p:stCondLst>
                                  <p:childTnLst>
                                    <p:set>
                                      <p:cBhvr>
                                        <p:cTn id="25" dur="1" fill="hold">
                                          <p:stCondLst>
                                            <p:cond delay="0"/>
                                          </p:stCondLst>
                                        </p:cTn>
                                        <p:tgtEl>
                                          <p:spTgt spid="9"/>
                                        </p:tgtEl>
                                        <p:attrNameLst>
                                          <p:attrName>style.visibility</p:attrName>
                                        </p:attrNameLst>
                                      </p:cBhvr>
                                      <p:to>
                                        <p:strVal val="visible"/>
                                      </p:to>
                                    </p:set>
                                    <p:anim calcmode="lin" valueType="num">
                                      <p:cBhvr>
                                        <p:cTn id="26" dur="500" fill="hold"/>
                                        <p:tgtEl>
                                          <p:spTgt spid="9"/>
                                        </p:tgtEl>
                                        <p:attrNameLst>
                                          <p:attrName>ppt_w</p:attrName>
                                        </p:attrNameLst>
                                      </p:cBhvr>
                                      <p:tavLst>
                                        <p:tav tm="0">
                                          <p:val>
                                            <p:fltVal val="0"/>
                                          </p:val>
                                        </p:tav>
                                        <p:tav tm="100000">
                                          <p:val>
                                            <p:strVal val="#ppt_w"/>
                                          </p:val>
                                        </p:tav>
                                      </p:tavLst>
                                    </p:anim>
                                    <p:anim calcmode="lin" valueType="num">
                                      <p:cBhvr>
                                        <p:cTn id="27" dur="500" fill="hold"/>
                                        <p:tgtEl>
                                          <p:spTgt spid="9"/>
                                        </p:tgtEl>
                                        <p:attrNameLst>
                                          <p:attrName>ppt_h</p:attrName>
                                        </p:attrNameLst>
                                      </p:cBhvr>
                                      <p:tavLst>
                                        <p:tav tm="0">
                                          <p:val>
                                            <p:fltVal val="0"/>
                                          </p:val>
                                        </p:tav>
                                        <p:tav tm="100000">
                                          <p:val>
                                            <p:strVal val="#ppt_h"/>
                                          </p:val>
                                        </p:tav>
                                      </p:tavLst>
                                    </p:anim>
                                    <p:animEffect transition="in" filter="fade">
                                      <p:cBhvr>
                                        <p:cTn id="28" dur="500"/>
                                        <p:tgtEl>
                                          <p:spTgt spid="9"/>
                                        </p:tgtEl>
                                      </p:cBhvr>
                                    </p:animEffect>
                                  </p:childTnLst>
                                </p:cTn>
                              </p:par>
                              <p:par>
                                <p:cTn id="29" presetID="53" presetClass="entr" presetSubtype="16" fill="hold" nodeType="withEffect">
                                  <p:stCondLst>
                                    <p:cond delay="1500"/>
                                  </p:stCondLst>
                                  <p:childTnLst>
                                    <p:set>
                                      <p:cBhvr>
                                        <p:cTn id="30" dur="1" fill="hold">
                                          <p:stCondLst>
                                            <p:cond delay="0"/>
                                          </p:stCondLst>
                                        </p:cTn>
                                        <p:tgtEl>
                                          <p:spTgt spid="8"/>
                                        </p:tgtEl>
                                        <p:attrNameLst>
                                          <p:attrName>style.visibility</p:attrName>
                                        </p:attrNameLst>
                                      </p:cBhvr>
                                      <p:to>
                                        <p:strVal val="visible"/>
                                      </p:to>
                                    </p:set>
                                    <p:anim calcmode="lin" valueType="num">
                                      <p:cBhvr>
                                        <p:cTn id="31" dur="500" fill="hold"/>
                                        <p:tgtEl>
                                          <p:spTgt spid="8"/>
                                        </p:tgtEl>
                                        <p:attrNameLst>
                                          <p:attrName>ppt_w</p:attrName>
                                        </p:attrNameLst>
                                      </p:cBhvr>
                                      <p:tavLst>
                                        <p:tav tm="0">
                                          <p:val>
                                            <p:fltVal val="0"/>
                                          </p:val>
                                        </p:tav>
                                        <p:tav tm="100000">
                                          <p:val>
                                            <p:strVal val="#ppt_w"/>
                                          </p:val>
                                        </p:tav>
                                      </p:tavLst>
                                    </p:anim>
                                    <p:anim calcmode="lin" valueType="num">
                                      <p:cBhvr>
                                        <p:cTn id="32" dur="500" fill="hold"/>
                                        <p:tgtEl>
                                          <p:spTgt spid="8"/>
                                        </p:tgtEl>
                                        <p:attrNameLst>
                                          <p:attrName>ppt_h</p:attrName>
                                        </p:attrNameLst>
                                      </p:cBhvr>
                                      <p:tavLst>
                                        <p:tav tm="0">
                                          <p:val>
                                            <p:fltVal val="0"/>
                                          </p:val>
                                        </p:tav>
                                        <p:tav tm="100000">
                                          <p:val>
                                            <p:strVal val="#ppt_h"/>
                                          </p:val>
                                        </p:tav>
                                      </p:tavLst>
                                    </p:anim>
                                    <p:animEffect transition="in" filter="fade">
                                      <p:cBhvr>
                                        <p:cTn id="33" dur="500"/>
                                        <p:tgtEl>
                                          <p:spTgt spid="8"/>
                                        </p:tgtEl>
                                      </p:cBhvr>
                                    </p:animEffect>
                                  </p:childTnLst>
                                </p:cTn>
                              </p:par>
                            </p:childTnLst>
                          </p:cTn>
                        </p:par>
                        <p:par>
                          <p:cTn id="34" fill="hold">
                            <p:stCondLst>
                              <p:cond delay="2500"/>
                            </p:stCondLst>
                            <p:childTnLst>
                              <p:par>
                                <p:cTn id="35" presetID="14" presetClass="entr" presetSubtype="10" fill="hold" nodeType="afterEffect">
                                  <p:stCondLst>
                                    <p:cond delay="0"/>
                                  </p:stCondLst>
                                  <p:childTnLst>
                                    <p:set>
                                      <p:cBhvr>
                                        <p:cTn id="36" dur="1" fill="hold">
                                          <p:stCondLst>
                                            <p:cond delay="0"/>
                                          </p:stCondLst>
                                        </p:cTn>
                                        <p:tgtEl>
                                          <p:spTgt spid="10"/>
                                        </p:tgtEl>
                                        <p:attrNameLst>
                                          <p:attrName>style.visibility</p:attrName>
                                        </p:attrNameLst>
                                      </p:cBhvr>
                                      <p:to>
                                        <p:strVal val="visible"/>
                                      </p:to>
                                    </p:set>
                                    <p:animEffect transition="in" filter="randombar(horizontal)">
                                      <p:cBhvr>
                                        <p:cTn id="3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Shape 514"/>
          <p:cNvSpPr/>
          <p:nvPr/>
        </p:nvSpPr>
        <p:spPr>
          <a:xfrm>
            <a:off x="6988849" y="1704528"/>
            <a:ext cx="1268368" cy="2086824"/>
          </a:xfrm>
          <a:custGeom>
            <a:avLst/>
            <a:gdLst/>
            <a:ahLst/>
            <a:cxnLst>
              <a:cxn ang="0">
                <a:pos x="wd2" y="hd2"/>
              </a:cxn>
              <a:cxn ang="5400000">
                <a:pos x="wd2" y="hd2"/>
              </a:cxn>
              <a:cxn ang="10800000">
                <a:pos x="wd2" y="hd2"/>
              </a:cxn>
              <a:cxn ang="16200000">
                <a:pos x="wd2" y="hd2"/>
              </a:cxn>
            </a:cxnLst>
            <a:rect l="0" t="0" r="r" b="b"/>
            <a:pathLst>
              <a:path w="21599" h="21600" extrusionOk="0">
                <a:moveTo>
                  <a:pt x="0" y="0"/>
                </a:moveTo>
                <a:lnTo>
                  <a:pt x="0" y="1790"/>
                </a:lnTo>
                <a:lnTo>
                  <a:pt x="3643" y="1790"/>
                </a:lnTo>
                <a:cubicBezTo>
                  <a:pt x="7802" y="1790"/>
                  <a:pt x="11571" y="2809"/>
                  <a:pt x="14305" y="4448"/>
                </a:cubicBezTo>
                <a:cubicBezTo>
                  <a:pt x="17038" y="6089"/>
                  <a:pt x="18717" y="8332"/>
                  <a:pt x="18717" y="10800"/>
                </a:cubicBezTo>
                <a:cubicBezTo>
                  <a:pt x="18717" y="13268"/>
                  <a:pt x="17038" y="15511"/>
                  <a:pt x="14305" y="17152"/>
                </a:cubicBezTo>
                <a:cubicBezTo>
                  <a:pt x="11571" y="18791"/>
                  <a:pt x="7802" y="19812"/>
                  <a:pt x="3643" y="19812"/>
                </a:cubicBezTo>
                <a:lnTo>
                  <a:pt x="0" y="19812"/>
                </a:lnTo>
                <a:lnTo>
                  <a:pt x="0" y="21600"/>
                </a:lnTo>
                <a:lnTo>
                  <a:pt x="3643" y="21600"/>
                </a:lnTo>
                <a:cubicBezTo>
                  <a:pt x="8569" y="21600"/>
                  <a:pt x="13055" y="20390"/>
                  <a:pt x="16308" y="18439"/>
                </a:cubicBezTo>
                <a:cubicBezTo>
                  <a:pt x="19563" y="16489"/>
                  <a:pt x="21600" y="13780"/>
                  <a:pt x="21599" y="10800"/>
                </a:cubicBezTo>
                <a:cubicBezTo>
                  <a:pt x="21600" y="7820"/>
                  <a:pt x="19563" y="5111"/>
                  <a:pt x="16308" y="3161"/>
                </a:cubicBezTo>
                <a:cubicBezTo>
                  <a:pt x="13055" y="1210"/>
                  <a:pt x="8569" y="0"/>
                  <a:pt x="3643" y="0"/>
                </a:cubicBezTo>
                <a:lnTo>
                  <a:pt x="0" y="0"/>
                </a:lnTo>
                <a:close/>
              </a:path>
            </a:pathLst>
          </a:custGeom>
          <a:solidFill>
            <a:schemeClr val="bg1">
              <a:lumMod val="75000"/>
            </a:schemeClr>
          </a:solidFill>
          <a:ln w="12700">
            <a:miter lim="400000"/>
          </a:ln>
        </p:spPr>
        <p:txBody>
          <a:bodyPr lIns="13428" tIns="13428" rIns="13428" bIns="13428" anchor="ctr"/>
          <a:lstStyle/>
          <a:p>
            <a:pPr defTabSz="161135">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948">
              <a:latin typeface="Arial" panose="020B0604020202020204" pitchFamily="34" charset="0"/>
              <a:ea typeface="微软雅黑" panose="020B0503020204020204" pitchFamily="34" charset="-122"/>
              <a:sym typeface="Arial" panose="020B0604020202020204" pitchFamily="34" charset="0"/>
            </a:endParaRPr>
          </a:p>
        </p:txBody>
      </p:sp>
      <p:sp>
        <p:nvSpPr>
          <p:cNvPr id="21" name="Shape 515"/>
          <p:cNvSpPr/>
          <p:nvPr/>
        </p:nvSpPr>
        <p:spPr>
          <a:xfrm>
            <a:off x="3812618" y="3618419"/>
            <a:ext cx="1210476" cy="172933"/>
          </a:xfrm>
          <a:prstGeom prst="rect">
            <a:avLst/>
          </a:prstGeom>
          <a:solidFill>
            <a:schemeClr val="bg1">
              <a:lumMod val="75000"/>
            </a:schemeClr>
          </a:solidFill>
          <a:ln w="12700">
            <a:miter lim="400000"/>
          </a:ln>
        </p:spPr>
        <p:txBody>
          <a:bodyPr lIns="13428" tIns="13428" rIns="13428" bIns="13428" anchor="ctr"/>
          <a:lstStyle/>
          <a:p>
            <a:pPr defTabSz="161135">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948">
              <a:latin typeface="Arial" panose="020B0604020202020204" pitchFamily="34" charset="0"/>
              <a:ea typeface="微软雅黑" panose="020B0503020204020204" pitchFamily="34" charset="-122"/>
              <a:sym typeface="Arial" panose="020B0604020202020204" pitchFamily="34" charset="0"/>
            </a:endParaRPr>
          </a:p>
        </p:txBody>
      </p:sp>
      <p:sp>
        <p:nvSpPr>
          <p:cNvPr id="22" name="Shape 516"/>
          <p:cNvSpPr/>
          <p:nvPr/>
        </p:nvSpPr>
        <p:spPr>
          <a:xfrm>
            <a:off x="5023094" y="3618419"/>
            <a:ext cx="1970434" cy="172933"/>
          </a:xfrm>
          <a:prstGeom prst="rect">
            <a:avLst/>
          </a:prstGeom>
          <a:solidFill>
            <a:schemeClr val="bg1">
              <a:lumMod val="75000"/>
            </a:schemeClr>
          </a:solidFill>
          <a:ln w="12700">
            <a:miter lim="400000"/>
          </a:ln>
        </p:spPr>
        <p:txBody>
          <a:bodyPr lIns="13428" tIns="13428" rIns="13428" bIns="13428" anchor="ctr"/>
          <a:lstStyle/>
          <a:p>
            <a:pPr defTabSz="161135">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948">
              <a:latin typeface="Arial" panose="020B0604020202020204" pitchFamily="34" charset="0"/>
              <a:ea typeface="微软雅黑" panose="020B0503020204020204" pitchFamily="34" charset="-122"/>
              <a:sym typeface="Arial" panose="020B0604020202020204" pitchFamily="34" charset="0"/>
            </a:endParaRPr>
          </a:p>
        </p:txBody>
      </p:sp>
      <p:sp>
        <p:nvSpPr>
          <p:cNvPr id="23" name="Shape 517"/>
          <p:cNvSpPr/>
          <p:nvPr/>
        </p:nvSpPr>
        <p:spPr>
          <a:xfrm>
            <a:off x="1781367" y="1704528"/>
            <a:ext cx="1563429" cy="1043412"/>
          </a:xfrm>
          <a:custGeom>
            <a:avLst/>
            <a:gdLst/>
            <a:ahLst/>
            <a:cxnLst>
              <a:cxn ang="0">
                <a:pos x="wd2" y="hd2"/>
              </a:cxn>
              <a:cxn ang="5400000">
                <a:pos x="wd2" y="hd2"/>
              </a:cxn>
              <a:cxn ang="10800000">
                <a:pos x="wd2" y="hd2"/>
              </a:cxn>
              <a:cxn ang="16200000">
                <a:pos x="wd2" y="hd2"/>
              </a:cxn>
            </a:cxnLst>
            <a:rect l="0" t="0" r="r" b="b"/>
            <a:pathLst>
              <a:path w="21599" h="21600" extrusionOk="0">
                <a:moveTo>
                  <a:pt x="14569" y="0"/>
                </a:moveTo>
                <a:cubicBezTo>
                  <a:pt x="10573" y="0"/>
                  <a:pt x="6931" y="2419"/>
                  <a:pt x="4292" y="6323"/>
                </a:cubicBezTo>
                <a:cubicBezTo>
                  <a:pt x="1652" y="10223"/>
                  <a:pt x="-1" y="15640"/>
                  <a:pt x="0" y="21600"/>
                </a:cubicBezTo>
                <a:lnTo>
                  <a:pt x="2340" y="21600"/>
                </a:lnTo>
                <a:cubicBezTo>
                  <a:pt x="2340" y="16664"/>
                  <a:pt x="3700" y="12177"/>
                  <a:pt x="5917" y="8896"/>
                </a:cubicBezTo>
                <a:cubicBezTo>
                  <a:pt x="8135" y="5618"/>
                  <a:pt x="11195" y="3580"/>
                  <a:pt x="14569" y="3580"/>
                </a:cubicBezTo>
                <a:lnTo>
                  <a:pt x="21599" y="3580"/>
                </a:lnTo>
                <a:lnTo>
                  <a:pt x="21599" y="0"/>
                </a:lnTo>
                <a:lnTo>
                  <a:pt x="14569" y="0"/>
                </a:lnTo>
                <a:close/>
              </a:path>
            </a:pathLst>
          </a:custGeom>
          <a:solidFill>
            <a:schemeClr val="bg1">
              <a:lumMod val="75000"/>
            </a:schemeClr>
          </a:solidFill>
          <a:ln w="12700">
            <a:miter lim="400000"/>
          </a:ln>
        </p:spPr>
        <p:txBody>
          <a:bodyPr lIns="13428" tIns="13428" rIns="13428" bIns="13428" anchor="ctr"/>
          <a:lstStyle/>
          <a:p>
            <a:pPr defTabSz="161135">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948">
              <a:latin typeface="Arial" panose="020B0604020202020204" pitchFamily="34" charset="0"/>
              <a:ea typeface="微软雅黑" panose="020B0503020204020204" pitchFamily="34" charset="-122"/>
              <a:sym typeface="Arial" panose="020B0604020202020204" pitchFamily="34" charset="0"/>
            </a:endParaRPr>
          </a:p>
        </p:txBody>
      </p:sp>
      <p:sp>
        <p:nvSpPr>
          <p:cNvPr id="24" name="Shape 518"/>
          <p:cNvSpPr/>
          <p:nvPr/>
        </p:nvSpPr>
        <p:spPr>
          <a:xfrm>
            <a:off x="3340121" y="1704527"/>
            <a:ext cx="1821223" cy="172933"/>
          </a:xfrm>
          <a:prstGeom prst="rect">
            <a:avLst/>
          </a:prstGeom>
          <a:solidFill>
            <a:schemeClr val="bg1">
              <a:lumMod val="75000"/>
            </a:schemeClr>
          </a:solidFill>
          <a:ln w="12700">
            <a:miter lim="400000"/>
          </a:ln>
        </p:spPr>
        <p:txBody>
          <a:bodyPr lIns="13428" tIns="13428" rIns="13428" bIns="13428" anchor="ctr"/>
          <a:lstStyle/>
          <a:p>
            <a:pPr defTabSz="161135">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948">
              <a:latin typeface="Arial" panose="020B0604020202020204" pitchFamily="34" charset="0"/>
              <a:ea typeface="微软雅黑" panose="020B0503020204020204" pitchFamily="34" charset="-122"/>
              <a:sym typeface="Arial" panose="020B0604020202020204" pitchFamily="34" charset="0"/>
            </a:endParaRPr>
          </a:p>
        </p:txBody>
      </p:sp>
      <p:sp>
        <p:nvSpPr>
          <p:cNvPr id="25" name="Shape 519"/>
          <p:cNvSpPr/>
          <p:nvPr/>
        </p:nvSpPr>
        <p:spPr>
          <a:xfrm>
            <a:off x="5156665" y="1704527"/>
            <a:ext cx="1836861" cy="172933"/>
          </a:xfrm>
          <a:prstGeom prst="rect">
            <a:avLst/>
          </a:prstGeom>
          <a:solidFill>
            <a:schemeClr val="bg1">
              <a:lumMod val="75000"/>
            </a:schemeClr>
          </a:solidFill>
          <a:ln w="12700">
            <a:miter lim="400000"/>
          </a:ln>
        </p:spPr>
        <p:txBody>
          <a:bodyPr lIns="13428" tIns="13428" rIns="13428" bIns="13428" anchor="ctr"/>
          <a:lstStyle/>
          <a:p>
            <a:pPr defTabSz="161135">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948">
              <a:latin typeface="Arial" panose="020B0604020202020204" pitchFamily="34" charset="0"/>
              <a:ea typeface="微软雅黑" panose="020B0503020204020204" pitchFamily="34" charset="-122"/>
              <a:sym typeface="Arial" panose="020B0604020202020204" pitchFamily="34" charset="0"/>
            </a:endParaRPr>
          </a:p>
        </p:txBody>
      </p:sp>
      <p:sp>
        <p:nvSpPr>
          <p:cNvPr id="48" name="Shape 546"/>
          <p:cNvSpPr/>
          <p:nvPr/>
        </p:nvSpPr>
        <p:spPr>
          <a:xfrm>
            <a:off x="1781880" y="2747941"/>
            <a:ext cx="165489" cy="2408691"/>
          </a:xfrm>
          <a:prstGeom prst="rect">
            <a:avLst/>
          </a:prstGeom>
          <a:solidFill>
            <a:schemeClr val="bg1">
              <a:lumMod val="75000"/>
            </a:schemeClr>
          </a:solidFill>
          <a:ln w="12700">
            <a:miter lim="400000"/>
          </a:ln>
        </p:spPr>
        <p:txBody>
          <a:bodyPr lIns="0" tIns="0" rIns="0" bIns="0" anchor="ctr"/>
          <a:lstStyle/>
          <a:p>
            <a:pPr lvl="0">
              <a:defRPr sz="3200"/>
            </a:pPr>
            <a:endParaRPr sz="2078">
              <a:latin typeface="Arial" panose="020B0604020202020204" pitchFamily="34" charset="0"/>
              <a:ea typeface="微软雅黑" panose="020B0503020204020204" pitchFamily="34" charset="-122"/>
              <a:sym typeface="Arial" panose="020B0604020202020204" pitchFamily="34" charset="0"/>
            </a:endParaRPr>
          </a:p>
        </p:txBody>
      </p:sp>
      <p:grpSp>
        <p:nvGrpSpPr>
          <p:cNvPr id="60" name="组合 59"/>
          <p:cNvGrpSpPr/>
          <p:nvPr/>
        </p:nvGrpSpPr>
        <p:grpSpPr>
          <a:xfrm>
            <a:off x="6212356" y="3475949"/>
            <a:ext cx="1515723" cy="1006960"/>
            <a:chOff x="16516498" y="9245600"/>
            <a:chExt cx="4116217" cy="2678389"/>
          </a:xfrm>
        </p:grpSpPr>
        <p:sp>
          <p:nvSpPr>
            <p:cNvPr id="31" name="Shape 529"/>
            <p:cNvSpPr/>
            <p:nvPr/>
          </p:nvSpPr>
          <p:spPr>
            <a:xfrm>
              <a:off x="16516498" y="10871686"/>
              <a:ext cx="4116217" cy="1052303"/>
            </a:xfrm>
            <a:prstGeom prst="rect">
              <a:avLst/>
            </a:prstGeom>
            <a:ln w="12700">
              <a:miter lim="400000"/>
            </a:ln>
            <a:extLst>
              <a:ext uri="{C572A759-6A51-4108-AA02-DFA0A04FC94B}">
                <ma14:wrappingTextBoxFlag xmlns:ma14="http://schemas.microsoft.com/office/mac/drawingml/2011/main" xmlns="" val="1"/>
              </a:ext>
            </a:extLst>
          </p:spPr>
          <p:txBody>
            <a:bodyPr lIns="0" tIns="0" rIns="0" bIns="0">
              <a:spAutoFit/>
            </a:bodyPr>
            <a:lstStyle/>
            <a:p>
              <a:pPr lvl="0" algn="ctr">
                <a:lnSpc>
                  <a:spcPct val="110000"/>
                </a:lnSpc>
                <a:defRPr sz="1800"/>
              </a:pPr>
              <a:r>
                <a:rPr lang="zh-CN" altLang="en-US" sz="909" b="1" dirty="0">
                  <a:solidFill>
                    <a:srgbClr val="CB0B0B"/>
                  </a:solidFill>
                  <a:latin typeface="Arial" panose="020B0604020202020204" pitchFamily="34" charset="0"/>
                  <a:ea typeface="微软雅黑" panose="020B0503020204020204" pitchFamily="34" charset="-122"/>
                  <a:cs typeface="Roboto Bold"/>
                  <a:sym typeface="Arial" panose="020B0604020202020204" pitchFamily="34" charset="0"/>
                </a:rPr>
                <a:t>公测</a:t>
              </a:r>
              <a:endParaRPr sz="909" b="1" dirty="0">
                <a:solidFill>
                  <a:srgbClr val="CB0B0B"/>
                </a:solidFill>
                <a:latin typeface="Arial" panose="020B0604020202020204" pitchFamily="34" charset="0"/>
                <a:ea typeface="微软雅黑" panose="020B0503020204020204" pitchFamily="34" charset="-122"/>
                <a:cs typeface="Roboto Bold"/>
                <a:sym typeface="Arial" panose="020B0604020202020204" pitchFamily="34" charset="0"/>
              </a:endParaRPr>
            </a:p>
            <a:p>
              <a:pPr>
                <a:lnSpc>
                  <a:spcPct val="110000"/>
                </a:lnSpc>
                <a:defRPr sz="1800"/>
              </a:pPr>
              <a:r>
                <a:rPr lang="zh-CN" altLang="en-US" sz="714" kern="100" dirty="0">
                  <a:solidFill>
                    <a:schemeClr val="tx1">
                      <a:lumMod val="65000"/>
                      <a:lumOff val="35000"/>
                    </a:schemeClr>
                  </a:solidFill>
                  <a:latin typeface="Arial" panose="020B0604020202020204" pitchFamily="34" charset="0"/>
                  <a:ea typeface="微软雅黑" panose="020B0503020204020204" pitchFamily="34" charset="-122"/>
                  <a:sym typeface="Arial" panose="020B0604020202020204" pitchFamily="34" charset="0"/>
                </a:rPr>
                <a:t>单击添加公测期工作描述文字内容单击添加公测期工作描述文字</a:t>
              </a:r>
              <a:r>
                <a:rPr lang="zh-CN" altLang="en-US" sz="714" kern="100" dirty="0">
                  <a:solidFill>
                    <a:schemeClr val="bg2"/>
                  </a:solidFill>
                  <a:latin typeface="Arial" panose="020B0604020202020204" pitchFamily="34" charset="0"/>
                  <a:ea typeface="微软雅黑" panose="020B0503020204020204" pitchFamily="34" charset="-122"/>
                  <a:sym typeface="Arial" panose="020B0604020202020204" pitchFamily="34" charset="0"/>
                </a:rPr>
                <a:t>内容</a:t>
              </a:r>
              <a:endParaRPr lang="zh-CN" altLang="en-US" sz="714" dirty="0">
                <a:solidFill>
                  <a:schemeClr val="bg2"/>
                </a:solidFill>
                <a:latin typeface="Arial" panose="020B0604020202020204" pitchFamily="34" charset="0"/>
                <a:ea typeface="微软雅黑" panose="020B0503020204020204" pitchFamily="34" charset="-122"/>
                <a:cs typeface="Roboto Light"/>
                <a:sym typeface="Arial" panose="020B0604020202020204" pitchFamily="34" charset="0"/>
              </a:endParaRPr>
            </a:p>
          </p:txBody>
        </p:sp>
        <p:grpSp>
          <p:nvGrpSpPr>
            <p:cNvPr id="33" name="Group 533"/>
            <p:cNvGrpSpPr/>
            <p:nvPr/>
          </p:nvGrpSpPr>
          <p:grpSpPr>
            <a:xfrm>
              <a:off x="18034263" y="9245600"/>
              <a:ext cx="1252278" cy="1252278"/>
              <a:chOff x="0" y="0"/>
              <a:chExt cx="1252277" cy="1252277"/>
            </a:xfrm>
          </p:grpSpPr>
          <p:sp>
            <p:nvSpPr>
              <p:cNvPr id="34" name="Shape 531"/>
              <p:cNvSpPr/>
              <p:nvPr/>
            </p:nvSpPr>
            <p:spPr>
              <a:xfrm>
                <a:off x="0" y="0"/>
                <a:ext cx="1252278" cy="1252278"/>
              </a:xfrm>
              <a:custGeom>
                <a:avLst/>
                <a:gdLst/>
                <a:ahLst/>
                <a:cxnLst>
                  <a:cxn ang="0">
                    <a:pos x="wd2" y="hd2"/>
                  </a:cxn>
                  <a:cxn ang="5400000">
                    <a:pos x="wd2" y="hd2"/>
                  </a:cxn>
                  <a:cxn ang="10800000">
                    <a:pos x="wd2" y="hd2"/>
                  </a:cxn>
                  <a:cxn ang="16200000">
                    <a:pos x="wd2" y="hd2"/>
                  </a:cxn>
                </a:cxnLst>
                <a:rect l="0" t="0" r="r" b="b"/>
                <a:pathLst>
                  <a:path w="21600" h="21600" extrusionOk="0">
                    <a:moveTo>
                      <a:pt x="21600" y="18535"/>
                    </a:moveTo>
                    <a:cubicBezTo>
                      <a:pt x="21600" y="20228"/>
                      <a:pt x="20228" y="21600"/>
                      <a:pt x="18535" y="21600"/>
                    </a:cubicBezTo>
                    <a:lnTo>
                      <a:pt x="3065" y="21600"/>
                    </a:lnTo>
                    <a:cubicBezTo>
                      <a:pt x="1372" y="21600"/>
                      <a:pt x="0" y="20228"/>
                      <a:pt x="0" y="18535"/>
                    </a:cubicBezTo>
                    <a:lnTo>
                      <a:pt x="0" y="3064"/>
                    </a:lnTo>
                    <a:cubicBezTo>
                      <a:pt x="0" y="1372"/>
                      <a:pt x="1372" y="0"/>
                      <a:pt x="3065" y="0"/>
                    </a:cubicBezTo>
                    <a:lnTo>
                      <a:pt x="18535" y="0"/>
                    </a:lnTo>
                    <a:cubicBezTo>
                      <a:pt x="20228" y="0"/>
                      <a:pt x="21600" y="1372"/>
                      <a:pt x="21600" y="3064"/>
                    </a:cubicBezTo>
                    <a:cubicBezTo>
                      <a:pt x="21600" y="3064"/>
                      <a:pt x="21600" y="18535"/>
                      <a:pt x="21600" y="18535"/>
                    </a:cubicBezTo>
                    <a:close/>
                  </a:path>
                </a:pathLst>
              </a:custGeom>
              <a:solidFill>
                <a:srgbClr val="CB0B0B"/>
              </a:solidFill>
              <a:ln w="12700" cap="flat">
                <a:noFill/>
                <a:miter lim="400000"/>
              </a:ln>
              <a:effectLst/>
            </p:spPr>
            <p:txBody>
              <a:bodyPr wrap="square" lIns="24738" tIns="24738" rIns="24738" bIns="24738" numCol="1" anchor="ctr">
                <a:noAutofit/>
              </a:bodyPr>
              <a:lstStyle/>
              <a:p>
                <a:pPr defTabSz="161135">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948">
                  <a:latin typeface="Arial" panose="020B0604020202020204" pitchFamily="34" charset="0"/>
                  <a:ea typeface="微软雅黑" panose="020B0503020204020204" pitchFamily="34" charset="-122"/>
                  <a:sym typeface="Arial" panose="020B0604020202020204" pitchFamily="34" charset="0"/>
                </a:endParaRPr>
              </a:p>
            </p:txBody>
          </p:sp>
          <p:sp>
            <p:nvSpPr>
              <p:cNvPr id="35" name="Shape 532"/>
              <p:cNvSpPr/>
              <p:nvPr/>
            </p:nvSpPr>
            <p:spPr>
              <a:xfrm>
                <a:off x="202401" y="271813"/>
                <a:ext cx="847476" cy="674248"/>
              </a:xfrm>
              <a:custGeom>
                <a:avLst/>
                <a:gdLst/>
                <a:ahLst/>
                <a:cxnLst>
                  <a:cxn ang="0">
                    <a:pos x="wd2" y="hd2"/>
                  </a:cxn>
                  <a:cxn ang="5400000">
                    <a:pos x="wd2" y="hd2"/>
                  </a:cxn>
                  <a:cxn ang="10800000">
                    <a:pos x="wd2" y="hd2"/>
                  </a:cxn>
                  <a:cxn ang="16200000">
                    <a:pos x="wd2" y="hd2"/>
                  </a:cxn>
                </a:cxnLst>
                <a:rect l="0" t="0" r="r" b="b"/>
                <a:pathLst>
                  <a:path w="21247" h="21600" extrusionOk="0">
                    <a:moveTo>
                      <a:pt x="11836" y="15693"/>
                    </a:moveTo>
                    <a:cubicBezTo>
                      <a:pt x="11625" y="15170"/>
                      <a:pt x="9094" y="9550"/>
                      <a:pt x="8316" y="7930"/>
                    </a:cubicBezTo>
                    <a:lnTo>
                      <a:pt x="8197" y="7677"/>
                    </a:lnTo>
                    <a:lnTo>
                      <a:pt x="6094" y="7677"/>
                    </a:lnTo>
                    <a:lnTo>
                      <a:pt x="5978" y="7930"/>
                    </a:lnTo>
                    <a:cubicBezTo>
                      <a:pt x="5186" y="9585"/>
                      <a:pt x="2786" y="14947"/>
                      <a:pt x="2518" y="15524"/>
                    </a:cubicBezTo>
                    <a:cubicBezTo>
                      <a:pt x="2500" y="15573"/>
                      <a:pt x="2477" y="15631"/>
                      <a:pt x="2452" y="15693"/>
                    </a:cubicBezTo>
                    <a:cubicBezTo>
                      <a:pt x="2452" y="15693"/>
                      <a:pt x="11836" y="15693"/>
                      <a:pt x="11836" y="15693"/>
                    </a:cubicBezTo>
                    <a:close/>
                    <a:moveTo>
                      <a:pt x="14122" y="18116"/>
                    </a:moveTo>
                    <a:cubicBezTo>
                      <a:pt x="14598" y="19922"/>
                      <a:pt x="14073" y="21600"/>
                      <a:pt x="12552" y="21600"/>
                    </a:cubicBezTo>
                    <a:lnTo>
                      <a:pt x="1740" y="21600"/>
                    </a:lnTo>
                    <a:cubicBezTo>
                      <a:pt x="219" y="21600"/>
                      <a:pt x="-306" y="19940"/>
                      <a:pt x="169" y="18134"/>
                    </a:cubicBezTo>
                    <a:cubicBezTo>
                      <a:pt x="169" y="18134"/>
                      <a:pt x="2046" y="13669"/>
                      <a:pt x="5098" y="7259"/>
                    </a:cubicBezTo>
                    <a:lnTo>
                      <a:pt x="5098" y="3551"/>
                    </a:lnTo>
                    <a:lnTo>
                      <a:pt x="4910" y="3551"/>
                    </a:lnTo>
                    <a:cubicBezTo>
                      <a:pt x="4637" y="3551"/>
                      <a:pt x="4415" y="3267"/>
                      <a:pt x="4415" y="2916"/>
                    </a:cubicBezTo>
                    <a:cubicBezTo>
                      <a:pt x="4415" y="2569"/>
                      <a:pt x="4640" y="2285"/>
                      <a:pt x="4910" y="2285"/>
                    </a:cubicBezTo>
                    <a:lnTo>
                      <a:pt x="5696" y="2285"/>
                    </a:lnTo>
                    <a:lnTo>
                      <a:pt x="5231" y="0"/>
                    </a:lnTo>
                    <a:lnTo>
                      <a:pt x="9029" y="0"/>
                    </a:lnTo>
                    <a:lnTo>
                      <a:pt x="8562" y="2285"/>
                    </a:lnTo>
                    <a:lnTo>
                      <a:pt x="9386" y="2285"/>
                    </a:lnTo>
                    <a:cubicBezTo>
                      <a:pt x="9655" y="2285"/>
                      <a:pt x="9877" y="2569"/>
                      <a:pt x="9877" y="2916"/>
                    </a:cubicBezTo>
                    <a:cubicBezTo>
                      <a:pt x="9874" y="3267"/>
                      <a:pt x="9655" y="3551"/>
                      <a:pt x="9382" y="3551"/>
                    </a:cubicBezTo>
                    <a:lnTo>
                      <a:pt x="9194" y="3551"/>
                    </a:lnTo>
                    <a:lnTo>
                      <a:pt x="9194" y="7259"/>
                    </a:lnTo>
                    <a:cubicBezTo>
                      <a:pt x="12247" y="13669"/>
                      <a:pt x="14122" y="18116"/>
                      <a:pt x="14122" y="18116"/>
                    </a:cubicBezTo>
                    <a:cubicBezTo>
                      <a:pt x="14122" y="18116"/>
                      <a:pt x="14122" y="18116"/>
                      <a:pt x="14122" y="18116"/>
                    </a:cubicBezTo>
                    <a:close/>
                    <a:moveTo>
                      <a:pt x="8152" y="11538"/>
                    </a:moveTo>
                    <a:cubicBezTo>
                      <a:pt x="8152" y="11143"/>
                      <a:pt x="7903" y="10819"/>
                      <a:pt x="7592" y="10819"/>
                    </a:cubicBezTo>
                    <a:cubicBezTo>
                      <a:pt x="7283" y="10819"/>
                      <a:pt x="7029" y="11143"/>
                      <a:pt x="7029" y="11538"/>
                    </a:cubicBezTo>
                    <a:cubicBezTo>
                      <a:pt x="7029" y="11933"/>
                      <a:pt x="7283" y="12258"/>
                      <a:pt x="7592" y="12258"/>
                    </a:cubicBezTo>
                    <a:cubicBezTo>
                      <a:pt x="7903" y="12258"/>
                      <a:pt x="8152" y="11933"/>
                      <a:pt x="8152" y="11538"/>
                    </a:cubicBezTo>
                    <a:cubicBezTo>
                      <a:pt x="8152" y="11538"/>
                      <a:pt x="8152" y="11538"/>
                      <a:pt x="8152" y="11538"/>
                    </a:cubicBezTo>
                    <a:close/>
                    <a:moveTo>
                      <a:pt x="5995" y="12284"/>
                    </a:moveTo>
                    <a:cubicBezTo>
                      <a:pt x="5572" y="12284"/>
                      <a:pt x="5231" y="12724"/>
                      <a:pt x="5231" y="13260"/>
                    </a:cubicBezTo>
                    <a:cubicBezTo>
                      <a:pt x="5231" y="13802"/>
                      <a:pt x="5576" y="14241"/>
                      <a:pt x="5995" y="14241"/>
                    </a:cubicBezTo>
                    <a:cubicBezTo>
                      <a:pt x="6419" y="14241"/>
                      <a:pt x="6762" y="13802"/>
                      <a:pt x="6762" y="13260"/>
                    </a:cubicBezTo>
                    <a:cubicBezTo>
                      <a:pt x="6762" y="12724"/>
                      <a:pt x="6419" y="12284"/>
                      <a:pt x="5995" y="12284"/>
                    </a:cubicBezTo>
                    <a:cubicBezTo>
                      <a:pt x="5995" y="12284"/>
                      <a:pt x="5995" y="12284"/>
                      <a:pt x="5995" y="12284"/>
                    </a:cubicBezTo>
                    <a:close/>
                    <a:moveTo>
                      <a:pt x="7458" y="13807"/>
                    </a:moveTo>
                    <a:cubicBezTo>
                      <a:pt x="7458" y="14362"/>
                      <a:pt x="7811" y="14810"/>
                      <a:pt x="8243" y="14810"/>
                    </a:cubicBezTo>
                    <a:cubicBezTo>
                      <a:pt x="8676" y="14810"/>
                      <a:pt x="9029" y="14362"/>
                      <a:pt x="9029" y="13807"/>
                    </a:cubicBezTo>
                    <a:cubicBezTo>
                      <a:pt x="9029" y="13252"/>
                      <a:pt x="8676" y="12803"/>
                      <a:pt x="8243" y="12803"/>
                    </a:cubicBezTo>
                    <a:cubicBezTo>
                      <a:pt x="7811" y="12803"/>
                      <a:pt x="7458" y="13252"/>
                      <a:pt x="7458" y="13807"/>
                    </a:cubicBezTo>
                    <a:cubicBezTo>
                      <a:pt x="7458" y="13807"/>
                      <a:pt x="7458" y="13807"/>
                      <a:pt x="7458" y="13807"/>
                    </a:cubicBezTo>
                    <a:close/>
                    <a:moveTo>
                      <a:pt x="19492" y="7380"/>
                    </a:moveTo>
                    <a:lnTo>
                      <a:pt x="16664" y="3763"/>
                    </a:lnTo>
                    <a:lnTo>
                      <a:pt x="12730" y="8818"/>
                    </a:lnTo>
                    <a:lnTo>
                      <a:pt x="11941" y="9830"/>
                    </a:lnTo>
                    <a:lnTo>
                      <a:pt x="17592" y="9830"/>
                    </a:lnTo>
                    <a:cubicBezTo>
                      <a:pt x="17592" y="9830"/>
                      <a:pt x="19492" y="7380"/>
                      <a:pt x="19492" y="7380"/>
                    </a:cubicBezTo>
                    <a:close/>
                    <a:moveTo>
                      <a:pt x="21107" y="8583"/>
                    </a:moveTo>
                    <a:cubicBezTo>
                      <a:pt x="20923" y="8818"/>
                      <a:pt x="20620" y="8818"/>
                      <a:pt x="20433" y="8583"/>
                    </a:cubicBezTo>
                    <a:lnTo>
                      <a:pt x="20200" y="8286"/>
                    </a:lnTo>
                    <a:lnTo>
                      <a:pt x="14039" y="16163"/>
                    </a:lnTo>
                    <a:lnTo>
                      <a:pt x="10871" y="9355"/>
                    </a:lnTo>
                    <a:lnTo>
                      <a:pt x="15956" y="2857"/>
                    </a:lnTo>
                    <a:lnTo>
                      <a:pt x="15723" y="2562"/>
                    </a:lnTo>
                    <a:cubicBezTo>
                      <a:pt x="15535" y="2325"/>
                      <a:pt x="15539" y="1939"/>
                      <a:pt x="15723" y="1704"/>
                    </a:cubicBezTo>
                    <a:cubicBezTo>
                      <a:pt x="15907" y="1469"/>
                      <a:pt x="16209" y="1465"/>
                      <a:pt x="16397" y="1704"/>
                    </a:cubicBezTo>
                    <a:lnTo>
                      <a:pt x="21107" y="7721"/>
                    </a:lnTo>
                    <a:cubicBezTo>
                      <a:pt x="21294" y="7958"/>
                      <a:pt x="21294" y="8342"/>
                      <a:pt x="21107" y="8583"/>
                    </a:cubicBezTo>
                    <a:cubicBezTo>
                      <a:pt x="21107" y="8583"/>
                      <a:pt x="21107" y="8583"/>
                      <a:pt x="21107" y="8583"/>
                    </a:cubicBezTo>
                    <a:close/>
                    <a:moveTo>
                      <a:pt x="16178" y="6435"/>
                    </a:moveTo>
                    <a:cubicBezTo>
                      <a:pt x="16178" y="6790"/>
                      <a:pt x="16400" y="7073"/>
                      <a:pt x="16678" y="7073"/>
                    </a:cubicBezTo>
                    <a:cubicBezTo>
                      <a:pt x="16952" y="7073"/>
                      <a:pt x="17178" y="6790"/>
                      <a:pt x="17178" y="6435"/>
                    </a:cubicBezTo>
                    <a:cubicBezTo>
                      <a:pt x="17178" y="6084"/>
                      <a:pt x="16952" y="5795"/>
                      <a:pt x="16678" y="5795"/>
                    </a:cubicBezTo>
                    <a:cubicBezTo>
                      <a:pt x="16400" y="5795"/>
                      <a:pt x="16178" y="6084"/>
                      <a:pt x="16178" y="6435"/>
                    </a:cubicBezTo>
                    <a:cubicBezTo>
                      <a:pt x="16178" y="6435"/>
                      <a:pt x="16178" y="6435"/>
                      <a:pt x="16178" y="6435"/>
                    </a:cubicBezTo>
                    <a:close/>
                    <a:moveTo>
                      <a:pt x="15424" y="7718"/>
                    </a:moveTo>
                    <a:cubicBezTo>
                      <a:pt x="15011" y="7718"/>
                      <a:pt x="14674" y="8144"/>
                      <a:pt x="14674" y="8676"/>
                    </a:cubicBezTo>
                    <a:cubicBezTo>
                      <a:pt x="14674" y="9203"/>
                      <a:pt x="15011" y="9634"/>
                      <a:pt x="15424" y="9634"/>
                    </a:cubicBezTo>
                    <a:cubicBezTo>
                      <a:pt x="15841" y="9634"/>
                      <a:pt x="16175" y="9203"/>
                      <a:pt x="16175" y="8676"/>
                    </a:cubicBezTo>
                    <a:cubicBezTo>
                      <a:pt x="16175" y="8144"/>
                      <a:pt x="15841" y="7718"/>
                      <a:pt x="15424" y="7718"/>
                    </a:cubicBezTo>
                    <a:cubicBezTo>
                      <a:pt x="15424" y="7718"/>
                      <a:pt x="15424" y="7718"/>
                      <a:pt x="15424" y="7718"/>
                    </a:cubicBezTo>
                    <a:close/>
                    <a:moveTo>
                      <a:pt x="17095" y="7713"/>
                    </a:moveTo>
                    <a:cubicBezTo>
                      <a:pt x="17297" y="7713"/>
                      <a:pt x="17463" y="7926"/>
                      <a:pt x="17463" y="8184"/>
                    </a:cubicBezTo>
                    <a:cubicBezTo>
                      <a:pt x="17463" y="8445"/>
                      <a:pt x="17297" y="8658"/>
                      <a:pt x="17095" y="8658"/>
                    </a:cubicBezTo>
                    <a:cubicBezTo>
                      <a:pt x="16890" y="8658"/>
                      <a:pt x="16726" y="8445"/>
                      <a:pt x="16726" y="8184"/>
                    </a:cubicBezTo>
                    <a:cubicBezTo>
                      <a:pt x="16726" y="7926"/>
                      <a:pt x="16890" y="7713"/>
                      <a:pt x="17095" y="7713"/>
                    </a:cubicBezTo>
                    <a:cubicBezTo>
                      <a:pt x="17095" y="7713"/>
                      <a:pt x="17095" y="7713"/>
                      <a:pt x="17095" y="7713"/>
                    </a:cubicBezTo>
                    <a:close/>
                  </a:path>
                </a:pathLst>
              </a:custGeom>
              <a:solidFill>
                <a:srgbClr val="FFFFFF"/>
              </a:solidFill>
              <a:ln w="12700" cap="flat">
                <a:noFill/>
                <a:miter lim="400000"/>
              </a:ln>
              <a:effectLst/>
            </p:spPr>
            <p:txBody>
              <a:bodyPr wrap="square" lIns="24738" tIns="24738" rIns="24738" bIns="24738" numCol="1" anchor="ctr">
                <a:noAutofit/>
              </a:bodyPr>
              <a:lstStyle/>
              <a:p>
                <a:pPr defTabSz="161135">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948">
                  <a:latin typeface="Arial" panose="020B0604020202020204" pitchFamily="34" charset="0"/>
                  <a:ea typeface="微软雅黑" panose="020B0503020204020204" pitchFamily="34" charset="-122"/>
                  <a:sym typeface="Arial" panose="020B0604020202020204" pitchFamily="34" charset="0"/>
                </a:endParaRPr>
              </a:p>
            </p:txBody>
          </p:sp>
        </p:grpSp>
      </p:grpSp>
      <p:grpSp>
        <p:nvGrpSpPr>
          <p:cNvPr id="59" name="组合 58"/>
          <p:cNvGrpSpPr/>
          <p:nvPr/>
        </p:nvGrpSpPr>
        <p:grpSpPr>
          <a:xfrm>
            <a:off x="6212356" y="1546989"/>
            <a:ext cx="1515723" cy="963500"/>
            <a:chOff x="16516498" y="4114800"/>
            <a:chExt cx="4116217" cy="2562789"/>
          </a:xfrm>
        </p:grpSpPr>
        <p:sp>
          <p:nvSpPr>
            <p:cNvPr id="28" name="Shape 526"/>
            <p:cNvSpPr/>
            <p:nvPr/>
          </p:nvSpPr>
          <p:spPr>
            <a:xfrm>
              <a:off x="16516498" y="5625287"/>
              <a:ext cx="4116217" cy="1052302"/>
            </a:xfrm>
            <a:prstGeom prst="rect">
              <a:avLst/>
            </a:prstGeom>
            <a:ln w="12700">
              <a:miter lim="400000"/>
            </a:ln>
            <a:extLst>
              <a:ext uri="{C572A759-6A51-4108-AA02-DFA0A04FC94B}">
                <ma14:wrappingTextBoxFlag xmlns:ma14="http://schemas.microsoft.com/office/mac/drawingml/2011/main" xmlns="" val="1"/>
              </a:ext>
            </a:extLst>
          </p:spPr>
          <p:txBody>
            <a:bodyPr lIns="0" tIns="0" rIns="0" bIns="0">
              <a:spAutoFit/>
            </a:bodyPr>
            <a:lstStyle/>
            <a:p>
              <a:pPr lvl="0" algn="ctr">
                <a:lnSpc>
                  <a:spcPct val="110000"/>
                </a:lnSpc>
                <a:defRPr sz="1800"/>
              </a:pPr>
              <a:r>
                <a:rPr lang="zh-CN" altLang="en-US" sz="909" b="1" dirty="0">
                  <a:solidFill>
                    <a:srgbClr val="CB0B0B"/>
                  </a:solidFill>
                  <a:latin typeface="Arial" panose="020B0604020202020204" pitchFamily="34" charset="0"/>
                  <a:ea typeface="微软雅黑" panose="020B0503020204020204" pitchFamily="34" charset="-122"/>
                  <a:cs typeface="Roboto Bold"/>
                  <a:sym typeface="Arial" panose="020B0604020202020204" pitchFamily="34" charset="0"/>
                </a:rPr>
                <a:t>内测</a:t>
              </a:r>
              <a:endParaRPr sz="909" b="1" dirty="0">
                <a:solidFill>
                  <a:srgbClr val="CB0B0B"/>
                </a:solidFill>
                <a:latin typeface="Arial" panose="020B0604020202020204" pitchFamily="34" charset="0"/>
                <a:ea typeface="微软雅黑" panose="020B0503020204020204" pitchFamily="34" charset="-122"/>
                <a:cs typeface="Roboto Bold"/>
                <a:sym typeface="Arial" panose="020B0604020202020204" pitchFamily="34" charset="0"/>
              </a:endParaRPr>
            </a:p>
            <a:p>
              <a:pPr>
                <a:lnSpc>
                  <a:spcPct val="110000"/>
                </a:lnSpc>
                <a:defRPr sz="1800"/>
              </a:pPr>
              <a:r>
                <a:rPr lang="zh-CN" altLang="en-US" sz="714" kern="100" dirty="0">
                  <a:solidFill>
                    <a:schemeClr val="tx1">
                      <a:lumMod val="65000"/>
                      <a:lumOff val="35000"/>
                    </a:schemeClr>
                  </a:solidFill>
                  <a:latin typeface="Arial" panose="020B0604020202020204" pitchFamily="34" charset="0"/>
                  <a:ea typeface="微软雅黑" panose="020B0503020204020204" pitchFamily="34" charset="-122"/>
                  <a:sym typeface="Arial" panose="020B0604020202020204" pitchFamily="34" charset="0"/>
                </a:rPr>
                <a:t>单击添加内测期工作描述文字内容单击添加内测期工作描述</a:t>
              </a:r>
              <a:r>
                <a:rPr lang="zh-CN" altLang="en-US" sz="714" kern="100" dirty="0">
                  <a:solidFill>
                    <a:schemeClr val="bg2"/>
                  </a:solidFill>
                  <a:latin typeface="Arial" panose="020B0604020202020204" pitchFamily="34" charset="0"/>
                  <a:ea typeface="微软雅黑" panose="020B0503020204020204" pitchFamily="34" charset="-122"/>
                  <a:sym typeface="Arial" panose="020B0604020202020204" pitchFamily="34" charset="0"/>
                </a:rPr>
                <a:t>文字内容</a:t>
              </a:r>
              <a:endParaRPr lang="zh-CN" altLang="en-US" sz="714" dirty="0">
                <a:solidFill>
                  <a:schemeClr val="bg2"/>
                </a:solidFill>
                <a:latin typeface="Arial" panose="020B0604020202020204" pitchFamily="34" charset="0"/>
                <a:ea typeface="微软雅黑" panose="020B0503020204020204" pitchFamily="34" charset="-122"/>
                <a:cs typeface="Roboto Light"/>
                <a:sym typeface="Arial" panose="020B0604020202020204" pitchFamily="34" charset="0"/>
              </a:endParaRPr>
            </a:p>
          </p:txBody>
        </p:sp>
        <p:grpSp>
          <p:nvGrpSpPr>
            <p:cNvPr id="36" name="Group 536"/>
            <p:cNvGrpSpPr/>
            <p:nvPr/>
          </p:nvGrpSpPr>
          <p:grpSpPr>
            <a:xfrm>
              <a:off x="18034263" y="4114800"/>
              <a:ext cx="1252278" cy="1252285"/>
              <a:chOff x="0" y="0"/>
              <a:chExt cx="1252277" cy="1252283"/>
            </a:xfrm>
          </p:grpSpPr>
          <p:sp>
            <p:nvSpPr>
              <p:cNvPr id="37" name="Shape 534"/>
              <p:cNvSpPr/>
              <p:nvPr/>
            </p:nvSpPr>
            <p:spPr>
              <a:xfrm>
                <a:off x="0" y="0"/>
                <a:ext cx="1252278" cy="1252284"/>
              </a:xfrm>
              <a:custGeom>
                <a:avLst/>
                <a:gdLst/>
                <a:ahLst/>
                <a:cxnLst>
                  <a:cxn ang="0">
                    <a:pos x="wd2" y="hd2"/>
                  </a:cxn>
                  <a:cxn ang="5400000">
                    <a:pos x="wd2" y="hd2"/>
                  </a:cxn>
                  <a:cxn ang="10800000">
                    <a:pos x="wd2" y="hd2"/>
                  </a:cxn>
                  <a:cxn ang="16200000">
                    <a:pos x="wd2" y="hd2"/>
                  </a:cxn>
                </a:cxnLst>
                <a:rect l="0" t="0" r="r" b="b"/>
                <a:pathLst>
                  <a:path w="21600" h="21600" extrusionOk="0">
                    <a:moveTo>
                      <a:pt x="21600" y="18535"/>
                    </a:moveTo>
                    <a:cubicBezTo>
                      <a:pt x="21600" y="20228"/>
                      <a:pt x="20228" y="21600"/>
                      <a:pt x="18535" y="21600"/>
                    </a:cubicBezTo>
                    <a:lnTo>
                      <a:pt x="3065" y="21600"/>
                    </a:lnTo>
                    <a:cubicBezTo>
                      <a:pt x="1372" y="21600"/>
                      <a:pt x="0" y="20228"/>
                      <a:pt x="0" y="18535"/>
                    </a:cubicBezTo>
                    <a:lnTo>
                      <a:pt x="0" y="3065"/>
                    </a:lnTo>
                    <a:cubicBezTo>
                      <a:pt x="0" y="1372"/>
                      <a:pt x="1372" y="0"/>
                      <a:pt x="3065" y="0"/>
                    </a:cubicBezTo>
                    <a:lnTo>
                      <a:pt x="18535" y="0"/>
                    </a:lnTo>
                    <a:cubicBezTo>
                      <a:pt x="20228" y="0"/>
                      <a:pt x="21600" y="1372"/>
                      <a:pt x="21600" y="3065"/>
                    </a:cubicBezTo>
                    <a:cubicBezTo>
                      <a:pt x="21600" y="3065"/>
                      <a:pt x="21600" y="18535"/>
                      <a:pt x="21600" y="18535"/>
                    </a:cubicBezTo>
                    <a:close/>
                  </a:path>
                </a:pathLst>
              </a:custGeom>
              <a:solidFill>
                <a:srgbClr val="CB0B0B"/>
              </a:solidFill>
              <a:ln w="12700" cap="flat">
                <a:noFill/>
                <a:miter lim="400000"/>
              </a:ln>
              <a:effectLst/>
            </p:spPr>
            <p:txBody>
              <a:bodyPr wrap="square" lIns="24738" tIns="24738" rIns="24738" bIns="24738" numCol="1" anchor="ctr">
                <a:noAutofit/>
              </a:bodyPr>
              <a:lstStyle/>
              <a:p>
                <a:pPr defTabSz="161135">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948">
                  <a:latin typeface="Arial" panose="020B0604020202020204" pitchFamily="34" charset="0"/>
                  <a:ea typeface="微软雅黑" panose="020B0503020204020204" pitchFamily="34" charset="-122"/>
                  <a:sym typeface="Arial" panose="020B0604020202020204" pitchFamily="34" charset="0"/>
                </a:endParaRPr>
              </a:p>
            </p:txBody>
          </p:sp>
          <p:sp>
            <p:nvSpPr>
              <p:cNvPr id="38" name="Shape 535"/>
              <p:cNvSpPr/>
              <p:nvPr/>
            </p:nvSpPr>
            <p:spPr>
              <a:xfrm>
                <a:off x="216765" y="336688"/>
                <a:ext cx="818747" cy="614342"/>
              </a:xfrm>
              <a:custGeom>
                <a:avLst/>
                <a:gdLst/>
                <a:ahLst/>
                <a:cxnLst>
                  <a:cxn ang="0">
                    <a:pos x="wd2" y="hd2"/>
                  </a:cxn>
                  <a:cxn ang="5400000">
                    <a:pos x="wd2" y="hd2"/>
                  </a:cxn>
                  <a:cxn ang="10800000">
                    <a:pos x="wd2" y="hd2"/>
                  </a:cxn>
                  <a:cxn ang="16200000">
                    <a:pos x="wd2" y="hd2"/>
                  </a:cxn>
                </a:cxnLst>
                <a:rect l="0" t="0" r="r" b="b"/>
                <a:pathLst>
                  <a:path w="21600" h="21578" extrusionOk="0">
                    <a:moveTo>
                      <a:pt x="12681" y="3"/>
                    </a:moveTo>
                    <a:cubicBezTo>
                      <a:pt x="12634" y="9"/>
                      <a:pt x="12588" y="30"/>
                      <a:pt x="12543" y="63"/>
                    </a:cubicBezTo>
                    <a:cubicBezTo>
                      <a:pt x="12453" y="132"/>
                      <a:pt x="12392" y="231"/>
                      <a:pt x="12361" y="368"/>
                    </a:cubicBezTo>
                    <a:lnTo>
                      <a:pt x="7960" y="20658"/>
                    </a:lnTo>
                    <a:cubicBezTo>
                      <a:pt x="7928" y="20795"/>
                      <a:pt x="7938" y="20925"/>
                      <a:pt x="7989" y="21045"/>
                    </a:cubicBezTo>
                    <a:cubicBezTo>
                      <a:pt x="8040" y="21166"/>
                      <a:pt x="8115" y="21247"/>
                      <a:pt x="8218" y="21289"/>
                    </a:cubicBezTo>
                    <a:lnTo>
                      <a:pt x="8949" y="21554"/>
                    </a:lnTo>
                    <a:cubicBezTo>
                      <a:pt x="9043" y="21596"/>
                      <a:pt x="9136" y="21583"/>
                      <a:pt x="9226" y="21515"/>
                    </a:cubicBezTo>
                    <a:cubicBezTo>
                      <a:pt x="9317" y="21447"/>
                      <a:pt x="9377" y="21347"/>
                      <a:pt x="9409" y="21210"/>
                    </a:cubicBezTo>
                    <a:lnTo>
                      <a:pt x="13813" y="920"/>
                    </a:lnTo>
                    <a:cubicBezTo>
                      <a:pt x="13845" y="783"/>
                      <a:pt x="13835" y="653"/>
                      <a:pt x="13784" y="533"/>
                    </a:cubicBezTo>
                    <a:cubicBezTo>
                      <a:pt x="13732" y="412"/>
                      <a:pt x="13655" y="331"/>
                      <a:pt x="13552" y="289"/>
                    </a:cubicBezTo>
                    <a:lnTo>
                      <a:pt x="12821" y="20"/>
                    </a:lnTo>
                    <a:cubicBezTo>
                      <a:pt x="12774" y="0"/>
                      <a:pt x="12727" y="-4"/>
                      <a:pt x="12681" y="3"/>
                    </a:cubicBezTo>
                    <a:close/>
                    <a:moveTo>
                      <a:pt x="5890" y="2919"/>
                    </a:moveTo>
                    <a:cubicBezTo>
                      <a:pt x="5788" y="2919"/>
                      <a:pt x="5698" y="2971"/>
                      <a:pt x="5619" y="3076"/>
                    </a:cubicBezTo>
                    <a:lnTo>
                      <a:pt x="118" y="10400"/>
                    </a:lnTo>
                    <a:cubicBezTo>
                      <a:pt x="39" y="10505"/>
                      <a:pt x="0" y="10624"/>
                      <a:pt x="0" y="10761"/>
                    </a:cubicBezTo>
                    <a:cubicBezTo>
                      <a:pt x="0" y="10897"/>
                      <a:pt x="39" y="11017"/>
                      <a:pt x="118" y="11122"/>
                    </a:cubicBezTo>
                    <a:lnTo>
                      <a:pt x="5619" y="18450"/>
                    </a:lnTo>
                    <a:cubicBezTo>
                      <a:pt x="5698" y="18556"/>
                      <a:pt x="5787" y="18607"/>
                      <a:pt x="5890" y="18607"/>
                    </a:cubicBezTo>
                    <a:cubicBezTo>
                      <a:pt x="5992" y="18607"/>
                      <a:pt x="6086" y="18556"/>
                      <a:pt x="6164" y="18450"/>
                    </a:cubicBezTo>
                    <a:lnTo>
                      <a:pt x="6752" y="17663"/>
                    </a:lnTo>
                    <a:cubicBezTo>
                      <a:pt x="6831" y="17558"/>
                      <a:pt x="6872" y="17438"/>
                      <a:pt x="6872" y="17303"/>
                    </a:cubicBezTo>
                    <a:cubicBezTo>
                      <a:pt x="6872" y="17166"/>
                      <a:pt x="6831" y="17046"/>
                      <a:pt x="6752" y="16942"/>
                    </a:cubicBezTo>
                    <a:lnTo>
                      <a:pt x="2112" y="10761"/>
                    </a:lnTo>
                    <a:lnTo>
                      <a:pt x="6752" y="4584"/>
                    </a:lnTo>
                    <a:cubicBezTo>
                      <a:pt x="6831" y="4480"/>
                      <a:pt x="6872" y="4360"/>
                      <a:pt x="6872" y="4223"/>
                    </a:cubicBezTo>
                    <a:cubicBezTo>
                      <a:pt x="6872" y="4088"/>
                      <a:pt x="6831" y="3969"/>
                      <a:pt x="6752" y="3863"/>
                    </a:cubicBezTo>
                    <a:lnTo>
                      <a:pt x="6164" y="3076"/>
                    </a:lnTo>
                    <a:cubicBezTo>
                      <a:pt x="6086" y="2971"/>
                      <a:pt x="5992" y="2919"/>
                      <a:pt x="5890" y="2919"/>
                    </a:cubicBezTo>
                    <a:close/>
                    <a:moveTo>
                      <a:pt x="15710" y="2919"/>
                    </a:moveTo>
                    <a:cubicBezTo>
                      <a:pt x="15608" y="2919"/>
                      <a:pt x="15518" y="2971"/>
                      <a:pt x="15439" y="3076"/>
                    </a:cubicBezTo>
                    <a:lnTo>
                      <a:pt x="14848" y="3863"/>
                    </a:lnTo>
                    <a:cubicBezTo>
                      <a:pt x="14769" y="3968"/>
                      <a:pt x="14731" y="4087"/>
                      <a:pt x="14731" y="4223"/>
                    </a:cubicBezTo>
                    <a:cubicBezTo>
                      <a:pt x="14731" y="4360"/>
                      <a:pt x="14769" y="4480"/>
                      <a:pt x="14848" y="4584"/>
                    </a:cubicBezTo>
                    <a:lnTo>
                      <a:pt x="19488" y="10761"/>
                    </a:lnTo>
                    <a:lnTo>
                      <a:pt x="14848" y="16942"/>
                    </a:lnTo>
                    <a:cubicBezTo>
                      <a:pt x="14769" y="17046"/>
                      <a:pt x="14731" y="17166"/>
                      <a:pt x="14731" y="17303"/>
                    </a:cubicBezTo>
                    <a:cubicBezTo>
                      <a:pt x="14731" y="17438"/>
                      <a:pt x="14769" y="17558"/>
                      <a:pt x="14848" y="17663"/>
                    </a:cubicBezTo>
                    <a:lnTo>
                      <a:pt x="15439" y="18450"/>
                    </a:lnTo>
                    <a:cubicBezTo>
                      <a:pt x="15518" y="18556"/>
                      <a:pt x="15608" y="18607"/>
                      <a:pt x="15710" y="18607"/>
                    </a:cubicBezTo>
                    <a:cubicBezTo>
                      <a:pt x="15812" y="18607"/>
                      <a:pt x="15903" y="18556"/>
                      <a:pt x="15981" y="18450"/>
                    </a:cubicBezTo>
                    <a:lnTo>
                      <a:pt x="21482" y="11122"/>
                    </a:lnTo>
                    <a:cubicBezTo>
                      <a:pt x="21561" y="11017"/>
                      <a:pt x="21600" y="10897"/>
                      <a:pt x="21600" y="10761"/>
                    </a:cubicBezTo>
                    <a:cubicBezTo>
                      <a:pt x="21600" y="10624"/>
                      <a:pt x="21561" y="10504"/>
                      <a:pt x="21482" y="10400"/>
                    </a:cubicBezTo>
                    <a:lnTo>
                      <a:pt x="15981" y="3076"/>
                    </a:lnTo>
                    <a:cubicBezTo>
                      <a:pt x="15903" y="2971"/>
                      <a:pt x="15812" y="2919"/>
                      <a:pt x="15710" y="2919"/>
                    </a:cubicBezTo>
                    <a:close/>
                  </a:path>
                </a:pathLst>
              </a:custGeom>
              <a:solidFill>
                <a:srgbClr val="FFFFFF"/>
              </a:solidFill>
              <a:ln w="12700" cap="flat">
                <a:noFill/>
                <a:miter lim="400000"/>
              </a:ln>
              <a:effectLst/>
            </p:spPr>
            <p:txBody>
              <a:bodyPr wrap="square" lIns="24738" tIns="24738" rIns="24738" bIns="24738" numCol="1" anchor="ctr">
                <a:noAutofit/>
              </a:bodyPr>
              <a:lstStyle/>
              <a:p>
                <a:pPr defTabSz="161135">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948">
                  <a:latin typeface="Arial" panose="020B0604020202020204" pitchFamily="34" charset="0"/>
                  <a:ea typeface="微软雅黑" panose="020B0503020204020204" pitchFamily="34" charset="-122"/>
                  <a:sym typeface="Arial" panose="020B0604020202020204" pitchFamily="34" charset="0"/>
                </a:endParaRPr>
              </a:p>
            </p:txBody>
          </p:sp>
        </p:grpSp>
      </p:grpSp>
      <p:grpSp>
        <p:nvGrpSpPr>
          <p:cNvPr id="57" name="组合 56"/>
          <p:cNvGrpSpPr/>
          <p:nvPr/>
        </p:nvGrpSpPr>
        <p:grpSpPr>
          <a:xfrm>
            <a:off x="2583328" y="1546991"/>
            <a:ext cx="1515723" cy="1053955"/>
            <a:chOff x="6661225" y="4114800"/>
            <a:chExt cx="4116217" cy="2803389"/>
          </a:xfrm>
        </p:grpSpPr>
        <p:sp>
          <p:nvSpPr>
            <p:cNvPr id="27" name="Shape 525"/>
            <p:cNvSpPr/>
            <p:nvPr/>
          </p:nvSpPr>
          <p:spPr>
            <a:xfrm>
              <a:off x="6661225" y="5544395"/>
              <a:ext cx="4116217" cy="1373794"/>
            </a:xfrm>
            <a:prstGeom prst="rect">
              <a:avLst/>
            </a:prstGeom>
            <a:ln w="12700">
              <a:miter lim="400000"/>
            </a:ln>
            <a:extLst>
              <a:ext uri="{C572A759-6A51-4108-AA02-DFA0A04FC94B}">
                <ma14:wrappingTextBoxFlag xmlns:ma14="http://schemas.microsoft.com/office/mac/drawingml/2011/main" xmlns="" val="1"/>
              </a:ext>
            </a:extLst>
          </p:spPr>
          <p:txBody>
            <a:bodyPr lIns="0" tIns="0" rIns="0" bIns="0">
              <a:spAutoFit/>
            </a:bodyPr>
            <a:lstStyle/>
            <a:p>
              <a:pPr lvl="0" algn="ctr">
                <a:lnSpc>
                  <a:spcPct val="110000"/>
                </a:lnSpc>
                <a:defRPr sz="1800"/>
              </a:pPr>
              <a:r>
                <a:rPr lang="zh-CN" altLang="en-US" sz="909" b="1" dirty="0">
                  <a:solidFill>
                    <a:schemeClr val="accent2"/>
                  </a:solidFill>
                  <a:latin typeface="Arial" panose="020B0604020202020204" pitchFamily="34" charset="0"/>
                  <a:ea typeface="微软雅黑" panose="020B0503020204020204" pitchFamily="34" charset="-122"/>
                  <a:cs typeface="Roboto Bold"/>
                  <a:sym typeface="Arial" panose="020B0604020202020204" pitchFamily="34" charset="0"/>
                </a:rPr>
                <a:t>方案期</a:t>
              </a:r>
              <a:r>
                <a:rPr sz="909" b="1" dirty="0">
                  <a:solidFill>
                    <a:schemeClr val="accent2"/>
                  </a:solidFill>
                  <a:latin typeface="Arial" panose="020B0604020202020204" pitchFamily="34" charset="0"/>
                  <a:ea typeface="微软雅黑" panose="020B0503020204020204" pitchFamily="34" charset="-122"/>
                  <a:cs typeface="Roboto Bold"/>
                  <a:sym typeface="Arial" panose="020B0604020202020204" pitchFamily="34" charset="0"/>
                </a:rPr>
                <a:t> </a:t>
              </a:r>
              <a:endParaRPr lang="en-US" sz="909" b="1" dirty="0">
                <a:solidFill>
                  <a:schemeClr val="accent2"/>
                </a:solidFill>
                <a:latin typeface="Arial" panose="020B0604020202020204" pitchFamily="34" charset="0"/>
                <a:ea typeface="微软雅黑" panose="020B0503020204020204" pitchFamily="34" charset="-122"/>
                <a:cs typeface="Roboto Bold"/>
                <a:sym typeface="Arial" panose="020B0604020202020204" pitchFamily="34" charset="0"/>
              </a:endParaRPr>
            </a:p>
            <a:p>
              <a:pPr>
                <a:lnSpc>
                  <a:spcPct val="110000"/>
                </a:lnSpc>
                <a:defRPr sz="1800"/>
              </a:pPr>
              <a:r>
                <a:rPr lang="zh-CN" altLang="en-US" sz="714" kern="100" dirty="0">
                  <a:solidFill>
                    <a:schemeClr val="tx1">
                      <a:lumMod val="65000"/>
                      <a:lumOff val="35000"/>
                    </a:schemeClr>
                  </a:solidFill>
                  <a:latin typeface="Arial" panose="020B0604020202020204" pitchFamily="34" charset="0"/>
                  <a:ea typeface="微软雅黑" panose="020B0503020204020204" pitchFamily="34" charset="-122"/>
                  <a:sym typeface="Arial" panose="020B0604020202020204" pitchFamily="34" charset="0"/>
                </a:rPr>
                <a:t>单击添加方案期工作描述文字内容单击添加方案期工作描述文字内容</a:t>
              </a:r>
              <a:endParaRPr lang="zh-CN" altLang="en-US" sz="714" dirty="0">
                <a:solidFill>
                  <a:schemeClr val="tx1">
                    <a:lumMod val="65000"/>
                    <a:lumOff val="35000"/>
                  </a:schemeClr>
                </a:solidFill>
                <a:latin typeface="Arial" panose="020B0604020202020204" pitchFamily="34" charset="0"/>
                <a:ea typeface="微软雅黑" panose="020B0503020204020204" pitchFamily="34" charset="-122"/>
                <a:cs typeface="Roboto Light"/>
                <a:sym typeface="Arial" panose="020B0604020202020204" pitchFamily="34" charset="0"/>
              </a:endParaRPr>
            </a:p>
            <a:p>
              <a:pPr lvl="0">
                <a:lnSpc>
                  <a:spcPct val="110000"/>
                </a:lnSpc>
                <a:defRPr sz="1800"/>
              </a:pPr>
              <a:endParaRPr lang="zh-CN" altLang="en-US" sz="714" dirty="0">
                <a:solidFill>
                  <a:schemeClr val="tx1">
                    <a:lumMod val="65000"/>
                    <a:lumOff val="35000"/>
                  </a:schemeClr>
                </a:solidFill>
                <a:latin typeface="Arial" panose="020B0604020202020204" pitchFamily="34" charset="0"/>
                <a:ea typeface="微软雅黑" panose="020B0503020204020204" pitchFamily="34" charset="-122"/>
                <a:cs typeface="Roboto Light"/>
                <a:sym typeface="Arial" panose="020B0604020202020204" pitchFamily="34" charset="0"/>
              </a:endParaRPr>
            </a:p>
          </p:txBody>
        </p:sp>
        <p:grpSp>
          <p:nvGrpSpPr>
            <p:cNvPr id="39" name="Group 539"/>
            <p:cNvGrpSpPr/>
            <p:nvPr/>
          </p:nvGrpSpPr>
          <p:grpSpPr>
            <a:xfrm>
              <a:off x="8115563" y="4114800"/>
              <a:ext cx="1252290" cy="1252285"/>
              <a:chOff x="0" y="0"/>
              <a:chExt cx="1252289" cy="1252283"/>
            </a:xfrm>
          </p:grpSpPr>
          <p:sp>
            <p:nvSpPr>
              <p:cNvPr id="40" name="Shape 537"/>
              <p:cNvSpPr/>
              <p:nvPr/>
            </p:nvSpPr>
            <p:spPr>
              <a:xfrm>
                <a:off x="0" y="0"/>
                <a:ext cx="1252290" cy="1252284"/>
              </a:xfrm>
              <a:custGeom>
                <a:avLst/>
                <a:gdLst/>
                <a:ahLst/>
                <a:cxnLst>
                  <a:cxn ang="0">
                    <a:pos x="wd2" y="hd2"/>
                  </a:cxn>
                  <a:cxn ang="5400000">
                    <a:pos x="wd2" y="hd2"/>
                  </a:cxn>
                  <a:cxn ang="10800000">
                    <a:pos x="wd2" y="hd2"/>
                  </a:cxn>
                  <a:cxn ang="16200000">
                    <a:pos x="wd2" y="hd2"/>
                  </a:cxn>
                </a:cxnLst>
                <a:rect l="0" t="0" r="r" b="b"/>
                <a:pathLst>
                  <a:path w="21600" h="21600" extrusionOk="0">
                    <a:moveTo>
                      <a:pt x="21600" y="18535"/>
                    </a:moveTo>
                    <a:cubicBezTo>
                      <a:pt x="21600" y="20228"/>
                      <a:pt x="20228" y="21600"/>
                      <a:pt x="18535" y="21600"/>
                    </a:cubicBezTo>
                    <a:lnTo>
                      <a:pt x="3065" y="21600"/>
                    </a:lnTo>
                    <a:cubicBezTo>
                      <a:pt x="1372" y="21600"/>
                      <a:pt x="0" y="20228"/>
                      <a:pt x="0" y="18535"/>
                    </a:cubicBezTo>
                    <a:lnTo>
                      <a:pt x="0" y="3065"/>
                    </a:lnTo>
                    <a:cubicBezTo>
                      <a:pt x="0" y="1372"/>
                      <a:pt x="1372" y="0"/>
                      <a:pt x="3065" y="0"/>
                    </a:cubicBezTo>
                    <a:lnTo>
                      <a:pt x="18535" y="0"/>
                    </a:lnTo>
                    <a:cubicBezTo>
                      <a:pt x="20228" y="0"/>
                      <a:pt x="21600" y="1372"/>
                      <a:pt x="21600" y="3065"/>
                    </a:cubicBezTo>
                    <a:cubicBezTo>
                      <a:pt x="21600" y="3065"/>
                      <a:pt x="21600" y="18535"/>
                      <a:pt x="21600" y="18535"/>
                    </a:cubicBezTo>
                    <a:close/>
                  </a:path>
                </a:pathLst>
              </a:custGeom>
              <a:solidFill>
                <a:srgbClr val="CB0B0B"/>
              </a:solidFill>
              <a:ln w="12700" cap="flat">
                <a:noFill/>
                <a:miter lim="400000"/>
              </a:ln>
              <a:effectLst/>
            </p:spPr>
            <p:txBody>
              <a:bodyPr wrap="square" lIns="24738" tIns="24738" rIns="24738" bIns="24738" numCol="1" anchor="ctr">
                <a:noAutofit/>
              </a:bodyPr>
              <a:lstStyle/>
              <a:p>
                <a:pPr defTabSz="161135">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948">
                  <a:latin typeface="Arial" panose="020B0604020202020204" pitchFamily="34" charset="0"/>
                  <a:ea typeface="微软雅黑" panose="020B0503020204020204" pitchFamily="34" charset="-122"/>
                  <a:sym typeface="Arial" panose="020B0604020202020204" pitchFamily="34" charset="0"/>
                </a:endParaRPr>
              </a:p>
            </p:txBody>
          </p:sp>
          <p:sp>
            <p:nvSpPr>
              <p:cNvPr id="41" name="Shape 538"/>
              <p:cNvSpPr/>
              <p:nvPr/>
            </p:nvSpPr>
            <p:spPr>
              <a:xfrm>
                <a:off x="282288" y="292477"/>
                <a:ext cx="687714" cy="687689"/>
              </a:xfrm>
              <a:custGeom>
                <a:avLst/>
                <a:gdLst/>
                <a:ahLst/>
                <a:cxnLst>
                  <a:cxn ang="0">
                    <a:pos x="wd2" y="hd2"/>
                  </a:cxn>
                  <a:cxn ang="5400000">
                    <a:pos x="wd2" y="hd2"/>
                  </a:cxn>
                  <a:cxn ang="10800000">
                    <a:pos x="wd2" y="hd2"/>
                  </a:cxn>
                  <a:cxn ang="16200000">
                    <a:pos x="wd2" y="hd2"/>
                  </a:cxn>
                </a:cxnLst>
                <a:rect l="0" t="0" r="r" b="b"/>
                <a:pathLst>
                  <a:path w="21554" h="21600" extrusionOk="0">
                    <a:moveTo>
                      <a:pt x="15017" y="5596"/>
                    </a:moveTo>
                    <a:lnTo>
                      <a:pt x="8281" y="12346"/>
                    </a:lnTo>
                    <a:cubicBezTo>
                      <a:pt x="8018" y="12609"/>
                      <a:pt x="8018" y="13038"/>
                      <a:pt x="8281" y="13302"/>
                    </a:cubicBezTo>
                    <a:cubicBezTo>
                      <a:pt x="8413" y="13434"/>
                      <a:pt x="8583" y="13499"/>
                      <a:pt x="8755" y="13499"/>
                    </a:cubicBezTo>
                    <a:cubicBezTo>
                      <a:pt x="8929" y="13499"/>
                      <a:pt x="9101" y="13434"/>
                      <a:pt x="9232" y="13302"/>
                    </a:cubicBezTo>
                    <a:lnTo>
                      <a:pt x="15967" y="6552"/>
                    </a:lnTo>
                    <a:cubicBezTo>
                      <a:pt x="16230" y="6288"/>
                      <a:pt x="16230" y="5860"/>
                      <a:pt x="15967" y="5596"/>
                    </a:cubicBezTo>
                    <a:cubicBezTo>
                      <a:pt x="15703" y="5332"/>
                      <a:pt x="15279" y="5332"/>
                      <a:pt x="15017" y="5596"/>
                    </a:cubicBezTo>
                    <a:cubicBezTo>
                      <a:pt x="15017" y="5596"/>
                      <a:pt x="15017" y="5596"/>
                      <a:pt x="15017" y="5596"/>
                    </a:cubicBezTo>
                    <a:close/>
                    <a:moveTo>
                      <a:pt x="19439" y="5820"/>
                    </a:moveTo>
                    <a:lnTo>
                      <a:pt x="18811" y="6450"/>
                    </a:lnTo>
                    <a:cubicBezTo>
                      <a:pt x="18753" y="5484"/>
                      <a:pt x="18351" y="4585"/>
                      <a:pt x="17664" y="3895"/>
                    </a:cubicBezTo>
                    <a:cubicBezTo>
                      <a:pt x="16977" y="3207"/>
                      <a:pt x="16078" y="2808"/>
                      <a:pt x="15115" y="2745"/>
                    </a:cubicBezTo>
                    <a:lnTo>
                      <a:pt x="15746" y="2119"/>
                    </a:lnTo>
                    <a:lnTo>
                      <a:pt x="15746" y="2116"/>
                    </a:lnTo>
                    <a:cubicBezTo>
                      <a:pt x="16240" y="1621"/>
                      <a:pt x="16894" y="1351"/>
                      <a:pt x="17595" y="1351"/>
                    </a:cubicBezTo>
                    <a:cubicBezTo>
                      <a:pt x="18292" y="1351"/>
                      <a:pt x="18946" y="1621"/>
                      <a:pt x="19439" y="2116"/>
                    </a:cubicBezTo>
                    <a:cubicBezTo>
                      <a:pt x="19933" y="2610"/>
                      <a:pt x="20206" y="3268"/>
                      <a:pt x="20206" y="3968"/>
                    </a:cubicBezTo>
                    <a:cubicBezTo>
                      <a:pt x="20206" y="4667"/>
                      <a:pt x="19936" y="5325"/>
                      <a:pt x="19439" y="5820"/>
                    </a:cubicBezTo>
                    <a:cubicBezTo>
                      <a:pt x="19439" y="5820"/>
                      <a:pt x="19439" y="5820"/>
                      <a:pt x="19439" y="5820"/>
                    </a:cubicBezTo>
                    <a:close/>
                    <a:moveTo>
                      <a:pt x="16710" y="8553"/>
                    </a:moveTo>
                    <a:lnTo>
                      <a:pt x="8506" y="16775"/>
                    </a:lnTo>
                    <a:lnTo>
                      <a:pt x="8742" y="15665"/>
                    </a:lnTo>
                    <a:cubicBezTo>
                      <a:pt x="8785" y="15463"/>
                      <a:pt x="8735" y="15259"/>
                      <a:pt x="8608" y="15100"/>
                    </a:cubicBezTo>
                    <a:cubicBezTo>
                      <a:pt x="8478" y="14938"/>
                      <a:pt x="8285" y="14850"/>
                      <a:pt x="8084" y="14850"/>
                    </a:cubicBezTo>
                    <a:lnTo>
                      <a:pt x="6735" y="14850"/>
                    </a:lnTo>
                    <a:lnTo>
                      <a:pt x="6735" y="13499"/>
                    </a:lnTo>
                    <a:cubicBezTo>
                      <a:pt x="6735" y="13126"/>
                      <a:pt x="6433" y="12823"/>
                      <a:pt x="6061" y="12823"/>
                    </a:cubicBezTo>
                    <a:lnTo>
                      <a:pt x="5000" y="12823"/>
                    </a:lnTo>
                    <a:lnTo>
                      <a:pt x="13011" y="4841"/>
                    </a:lnTo>
                    <a:lnTo>
                      <a:pt x="13017" y="4851"/>
                    </a:lnTo>
                    <a:cubicBezTo>
                      <a:pt x="13510" y="4356"/>
                      <a:pt x="14168" y="4084"/>
                      <a:pt x="14865" y="4084"/>
                    </a:cubicBezTo>
                    <a:cubicBezTo>
                      <a:pt x="15562" y="4084"/>
                      <a:pt x="16220" y="4356"/>
                      <a:pt x="16710" y="4851"/>
                    </a:cubicBezTo>
                    <a:cubicBezTo>
                      <a:pt x="17203" y="5346"/>
                      <a:pt x="17476" y="6001"/>
                      <a:pt x="17476" y="6700"/>
                    </a:cubicBezTo>
                    <a:cubicBezTo>
                      <a:pt x="17476" y="7402"/>
                      <a:pt x="17207" y="8058"/>
                      <a:pt x="16710" y="8553"/>
                    </a:cubicBezTo>
                    <a:cubicBezTo>
                      <a:pt x="16710" y="8553"/>
                      <a:pt x="16710" y="8553"/>
                      <a:pt x="16710" y="8553"/>
                    </a:cubicBezTo>
                    <a:close/>
                    <a:moveTo>
                      <a:pt x="6798" y="18334"/>
                    </a:moveTo>
                    <a:lnTo>
                      <a:pt x="4289" y="19109"/>
                    </a:lnTo>
                    <a:cubicBezTo>
                      <a:pt x="4144" y="18677"/>
                      <a:pt x="3917" y="18297"/>
                      <a:pt x="3605" y="17985"/>
                    </a:cubicBezTo>
                    <a:cubicBezTo>
                      <a:pt x="3335" y="17714"/>
                      <a:pt x="3023" y="17506"/>
                      <a:pt x="2694" y="17336"/>
                    </a:cubicBezTo>
                    <a:lnTo>
                      <a:pt x="3839" y="14175"/>
                    </a:lnTo>
                    <a:lnTo>
                      <a:pt x="5387" y="14175"/>
                    </a:lnTo>
                    <a:lnTo>
                      <a:pt x="5387" y="15522"/>
                    </a:lnTo>
                    <a:cubicBezTo>
                      <a:pt x="5387" y="15898"/>
                      <a:pt x="5690" y="16198"/>
                      <a:pt x="6061" y="16198"/>
                    </a:cubicBezTo>
                    <a:lnTo>
                      <a:pt x="7251" y="16198"/>
                    </a:lnTo>
                    <a:cubicBezTo>
                      <a:pt x="7251" y="16198"/>
                      <a:pt x="6798" y="18334"/>
                      <a:pt x="6798" y="18334"/>
                    </a:cubicBezTo>
                    <a:close/>
                    <a:moveTo>
                      <a:pt x="20394" y="1163"/>
                    </a:moveTo>
                    <a:cubicBezTo>
                      <a:pt x="19646" y="412"/>
                      <a:pt x="18651" y="0"/>
                      <a:pt x="17595" y="0"/>
                    </a:cubicBezTo>
                    <a:cubicBezTo>
                      <a:pt x="16536" y="0"/>
                      <a:pt x="15543" y="412"/>
                      <a:pt x="14796" y="1160"/>
                    </a:cubicBezTo>
                    <a:lnTo>
                      <a:pt x="2895" y="13022"/>
                    </a:lnTo>
                    <a:cubicBezTo>
                      <a:pt x="2823" y="13090"/>
                      <a:pt x="2770" y="13176"/>
                      <a:pt x="2733" y="13268"/>
                    </a:cubicBezTo>
                    <a:lnTo>
                      <a:pt x="40" y="20694"/>
                    </a:lnTo>
                    <a:cubicBezTo>
                      <a:pt x="-46" y="20931"/>
                      <a:pt x="11" y="21205"/>
                      <a:pt x="185" y="21389"/>
                    </a:cubicBezTo>
                    <a:cubicBezTo>
                      <a:pt x="316" y="21524"/>
                      <a:pt x="491" y="21600"/>
                      <a:pt x="675" y="21600"/>
                    </a:cubicBezTo>
                    <a:cubicBezTo>
                      <a:pt x="741" y="21600"/>
                      <a:pt x="806" y="21590"/>
                      <a:pt x="872" y="21571"/>
                    </a:cubicBezTo>
                    <a:lnTo>
                      <a:pt x="7571" y="19511"/>
                    </a:lnTo>
                    <a:cubicBezTo>
                      <a:pt x="7676" y="19478"/>
                      <a:pt x="7771" y="19419"/>
                      <a:pt x="7850" y="19343"/>
                    </a:cubicBezTo>
                    <a:lnTo>
                      <a:pt x="20394" y="6771"/>
                    </a:lnTo>
                    <a:cubicBezTo>
                      <a:pt x="21140" y="6025"/>
                      <a:pt x="21554" y="5026"/>
                      <a:pt x="21554" y="3968"/>
                    </a:cubicBezTo>
                    <a:cubicBezTo>
                      <a:pt x="21551" y="2906"/>
                      <a:pt x="21140" y="1912"/>
                      <a:pt x="20394" y="1163"/>
                    </a:cubicBezTo>
                    <a:cubicBezTo>
                      <a:pt x="20394" y="1163"/>
                      <a:pt x="20394" y="1163"/>
                      <a:pt x="20394" y="1163"/>
                    </a:cubicBezTo>
                    <a:close/>
                  </a:path>
                </a:pathLst>
              </a:custGeom>
              <a:solidFill>
                <a:srgbClr val="FFFFFF"/>
              </a:solidFill>
              <a:ln w="12700" cap="flat">
                <a:noFill/>
                <a:miter lim="400000"/>
              </a:ln>
              <a:effectLst/>
            </p:spPr>
            <p:txBody>
              <a:bodyPr wrap="square" lIns="24738" tIns="24738" rIns="24738" bIns="24738" numCol="1" anchor="ctr">
                <a:noAutofit/>
              </a:bodyPr>
              <a:lstStyle/>
              <a:p>
                <a:pPr defTabSz="161135">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948">
                  <a:latin typeface="Arial" panose="020B0604020202020204" pitchFamily="34" charset="0"/>
                  <a:ea typeface="微软雅黑" panose="020B0503020204020204" pitchFamily="34" charset="-122"/>
                  <a:sym typeface="Arial" panose="020B0604020202020204" pitchFamily="34" charset="0"/>
                </a:endParaRPr>
              </a:p>
            </p:txBody>
          </p:sp>
        </p:grpSp>
      </p:grpSp>
      <p:grpSp>
        <p:nvGrpSpPr>
          <p:cNvPr id="61" name="组合 60"/>
          <p:cNvGrpSpPr/>
          <p:nvPr/>
        </p:nvGrpSpPr>
        <p:grpSpPr>
          <a:xfrm>
            <a:off x="4401961" y="3475949"/>
            <a:ext cx="1515723" cy="1006960"/>
            <a:chOff x="11600048" y="9245600"/>
            <a:chExt cx="4116217" cy="2678389"/>
          </a:xfrm>
        </p:grpSpPr>
        <p:sp>
          <p:nvSpPr>
            <p:cNvPr id="29" name="Shape 527"/>
            <p:cNvSpPr/>
            <p:nvPr/>
          </p:nvSpPr>
          <p:spPr>
            <a:xfrm>
              <a:off x="11600048" y="10871686"/>
              <a:ext cx="4116217" cy="1052303"/>
            </a:xfrm>
            <a:prstGeom prst="rect">
              <a:avLst/>
            </a:prstGeom>
            <a:ln w="12700">
              <a:miter lim="400000"/>
            </a:ln>
            <a:extLst>
              <a:ext uri="{C572A759-6A51-4108-AA02-DFA0A04FC94B}">
                <ma14:wrappingTextBoxFlag xmlns:ma14="http://schemas.microsoft.com/office/mac/drawingml/2011/main" xmlns="" val="1"/>
              </a:ext>
            </a:extLst>
          </p:spPr>
          <p:txBody>
            <a:bodyPr lIns="0" tIns="0" rIns="0" bIns="0">
              <a:spAutoFit/>
            </a:bodyPr>
            <a:lstStyle/>
            <a:p>
              <a:pPr lvl="0" algn="ctr">
                <a:lnSpc>
                  <a:spcPct val="110000"/>
                </a:lnSpc>
                <a:defRPr sz="1800"/>
              </a:pPr>
              <a:r>
                <a:rPr lang="zh-CN" altLang="en-US" sz="909" b="1" dirty="0">
                  <a:solidFill>
                    <a:srgbClr val="CB0B0B"/>
                  </a:solidFill>
                  <a:latin typeface="Arial" panose="020B0604020202020204" pitchFamily="34" charset="0"/>
                  <a:ea typeface="微软雅黑" panose="020B0503020204020204" pitchFamily="34" charset="-122"/>
                  <a:cs typeface="Roboto Bold"/>
                  <a:sym typeface="Arial" panose="020B0604020202020204" pitchFamily="34" charset="0"/>
                </a:rPr>
                <a:t>上线试运营</a:t>
              </a:r>
              <a:endParaRPr sz="909" b="1" dirty="0">
                <a:solidFill>
                  <a:srgbClr val="CB0B0B"/>
                </a:solidFill>
                <a:latin typeface="Arial" panose="020B0604020202020204" pitchFamily="34" charset="0"/>
                <a:ea typeface="微软雅黑" panose="020B0503020204020204" pitchFamily="34" charset="-122"/>
                <a:cs typeface="Roboto Bold"/>
                <a:sym typeface="Arial" panose="020B0604020202020204" pitchFamily="34" charset="0"/>
              </a:endParaRPr>
            </a:p>
            <a:p>
              <a:pPr>
                <a:lnSpc>
                  <a:spcPct val="110000"/>
                </a:lnSpc>
                <a:defRPr sz="1800"/>
              </a:pPr>
              <a:r>
                <a:rPr lang="zh-CN" altLang="en-US" sz="714" kern="100" dirty="0">
                  <a:solidFill>
                    <a:schemeClr val="tx1">
                      <a:lumMod val="65000"/>
                      <a:lumOff val="35000"/>
                    </a:schemeClr>
                  </a:solidFill>
                  <a:latin typeface="Arial" panose="020B0604020202020204" pitchFamily="34" charset="0"/>
                  <a:ea typeface="微软雅黑" panose="020B0503020204020204" pitchFamily="34" charset="-122"/>
                  <a:sym typeface="Arial" panose="020B0604020202020204" pitchFamily="34" charset="0"/>
                </a:rPr>
                <a:t>单击添加公测期工作描述文字内容单击添加公测期工作描述文字内容</a:t>
              </a:r>
              <a:endParaRPr lang="zh-CN" altLang="en-US" sz="714" dirty="0">
                <a:solidFill>
                  <a:schemeClr val="tx1">
                    <a:lumMod val="65000"/>
                    <a:lumOff val="35000"/>
                  </a:schemeClr>
                </a:solidFill>
                <a:latin typeface="Arial" panose="020B0604020202020204" pitchFamily="34" charset="0"/>
                <a:ea typeface="微软雅黑" panose="020B0503020204020204" pitchFamily="34" charset="-122"/>
                <a:cs typeface="Roboto Light"/>
                <a:sym typeface="Arial" panose="020B0604020202020204" pitchFamily="34" charset="0"/>
              </a:endParaRPr>
            </a:p>
          </p:txBody>
        </p:sp>
        <p:grpSp>
          <p:nvGrpSpPr>
            <p:cNvPr id="42" name="Group 542"/>
            <p:cNvGrpSpPr/>
            <p:nvPr/>
          </p:nvGrpSpPr>
          <p:grpSpPr>
            <a:xfrm>
              <a:off x="13068563" y="9245600"/>
              <a:ext cx="1252278" cy="1252278"/>
              <a:chOff x="0" y="0"/>
              <a:chExt cx="1252277" cy="1252277"/>
            </a:xfrm>
          </p:grpSpPr>
          <p:sp>
            <p:nvSpPr>
              <p:cNvPr id="43" name="Shape 540"/>
              <p:cNvSpPr/>
              <p:nvPr/>
            </p:nvSpPr>
            <p:spPr>
              <a:xfrm>
                <a:off x="0" y="0"/>
                <a:ext cx="1252278" cy="1252278"/>
              </a:xfrm>
              <a:custGeom>
                <a:avLst/>
                <a:gdLst/>
                <a:ahLst/>
                <a:cxnLst>
                  <a:cxn ang="0">
                    <a:pos x="wd2" y="hd2"/>
                  </a:cxn>
                  <a:cxn ang="5400000">
                    <a:pos x="wd2" y="hd2"/>
                  </a:cxn>
                  <a:cxn ang="10800000">
                    <a:pos x="wd2" y="hd2"/>
                  </a:cxn>
                  <a:cxn ang="16200000">
                    <a:pos x="wd2" y="hd2"/>
                  </a:cxn>
                </a:cxnLst>
                <a:rect l="0" t="0" r="r" b="b"/>
                <a:pathLst>
                  <a:path w="21600" h="21600" extrusionOk="0">
                    <a:moveTo>
                      <a:pt x="21600" y="18535"/>
                    </a:moveTo>
                    <a:cubicBezTo>
                      <a:pt x="21600" y="20228"/>
                      <a:pt x="20228" y="21600"/>
                      <a:pt x="18535" y="21600"/>
                    </a:cubicBezTo>
                    <a:lnTo>
                      <a:pt x="3065" y="21600"/>
                    </a:lnTo>
                    <a:cubicBezTo>
                      <a:pt x="1372" y="21600"/>
                      <a:pt x="0" y="20228"/>
                      <a:pt x="0" y="18535"/>
                    </a:cubicBezTo>
                    <a:lnTo>
                      <a:pt x="0" y="3064"/>
                    </a:lnTo>
                    <a:cubicBezTo>
                      <a:pt x="0" y="1372"/>
                      <a:pt x="1372" y="0"/>
                      <a:pt x="3065" y="0"/>
                    </a:cubicBezTo>
                    <a:lnTo>
                      <a:pt x="18535" y="0"/>
                    </a:lnTo>
                    <a:cubicBezTo>
                      <a:pt x="20228" y="0"/>
                      <a:pt x="21600" y="1372"/>
                      <a:pt x="21600" y="3064"/>
                    </a:cubicBezTo>
                    <a:cubicBezTo>
                      <a:pt x="21600" y="3064"/>
                      <a:pt x="21600" y="18535"/>
                      <a:pt x="21600" y="18535"/>
                    </a:cubicBezTo>
                    <a:close/>
                  </a:path>
                </a:pathLst>
              </a:custGeom>
              <a:solidFill>
                <a:srgbClr val="CB0B0B"/>
              </a:solidFill>
              <a:ln w="12700" cap="flat">
                <a:noFill/>
                <a:miter lim="400000"/>
              </a:ln>
              <a:effectLst/>
            </p:spPr>
            <p:txBody>
              <a:bodyPr wrap="square" lIns="24738" tIns="24738" rIns="24738" bIns="24738" numCol="1" anchor="ctr">
                <a:noAutofit/>
              </a:bodyPr>
              <a:lstStyle/>
              <a:p>
                <a:pPr defTabSz="161135">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948">
                  <a:latin typeface="Arial" panose="020B0604020202020204" pitchFamily="34" charset="0"/>
                  <a:ea typeface="微软雅黑" panose="020B0503020204020204" pitchFamily="34" charset="-122"/>
                  <a:sym typeface="Arial" panose="020B0604020202020204" pitchFamily="34" charset="0"/>
                </a:endParaRPr>
              </a:p>
            </p:txBody>
          </p:sp>
          <p:sp>
            <p:nvSpPr>
              <p:cNvPr id="44" name="Shape 541"/>
              <p:cNvSpPr/>
              <p:nvPr/>
            </p:nvSpPr>
            <p:spPr>
              <a:xfrm>
                <a:off x="292937" y="261367"/>
                <a:ext cx="666403" cy="729543"/>
              </a:xfrm>
              <a:custGeom>
                <a:avLst/>
                <a:gdLst/>
                <a:ahLst/>
                <a:cxnLst>
                  <a:cxn ang="0">
                    <a:pos x="wd2" y="hd2"/>
                  </a:cxn>
                  <a:cxn ang="5400000">
                    <a:pos x="wd2" y="hd2"/>
                  </a:cxn>
                  <a:cxn ang="10800000">
                    <a:pos x="wd2" y="hd2"/>
                  </a:cxn>
                  <a:cxn ang="16200000">
                    <a:pos x="wd2" y="hd2"/>
                  </a:cxn>
                </a:cxnLst>
                <a:rect l="0" t="0" r="r" b="b"/>
                <a:pathLst>
                  <a:path w="21600" h="21600" extrusionOk="0">
                    <a:moveTo>
                      <a:pt x="2887" y="0"/>
                    </a:moveTo>
                    <a:cubicBezTo>
                      <a:pt x="2408" y="0"/>
                      <a:pt x="2017" y="357"/>
                      <a:pt x="2017" y="795"/>
                    </a:cubicBezTo>
                    <a:lnTo>
                      <a:pt x="2017" y="9673"/>
                    </a:lnTo>
                    <a:cubicBezTo>
                      <a:pt x="2017" y="10110"/>
                      <a:pt x="2408" y="10468"/>
                      <a:pt x="2887" y="10468"/>
                    </a:cubicBezTo>
                    <a:cubicBezTo>
                      <a:pt x="3366" y="10468"/>
                      <a:pt x="3757" y="10110"/>
                      <a:pt x="3757" y="9673"/>
                    </a:cubicBezTo>
                    <a:lnTo>
                      <a:pt x="3757" y="1589"/>
                    </a:lnTo>
                    <a:lnTo>
                      <a:pt x="12607" y="1589"/>
                    </a:lnTo>
                    <a:lnTo>
                      <a:pt x="12607" y="7685"/>
                    </a:lnTo>
                    <a:cubicBezTo>
                      <a:pt x="12607" y="8122"/>
                      <a:pt x="12998" y="8480"/>
                      <a:pt x="13477" y="8480"/>
                    </a:cubicBezTo>
                    <a:lnTo>
                      <a:pt x="19713" y="8480"/>
                    </a:lnTo>
                    <a:cubicBezTo>
                      <a:pt x="19757" y="8480"/>
                      <a:pt x="19817" y="8481"/>
                      <a:pt x="19860" y="8468"/>
                    </a:cubicBezTo>
                    <a:lnTo>
                      <a:pt x="19860" y="20011"/>
                    </a:lnTo>
                    <a:lnTo>
                      <a:pt x="3757" y="20011"/>
                    </a:lnTo>
                    <a:lnTo>
                      <a:pt x="3757" y="16829"/>
                    </a:lnTo>
                    <a:cubicBezTo>
                      <a:pt x="3757" y="16391"/>
                      <a:pt x="3366" y="16034"/>
                      <a:pt x="2887" y="16034"/>
                    </a:cubicBezTo>
                    <a:cubicBezTo>
                      <a:pt x="2408" y="16034"/>
                      <a:pt x="2017" y="16391"/>
                      <a:pt x="2017" y="16829"/>
                    </a:cubicBezTo>
                    <a:lnTo>
                      <a:pt x="2017" y="20805"/>
                    </a:lnTo>
                    <a:cubicBezTo>
                      <a:pt x="2017" y="21243"/>
                      <a:pt x="2408" y="21600"/>
                      <a:pt x="2887" y="21600"/>
                    </a:cubicBezTo>
                    <a:lnTo>
                      <a:pt x="20730" y="21600"/>
                    </a:lnTo>
                    <a:cubicBezTo>
                      <a:pt x="21209" y="21600"/>
                      <a:pt x="21600" y="21243"/>
                      <a:pt x="21600" y="20805"/>
                    </a:cubicBezTo>
                    <a:lnTo>
                      <a:pt x="21600" y="6744"/>
                    </a:lnTo>
                    <a:cubicBezTo>
                      <a:pt x="21600" y="6519"/>
                      <a:pt x="21501" y="6307"/>
                      <a:pt x="21327" y="6161"/>
                    </a:cubicBezTo>
                    <a:lnTo>
                      <a:pt x="14317" y="211"/>
                    </a:lnTo>
                    <a:cubicBezTo>
                      <a:pt x="14158" y="79"/>
                      <a:pt x="13943" y="0"/>
                      <a:pt x="13725" y="0"/>
                    </a:cubicBezTo>
                    <a:lnTo>
                      <a:pt x="2887" y="0"/>
                    </a:lnTo>
                    <a:close/>
                    <a:moveTo>
                      <a:pt x="14347" y="2411"/>
                    </a:moveTo>
                    <a:lnTo>
                      <a:pt x="19612" y="6890"/>
                    </a:lnTo>
                    <a:lnTo>
                      <a:pt x="14347" y="6890"/>
                    </a:lnTo>
                    <a:cubicBezTo>
                      <a:pt x="14347" y="6890"/>
                      <a:pt x="14347" y="2411"/>
                      <a:pt x="14347" y="2411"/>
                    </a:cubicBezTo>
                    <a:close/>
                    <a:moveTo>
                      <a:pt x="7665" y="8599"/>
                    </a:moveTo>
                    <a:cubicBezTo>
                      <a:pt x="7442" y="8610"/>
                      <a:pt x="7224" y="8702"/>
                      <a:pt x="7064" y="8867"/>
                    </a:cubicBezTo>
                    <a:cubicBezTo>
                      <a:pt x="6745" y="9198"/>
                      <a:pt x="6773" y="9701"/>
                      <a:pt x="7136" y="9992"/>
                    </a:cubicBezTo>
                    <a:lnTo>
                      <a:pt x="9981" y="12299"/>
                    </a:lnTo>
                    <a:lnTo>
                      <a:pt x="870" y="12299"/>
                    </a:lnTo>
                    <a:cubicBezTo>
                      <a:pt x="392" y="12299"/>
                      <a:pt x="0" y="12656"/>
                      <a:pt x="0" y="13094"/>
                    </a:cubicBezTo>
                    <a:cubicBezTo>
                      <a:pt x="0" y="13531"/>
                      <a:pt x="392" y="13888"/>
                      <a:pt x="870" y="13888"/>
                    </a:cubicBezTo>
                    <a:lnTo>
                      <a:pt x="9939" y="13888"/>
                    </a:lnTo>
                    <a:lnTo>
                      <a:pt x="7136" y="16168"/>
                    </a:lnTo>
                    <a:cubicBezTo>
                      <a:pt x="6773" y="16460"/>
                      <a:pt x="6744" y="16962"/>
                      <a:pt x="7064" y="17293"/>
                    </a:cubicBezTo>
                    <a:cubicBezTo>
                      <a:pt x="7238" y="17465"/>
                      <a:pt x="7473" y="17558"/>
                      <a:pt x="7720" y="17558"/>
                    </a:cubicBezTo>
                    <a:cubicBezTo>
                      <a:pt x="7923" y="17558"/>
                      <a:pt x="8125" y="17494"/>
                      <a:pt x="8300" y="17362"/>
                    </a:cubicBezTo>
                    <a:lnTo>
                      <a:pt x="12826" y="13677"/>
                    </a:lnTo>
                    <a:cubicBezTo>
                      <a:pt x="13014" y="13532"/>
                      <a:pt x="13115" y="13307"/>
                      <a:pt x="13115" y="13082"/>
                    </a:cubicBezTo>
                    <a:cubicBezTo>
                      <a:pt x="13115" y="12857"/>
                      <a:pt x="13014" y="12641"/>
                      <a:pt x="12826" y="12483"/>
                    </a:cubicBezTo>
                    <a:lnTo>
                      <a:pt x="8300" y="8802"/>
                    </a:lnTo>
                    <a:cubicBezTo>
                      <a:pt x="8118" y="8656"/>
                      <a:pt x="7888" y="8587"/>
                      <a:pt x="7665" y="8599"/>
                    </a:cubicBezTo>
                    <a:close/>
                  </a:path>
                </a:pathLst>
              </a:custGeom>
              <a:solidFill>
                <a:srgbClr val="FFFFFF"/>
              </a:solidFill>
              <a:ln w="12700" cap="flat">
                <a:noFill/>
                <a:miter lim="400000"/>
              </a:ln>
              <a:effectLst/>
            </p:spPr>
            <p:txBody>
              <a:bodyPr wrap="square" lIns="24738" tIns="24738" rIns="24738" bIns="24738" numCol="1" anchor="ctr">
                <a:noAutofit/>
              </a:bodyPr>
              <a:lstStyle/>
              <a:p>
                <a:pPr defTabSz="161135">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948">
                  <a:latin typeface="Arial" panose="020B0604020202020204" pitchFamily="34" charset="0"/>
                  <a:ea typeface="微软雅黑" panose="020B0503020204020204" pitchFamily="34" charset="-122"/>
                  <a:sym typeface="Arial" panose="020B0604020202020204" pitchFamily="34" charset="0"/>
                </a:endParaRPr>
              </a:p>
            </p:txBody>
          </p:sp>
        </p:grpSp>
      </p:grpSp>
      <p:grpSp>
        <p:nvGrpSpPr>
          <p:cNvPr id="58" name="组合 57"/>
          <p:cNvGrpSpPr/>
          <p:nvPr/>
        </p:nvGrpSpPr>
        <p:grpSpPr>
          <a:xfrm>
            <a:off x="4401962" y="1546990"/>
            <a:ext cx="1515723" cy="1084366"/>
            <a:chOff x="11600049" y="4114800"/>
            <a:chExt cx="4116217" cy="2884279"/>
          </a:xfrm>
        </p:grpSpPr>
        <p:sp>
          <p:nvSpPr>
            <p:cNvPr id="26" name="Shape 524"/>
            <p:cNvSpPr/>
            <p:nvPr/>
          </p:nvSpPr>
          <p:spPr>
            <a:xfrm>
              <a:off x="11600049" y="5625285"/>
              <a:ext cx="4116217" cy="1373794"/>
            </a:xfrm>
            <a:prstGeom prst="rect">
              <a:avLst/>
            </a:prstGeom>
            <a:ln w="12700">
              <a:miter lim="400000"/>
            </a:ln>
            <a:extLst>
              <a:ext uri="{C572A759-6A51-4108-AA02-DFA0A04FC94B}">
                <ma14:wrappingTextBoxFlag xmlns:ma14="http://schemas.microsoft.com/office/mac/drawingml/2011/main" xmlns="" val="1"/>
              </a:ext>
            </a:extLst>
          </p:spPr>
          <p:txBody>
            <a:bodyPr lIns="0" tIns="0" rIns="0" bIns="0">
              <a:spAutoFit/>
            </a:bodyPr>
            <a:lstStyle/>
            <a:p>
              <a:pPr lvl="0" algn="ctr">
                <a:lnSpc>
                  <a:spcPct val="110000"/>
                </a:lnSpc>
                <a:defRPr sz="1800"/>
              </a:pPr>
              <a:r>
                <a:rPr lang="zh-CN" altLang="en-US" sz="909" b="1" dirty="0">
                  <a:solidFill>
                    <a:srgbClr val="CB0B0B"/>
                  </a:solidFill>
                  <a:latin typeface="Arial" panose="020B0604020202020204" pitchFamily="34" charset="0"/>
                  <a:ea typeface="微软雅黑" panose="020B0503020204020204" pitchFamily="34" charset="-122"/>
                  <a:cs typeface="Roboto Bold"/>
                  <a:sym typeface="Arial" panose="020B0604020202020204" pitchFamily="34" charset="0"/>
                </a:rPr>
                <a:t>封测</a:t>
              </a:r>
              <a:endParaRPr lang="en-US" altLang="zh-CN" sz="909" b="1" dirty="0">
                <a:solidFill>
                  <a:srgbClr val="CB0B0B"/>
                </a:solidFill>
                <a:latin typeface="Arial" panose="020B0604020202020204" pitchFamily="34" charset="0"/>
                <a:ea typeface="微软雅黑" panose="020B0503020204020204" pitchFamily="34" charset="-122"/>
                <a:cs typeface="Roboto Bold"/>
                <a:sym typeface="Arial" panose="020B0604020202020204" pitchFamily="34" charset="0"/>
              </a:endParaRPr>
            </a:p>
            <a:p>
              <a:pPr>
                <a:lnSpc>
                  <a:spcPct val="110000"/>
                </a:lnSpc>
                <a:defRPr sz="1800"/>
              </a:pPr>
              <a:r>
                <a:rPr lang="zh-CN" altLang="en-US" sz="714" kern="100" dirty="0">
                  <a:solidFill>
                    <a:schemeClr val="tx1">
                      <a:lumMod val="65000"/>
                      <a:lumOff val="35000"/>
                    </a:schemeClr>
                  </a:solidFill>
                  <a:latin typeface="Arial" panose="020B0604020202020204" pitchFamily="34" charset="0"/>
                  <a:ea typeface="微软雅黑" panose="020B0503020204020204" pitchFamily="34" charset="-122"/>
                  <a:sym typeface="Arial" panose="020B0604020202020204" pitchFamily="34" charset="0"/>
                </a:rPr>
                <a:t>单击添加封测期工作描述文字内容单击添加封测期工作描述文字内容</a:t>
              </a:r>
              <a:endParaRPr lang="zh-CN" altLang="en-US" sz="714" dirty="0">
                <a:solidFill>
                  <a:schemeClr val="tx1">
                    <a:lumMod val="65000"/>
                    <a:lumOff val="35000"/>
                  </a:schemeClr>
                </a:solidFill>
                <a:latin typeface="Arial" panose="020B0604020202020204" pitchFamily="34" charset="0"/>
                <a:ea typeface="微软雅黑" panose="020B0503020204020204" pitchFamily="34" charset="-122"/>
                <a:cs typeface="Roboto Light"/>
                <a:sym typeface="Arial" panose="020B0604020202020204" pitchFamily="34" charset="0"/>
              </a:endParaRPr>
            </a:p>
            <a:p>
              <a:pPr lvl="0">
                <a:lnSpc>
                  <a:spcPct val="110000"/>
                </a:lnSpc>
                <a:defRPr sz="1800"/>
              </a:pPr>
              <a:endParaRPr lang="zh-CN" altLang="en-US" sz="714" dirty="0">
                <a:solidFill>
                  <a:schemeClr val="tx1">
                    <a:lumMod val="65000"/>
                    <a:lumOff val="35000"/>
                  </a:schemeClr>
                </a:solidFill>
                <a:latin typeface="Arial" panose="020B0604020202020204" pitchFamily="34" charset="0"/>
                <a:ea typeface="微软雅黑" panose="020B0503020204020204" pitchFamily="34" charset="-122"/>
                <a:cs typeface="Roboto Light"/>
                <a:sym typeface="Arial" panose="020B0604020202020204" pitchFamily="34" charset="0"/>
              </a:endParaRPr>
            </a:p>
          </p:txBody>
        </p:sp>
        <p:grpSp>
          <p:nvGrpSpPr>
            <p:cNvPr id="45" name="Group 545"/>
            <p:cNvGrpSpPr/>
            <p:nvPr/>
          </p:nvGrpSpPr>
          <p:grpSpPr>
            <a:xfrm>
              <a:off x="13068563" y="4114800"/>
              <a:ext cx="1252278" cy="1252285"/>
              <a:chOff x="0" y="0"/>
              <a:chExt cx="1252277" cy="1252283"/>
            </a:xfrm>
          </p:grpSpPr>
          <p:sp>
            <p:nvSpPr>
              <p:cNvPr id="46" name="Shape 543"/>
              <p:cNvSpPr/>
              <p:nvPr/>
            </p:nvSpPr>
            <p:spPr>
              <a:xfrm>
                <a:off x="0" y="0"/>
                <a:ext cx="1252278" cy="1252284"/>
              </a:xfrm>
              <a:custGeom>
                <a:avLst/>
                <a:gdLst/>
                <a:ahLst/>
                <a:cxnLst>
                  <a:cxn ang="0">
                    <a:pos x="wd2" y="hd2"/>
                  </a:cxn>
                  <a:cxn ang="5400000">
                    <a:pos x="wd2" y="hd2"/>
                  </a:cxn>
                  <a:cxn ang="10800000">
                    <a:pos x="wd2" y="hd2"/>
                  </a:cxn>
                  <a:cxn ang="16200000">
                    <a:pos x="wd2" y="hd2"/>
                  </a:cxn>
                </a:cxnLst>
                <a:rect l="0" t="0" r="r" b="b"/>
                <a:pathLst>
                  <a:path w="21600" h="21600" extrusionOk="0">
                    <a:moveTo>
                      <a:pt x="21600" y="18535"/>
                    </a:moveTo>
                    <a:cubicBezTo>
                      <a:pt x="21600" y="20228"/>
                      <a:pt x="20228" y="21600"/>
                      <a:pt x="18535" y="21600"/>
                    </a:cubicBezTo>
                    <a:lnTo>
                      <a:pt x="3065" y="21600"/>
                    </a:lnTo>
                    <a:cubicBezTo>
                      <a:pt x="1372" y="21600"/>
                      <a:pt x="0" y="20228"/>
                      <a:pt x="0" y="18535"/>
                    </a:cubicBezTo>
                    <a:lnTo>
                      <a:pt x="0" y="3065"/>
                    </a:lnTo>
                    <a:cubicBezTo>
                      <a:pt x="0" y="1372"/>
                      <a:pt x="1372" y="0"/>
                      <a:pt x="3065" y="0"/>
                    </a:cubicBezTo>
                    <a:lnTo>
                      <a:pt x="18535" y="0"/>
                    </a:lnTo>
                    <a:cubicBezTo>
                      <a:pt x="20228" y="0"/>
                      <a:pt x="21600" y="1372"/>
                      <a:pt x="21600" y="3065"/>
                    </a:cubicBezTo>
                    <a:cubicBezTo>
                      <a:pt x="21600" y="3065"/>
                      <a:pt x="21600" y="18535"/>
                      <a:pt x="21600" y="18535"/>
                    </a:cubicBezTo>
                    <a:close/>
                  </a:path>
                </a:pathLst>
              </a:custGeom>
              <a:solidFill>
                <a:srgbClr val="CB0B0B"/>
              </a:solidFill>
              <a:ln w="12700" cap="flat">
                <a:noFill/>
                <a:miter lim="400000"/>
              </a:ln>
              <a:effectLst/>
            </p:spPr>
            <p:txBody>
              <a:bodyPr wrap="square" lIns="24738" tIns="24738" rIns="24738" bIns="24738" numCol="1" anchor="ctr">
                <a:noAutofit/>
              </a:bodyPr>
              <a:lstStyle/>
              <a:p>
                <a:pPr defTabSz="161135">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948">
                  <a:latin typeface="Arial" panose="020B0604020202020204" pitchFamily="34" charset="0"/>
                  <a:ea typeface="微软雅黑" panose="020B0503020204020204" pitchFamily="34" charset="-122"/>
                  <a:sym typeface="Arial" panose="020B0604020202020204" pitchFamily="34" charset="0"/>
                </a:endParaRPr>
              </a:p>
            </p:txBody>
          </p:sp>
          <p:sp>
            <p:nvSpPr>
              <p:cNvPr id="47" name="Shape 544"/>
              <p:cNvSpPr/>
              <p:nvPr/>
            </p:nvSpPr>
            <p:spPr>
              <a:xfrm>
                <a:off x="274925" y="178870"/>
                <a:ext cx="715140" cy="889502"/>
              </a:xfrm>
              <a:custGeom>
                <a:avLst/>
                <a:gdLst/>
                <a:ahLst/>
                <a:cxnLst>
                  <a:cxn ang="0">
                    <a:pos x="wd2" y="hd2"/>
                  </a:cxn>
                  <a:cxn ang="5400000">
                    <a:pos x="wd2" y="hd2"/>
                  </a:cxn>
                  <a:cxn ang="10800000">
                    <a:pos x="wd2" y="hd2"/>
                  </a:cxn>
                  <a:cxn ang="16200000">
                    <a:pos x="wd2" y="hd2"/>
                  </a:cxn>
                </a:cxnLst>
                <a:rect l="0" t="0" r="r" b="b"/>
                <a:pathLst>
                  <a:path w="21534" h="21600" extrusionOk="0">
                    <a:moveTo>
                      <a:pt x="10986" y="13727"/>
                    </a:moveTo>
                    <a:cubicBezTo>
                      <a:pt x="10886" y="13807"/>
                      <a:pt x="10821" y="13909"/>
                      <a:pt x="10796" y="14020"/>
                    </a:cubicBezTo>
                    <a:cubicBezTo>
                      <a:pt x="10633" y="14769"/>
                      <a:pt x="10770" y="15397"/>
                      <a:pt x="10871" y="15855"/>
                    </a:cubicBezTo>
                    <a:cubicBezTo>
                      <a:pt x="11001" y="16451"/>
                      <a:pt x="10988" y="16602"/>
                      <a:pt x="10801" y="16704"/>
                    </a:cubicBezTo>
                    <a:cubicBezTo>
                      <a:pt x="10735" y="16740"/>
                      <a:pt x="10638" y="16782"/>
                      <a:pt x="10550" y="16782"/>
                    </a:cubicBezTo>
                    <a:cubicBezTo>
                      <a:pt x="10314" y="16782"/>
                      <a:pt x="10122" y="16462"/>
                      <a:pt x="10068" y="16363"/>
                    </a:cubicBezTo>
                    <a:cubicBezTo>
                      <a:pt x="9922" y="16094"/>
                      <a:pt x="9539" y="15965"/>
                      <a:pt x="9200" y="16072"/>
                    </a:cubicBezTo>
                    <a:cubicBezTo>
                      <a:pt x="7672" y="16550"/>
                      <a:pt x="8012" y="17811"/>
                      <a:pt x="8260" y="18731"/>
                    </a:cubicBezTo>
                    <a:cubicBezTo>
                      <a:pt x="8389" y="19208"/>
                      <a:pt x="8535" y="19749"/>
                      <a:pt x="8343" y="19941"/>
                    </a:cubicBezTo>
                    <a:cubicBezTo>
                      <a:pt x="8243" y="20040"/>
                      <a:pt x="8009" y="20062"/>
                      <a:pt x="7830" y="20062"/>
                    </a:cubicBezTo>
                    <a:cubicBezTo>
                      <a:pt x="7302" y="20062"/>
                      <a:pt x="6955" y="19979"/>
                      <a:pt x="6796" y="19815"/>
                    </a:cubicBezTo>
                    <a:cubicBezTo>
                      <a:pt x="6502" y="19511"/>
                      <a:pt x="6717" y="18819"/>
                      <a:pt x="6944" y="18086"/>
                    </a:cubicBezTo>
                    <a:cubicBezTo>
                      <a:pt x="7166" y="17371"/>
                      <a:pt x="7417" y="16560"/>
                      <a:pt x="7319" y="15789"/>
                    </a:cubicBezTo>
                    <a:cubicBezTo>
                      <a:pt x="7246" y="15220"/>
                      <a:pt x="6922" y="14932"/>
                      <a:pt x="6356" y="14932"/>
                    </a:cubicBezTo>
                    <a:lnTo>
                      <a:pt x="6356" y="14932"/>
                    </a:lnTo>
                    <a:cubicBezTo>
                      <a:pt x="6230" y="14932"/>
                      <a:pt x="6108" y="14945"/>
                      <a:pt x="5989" y="14958"/>
                    </a:cubicBezTo>
                    <a:cubicBezTo>
                      <a:pt x="5884" y="14969"/>
                      <a:pt x="5786" y="14980"/>
                      <a:pt x="5699" y="14980"/>
                    </a:cubicBezTo>
                    <a:cubicBezTo>
                      <a:pt x="5524" y="14980"/>
                      <a:pt x="5483" y="14931"/>
                      <a:pt x="5454" y="14896"/>
                    </a:cubicBezTo>
                    <a:cubicBezTo>
                      <a:pt x="5379" y="14807"/>
                      <a:pt x="5290" y="14599"/>
                      <a:pt x="5290" y="14121"/>
                    </a:cubicBezTo>
                    <a:lnTo>
                      <a:pt x="5292" y="12768"/>
                    </a:lnTo>
                    <a:cubicBezTo>
                      <a:pt x="5292" y="12623"/>
                      <a:pt x="5221" y="12484"/>
                      <a:pt x="5094" y="12380"/>
                    </a:cubicBezTo>
                    <a:lnTo>
                      <a:pt x="2415" y="10213"/>
                    </a:lnTo>
                    <a:lnTo>
                      <a:pt x="6779" y="6693"/>
                    </a:lnTo>
                    <a:lnTo>
                      <a:pt x="8570" y="8137"/>
                    </a:lnTo>
                    <a:lnTo>
                      <a:pt x="6405" y="10150"/>
                    </a:lnTo>
                    <a:cubicBezTo>
                      <a:pt x="6358" y="10194"/>
                      <a:pt x="6361" y="10259"/>
                      <a:pt x="6411" y="10300"/>
                    </a:cubicBezTo>
                    <a:cubicBezTo>
                      <a:pt x="6438" y="10321"/>
                      <a:pt x="6473" y="10332"/>
                      <a:pt x="6507" y="10332"/>
                    </a:cubicBezTo>
                    <a:cubicBezTo>
                      <a:pt x="6539" y="10332"/>
                      <a:pt x="6571" y="10323"/>
                      <a:pt x="6596" y="10305"/>
                    </a:cubicBezTo>
                    <a:lnTo>
                      <a:pt x="9093" y="8560"/>
                    </a:lnTo>
                    <a:lnTo>
                      <a:pt x="11369" y="10394"/>
                    </a:lnTo>
                    <a:lnTo>
                      <a:pt x="9906" y="11755"/>
                    </a:lnTo>
                    <a:cubicBezTo>
                      <a:pt x="9860" y="11798"/>
                      <a:pt x="9862" y="11864"/>
                      <a:pt x="9913" y="11905"/>
                    </a:cubicBezTo>
                    <a:cubicBezTo>
                      <a:pt x="9939" y="11926"/>
                      <a:pt x="9974" y="11937"/>
                      <a:pt x="10009" y="11937"/>
                    </a:cubicBezTo>
                    <a:cubicBezTo>
                      <a:pt x="10040" y="11937"/>
                      <a:pt x="10072" y="11928"/>
                      <a:pt x="10098" y="11910"/>
                    </a:cubicBezTo>
                    <a:lnTo>
                      <a:pt x="11785" y="10730"/>
                    </a:lnTo>
                    <a:lnTo>
                      <a:pt x="13244" y="11906"/>
                    </a:lnTo>
                    <a:cubicBezTo>
                      <a:pt x="13244" y="11906"/>
                      <a:pt x="10986" y="13727"/>
                      <a:pt x="10986" y="13727"/>
                    </a:cubicBezTo>
                    <a:close/>
                    <a:moveTo>
                      <a:pt x="21534" y="2084"/>
                    </a:moveTo>
                    <a:cubicBezTo>
                      <a:pt x="21534" y="1527"/>
                      <a:pt x="21265" y="1004"/>
                      <a:pt x="20777" y="610"/>
                    </a:cubicBezTo>
                    <a:cubicBezTo>
                      <a:pt x="20289" y="216"/>
                      <a:pt x="19641" y="0"/>
                      <a:pt x="18950" y="0"/>
                    </a:cubicBezTo>
                    <a:cubicBezTo>
                      <a:pt x="18261" y="0"/>
                      <a:pt x="17612" y="216"/>
                      <a:pt x="17124" y="610"/>
                    </a:cubicBezTo>
                    <a:lnTo>
                      <a:pt x="13867" y="3237"/>
                    </a:lnTo>
                    <a:lnTo>
                      <a:pt x="12140" y="1845"/>
                    </a:lnTo>
                    <a:cubicBezTo>
                      <a:pt x="11741" y="1523"/>
                      <a:pt x="11210" y="1346"/>
                      <a:pt x="10646" y="1346"/>
                    </a:cubicBezTo>
                    <a:cubicBezTo>
                      <a:pt x="10082" y="1346"/>
                      <a:pt x="9551" y="1523"/>
                      <a:pt x="9152" y="1845"/>
                    </a:cubicBezTo>
                    <a:lnTo>
                      <a:pt x="5804" y="4545"/>
                    </a:lnTo>
                    <a:cubicBezTo>
                      <a:pt x="5676" y="4648"/>
                      <a:pt x="5604" y="4788"/>
                      <a:pt x="5604" y="4933"/>
                    </a:cubicBezTo>
                    <a:cubicBezTo>
                      <a:pt x="5604" y="5075"/>
                      <a:pt x="5672" y="5211"/>
                      <a:pt x="5794" y="5313"/>
                    </a:cubicBezTo>
                    <a:lnTo>
                      <a:pt x="199" y="9824"/>
                    </a:lnTo>
                    <a:cubicBezTo>
                      <a:pt x="-65" y="10038"/>
                      <a:pt x="-66" y="10385"/>
                      <a:pt x="199" y="10598"/>
                    </a:cubicBezTo>
                    <a:lnTo>
                      <a:pt x="3384" y="13176"/>
                    </a:lnTo>
                    <a:lnTo>
                      <a:pt x="3382" y="14119"/>
                    </a:lnTo>
                    <a:cubicBezTo>
                      <a:pt x="3382" y="14838"/>
                      <a:pt x="3539" y="15359"/>
                      <a:pt x="3874" y="15758"/>
                    </a:cubicBezTo>
                    <a:cubicBezTo>
                      <a:pt x="4226" y="16178"/>
                      <a:pt x="4774" y="16441"/>
                      <a:pt x="5405" y="16504"/>
                    </a:cubicBezTo>
                    <a:cubicBezTo>
                      <a:pt x="5350" y="16886"/>
                      <a:pt x="5220" y="17304"/>
                      <a:pt x="5094" y="17713"/>
                    </a:cubicBezTo>
                    <a:cubicBezTo>
                      <a:pt x="4766" y="18772"/>
                      <a:pt x="4426" y="19866"/>
                      <a:pt x="5293" y="20761"/>
                    </a:cubicBezTo>
                    <a:cubicBezTo>
                      <a:pt x="5831" y="21318"/>
                      <a:pt x="6685" y="21600"/>
                      <a:pt x="7830" y="21600"/>
                    </a:cubicBezTo>
                    <a:cubicBezTo>
                      <a:pt x="8909" y="21600"/>
                      <a:pt x="9512" y="21222"/>
                      <a:pt x="9829" y="20906"/>
                    </a:cubicBezTo>
                    <a:cubicBezTo>
                      <a:pt x="10593" y="20141"/>
                      <a:pt x="10333" y="19179"/>
                      <a:pt x="10124" y="18404"/>
                    </a:cubicBezTo>
                    <a:cubicBezTo>
                      <a:pt x="10114" y="18363"/>
                      <a:pt x="10103" y="18323"/>
                      <a:pt x="10092" y="18282"/>
                    </a:cubicBezTo>
                    <a:cubicBezTo>
                      <a:pt x="10240" y="18308"/>
                      <a:pt x="10393" y="18321"/>
                      <a:pt x="10550" y="18321"/>
                    </a:cubicBezTo>
                    <a:cubicBezTo>
                      <a:pt x="11010" y="18321"/>
                      <a:pt x="11453" y="18206"/>
                      <a:pt x="11870" y="17979"/>
                    </a:cubicBezTo>
                    <a:cubicBezTo>
                      <a:pt x="12464" y="17654"/>
                      <a:pt x="12807" y="17168"/>
                      <a:pt x="12859" y="16573"/>
                    </a:cubicBezTo>
                    <a:cubicBezTo>
                      <a:pt x="12890" y="16231"/>
                      <a:pt x="12818" y="15904"/>
                      <a:pt x="12749" y="15588"/>
                    </a:cubicBezTo>
                    <a:cubicBezTo>
                      <a:pt x="12676" y="15252"/>
                      <a:pt x="12606" y="14934"/>
                      <a:pt x="12633" y="14574"/>
                    </a:cubicBezTo>
                    <a:lnTo>
                      <a:pt x="14956" y="12701"/>
                    </a:lnTo>
                    <a:cubicBezTo>
                      <a:pt x="15082" y="12794"/>
                      <a:pt x="15246" y="12847"/>
                      <a:pt x="15417" y="12847"/>
                    </a:cubicBezTo>
                    <a:cubicBezTo>
                      <a:pt x="15597" y="12847"/>
                      <a:pt x="15771" y="12789"/>
                      <a:pt x="15898" y="12686"/>
                    </a:cubicBezTo>
                    <a:lnTo>
                      <a:pt x="19246" y="9986"/>
                    </a:lnTo>
                    <a:cubicBezTo>
                      <a:pt x="19645" y="9663"/>
                      <a:pt x="19865" y="9236"/>
                      <a:pt x="19865" y="8781"/>
                    </a:cubicBezTo>
                    <a:cubicBezTo>
                      <a:pt x="19865" y="8326"/>
                      <a:pt x="19645" y="7898"/>
                      <a:pt x="19246" y="7576"/>
                    </a:cubicBezTo>
                    <a:lnTo>
                      <a:pt x="17520" y="6184"/>
                    </a:lnTo>
                    <a:lnTo>
                      <a:pt x="20777" y="3557"/>
                    </a:lnTo>
                    <a:cubicBezTo>
                      <a:pt x="21265" y="3163"/>
                      <a:pt x="21534" y="2640"/>
                      <a:pt x="21534" y="2084"/>
                    </a:cubicBezTo>
                    <a:cubicBezTo>
                      <a:pt x="21534" y="2084"/>
                      <a:pt x="21534" y="2084"/>
                      <a:pt x="21534" y="2084"/>
                    </a:cubicBezTo>
                    <a:close/>
                  </a:path>
                </a:pathLst>
              </a:custGeom>
              <a:solidFill>
                <a:srgbClr val="FFFFFF"/>
              </a:solidFill>
              <a:ln w="12700" cap="flat">
                <a:noFill/>
                <a:miter lim="400000"/>
              </a:ln>
              <a:effectLst/>
            </p:spPr>
            <p:txBody>
              <a:bodyPr wrap="square" lIns="24738" tIns="24738" rIns="24738" bIns="24738" numCol="1" anchor="ctr">
                <a:noAutofit/>
              </a:bodyPr>
              <a:lstStyle/>
              <a:p>
                <a:pPr defTabSz="161135">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948">
                  <a:latin typeface="Arial" panose="020B0604020202020204" pitchFamily="34" charset="0"/>
                  <a:ea typeface="微软雅黑" panose="020B0503020204020204" pitchFamily="34" charset="-122"/>
                  <a:sym typeface="Arial" panose="020B0604020202020204" pitchFamily="34" charset="0"/>
                </a:endParaRPr>
              </a:p>
            </p:txBody>
          </p:sp>
        </p:grpSp>
      </p:grpSp>
      <p:grpSp>
        <p:nvGrpSpPr>
          <p:cNvPr id="56" name="组合 55"/>
          <p:cNvGrpSpPr/>
          <p:nvPr/>
        </p:nvGrpSpPr>
        <p:grpSpPr>
          <a:xfrm>
            <a:off x="706004" y="2680787"/>
            <a:ext cx="1389272" cy="472170"/>
            <a:chOff x="1581848" y="7286171"/>
            <a:chExt cx="3772817" cy="1255913"/>
          </a:xfrm>
        </p:grpSpPr>
        <p:sp>
          <p:nvSpPr>
            <p:cNvPr id="32" name="Shape 530"/>
            <p:cNvSpPr/>
            <p:nvPr/>
          </p:nvSpPr>
          <p:spPr>
            <a:xfrm>
              <a:off x="1581848" y="7286171"/>
              <a:ext cx="2251980" cy="1052302"/>
            </a:xfrm>
            <a:prstGeom prst="rect">
              <a:avLst/>
            </a:prstGeom>
            <a:ln w="12700">
              <a:miter lim="400000"/>
            </a:ln>
            <a:extLst>
              <a:ext uri="{C572A759-6A51-4108-AA02-DFA0A04FC94B}">
                <ma14:wrappingTextBoxFlag xmlns:ma14="http://schemas.microsoft.com/office/mac/drawingml/2011/main" xmlns="" val="1"/>
              </a:ext>
            </a:extLst>
          </p:spPr>
          <p:txBody>
            <a:bodyPr lIns="0" tIns="0" rIns="0" bIns="0">
              <a:spAutoFit/>
            </a:bodyPr>
            <a:lstStyle/>
            <a:p>
              <a:pPr lvl="0" algn="r">
                <a:lnSpc>
                  <a:spcPct val="110000"/>
                </a:lnSpc>
                <a:defRPr sz="1800"/>
              </a:pPr>
              <a:r>
                <a:rPr lang="zh-CN" altLang="en-US" sz="909" b="1" dirty="0">
                  <a:solidFill>
                    <a:srgbClr val="CB0B0B"/>
                  </a:solidFill>
                  <a:latin typeface="Arial" panose="020B0604020202020204" pitchFamily="34" charset="0"/>
                  <a:ea typeface="微软雅黑" panose="020B0503020204020204" pitchFamily="34" charset="-122"/>
                  <a:cs typeface="Roboto Bold"/>
                  <a:sym typeface="Arial" panose="020B0604020202020204" pitchFamily="34" charset="0"/>
                </a:rPr>
                <a:t>筹备期</a:t>
              </a:r>
              <a:endParaRPr sz="909" b="1" dirty="0">
                <a:solidFill>
                  <a:srgbClr val="CB0B0B"/>
                </a:solidFill>
                <a:latin typeface="Arial" panose="020B0604020202020204" pitchFamily="34" charset="0"/>
                <a:ea typeface="微软雅黑" panose="020B0503020204020204" pitchFamily="34" charset="-122"/>
                <a:cs typeface="Roboto Bold"/>
                <a:sym typeface="Arial" panose="020B0604020202020204" pitchFamily="34" charset="0"/>
              </a:endParaRPr>
            </a:p>
            <a:p>
              <a:pPr lvl="0" algn="r">
                <a:lnSpc>
                  <a:spcPct val="110000"/>
                </a:lnSpc>
                <a:defRPr sz="1800"/>
              </a:pPr>
              <a:r>
                <a:rPr lang="zh-CN" altLang="en-US" sz="714" kern="100" dirty="0">
                  <a:solidFill>
                    <a:schemeClr val="tx1">
                      <a:lumMod val="95000"/>
                      <a:lumOff val="5000"/>
                    </a:schemeClr>
                  </a:solidFill>
                  <a:latin typeface="Arial" panose="020B0604020202020204" pitchFamily="34" charset="0"/>
                  <a:ea typeface="微软雅黑" panose="020B0503020204020204" pitchFamily="34" charset="-122"/>
                  <a:sym typeface="Arial" panose="020B0604020202020204" pitchFamily="34" charset="0"/>
                </a:rPr>
                <a:t>单击添加筹备期工作描述文字内容</a:t>
              </a:r>
              <a:endParaRPr sz="714" dirty="0">
                <a:solidFill>
                  <a:schemeClr val="tx1">
                    <a:lumMod val="95000"/>
                    <a:lumOff val="5000"/>
                  </a:schemeClr>
                </a:solidFill>
                <a:latin typeface="Arial" panose="020B0604020202020204" pitchFamily="34" charset="0"/>
                <a:ea typeface="微软雅黑" panose="020B0503020204020204" pitchFamily="34" charset="-122"/>
                <a:cs typeface="Roboto Light"/>
                <a:sym typeface="Arial" panose="020B0604020202020204" pitchFamily="34" charset="0"/>
              </a:endParaRPr>
            </a:p>
          </p:txBody>
        </p:sp>
        <p:grpSp>
          <p:nvGrpSpPr>
            <p:cNvPr id="49" name="Group 549"/>
            <p:cNvGrpSpPr/>
            <p:nvPr/>
          </p:nvGrpSpPr>
          <p:grpSpPr>
            <a:xfrm>
              <a:off x="4102363" y="7289800"/>
              <a:ext cx="1252302" cy="1252284"/>
              <a:chOff x="0" y="0"/>
              <a:chExt cx="1252301" cy="1252283"/>
            </a:xfrm>
          </p:grpSpPr>
          <p:sp>
            <p:nvSpPr>
              <p:cNvPr id="50" name="Shape 547"/>
              <p:cNvSpPr/>
              <p:nvPr/>
            </p:nvSpPr>
            <p:spPr>
              <a:xfrm>
                <a:off x="0" y="0"/>
                <a:ext cx="1252302" cy="1252284"/>
              </a:xfrm>
              <a:custGeom>
                <a:avLst/>
                <a:gdLst/>
                <a:ahLst/>
                <a:cxnLst>
                  <a:cxn ang="0">
                    <a:pos x="wd2" y="hd2"/>
                  </a:cxn>
                  <a:cxn ang="5400000">
                    <a:pos x="wd2" y="hd2"/>
                  </a:cxn>
                  <a:cxn ang="10800000">
                    <a:pos x="wd2" y="hd2"/>
                  </a:cxn>
                  <a:cxn ang="16200000">
                    <a:pos x="wd2" y="hd2"/>
                  </a:cxn>
                </a:cxnLst>
                <a:rect l="0" t="0" r="r" b="b"/>
                <a:pathLst>
                  <a:path w="21600" h="21600" extrusionOk="0">
                    <a:moveTo>
                      <a:pt x="21600" y="18535"/>
                    </a:moveTo>
                    <a:cubicBezTo>
                      <a:pt x="21600" y="20227"/>
                      <a:pt x="20228" y="21600"/>
                      <a:pt x="18535" y="21600"/>
                    </a:cubicBezTo>
                    <a:lnTo>
                      <a:pt x="3065" y="21600"/>
                    </a:lnTo>
                    <a:cubicBezTo>
                      <a:pt x="1372" y="21600"/>
                      <a:pt x="0" y="20227"/>
                      <a:pt x="0" y="18535"/>
                    </a:cubicBezTo>
                    <a:lnTo>
                      <a:pt x="0" y="3065"/>
                    </a:lnTo>
                    <a:cubicBezTo>
                      <a:pt x="0" y="1372"/>
                      <a:pt x="1372" y="0"/>
                      <a:pt x="3065" y="0"/>
                    </a:cubicBezTo>
                    <a:lnTo>
                      <a:pt x="18535" y="0"/>
                    </a:lnTo>
                    <a:cubicBezTo>
                      <a:pt x="20228" y="0"/>
                      <a:pt x="21600" y="1372"/>
                      <a:pt x="21600" y="3065"/>
                    </a:cubicBezTo>
                    <a:cubicBezTo>
                      <a:pt x="21600" y="3065"/>
                      <a:pt x="21600" y="18535"/>
                      <a:pt x="21600" y="18535"/>
                    </a:cubicBezTo>
                    <a:close/>
                  </a:path>
                </a:pathLst>
              </a:custGeom>
              <a:solidFill>
                <a:srgbClr val="CB0B0B"/>
              </a:solidFill>
              <a:ln w="12700" cap="flat">
                <a:noFill/>
                <a:miter lim="400000"/>
              </a:ln>
              <a:effectLst/>
            </p:spPr>
            <p:txBody>
              <a:bodyPr wrap="square" lIns="24738" tIns="24738" rIns="24738" bIns="24738" numCol="1" anchor="ctr">
                <a:noAutofit/>
              </a:bodyPr>
              <a:lstStyle/>
              <a:p>
                <a:pPr defTabSz="161135">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948">
                  <a:latin typeface="Arial" panose="020B0604020202020204" pitchFamily="34" charset="0"/>
                  <a:ea typeface="微软雅黑" panose="020B0503020204020204" pitchFamily="34" charset="-122"/>
                  <a:sym typeface="Arial" panose="020B0604020202020204" pitchFamily="34" charset="0"/>
                </a:endParaRPr>
              </a:p>
            </p:txBody>
          </p:sp>
          <p:sp>
            <p:nvSpPr>
              <p:cNvPr id="51" name="Shape 548"/>
              <p:cNvSpPr/>
              <p:nvPr/>
            </p:nvSpPr>
            <p:spPr>
              <a:xfrm>
                <a:off x="219660" y="248677"/>
                <a:ext cx="812981" cy="751845"/>
              </a:xfrm>
              <a:custGeom>
                <a:avLst/>
                <a:gdLst/>
                <a:ahLst/>
                <a:cxnLst>
                  <a:cxn ang="0">
                    <a:pos x="wd2" y="hd2"/>
                  </a:cxn>
                  <a:cxn ang="5400000">
                    <a:pos x="wd2" y="hd2"/>
                  </a:cxn>
                  <a:cxn ang="10800000">
                    <a:pos x="wd2" y="hd2"/>
                  </a:cxn>
                  <a:cxn ang="16200000">
                    <a:pos x="wd2" y="hd2"/>
                  </a:cxn>
                </a:cxnLst>
                <a:rect l="0" t="0" r="r" b="b"/>
                <a:pathLst>
                  <a:path w="21600" h="21600" extrusionOk="0">
                    <a:moveTo>
                      <a:pt x="10731" y="0"/>
                    </a:moveTo>
                    <a:cubicBezTo>
                      <a:pt x="10354" y="0"/>
                      <a:pt x="10049" y="329"/>
                      <a:pt x="10049" y="738"/>
                    </a:cubicBezTo>
                    <a:lnTo>
                      <a:pt x="10049" y="3384"/>
                    </a:lnTo>
                    <a:cubicBezTo>
                      <a:pt x="10049" y="3790"/>
                      <a:pt x="10354" y="4122"/>
                      <a:pt x="10731" y="4122"/>
                    </a:cubicBezTo>
                    <a:cubicBezTo>
                      <a:pt x="11107" y="4122"/>
                      <a:pt x="11414" y="3790"/>
                      <a:pt x="11414" y="3384"/>
                    </a:cubicBezTo>
                    <a:lnTo>
                      <a:pt x="11414" y="738"/>
                    </a:lnTo>
                    <a:cubicBezTo>
                      <a:pt x="11414" y="329"/>
                      <a:pt x="11107" y="0"/>
                      <a:pt x="10731" y="0"/>
                    </a:cubicBezTo>
                    <a:close/>
                    <a:moveTo>
                      <a:pt x="3570" y="3247"/>
                    </a:moveTo>
                    <a:cubicBezTo>
                      <a:pt x="3388" y="3247"/>
                      <a:pt x="3215" y="3325"/>
                      <a:pt x="3086" y="3466"/>
                    </a:cubicBezTo>
                    <a:cubicBezTo>
                      <a:pt x="2957" y="3603"/>
                      <a:pt x="2888" y="3788"/>
                      <a:pt x="2888" y="3985"/>
                    </a:cubicBezTo>
                    <a:cubicBezTo>
                      <a:pt x="2888" y="4182"/>
                      <a:pt x="2957" y="4368"/>
                      <a:pt x="3086" y="4508"/>
                    </a:cubicBezTo>
                    <a:cubicBezTo>
                      <a:pt x="3086" y="4508"/>
                      <a:pt x="4819" y="6378"/>
                      <a:pt x="4819" y="6378"/>
                    </a:cubicBezTo>
                    <a:cubicBezTo>
                      <a:pt x="4946" y="6516"/>
                      <a:pt x="5117" y="6592"/>
                      <a:pt x="5299" y="6592"/>
                    </a:cubicBezTo>
                    <a:cubicBezTo>
                      <a:pt x="5484" y="6592"/>
                      <a:pt x="5655" y="6518"/>
                      <a:pt x="5783" y="6378"/>
                    </a:cubicBezTo>
                    <a:cubicBezTo>
                      <a:pt x="6050" y="6091"/>
                      <a:pt x="6050" y="5623"/>
                      <a:pt x="5783" y="5336"/>
                    </a:cubicBezTo>
                    <a:lnTo>
                      <a:pt x="4054" y="3466"/>
                    </a:lnTo>
                    <a:cubicBezTo>
                      <a:pt x="3924" y="3328"/>
                      <a:pt x="3753" y="3247"/>
                      <a:pt x="3570" y="3247"/>
                    </a:cubicBezTo>
                    <a:close/>
                    <a:moveTo>
                      <a:pt x="17889" y="3247"/>
                    </a:moveTo>
                    <a:cubicBezTo>
                      <a:pt x="17707" y="3247"/>
                      <a:pt x="17535" y="3325"/>
                      <a:pt x="17406" y="3466"/>
                    </a:cubicBezTo>
                    <a:lnTo>
                      <a:pt x="15677" y="5332"/>
                    </a:lnTo>
                    <a:cubicBezTo>
                      <a:pt x="15547" y="5472"/>
                      <a:pt x="15478" y="5660"/>
                      <a:pt x="15478" y="5855"/>
                    </a:cubicBezTo>
                    <a:cubicBezTo>
                      <a:pt x="15478" y="6054"/>
                      <a:pt x="15547" y="6238"/>
                      <a:pt x="15677" y="6378"/>
                    </a:cubicBezTo>
                    <a:cubicBezTo>
                      <a:pt x="15806" y="6518"/>
                      <a:pt x="15976" y="6592"/>
                      <a:pt x="16160" y="6592"/>
                    </a:cubicBezTo>
                    <a:cubicBezTo>
                      <a:pt x="16342" y="6592"/>
                      <a:pt x="16515" y="6516"/>
                      <a:pt x="16644" y="6378"/>
                    </a:cubicBezTo>
                    <a:lnTo>
                      <a:pt x="18373" y="4504"/>
                    </a:lnTo>
                    <a:cubicBezTo>
                      <a:pt x="18502" y="4364"/>
                      <a:pt x="18572" y="4182"/>
                      <a:pt x="18572" y="3985"/>
                    </a:cubicBezTo>
                    <a:cubicBezTo>
                      <a:pt x="18572" y="3791"/>
                      <a:pt x="18502" y="3602"/>
                      <a:pt x="18373" y="3462"/>
                    </a:cubicBezTo>
                    <a:cubicBezTo>
                      <a:pt x="18244" y="3324"/>
                      <a:pt x="18071" y="3247"/>
                      <a:pt x="17889" y="3247"/>
                    </a:cubicBezTo>
                    <a:close/>
                    <a:moveTo>
                      <a:pt x="10742" y="6245"/>
                    </a:moveTo>
                    <a:cubicBezTo>
                      <a:pt x="8004" y="6245"/>
                      <a:pt x="5775" y="8654"/>
                      <a:pt x="5775" y="11612"/>
                    </a:cubicBezTo>
                    <a:cubicBezTo>
                      <a:pt x="5775" y="13742"/>
                      <a:pt x="6904" y="16089"/>
                      <a:pt x="8457" y="17291"/>
                    </a:cubicBezTo>
                    <a:lnTo>
                      <a:pt x="8457" y="20425"/>
                    </a:lnTo>
                    <a:cubicBezTo>
                      <a:pt x="8457" y="20755"/>
                      <a:pt x="8662" y="21041"/>
                      <a:pt x="8955" y="21124"/>
                    </a:cubicBezTo>
                    <a:lnTo>
                      <a:pt x="10573" y="21577"/>
                    </a:lnTo>
                    <a:cubicBezTo>
                      <a:pt x="10628" y="21591"/>
                      <a:pt x="10685" y="21600"/>
                      <a:pt x="10742" y="21600"/>
                    </a:cubicBezTo>
                    <a:cubicBezTo>
                      <a:pt x="10799" y="21600"/>
                      <a:pt x="10853" y="21591"/>
                      <a:pt x="10908" y="21577"/>
                    </a:cubicBezTo>
                    <a:lnTo>
                      <a:pt x="12525" y="21124"/>
                    </a:lnTo>
                    <a:cubicBezTo>
                      <a:pt x="12819" y="21041"/>
                      <a:pt x="13024" y="20752"/>
                      <a:pt x="13024" y="20425"/>
                    </a:cubicBezTo>
                    <a:lnTo>
                      <a:pt x="13024" y="17291"/>
                    </a:lnTo>
                    <a:cubicBezTo>
                      <a:pt x="14577" y="16089"/>
                      <a:pt x="15705" y="13742"/>
                      <a:pt x="15705" y="11612"/>
                    </a:cubicBezTo>
                    <a:cubicBezTo>
                      <a:pt x="15705" y="8654"/>
                      <a:pt x="13478" y="6245"/>
                      <a:pt x="10742" y="6245"/>
                    </a:cubicBezTo>
                    <a:close/>
                    <a:moveTo>
                      <a:pt x="10742" y="7693"/>
                    </a:moveTo>
                    <a:cubicBezTo>
                      <a:pt x="12741" y="7693"/>
                      <a:pt x="14366" y="9453"/>
                      <a:pt x="14366" y="11616"/>
                    </a:cubicBezTo>
                    <a:cubicBezTo>
                      <a:pt x="14368" y="13412"/>
                      <a:pt x="13315" y="15469"/>
                      <a:pt x="11970" y="16303"/>
                    </a:cubicBezTo>
                    <a:cubicBezTo>
                      <a:pt x="11706" y="16468"/>
                      <a:pt x="11576" y="16801"/>
                      <a:pt x="11655" y="17119"/>
                    </a:cubicBezTo>
                    <a:cubicBezTo>
                      <a:pt x="11664" y="17153"/>
                      <a:pt x="11675" y="17186"/>
                      <a:pt x="11688" y="17217"/>
                    </a:cubicBezTo>
                    <a:lnTo>
                      <a:pt x="11688" y="17896"/>
                    </a:lnTo>
                    <a:lnTo>
                      <a:pt x="9793" y="17896"/>
                    </a:lnTo>
                    <a:lnTo>
                      <a:pt x="9793" y="17217"/>
                    </a:lnTo>
                    <a:cubicBezTo>
                      <a:pt x="9806" y="17186"/>
                      <a:pt x="9816" y="17153"/>
                      <a:pt x="9825" y="17119"/>
                    </a:cubicBezTo>
                    <a:cubicBezTo>
                      <a:pt x="9902" y="16804"/>
                      <a:pt x="9773" y="16468"/>
                      <a:pt x="9511" y="16303"/>
                    </a:cubicBezTo>
                    <a:cubicBezTo>
                      <a:pt x="8167" y="15469"/>
                      <a:pt x="7115" y="13412"/>
                      <a:pt x="7115" y="11616"/>
                    </a:cubicBezTo>
                    <a:cubicBezTo>
                      <a:pt x="7115" y="9453"/>
                      <a:pt x="8741" y="7693"/>
                      <a:pt x="10742" y="7693"/>
                    </a:cubicBezTo>
                    <a:close/>
                    <a:moveTo>
                      <a:pt x="682" y="10866"/>
                    </a:moveTo>
                    <a:cubicBezTo>
                      <a:pt x="305" y="10866"/>
                      <a:pt x="0" y="11196"/>
                      <a:pt x="0" y="11604"/>
                    </a:cubicBezTo>
                    <a:cubicBezTo>
                      <a:pt x="0" y="12009"/>
                      <a:pt x="305" y="12342"/>
                      <a:pt x="682" y="12342"/>
                    </a:cubicBezTo>
                    <a:lnTo>
                      <a:pt x="3130" y="12342"/>
                    </a:lnTo>
                    <a:cubicBezTo>
                      <a:pt x="3505" y="12342"/>
                      <a:pt x="3808" y="12009"/>
                      <a:pt x="3808" y="11604"/>
                    </a:cubicBezTo>
                    <a:cubicBezTo>
                      <a:pt x="3808" y="11196"/>
                      <a:pt x="3505" y="10866"/>
                      <a:pt x="3130" y="10866"/>
                    </a:cubicBezTo>
                    <a:lnTo>
                      <a:pt x="682" y="10866"/>
                    </a:lnTo>
                    <a:close/>
                    <a:moveTo>
                      <a:pt x="18470" y="10866"/>
                    </a:moveTo>
                    <a:cubicBezTo>
                      <a:pt x="18095" y="10866"/>
                      <a:pt x="17788" y="11196"/>
                      <a:pt x="17788" y="11604"/>
                    </a:cubicBezTo>
                    <a:cubicBezTo>
                      <a:pt x="17788" y="12009"/>
                      <a:pt x="18095" y="12342"/>
                      <a:pt x="18470" y="12342"/>
                    </a:cubicBezTo>
                    <a:lnTo>
                      <a:pt x="20918" y="12342"/>
                    </a:lnTo>
                    <a:cubicBezTo>
                      <a:pt x="21295" y="12342"/>
                      <a:pt x="21600" y="12009"/>
                      <a:pt x="21600" y="11604"/>
                    </a:cubicBezTo>
                    <a:cubicBezTo>
                      <a:pt x="21600" y="11196"/>
                      <a:pt x="21295" y="10866"/>
                      <a:pt x="20918" y="10866"/>
                    </a:cubicBezTo>
                    <a:lnTo>
                      <a:pt x="18470" y="10866"/>
                    </a:lnTo>
                    <a:close/>
                    <a:moveTo>
                      <a:pt x="5299" y="16737"/>
                    </a:moveTo>
                    <a:cubicBezTo>
                      <a:pt x="5117" y="16737"/>
                      <a:pt x="4945" y="16811"/>
                      <a:pt x="4815" y="16951"/>
                    </a:cubicBezTo>
                    <a:lnTo>
                      <a:pt x="3086" y="18821"/>
                    </a:lnTo>
                    <a:cubicBezTo>
                      <a:pt x="2820" y="19111"/>
                      <a:pt x="2820" y="19580"/>
                      <a:pt x="3086" y="19867"/>
                    </a:cubicBezTo>
                    <a:cubicBezTo>
                      <a:pt x="3215" y="20007"/>
                      <a:pt x="3388" y="20082"/>
                      <a:pt x="3570" y="20082"/>
                    </a:cubicBezTo>
                    <a:cubicBezTo>
                      <a:pt x="3753" y="20082"/>
                      <a:pt x="3924" y="20007"/>
                      <a:pt x="4054" y="19867"/>
                    </a:cubicBezTo>
                    <a:lnTo>
                      <a:pt x="5783" y="17993"/>
                    </a:lnTo>
                    <a:cubicBezTo>
                      <a:pt x="5912" y="17856"/>
                      <a:pt x="5981" y="17669"/>
                      <a:pt x="5981" y="17474"/>
                    </a:cubicBezTo>
                    <a:cubicBezTo>
                      <a:pt x="5981" y="17277"/>
                      <a:pt x="5912" y="17092"/>
                      <a:pt x="5783" y="16951"/>
                    </a:cubicBezTo>
                    <a:cubicBezTo>
                      <a:pt x="5655" y="16811"/>
                      <a:pt x="5484" y="16737"/>
                      <a:pt x="5299" y="16737"/>
                    </a:cubicBezTo>
                    <a:close/>
                    <a:moveTo>
                      <a:pt x="16160" y="16737"/>
                    </a:moveTo>
                    <a:cubicBezTo>
                      <a:pt x="15978" y="16737"/>
                      <a:pt x="15806" y="16811"/>
                      <a:pt x="15677" y="16951"/>
                    </a:cubicBezTo>
                    <a:cubicBezTo>
                      <a:pt x="15547" y="17092"/>
                      <a:pt x="15478" y="17277"/>
                      <a:pt x="15478" y="17474"/>
                    </a:cubicBezTo>
                    <a:cubicBezTo>
                      <a:pt x="15478" y="17669"/>
                      <a:pt x="15547" y="17856"/>
                      <a:pt x="15677" y="17993"/>
                    </a:cubicBezTo>
                    <a:lnTo>
                      <a:pt x="17409" y="19867"/>
                    </a:lnTo>
                    <a:cubicBezTo>
                      <a:pt x="17536" y="20007"/>
                      <a:pt x="17707" y="20082"/>
                      <a:pt x="17889" y="20082"/>
                    </a:cubicBezTo>
                    <a:cubicBezTo>
                      <a:pt x="18071" y="20082"/>
                      <a:pt x="18244" y="20007"/>
                      <a:pt x="18373" y="19867"/>
                    </a:cubicBezTo>
                    <a:cubicBezTo>
                      <a:pt x="18638" y="19578"/>
                      <a:pt x="18638" y="19108"/>
                      <a:pt x="18373" y="18821"/>
                    </a:cubicBezTo>
                    <a:cubicBezTo>
                      <a:pt x="18373" y="18821"/>
                      <a:pt x="16640" y="16951"/>
                      <a:pt x="16640" y="16951"/>
                    </a:cubicBezTo>
                    <a:cubicBezTo>
                      <a:pt x="16513" y="16811"/>
                      <a:pt x="16342" y="16737"/>
                      <a:pt x="16160" y="16737"/>
                    </a:cubicBezTo>
                    <a:close/>
                    <a:moveTo>
                      <a:pt x="9797" y="18985"/>
                    </a:moveTo>
                    <a:lnTo>
                      <a:pt x="11688" y="18985"/>
                    </a:lnTo>
                    <a:cubicBezTo>
                      <a:pt x="11688" y="18985"/>
                      <a:pt x="11688" y="19863"/>
                      <a:pt x="11688" y="19863"/>
                    </a:cubicBezTo>
                    <a:lnTo>
                      <a:pt x="10742" y="20129"/>
                    </a:lnTo>
                    <a:lnTo>
                      <a:pt x="9797" y="19863"/>
                    </a:lnTo>
                    <a:lnTo>
                      <a:pt x="9797" y="18985"/>
                    </a:lnTo>
                    <a:close/>
                  </a:path>
                </a:pathLst>
              </a:custGeom>
              <a:solidFill>
                <a:srgbClr val="FFFFFF"/>
              </a:solidFill>
              <a:ln w="12700" cap="flat">
                <a:noFill/>
                <a:miter lim="400000"/>
              </a:ln>
              <a:effectLst/>
            </p:spPr>
            <p:txBody>
              <a:bodyPr wrap="square" lIns="24738" tIns="24738" rIns="24738" bIns="24738" numCol="1" anchor="ctr">
                <a:noAutofit/>
              </a:bodyPr>
              <a:lstStyle/>
              <a:p>
                <a:pPr defTabSz="161135">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948">
                  <a:latin typeface="Arial" panose="020B0604020202020204" pitchFamily="34" charset="0"/>
                  <a:ea typeface="微软雅黑" panose="020B0503020204020204" pitchFamily="34" charset="-122"/>
                  <a:sym typeface="Arial" panose="020B0604020202020204" pitchFamily="34" charset="0"/>
                </a:endParaRPr>
              </a:p>
            </p:txBody>
          </p:sp>
        </p:grpSp>
      </p:grpSp>
      <p:grpSp>
        <p:nvGrpSpPr>
          <p:cNvPr id="62" name="组合 61"/>
          <p:cNvGrpSpPr/>
          <p:nvPr/>
        </p:nvGrpSpPr>
        <p:grpSpPr>
          <a:xfrm>
            <a:off x="2735009" y="3205940"/>
            <a:ext cx="1515723" cy="1474648"/>
            <a:chOff x="6645500" y="8544464"/>
            <a:chExt cx="4116217" cy="3922381"/>
          </a:xfrm>
        </p:grpSpPr>
        <p:sp>
          <p:nvSpPr>
            <p:cNvPr id="30" name="Shape 528"/>
            <p:cNvSpPr/>
            <p:nvPr/>
          </p:nvSpPr>
          <p:spPr>
            <a:xfrm>
              <a:off x="6645500" y="11414542"/>
              <a:ext cx="4116217" cy="1052303"/>
            </a:xfrm>
            <a:prstGeom prst="rect">
              <a:avLst/>
            </a:prstGeom>
            <a:ln w="12700">
              <a:miter lim="400000"/>
            </a:ln>
            <a:extLst>
              <a:ext uri="{C572A759-6A51-4108-AA02-DFA0A04FC94B}">
                <ma14:wrappingTextBoxFlag xmlns:ma14="http://schemas.microsoft.com/office/mac/drawingml/2011/main" xmlns="" val="1"/>
              </a:ext>
            </a:extLst>
          </p:spPr>
          <p:txBody>
            <a:bodyPr lIns="0" tIns="0" rIns="0" bIns="0">
              <a:spAutoFit/>
            </a:bodyPr>
            <a:lstStyle/>
            <a:p>
              <a:pPr lvl="0" algn="ctr">
                <a:lnSpc>
                  <a:spcPct val="110000"/>
                </a:lnSpc>
                <a:defRPr sz="1800"/>
              </a:pPr>
              <a:r>
                <a:rPr lang="zh-CN" altLang="en-US" sz="909" b="1" dirty="0">
                  <a:solidFill>
                    <a:srgbClr val="CB0B0B"/>
                  </a:solidFill>
                  <a:latin typeface="Arial" panose="020B0604020202020204" pitchFamily="34" charset="0"/>
                  <a:ea typeface="微软雅黑" panose="020B0503020204020204" pitchFamily="34" charset="-122"/>
                  <a:cs typeface="Roboto Bold"/>
                  <a:sym typeface="Arial" panose="020B0604020202020204" pitchFamily="34" charset="0"/>
                </a:rPr>
                <a:t>正式上线运营</a:t>
              </a:r>
              <a:endParaRPr sz="909" b="1" dirty="0">
                <a:solidFill>
                  <a:srgbClr val="CB0B0B"/>
                </a:solidFill>
                <a:latin typeface="Arial" panose="020B0604020202020204" pitchFamily="34" charset="0"/>
                <a:ea typeface="微软雅黑" panose="020B0503020204020204" pitchFamily="34" charset="-122"/>
                <a:cs typeface="Roboto Bold"/>
                <a:sym typeface="Arial" panose="020B0604020202020204" pitchFamily="34" charset="0"/>
              </a:endParaRPr>
            </a:p>
            <a:p>
              <a:pPr>
                <a:lnSpc>
                  <a:spcPct val="110000"/>
                </a:lnSpc>
                <a:defRPr sz="1800"/>
              </a:pPr>
              <a:r>
                <a:rPr lang="zh-CN" altLang="en-US" sz="714" kern="100" dirty="0">
                  <a:solidFill>
                    <a:schemeClr val="tx1">
                      <a:lumMod val="65000"/>
                      <a:lumOff val="35000"/>
                    </a:schemeClr>
                  </a:solidFill>
                  <a:latin typeface="Arial" panose="020B0604020202020204" pitchFamily="34" charset="0"/>
                  <a:ea typeface="微软雅黑" panose="020B0503020204020204" pitchFamily="34" charset="-122"/>
                  <a:sym typeface="Arial" panose="020B0604020202020204" pitchFamily="34" charset="0"/>
                </a:rPr>
                <a:t>单击添加公测期工作描述文字内容单击添加公测期工作描述文字</a:t>
              </a:r>
              <a:r>
                <a:rPr lang="zh-CN" altLang="en-US" sz="714" kern="100" dirty="0">
                  <a:solidFill>
                    <a:schemeClr val="bg2"/>
                  </a:solidFill>
                  <a:latin typeface="Arial" panose="020B0604020202020204" pitchFamily="34" charset="0"/>
                  <a:ea typeface="微软雅黑" panose="020B0503020204020204" pitchFamily="34" charset="-122"/>
                  <a:sym typeface="Arial" panose="020B0604020202020204" pitchFamily="34" charset="0"/>
                </a:rPr>
                <a:t>内容</a:t>
              </a:r>
              <a:endParaRPr lang="zh-CN" altLang="en-US" sz="714" dirty="0">
                <a:solidFill>
                  <a:schemeClr val="bg2"/>
                </a:solidFill>
                <a:latin typeface="Arial" panose="020B0604020202020204" pitchFamily="34" charset="0"/>
                <a:ea typeface="微软雅黑" panose="020B0503020204020204" pitchFamily="34" charset="-122"/>
                <a:cs typeface="Roboto Light"/>
                <a:sym typeface="Arial" panose="020B0604020202020204" pitchFamily="34" charset="0"/>
              </a:endParaRPr>
            </a:p>
          </p:txBody>
        </p:sp>
        <p:pic>
          <p:nvPicPr>
            <p:cNvPr id="52" name="05_How We Work_Done.jpg"/>
            <p:cNvPicPr/>
            <p:nvPr/>
          </p:nvPicPr>
          <p:blipFill>
            <a:blip r:embed="rId3" cstate="screen">
              <a:extLst>
                <a:ext uri="{28A0092B-C50C-407E-A947-70E740481C1C}">
                  <a14:useLocalDpi xmlns:a14="http://schemas.microsoft.com/office/drawing/2010/main"/>
                </a:ext>
              </a:extLst>
            </a:blip>
            <a:stretch>
              <a:fillRect/>
            </a:stretch>
          </p:blipFill>
          <p:spPr>
            <a:xfrm>
              <a:off x="7414419" y="8544464"/>
              <a:ext cx="2654697" cy="2654697"/>
            </a:xfrm>
            <a:prstGeom prst="roundRect">
              <a:avLst>
                <a:gd name="adj" fmla="val 13617"/>
              </a:avLst>
            </a:prstGeom>
            <a:solidFill>
              <a:srgbClr val="FFFFFF">
                <a:shade val="85000"/>
              </a:srgbClr>
            </a:solidFill>
            <a:ln>
              <a:noFill/>
            </a:ln>
            <a:effectLst/>
          </p:spPr>
        </p:pic>
      </p:gr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4076126294"/>
      </p:ext>
    </p:extLst>
  </p:cSld>
  <p:clrMapOvr>
    <a:masterClrMapping/>
  </p:clrMapOvr>
  <mc:AlternateContent xmlns:mc="http://schemas.openxmlformats.org/markup-compatibility/2006" xmlns:p14="http://schemas.microsoft.com/office/powerpoint/2010/main">
    <mc:Choice Requires="p14">
      <p:transition spd="slow" p14:dur="900" advClick="0" advTm="0">
        <p14:warp dir="in"/>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48"/>
                                        </p:tgtEl>
                                        <p:attrNameLst>
                                          <p:attrName>style.visibility</p:attrName>
                                        </p:attrNameLst>
                                      </p:cBhvr>
                                      <p:to>
                                        <p:strVal val="visible"/>
                                      </p:to>
                                    </p:set>
                                    <p:animEffect transition="in" filter="wipe(down)">
                                      <p:cBhvr>
                                        <p:cTn id="7" dur="1000"/>
                                        <p:tgtEl>
                                          <p:spTgt spid="48"/>
                                        </p:tgtEl>
                                      </p:cBhvr>
                                    </p:animEffect>
                                  </p:childTnLst>
                                </p:cTn>
                              </p:par>
                              <p:par>
                                <p:cTn id="8" presetID="53" presetClass="entr" presetSubtype="16" fill="hold" nodeType="withEffect">
                                  <p:stCondLst>
                                    <p:cond delay="500"/>
                                  </p:stCondLst>
                                  <p:childTnLst>
                                    <p:set>
                                      <p:cBhvr>
                                        <p:cTn id="9" dur="1" fill="hold">
                                          <p:stCondLst>
                                            <p:cond delay="0"/>
                                          </p:stCondLst>
                                        </p:cTn>
                                        <p:tgtEl>
                                          <p:spTgt spid="56"/>
                                        </p:tgtEl>
                                        <p:attrNameLst>
                                          <p:attrName>style.visibility</p:attrName>
                                        </p:attrNameLst>
                                      </p:cBhvr>
                                      <p:to>
                                        <p:strVal val="visible"/>
                                      </p:to>
                                    </p:set>
                                    <p:anim calcmode="lin" valueType="num">
                                      <p:cBhvr>
                                        <p:cTn id="10" dur="500" fill="hold"/>
                                        <p:tgtEl>
                                          <p:spTgt spid="56"/>
                                        </p:tgtEl>
                                        <p:attrNameLst>
                                          <p:attrName>ppt_w</p:attrName>
                                        </p:attrNameLst>
                                      </p:cBhvr>
                                      <p:tavLst>
                                        <p:tav tm="0">
                                          <p:val>
                                            <p:fltVal val="0"/>
                                          </p:val>
                                        </p:tav>
                                        <p:tav tm="100000">
                                          <p:val>
                                            <p:strVal val="#ppt_w"/>
                                          </p:val>
                                        </p:tav>
                                      </p:tavLst>
                                    </p:anim>
                                    <p:anim calcmode="lin" valueType="num">
                                      <p:cBhvr>
                                        <p:cTn id="11" dur="500" fill="hold"/>
                                        <p:tgtEl>
                                          <p:spTgt spid="56"/>
                                        </p:tgtEl>
                                        <p:attrNameLst>
                                          <p:attrName>ppt_h</p:attrName>
                                        </p:attrNameLst>
                                      </p:cBhvr>
                                      <p:tavLst>
                                        <p:tav tm="0">
                                          <p:val>
                                            <p:fltVal val="0"/>
                                          </p:val>
                                        </p:tav>
                                        <p:tav tm="100000">
                                          <p:val>
                                            <p:strVal val="#ppt_h"/>
                                          </p:val>
                                        </p:tav>
                                      </p:tavLst>
                                    </p:anim>
                                    <p:animEffect transition="in" filter="fade">
                                      <p:cBhvr>
                                        <p:cTn id="12" dur="500"/>
                                        <p:tgtEl>
                                          <p:spTgt spid="56"/>
                                        </p:tgtEl>
                                      </p:cBhvr>
                                    </p:animEffect>
                                  </p:childTnLst>
                                </p:cTn>
                              </p:par>
                            </p:childTnLst>
                          </p:cTn>
                        </p:par>
                        <p:par>
                          <p:cTn id="13" fill="hold">
                            <p:stCondLst>
                              <p:cond delay="1000"/>
                            </p:stCondLst>
                            <p:childTnLst>
                              <p:par>
                                <p:cTn id="14" presetID="22" presetClass="entr" presetSubtype="4" fill="hold" grpId="0" nodeType="afterEffect">
                                  <p:stCondLst>
                                    <p:cond delay="0"/>
                                  </p:stCondLst>
                                  <p:childTnLst>
                                    <p:set>
                                      <p:cBhvr>
                                        <p:cTn id="15" dur="1" fill="hold">
                                          <p:stCondLst>
                                            <p:cond delay="0"/>
                                          </p:stCondLst>
                                        </p:cTn>
                                        <p:tgtEl>
                                          <p:spTgt spid="23"/>
                                        </p:tgtEl>
                                        <p:attrNameLst>
                                          <p:attrName>style.visibility</p:attrName>
                                        </p:attrNameLst>
                                      </p:cBhvr>
                                      <p:to>
                                        <p:strVal val="visible"/>
                                      </p:to>
                                    </p:set>
                                    <p:animEffect transition="in" filter="wipe(down)">
                                      <p:cBhvr>
                                        <p:cTn id="16" dur="1000"/>
                                        <p:tgtEl>
                                          <p:spTgt spid="23"/>
                                        </p:tgtEl>
                                      </p:cBhvr>
                                    </p:animEffect>
                                  </p:childTnLst>
                                </p:cTn>
                              </p:par>
                              <p:par>
                                <p:cTn id="17" presetID="53" presetClass="entr" presetSubtype="16" fill="hold" nodeType="withEffect">
                                  <p:stCondLst>
                                    <p:cond delay="500"/>
                                  </p:stCondLst>
                                  <p:childTnLst>
                                    <p:set>
                                      <p:cBhvr>
                                        <p:cTn id="18" dur="1" fill="hold">
                                          <p:stCondLst>
                                            <p:cond delay="0"/>
                                          </p:stCondLst>
                                        </p:cTn>
                                        <p:tgtEl>
                                          <p:spTgt spid="57"/>
                                        </p:tgtEl>
                                        <p:attrNameLst>
                                          <p:attrName>style.visibility</p:attrName>
                                        </p:attrNameLst>
                                      </p:cBhvr>
                                      <p:to>
                                        <p:strVal val="visible"/>
                                      </p:to>
                                    </p:set>
                                    <p:anim calcmode="lin" valueType="num">
                                      <p:cBhvr>
                                        <p:cTn id="19" dur="500" fill="hold"/>
                                        <p:tgtEl>
                                          <p:spTgt spid="57"/>
                                        </p:tgtEl>
                                        <p:attrNameLst>
                                          <p:attrName>ppt_w</p:attrName>
                                        </p:attrNameLst>
                                      </p:cBhvr>
                                      <p:tavLst>
                                        <p:tav tm="0">
                                          <p:val>
                                            <p:fltVal val="0"/>
                                          </p:val>
                                        </p:tav>
                                        <p:tav tm="100000">
                                          <p:val>
                                            <p:strVal val="#ppt_w"/>
                                          </p:val>
                                        </p:tav>
                                      </p:tavLst>
                                    </p:anim>
                                    <p:anim calcmode="lin" valueType="num">
                                      <p:cBhvr>
                                        <p:cTn id="20" dur="500" fill="hold"/>
                                        <p:tgtEl>
                                          <p:spTgt spid="57"/>
                                        </p:tgtEl>
                                        <p:attrNameLst>
                                          <p:attrName>ppt_h</p:attrName>
                                        </p:attrNameLst>
                                      </p:cBhvr>
                                      <p:tavLst>
                                        <p:tav tm="0">
                                          <p:val>
                                            <p:fltVal val="0"/>
                                          </p:val>
                                        </p:tav>
                                        <p:tav tm="100000">
                                          <p:val>
                                            <p:strVal val="#ppt_h"/>
                                          </p:val>
                                        </p:tav>
                                      </p:tavLst>
                                    </p:anim>
                                    <p:animEffect transition="in" filter="fade">
                                      <p:cBhvr>
                                        <p:cTn id="21" dur="500"/>
                                        <p:tgtEl>
                                          <p:spTgt spid="57"/>
                                        </p:tgtEl>
                                      </p:cBhvr>
                                    </p:animEffect>
                                  </p:childTnLst>
                                </p:cTn>
                              </p:par>
                            </p:childTnLst>
                          </p:cTn>
                        </p:par>
                        <p:par>
                          <p:cTn id="22" fill="hold">
                            <p:stCondLst>
                              <p:cond delay="2000"/>
                            </p:stCondLst>
                            <p:childTnLst>
                              <p:par>
                                <p:cTn id="23" presetID="22" presetClass="entr" presetSubtype="8" fill="hold" grpId="0" nodeType="afterEffect">
                                  <p:stCondLst>
                                    <p:cond delay="0"/>
                                  </p:stCondLst>
                                  <p:childTnLst>
                                    <p:set>
                                      <p:cBhvr>
                                        <p:cTn id="24" dur="1" fill="hold">
                                          <p:stCondLst>
                                            <p:cond delay="0"/>
                                          </p:stCondLst>
                                        </p:cTn>
                                        <p:tgtEl>
                                          <p:spTgt spid="24"/>
                                        </p:tgtEl>
                                        <p:attrNameLst>
                                          <p:attrName>style.visibility</p:attrName>
                                        </p:attrNameLst>
                                      </p:cBhvr>
                                      <p:to>
                                        <p:strVal val="visible"/>
                                      </p:to>
                                    </p:set>
                                    <p:animEffect transition="in" filter="wipe(left)">
                                      <p:cBhvr>
                                        <p:cTn id="25" dur="1000"/>
                                        <p:tgtEl>
                                          <p:spTgt spid="24"/>
                                        </p:tgtEl>
                                      </p:cBhvr>
                                    </p:animEffect>
                                  </p:childTnLst>
                                </p:cTn>
                              </p:par>
                              <p:par>
                                <p:cTn id="26" presetID="53" presetClass="entr" presetSubtype="16" fill="hold" nodeType="withEffect">
                                  <p:stCondLst>
                                    <p:cond delay="500"/>
                                  </p:stCondLst>
                                  <p:childTnLst>
                                    <p:set>
                                      <p:cBhvr>
                                        <p:cTn id="27" dur="1" fill="hold">
                                          <p:stCondLst>
                                            <p:cond delay="0"/>
                                          </p:stCondLst>
                                        </p:cTn>
                                        <p:tgtEl>
                                          <p:spTgt spid="58"/>
                                        </p:tgtEl>
                                        <p:attrNameLst>
                                          <p:attrName>style.visibility</p:attrName>
                                        </p:attrNameLst>
                                      </p:cBhvr>
                                      <p:to>
                                        <p:strVal val="visible"/>
                                      </p:to>
                                    </p:set>
                                    <p:anim calcmode="lin" valueType="num">
                                      <p:cBhvr>
                                        <p:cTn id="28" dur="500" fill="hold"/>
                                        <p:tgtEl>
                                          <p:spTgt spid="58"/>
                                        </p:tgtEl>
                                        <p:attrNameLst>
                                          <p:attrName>ppt_w</p:attrName>
                                        </p:attrNameLst>
                                      </p:cBhvr>
                                      <p:tavLst>
                                        <p:tav tm="0">
                                          <p:val>
                                            <p:fltVal val="0"/>
                                          </p:val>
                                        </p:tav>
                                        <p:tav tm="100000">
                                          <p:val>
                                            <p:strVal val="#ppt_w"/>
                                          </p:val>
                                        </p:tav>
                                      </p:tavLst>
                                    </p:anim>
                                    <p:anim calcmode="lin" valueType="num">
                                      <p:cBhvr>
                                        <p:cTn id="29" dur="500" fill="hold"/>
                                        <p:tgtEl>
                                          <p:spTgt spid="58"/>
                                        </p:tgtEl>
                                        <p:attrNameLst>
                                          <p:attrName>ppt_h</p:attrName>
                                        </p:attrNameLst>
                                      </p:cBhvr>
                                      <p:tavLst>
                                        <p:tav tm="0">
                                          <p:val>
                                            <p:fltVal val="0"/>
                                          </p:val>
                                        </p:tav>
                                        <p:tav tm="100000">
                                          <p:val>
                                            <p:strVal val="#ppt_h"/>
                                          </p:val>
                                        </p:tav>
                                      </p:tavLst>
                                    </p:anim>
                                    <p:animEffect transition="in" filter="fade">
                                      <p:cBhvr>
                                        <p:cTn id="30" dur="500"/>
                                        <p:tgtEl>
                                          <p:spTgt spid="58"/>
                                        </p:tgtEl>
                                      </p:cBhvr>
                                    </p:animEffect>
                                  </p:childTnLst>
                                </p:cTn>
                              </p:par>
                            </p:childTnLst>
                          </p:cTn>
                        </p:par>
                        <p:par>
                          <p:cTn id="31" fill="hold">
                            <p:stCondLst>
                              <p:cond delay="3000"/>
                            </p:stCondLst>
                            <p:childTnLst>
                              <p:par>
                                <p:cTn id="32" presetID="22" presetClass="entr" presetSubtype="8" fill="hold" grpId="0" nodeType="afterEffect">
                                  <p:stCondLst>
                                    <p:cond delay="0"/>
                                  </p:stCondLst>
                                  <p:childTnLst>
                                    <p:set>
                                      <p:cBhvr>
                                        <p:cTn id="33" dur="1" fill="hold">
                                          <p:stCondLst>
                                            <p:cond delay="0"/>
                                          </p:stCondLst>
                                        </p:cTn>
                                        <p:tgtEl>
                                          <p:spTgt spid="25"/>
                                        </p:tgtEl>
                                        <p:attrNameLst>
                                          <p:attrName>style.visibility</p:attrName>
                                        </p:attrNameLst>
                                      </p:cBhvr>
                                      <p:to>
                                        <p:strVal val="visible"/>
                                      </p:to>
                                    </p:set>
                                    <p:animEffect transition="in" filter="wipe(left)">
                                      <p:cBhvr>
                                        <p:cTn id="34" dur="1000"/>
                                        <p:tgtEl>
                                          <p:spTgt spid="25"/>
                                        </p:tgtEl>
                                      </p:cBhvr>
                                    </p:animEffect>
                                  </p:childTnLst>
                                </p:cTn>
                              </p:par>
                              <p:par>
                                <p:cTn id="35" presetID="53" presetClass="entr" presetSubtype="16" fill="hold" nodeType="withEffect">
                                  <p:stCondLst>
                                    <p:cond delay="500"/>
                                  </p:stCondLst>
                                  <p:childTnLst>
                                    <p:set>
                                      <p:cBhvr>
                                        <p:cTn id="36" dur="1" fill="hold">
                                          <p:stCondLst>
                                            <p:cond delay="0"/>
                                          </p:stCondLst>
                                        </p:cTn>
                                        <p:tgtEl>
                                          <p:spTgt spid="59"/>
                                        </p:tgtEl>
                                        <p:attrNameLst>
                                          <p:attrName>style.visibility</p:attrName>
                                        </p:attrNameLst>
                                      </p:cBhvr>
                                      <p:to>
                                        <p:strVal val="visible"/>
                                      </p:to>
                                    </p:set>
                                    <p:anim calcmode="lin" valueType="num">
                                      <p:cBhvr>
                                        <p:cTn id="37" dur="500" fill="hold"/>
                                        <p:tgtEl>
                                          <p:spTgt spid="59"/>
                                        </p:tgtEl>
                                        <p:attrNameLst>
                                          <p:attrName>ppt_w</p:attrName>
                                        </p:attrNameLst>
                                      </p:cBhvr>
                                      <p:tavLst>
                                        <p:tav tm="0">
                                          <p:val>
                                            <p:fltVal val="0"/>
                                          </p:val>
                                        </p:tav>
                                        <p:tav tm="100000">
                                          <p:val>
                                            <p:strVal val="#ppt_w"/>
                                          </p:val>
                                        </p:tav>
                                      </p:tavLst>
                                    </p:anim>
                                    <p:anim calcmode="lin" valueType="num">
                                      <p:cBhvr>
                                        <p:cTn id="38" dur="500" fill="hold"/>
                                        <p:tgtEl>
                                          <p:spTgt spid="59"/>
                                        </p:tgtEl>
                                        <p:attrNameLst>
                                          <p:attrName>ppt_h</p:attrName>
                                        </p:attrNameLst>
                                      </p:cBhvr>
                                      <p:tavLst>
                                        <p:tav tm="0">
                                          <p:val>
                                            <p:fltVal val="0"/>
                                          </p:val>
                                        </p:tav>
                                        <p:tav tm="100000">
                                          <p:val>
                                            <p:strVal val="#ppt_h"/>
                                          </p:val>
                                        </p:tav>
                                      </p:tavLst>
                                    </p:anim>
                                    <p:animEffect transition="in" filter="fade">
                                      <p:cBhvr>
                                        <p:cTn id="39" dur="500"/>
                                        <p:tgtEl>
                                          <p:spTgt spid="59"/>
                                        </p:tgtEl>
                                      </p:cBhvr>
                                    </p:animEffect>
                                  </p:childTnLst>
                                </p:cTn>
                              </p:par>
                            </p:childTnLst>
                          </p:cTn>
                        </p:par>
                        <p:par>
                          <p:cTn id="40" fill="hold">
                            <p:stCondLst>
                              <p:cond delay="4000"/>
                            </p:stCondLst>
                            <p:childTnLst>
                              <p:par>
                                <p:cTn id="41" presetID="22" presetClass="entr" presetSubtype="1" fill="hold" grpId="0" nodeType="afterEffect">
                                  <p:stCondLst>
                                    <p:cond delay="0"/>
                                  </p:stCondLst>
                                  <p:childTnLst>
                                    <p:set>
                                      <p:cBhvr>
                                        <p:cTn id="42" dur="1" fill="hold">
                                          <p:stCondLst>
                                            <p:cond delay="0"/>
                                          </p:stCondLst>
                                        </p:cTn>
                                        <p:tgtEl>
                                          <p:spTgt spid="20"/>
                                        </p:tgtEl>
                                        <p:attrNameLst>
                                          <p:attrName>style.visibility</p:attrName>
                                        </p:attrNameLst>
                                      </p:cBhvr>
                                      <p:to>
                                        <p:strVal val="visible"/>
                                      </p:to>
                                    </p:set>
                                    <p:animEffect transition="in" filter="wipe(up)">
                                      <p:cBhvr>
                                        <p:cTn id="43" dur="1000"/>
                                        <p:tgtEl>
                                          <p:spTgt spid="20"/>
                                        </p:tgtEl>
                                      </p:cBhvr>
                                    </p:animEffect>
                                  </p:childTnLst>
                                </p:cTn>
                              </p:par>
                              <p:par>
                                <p:cTn id="44" presetID="53" presetClass="entr" presetSubtype="16" fill="hold" nodeType="withEffect">
                                  <p:stCondLst>
                                    <p:cond delay="500"/>
                                  </p:stCondLst>
                                  <p:childTnLst>
                                    <p:set>
                                      <p:cBhvr>
                                        <p:cTn id="45" dur="1" fill="hold">
                                          <p:stCondLst>
                                            <p:cond delay="0"/>
                                          </p:stCondLst>
                                        </p:cTn>
                                        <p:tgtEl>
                                          <p:spTgt spid="60"/>
                                        </p:tgtEl>
                                        <p:attrNameLst>
                                          <p:attrName>style.visibility</p:attrName>
                                        </p:attrNameLst>
                                      </p:cBhvr>
                                      <p:to>
                                        <p:strVal val="visible"/>
                                      </p:to>
                                    </p:set>
                                    <p:anim calcmode="lin" valueType="num">
                                      <p:cBhvr>
                                        <p:cTn id="46" dur="500" fill="hold"/>
                                        <p:tgtEl>
                                          <p:spTgt spid="60"/>
                                        </p:tgtEl>
                                        <p:attrNameLst>
                                          <p:attrName>ppt_w</p:attrName>
                                        </p:attrNameLst>
                                      </p:cBhvr>
                                      <p:tavLst>
                                        <p:tav tm="0">
                                          <p:val>
                                            <p:fltVal val="0"/>
                                          </p:val>
                                        </p:tav>
                                        <p:tav tm="100000">
                                          <p:val>
                                            <p:strVal val="#ppt_w"/>
                                          </p:val>
                                        </p:tav>
                                      </p:tavLst>
                                    </p:anim>
                                    <p:anim calcmode="lin" valueType="num">
                                      <p:cBhvr>
                                        <p:cTn id="47" dur="500" fill="hold"/>
                                        <p:tgtEl>
                                          <p:spTgt spid="60"/>
                                        </p:tgtEl>
                                        <p:attrNameLst>
                                          <p:attrName>ppt_h</p:attrName>
                                        </p:attrNameLst>
                                      </p:cBhvr>
                                      <p:tavLst>
                                        <p:tav tm="0">
                                          <p:val>
                                            <p:fltVal val="0"/>
                                          </p:val>
                                        </p:tav>
                                        <p:tav tm="100000">
                                          <p:val>
                                            <p:strVal val="#ppt_h"/>
                                          </p:val>
                                        </p:tav>
                                      </p:tavLst>
                                    </p:anim>
                                    <p:animEffect transition="in" filter="fade">
                                      <p:cBhvr>
                                        <p:cTn id="48" dur="500"/>
                                        <p:tgtEl>
                                          <p:spTgt spid="60"/>
                                        </p:tgtEl>
                                      </p:cBhvr>
                                    </p:animEffect>
                                  </p:childTnLst>
                                </p:cTn>
                              </p:par>
                            </p:childTnLst>
                          </p:cTn>
                        </p:par>
                        <p:par>
                          <p:cTn id="49" fill="hold">
                            <p:stCondLst>
                              <p:cond delay="5000"/>
                            </p:stCondLst>
                            <p:childTnLst>
                              <p:par>
                                <p:cTn id="50" presetID="22" presetClass="entr" presetSubtype="2" fill="hold" grpId="0" nodeType="afterEffect">
                                  <p:stCondLst>
                                    <p:cond delay="0"/>
                                  </p:stCondLst>
                                  <p:childTnLst>
                                    <p:set>
                                      <p:cBhvr>
                                        <p:cTn id="51" dur="1" fill="hold">
                                          <p:stCondLst>
                                            <p:cond delay="0"/>
                                          </p:stCondLst>
                                        </p:cTn>
                                        <p:tgtEl>
                                          <p:spTgt spid="22"/>
                                        </p:tgtEl>
                                        <p:attrNameLst>
                                          <p:attrName>style.visibility</p:attrName>
                                        </p:attrNameLst>
                                      </p:cBhvr>
                                      <p:to>
                                        <p:strVal val="visible"/>
                                      </p:to>
                                    </p:set>
                                    <p:animEffect transition="in" filter="wipe(right)">
                                      <p:cBhvr>
                                        <p:cTn id="52" dur="1000"/>
                                        <p:tgtEl>
                                          <p:spTgt spid="22"/>
                                        </p:tgtEl>
                                      </p:cBhvr>
                                    </p:animEffect>
                                  </p:childTnLst>
                                </p:cTn>
                              </p:par>
                              <p:par>
                                <p:cTn id="53" presetID="53" presetClass="entr" presetSubtype="16" fill="hold" nodeType="withEffect">
                                  <p:stCondLst>
                                    <p:cond delay="500"/>
                                  </p:stCondLst>
                                  <p:childTnLst>
                                    <p:set>
                                      <p:cBhvr>
                                        <p:cTn id="54" dur="1" fill="hold">
                                          <p:stCondLst>
                                            <p:cond delay="0"/>
                                          </p:stCondLst>
                                        </p:cTn>
                                        <p:tgtEl>
                                          <p:spTgt spid="61"/>
                                        </p:tgtEl>
                                        <p:attrNameLst>
                                          <p:attrName>style.visibility</p:attrName>
                                        </p:attrNameLst>
                                      </p:cBhvr>
                                      <p:to>
                                        <p:strVal val="visible"/>
                                      </p:to>
                                    </p:set>
                                    <p:anim calcmode="lin" valueType="num">
                                      <p:cBhvr>
                                        <p:cTn id="55" dur="500" fill="hold"/>
                                        <p:tgtEl>
                                          <p:spTgt spid="61"/>
                                        </p:tgtEl>
                                        <p:attrNameLst>
                                          <p:attrName>ppt_w</p:attrName>
                                        </p:attrNameLst>
                                      </p:cBhvr>
                                      <p:tavLst>
                                        <p:tav tm="0">
                                          <p:val>
                                            <p:fltVal val="0"/>
                                          </p:val>
                                        </p:tav>
                                        <p:tav tm="100000">
                                          <p:val>
                                            <p:strVal val="#ppt_w"/>
                                          </p:val>
                                        </p:tav>
                                      </p:tavLst>
                                    </p:anim>
                                    <p:anim calcmode="lin" valueType="num">
                                      <p:cBhvr>
                                        <p:cTn id="56" dur="500" fill="hold"/>
                                        <p:tgtEl>
                                          <p:spTgt spid="61"/>
                                        </p:tgtEl>
                                        <p:attrNameLst>
                                          <p:attrName>ppt_h</p:attrName>
                                        </p:attrNameLst>
                                      </p:cBhvr>
                                      <p:tavLst>
                                        <p:tav tm="0">
                                          <p:val>
                                            <p:fltVal val="0"/>
                                          </p:val>
                                        </p:tav>
                                        <p:tav tm="100000">
                                          <p:val>
                                            <p:strVal val="#ppt_h"/>
                                          </p:val>
                                        </p:tav>
                                      </p:tavLst>
                                    </p:anim>
                                    <p:animEffect transition="in" filter="fade">
                                      <p:cBhvr>
                                        <p:cTn id="57" dur="500"/>
                                        <p:tgtEl>
                                          <p:spTgt spid="61"/>
                                        </p:tgtEl>
                                      </p:cBhvr>
                                    </p:animEffect>
                                  </p:childTnLst>
                                </p:cTn>
                              </p:par>
                            </p:childTnLst>
                          </p:cTn>
                        </p:par>
                        <p:par>
                          <p:cTn id="58" fill="hold">
                            <p:stCondLst>
                              <p:cond delay="6000"/>
                            </p:stCondLst>
                            <p:childTnLst>
                              <p:par>
                                <p:cTn id="59" presetID="22" presetClass="entr" presetSubtype="2" fill="hold" grpId="0" nodeType="afterEffect">
                                  <p:stCondLst>
                                    <p:cond delay="0"/>
                                  </p:stCondLst>
                                  <p:childTnLst>
                                    <p:set>
                                      <p:cBhvr>
                                        <p:cTn id="60" dur="1" fill="hold">
                                          <p:stCondLst>
                                            <p:cond delay="0"/>
                                          </p:stCondLst>
                                        </p:cTn>
                                        <p:tgtEl>
                                          <p:spTgt spid="21"/>
                                        </p:tgtEl>
                                        <p:attrNameLst>
                                          <p:attrName>style.visibility</p:attrName>
                                        </p:attrNameLst>
                                      </p:cBhvr>
                                      <p:to>
                                        <p:strVal val="visible"/>
                                      </p:to>
                                    </p:set>
                                    <p:animEffect transition="in" filter="wipe(right)">
                                      <p:cBhvr>
                                        <p:cTn id="61" dur="1000"/>
                                        <p:tgtEl>
                                          <p:spTgt spid="21"/>
                                        </p:tgtEl>
                                      </p:cBhvr>
                                    </p:animEffect>
                                  </p:childTnLst>
                                </p:cTn>
                              </p:par>
                              <p:par>
                                <p:cTn id="62" presetID="53" presetClass="entr" presetSubtype="16" fill="hold" nodeType="withEffect">
                                  <p:stCondLst>
                                    <p:cond delay="500"/>
                                  </p:stCondLst>
                                  <p:childTnLst>
                                    <p:set>
                                      <p:cBhvr>
                                        <p:cTn id="63" dur="1" fill="hold">
                                          <p:stCondLst>
                                            <p:cond delay="0"/>
                                          </p:stCondLst>
                                        </p:cTn>
                                        <p:tgtEl>
                                          <p:spTgt spid="62"/>
                                        </p:tgtEl>
                                        <p:attrNameLst>
                                          <p:attrName>style.visibility</p:attrName>
                                        </p:attrNameLst>
                                      </p:cBhvr>
                                      <p:to>
                                        <p:strVal val="visible"/>
                                      </p:to>
                                    </p:set>
                                    <p:anim calcmode="lin" valueType="num">
                                      <p:cBhvr>
                                        <p:cTn id="64" dur="500" fill="hold"/>
                                        <p:tgtEl>
                                          <p:spTgt spid="62"/>
                                        </p:tgtEl>
                                        <p:attrNameLst>
                                          <p:attrName>ppt_w</p:attrName>
                                        </p:attrNameLst>
                                      </p:cBhvr>
                                      <p:tavLst>
                                        <p:tav tm="0">
                                          <p:val>
                                            <p:fltVal val="0"/>
                                          </p:val>
                                        </p:tav>
                                        <p:tav tm="100000">
                                          <p:val>
                                            <p:strVal val="#ppt_w"/>
                                          </p:val>
                                        </p:tav>
                                      </p:tavLst>
                                    </p:anim>
                                    <p:anim calcmode="lin" valueType="num">
                                      <p:cBhvr>
                                        <p:cTn id="65" dur="500" fill="hold"/>
                                        <p:tgtEl>
                                          <p:spTgt spid="62"/>
                                        </p:tgtEl>
                                        <p:attrNameLst>
                                          <p:attrName>ppt_h</p:attrName>
                                        </p:attrNameLst>
                                      </p:cBhvr>
                                      <p:tavLst>
                                        <p:tav tm="0">
                                          <p:val>
                                            <p:fltVal val="0"/>
                                          </p:val>
                                        </p:tav>
                                        <p:tav tm="100000">
                                          <p:val>
                                            <p:strVal val="#ppt_h"/>
                                          </p:val>
                                        </p:tav>
                                      </p:tavLst>
                                    </p:anim>
                                    <p:animEffect transition="in" filter="fade">
                                      <p:cBhvr>
                                        <p:cTn id="66" dur="500"/>
                                        <p:tgtEl>
                                          <p:spTgt spid="6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1" grpId="0" animBg="1"/>
      <p:bldP spid="22" grpId="0" animBg="1"/>
      <p:bldP spid="23" grpId="0" animBg="1"/>
      <p:bldP spid="24" grpId="0" animBg="1"/>
      <p:bldP spid="25" grpId="0" animBg="1"/>
      <p:bldP spid="48"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2" name="组合 51"/>
          <p:cNvGrpSpPr/>
          <p:nvPr/>
        </p:nvGrpSpPr>
        <p:grpSpPr>
          <a:xfrm>
            <a:off x="1071934" y="2591374"/>
            <a:ext cx="854822" cy="940699"/>
            <a:chOff x="2556769" y="6892731"/>
            <a:chExt cx="2321423" cy="2502143"/>
          </a:xfrm>
        </p:grpSpPr>
        <p:sp>
          <p:nvSpPr>
            <p:cNvPr id="18" name="TextBox 17"/>
            <p:cNvSpPr txBox="1"/>
            <p:nvPr/>
          </p:nvSpPr>
          <p:spPr>
            <a:xfrm>
              <a:off x="2556769" y="6892731"/>
              <a:ext cx="2321423" cy="1414554"/>
            </a:xfrm>
            <a:prstGeom prst="rect">
              <a:avLst/>
            </a:prstGeom>
            <a:noFill/>
          </p:spPr>
          <p:txBody>
            <a:bodyPr wrap="square" rtlCol="0">
              <a:spAutoFit/>
            </a:bodyPr>
            <a:lstStyle/>
            <a:p>
              <a:pPr lvl="0"/>
              <a:r>
                <a:rPr lang="zh-CN" altLang="en-US" sz="1428" dirty="0">
                  <a:solidFill>
                    <a:srgbClr val="C00000"/>
                  </a:solidFill>
                  <a:latin typeface="思源黑体 CN Medium" pitchFamily="34" charset="-122"/>
                  <a:ea typeface="思源黑体 CN Medium" pitchFamily="34" charset="-122"/>
                </a:rPr>
                <a:t>前期资金</a:t>
              </a:r>
            </a:p>
          </p:txBody>
        </p:sp>
        <p:cxnSp>
          <p:nvCxnSpPr>
            <p:cNvPr id="24" name="Straight Connector 96"/>
            <p:cNvCxnSpPr/>
            <p:nvPr/>
          </p:nvCxnSpPr>
          <p:spPr>
            <a:xfrm flipH="1" flipV="1">
              <a:off x="3525437" y="7842363"/>
              <a:ext cx="1" cy="1552511"/>
            </a:xfrm>
            <a:prstGeom prst="straightConnector1">
              <a:avLst/>
            </a:prstGeom>
            <a:ln w="38100">
              <a:solidFill>
                <a:srgbClr val="CB0B0B"/>
              </a:solidFill>
              <a:prstDash val="solid"/>
              <a:tailEnd type="oval"/>
            </a:ln>
            <a:effectLst/>
          </p:spPr>
          <p:style>
            <a:lnRef idx="1">
              <a:schemeClr val="accent1"/>
            </a:lnRef>
            <a:fillRef idx="0">
              <a:schemeClr val="accent1"/>
            </a:fillRef>
            <a:effectRef idx="0">
              <a:schemeClr val="accent1"/>
            </a:effectRef>
            <a:fontRef idx="minor">
              <a:schemeClr val="tx1"/>
            </a:fontRef>
          </p:style>
        </p:cxnSp>
      </p:grpSp>
      <p:grpSp>
        <p:nvGrpSpPr>
          <p:cNvPr id="51" name="组合 50"/>
          <p:cNvGrpSpPr/>
          <p:nvPr/>
        </p:nvGrpSpPr>
        <p:grpSpPr>
          <a:xfrm>
            <a:off x="2408437" y="2246888"/>
            <a:ext cx="864298" cy="842364"/>
            <a:chOff x="6186278" y="5976441"/>
            <a:chExt cx="2347155" cy="2240584"/>
          </a:xfrm>
        </p:grpSpPr>
        <p:sp>
          <p:nvSpPr>
            <p:cNvPr id="26" name="TextBox 25"/>
            <p:cNvSpPr txBox="1"/>
            <p:nvPr/>
          </p:nvSpPr>
          <p:spPr>
            <a:xfrm>
              <a:off x="6186278" y="5976441"/>
              <a:ext cx="2347155" cy="1414554"/>
            </a:xfrm>
            <a:prstGeom prst="rect">
              <a:avLst/>
            </a:prstGeom>
            <a:noFill/>
          </p:spPr>
          <p:txBody>
            <a:bodyPr wrap="square" rtlCol="0">
              <a:spAutoFit/>
            </a:bodyPr>
            <a:lstStyle/>
            <a:p>
              <a:pPr lvl="0"/>
              <a:r>
                <a:rPr lang="zh-CN" altLang="en-US" sz="1428" dirty="0">
                  <a:solidFill>
                    <a:srgbClr val="C00000"/>
                  </a:solidFill>
                  <a:latin typeface="思源黑体 CN Medium" pitchFamily="34" charset="-122"/>
                  <a:ea typeface="思源黑体 CN Medium" pitchFamily="34" charset="-122"/>
                </a:rPr>
                <a:t>中期资金</a:t>
              </a:r>
            </a:p>
          </p:txBody>
        </p:sp>
        <p:cxnSp>
          <p:nvCxnSpPr>
            <p:cNvPr id="27" name="Straight Connector 96"/>
            <p:cNvCxnSpPr/>
            <p:nvPr/>
          </p:nvCxnSpPr>
          <p:spPr>
            <a:xfrm flipH="1" flipV="1">
              <a:off x="7198883" y="6892731"/>
              <a:ext cx="1" cy="1324294"/>
            </a:xfrm>
            <a:prstGeom prst="straightConnector1">
              <a:avLst/>
            </a:prstGeom>
            <a:ln w="38100">
              <a:solidFill>
                <a:srgbClr val="CB0B0B"/>
              </a:solidFill>
              <a:prstDash val="solid"/>
              <a:tailEnd type="oval"/>
            </a:ln>
            <a:effectLst/>
          </p:spPr>
          <p:style>
            <a:lnRef idx="1">
              <a:schemeClr val="accent1"/>
            </a:lnRef>
            <a:fillRef idx="0">
              <a:schemeClr val="accent1"/>
            </a:fillRef>
            <a:effectRef idx="0">
              <a:schemeClr val="accent1"/>
            </a:effectRef>
            <a:fontRef idx="minor">
              <a:schemeClr val="tx1"/>
            </a:fontRef>
          </p:style>
        </p:cxnSp>
      </p:grpSp>
      <p:grpSp>
        <p:nvGrpSpPr>
          <p:cNvPr id="53" name="组合 52"/>
          <p:cNvGrpSpPr/>
          <p:nvPr/>
        </p:nvGrpSpPr>
        <p:grpSpPr>
          <a:xfrm>
            <a:off x="3972860" y="1759593"/>
            <a:ext cx="864298" cy="1016701"/>
            <a:chOff x="10434750" y="4680297"/>
            <a:chExt cx="2347155" cy="2704297"/>
          </a:xfrm>
        </p:grpSpPr>
        <p:sp>
          <p:nvSpPr>
            <p:cNvPr id="29" name="TextBox 28"/>
            <p:cNvSpPr txBox="1"/>
            <p:nvPr/>
          </p:nvSpPr>
          <p:spPr>
            <a:xfrm>
              <a:off x="10434750" y="4680297"/>
              <a:ext cx="2347155" cy="1414553"/>
            </a:xfrm>
            <a:prstGeom prst="rect">
              <a:avLst/>
            </a:prstGeom>
            <a:noFill/>
          </p:spPr>
          <p:txBody>
            <a:bodyPr wrap="square" rtlCol="0">
              <a:spAutoFit/>
            </a:bodyPr>
            <a:lstStyle/>
            <a:p>
              <a:pPr lvl="0"/>
              <a:r>
                <a:rPr lang="zh-CN" altLang="en-US" sz="1428" dirty="0">
                  <a:solidFill>
                    <a:srgbClr val="C00000"/>
                  </a:solidFill>
                  <a:latin typeface="思源黑体 CN Medium" pitchFamily="34" charset="-122"/>
                  <a:ea typeface="思源黑体 CN Medium" pitchFamily="34" charset="-122"/>
                </a:rPr>
                <a:t>后续资金</a:t>
              </a:r>
            </a:p>
          </p:txBody>
        </p:sp>
        <p:cxnSp>
          <p:nvCxnSpPr>
            <p:cNvPr id="30" name="Straight Connector 96"/>
            <p:cNvCxnSpPr/>
            <p:nvPr/>
          </p:nvCxnSpPr>
          <p:spPr>
            <a:xfrm flipH="1" flipV="1">
              <a:off x="11557767" y="5388183"/>
              <a:ext cx="2" cy="1996411"/>
            </a:xfrm>
            <a:prstGeom prst="straightConnector1">
              <a:avLst/>
            </a:prstGeom>
            <a:ln w="38100">
              <a:solidFill>
                <a:srgbClr val="CB0B0B"/>
              </a:solidFill>
              <a:prstDash val="solid"/>
              <a:tailEnd type="oval"/>
            </a:ln>
            <a:effectLst/>
          </p:spPr>
          <p:style>
            <a:lnRef idx="1">
              <a:schemeClr val="accent1"/>
            </a:lnRef>
            <a:fillRef idx="0">
              <a:schemeClr val="accent1"/>
            </a:fillRef>
            <a:effectRef idx="0">
              <a:schemeClr val="accent1"/>
            </a:effectRef>
            <a:fontRef idx="minor">
              <a:schemeClr val="tx1"/>
            </a:fontRef>
          </p:style>
        </p:cxnSp>
      </p:grpSp>
      <p:grpSp>
        <p:nvGrpSpPr>
          <p:cNvPr id="48" name="组合 47"/>
          <p:cNvGrpSpPr/>
          <p:nvPr/>
        </p:nvGrpSpPr>
        <p:grpSpPr>
          <a:xfrm>
            <a:off x="939356" y="3414730"/>
            <a:ext cx="976202" cy="996681"/>
            <a:chOff x="2196729" y="9082758"/>
            <a:chExt cx="2651050" cy="2651050"/>
          </a:xfrm>
        </p:grpSpPr>
        <p:sp>
          <p:nvSpPr>
            <p:cNvPr id="31" name="泪滴形 30"/>
            <p:cNvSpPr/>
            <p:nvPr/>
          </p:nvSpPr>
          <p:spPr>
            <a:xfrm>
              <a:off x="2196729" y="9082758"/>
              <a:ext cx="2651050" cy="2651050"/>
            </a:xfrm>
            <a:prstGeom prst="teardrop">
              <a:avLst/>
            </a:prstGeom>
            <a:solidFill>
              <a:srgbClr val="CB0B0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877"/>
            </a:p>
          </p:txBody>
        </p:sp>
        <p:sp>
          <p:nvSpPr>
            <p:cNvPr id="12" name="TextBox 11"/>
            <p:cNvSpPr txBox="1"/>
            <p:nvPr/>
          </p:nvSpPr>
          <p:spPr>
            <a:xfrm>
              <a:off x="2746917" y="10010542"/>
              <a:ext cx="1974127" cy="604606"/>
            </a:xfrm>
            <a:prstGeom prst="rect">
              <a:avLst/>
            </a:prstGeom>
            <a:noFill/>
          </p:spPr>
          <p:txBody>
            <a:bodyPr wrap="square" rtlCol="0">
              <a:spAutoFit/>
            </a:bodyPr>
            <a:lstStyle/>
            <a:p>
              <a:pPr lvl="0"/>
              <a:r>
                <a:rPr lang="en-US" altLang="zh-CN" sz="877" dirty="0">
                  <a:solidFill>
                    <a:schemeClr val="bg1"/>
                  </a:solidFill>
                  <a:latin typeface="思源黑体 CN Medium" pitchFamily="34" charset="-122"/>
                  <a:ea typeface="思源黑体 CN Medium" pitchFamily="34" charset="-122"/>
                </a:rPr>
                <a:t>200</a:t>
              </a:r>
              <a:r>
                <a:rPr lang="zh-CN" altLang="en-US" sz="877" dirty="0">
                  <a:solidFill>
                    <a:schemeClr val="bg1"/>
                  </a:solidFill>
                  <a:latin typeface="思源黑体 CN Medium" pitchFamily="34" charset="-122"/>
                  <a:ea typeface="思源黑体 CN Medium" pitchFamily="34" charset="-122"/>
                </a:rPr>
                <a:t>万</a:t>
              </a:r>
            </a:p>
          </p:txBody>
        </p:sp>
      </p:grpSp>
      <p:grpSp>
        <p:nvGrpSpPr>
          <p:cNvPr id="49" name="组合 48"/>
          <p:cNvGrpSpPr/>
          <p:nvPr/>
        </p:nvGrpSpPr>
        <p:grpSpPr>
          <a:xfrm>
            <a:off x="2158979" y="3137340"/>
            <a:ext cx="1208665" cy="1234023"/>
            <a:chOff x="5508833" y="8344935"/>
            <a:chExt cx="3282347" cy="3282347"/>
          </a:xfrm>
        </p:grpSpPr>
        <p:sp>
          <p:nvSpPr>
            <p:cNvPr id="32" name="泪滴形 31"/>
            <p:cNvSpPr/>
            <p:nvPr/>
          </p:nvSpPr>
          <p:spPr>
            <a:xfrm>
              <a:off x="5508833" y="8344935"/>
              <a:ext cx="3282347" cy="3282347"/>
            </a:xfrm>
            <a:prstGeom prst="teardrop">
              <a:avLst/>
            </a:prstGeom>
            <a:solidFill>
              <a:srgbClr val="CB0B0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877"/>
            </a:p>
          </p:txBody>
        </p:sp>
        <p:sp>
          <p:nvSpPr>
            <p:cNvPr id="13" name="TextBox 12"/>
            <p:cNvSpPr txBox="1"/>
            <p:nvPr/>
          </p:nvSpPr>
          <p:spPr>
            <a:xfrm>
              <a:off x="6190979" y="9413590"/>
              <a:ext cx="2342453" cy="1016317"/>
            </a:xfrm>
            <a:prstGeom prst="rect">
              <a:avLst/>
            </a:prstGeom>
            <a:noFill/>
          </p:spPr>
          <p:txBody>
            <a:bodyPr wrap="square" rtlCol="0">
              <a:spAutoFit/>
            </a:bodyPr>
            <a:lstStyle/>
            <a:p>
              <a:pPr lvl="0"/>
              <a:r>
                <a:rPr lang="en-US" altLang="zh-CN" sz="1883" dirty="0">
                  <a:solidFill>
                    <a:schemeClr val="bg1"/>
                  </a:solidFill>
                  <a:latin typeface="思源黑体 CN Medium" pitchFamily="34" charset="-122"/>
                  <a:ea typeface="思源黑体 CN Medium" pitchFamily="34" charset="-122"/>
                </a:rPr>
                <a:t>300</a:t>
              </a:r>
              <a:r>
                <a:rPr lang="zh-CN" altLang="en-US" sz="1883" dirty="0">
                  <a:solidFill>
                    <a:schemeClr val="bg1"/>
                  </a:solidFill>
                  <a:latin typeface="思源黑体 CN Medium" pitchFamily="34" charset="-122"/>
                  <a:ea typeface="思源黑体 CN Medium" pitchFamily="34" charset="-122"/>
                </a:rPr>
                <a:t>万</a:t>
              </a:r>
            </a:p>
          </p:txBody>
        </p:sp>
      </p:grpSp>
      <p:grpSp>
        <p:nvGrpSpPr>
          <p:cNvPr id="50" name="组合 49"/>
          <p:cNvGrpSpPr/>
          <p:nvPr/>
        </p:nvGrpSpPr>
        <p:grpSpPr>
          <a:xfrm>
            <a:off x="3605529" y="2789031"/>
            <a:ext cx="1549816" cy="1582330"/>
            <a:chOff x="9437199" y="7418480"/>
            <a:chExt cx="4208802" cy="4208801"/>
          </a:xfrm>
        </p:grpSpPr>
        <p:sp>
          <p:nvSpPr>
            <p:cNvPr id="33" name="泪滴形 32"/>
            <p:cNvSpPr/>
            <p:nvPr/>
          </p:nvSpPr>
          <p:spPr>
            <a:xfrm>
              <a:off x="9437199" y="7418480"/>
              <a:ext cx="4208802" cy="4208801"/>
            </a:xfrm>
            <a:prstGeom prst="teardrop">
              <a:avLst/>
            </a:prstGeom>
            <a:solidFill>
              <a:srgbClr val="CB0B0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877"/>
            </a:p>
          </p:txBody>
        </p:sp>
        <p:sp>
          <p:nvSpPr>
            <p:cNvPr id="14" name="TextBox 13"/>
            <p:cNvSpPr txBox="1"/>
            <p:nvPr/>
          </p:nvSpPr>
          <p:spPr>
            <a:xfrm>
              <a:off x="10261625" y="8724870"/>
              <a:ext cx="2856837" cy="1202219"/>
            </a:xfrm>
            <a:prstGeom prst="rect">
              <a:avLst/>
            </a:prstGeom>
            <a:noFill/>
          </p:spPr>
          <p:txBody>
            <a:bodyPr wrap="square" rtlCol="0">
              <a:spAutoFit/>
            </a:bodyPr>
            <a:lstStyle/>
            <a:p>
              <a:pPr lvl="0"/>
              <a:r>
                <a:rPr lang="en-US" altLang="zh-CN" sz="2337" dirty="0">
                  <a:solidFill>
                    <a:prstClr val="white"/>
                  </a:solidFill>
                  <a:latin typeface="思源黑体 CN Medium" pitchFamily="34" charset="-122"/>
                  <a:ea typeface="思源黑体 CN Medium" pitchFamily="34" charset="-122"/>
                </a:rPr>
                <a:t>500</a:t>
              </a:r>
              <a:r>
                <a:rPr lang="zh-CN" altLang="en-US" sz="2337" dirty="0">
                  <a:solidFill>
                    <a:prstClr val="white"/>
                  </a:solidFill>
                  <a:latin typeface="思源黑体 CN Medium" pitchFamily="34" charset="-122"/>
                  <a:ea typeface="思源黑体 CN Medium" pitchFamily="34" charset="-122"/>
                </a:rPr>
                <a:t>万</a:t>
              </a:r>
            </a:p>
          </p:txBody>
        </p:sp>
      </p:grpSp>
      <p:sp>
        <p:nvSpPr>
          <p:cNvPr id="39" name="TextBox 38"/>
          <p:cNvSpPr txBox="1"/>
          <p:nvPr/>
        </p:nvSpPr>
        <p:spPr>
          <a:xfrm>
            <a:off x="5914995" y="2051485"/>
            <a:ext cx="1785855" cy="1981153"/>
          </a:xfrm>
          <a:prstGeom prst="rect">
            <a:avLst/>
          </a:prstGeom>
          <a:noFill/>
        </p:spPr>
        <p:txBody>
          <a:bodyPr wrap="square" lIns="32227" tIns="16114" rIns="32227" bIns="16114" rtlCol="0">
            <a:spAutoFit/>
          </a:bodyPr>
          <a:lstStyle/>
          <a:p>
            <a:pPr>
              <a:lnSpc>
                <a:spcPct val="150000"/>
              </a:lnSpc>
            </a:pPr>
            <a:r>
              <a:rPr lang="zh-CN" altLang="en-US" sz="844" dirty="0">
                <a:solidFill>
                  <a:schemeClr val="tx1">
                    <a:lumMod val="65000"/>
                    <a:lumOff val="35000"/>
                  </a:schemeClr>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a:t>
            </a:r>
            <a:endParaRPr lang="en-US" altLang="zh-CN" sz="844" dirty="0">
              <a:solidFill>
                <a:schemeClr val="tx1">
                  <a:lumMod val="65000"/>
                  <a:lumOff val="35000"/>
                </a:schemeClr>
              </a:solidFill>
              <a:latin typeface="微软雅黑" pitchFamily="34" charset="-122"/>
              <a:ea typeface="微软雅黑" pitchFamily="34" charset="-122"/>
            </a:endParaRPr>
          </a:p>
          <a:p>
            <a:pPr>
              <a:lnSpc>
                <a:spcPct val="150000"/>
              </a:lnSpc>
            </a:pPr>
            <a:r>
              <a:rPr lang="zh-CN" altLang="en-US" sz="844" dirty="0">
                <a:solidFill>
                  <a:schemeClr val="tx1">
                    <a:lumMod val="65000"/>
                    <a:lumOff val="35000"/>
                  </a:schemeClr>
                </a:solidFill>
                <a:latin typeface="微软雅黑" pitchFamily="34" charset="-122"/>
                <a:ea typeface="微软雅黑" pitchFamily="34" charset="-122"/>
              </a:rPr>
              <a:t>在此框中选择粘贴，并选择只保留文字。您的内容打在这里，或者通过复制您的文本后，在此框中选择粘贴，在此框中选择粘贴，并选择只保留文字</a:t>
            </a:r>
            <a:endParaRPr lang="en-US" altLang="zh-CN" sz="844" dirty="0">
              <a:solidFill>
                <a:schemeClr val="tx1">
                  <a:lumMod val="65000"/>
                  <a:lumOff val="35000"/>
                </a:schemeClr>
              </a:solidFill>
              <a:latin typeface="微软雅黑" pitchFamily="34" charset="-122"/>
              <a:ea typeface="微软雅黑" pitchFamily="34" charset="-122"/>
            </a:endParaRPr>
          </a:p>
          <a:p>
            <a:pPr>
              <a:lnSpc>
                <a:spcPct val="150000"/>
              </a:lnSpc>
            </a:pPr>
            <a:r>
              <a:rPr lang="zh-CN" altLang="en-US" sz="844" dirty="0">
                <a:solidFill>
                  <a:schemeClr val="tx1">
                    <a:lumMod val="65000"/>
                    <a:lumOff val="35000"/>
                  </a:schemeClr>
                </a:solidFill>
                <a:latin typeface="微软雅黑" pitchFamily="34" charset="-122"/>
                <a:ea typeface="微软雅黑" pitchFamily="34" charset="-122"/>
              </a:rPr>
              <a:t>您</a:t>
            </a:r>
            <a:endParaRPr lang="en-US" altLang="zh-CN" sz="844" dirty="0">
              <a:solidFill>
                <a:schemeClr val="tx1">
                  <a:lumMod val="65000"/>
                  <a:lumOff val="35000"/>
                </a:schemeClr>
              </a:solidFill>
              <a:latin typeface="微软雅黑" pitchFamily="34" charset="-122"/>
              <a:ea typeface="微软雅黑" pitchFamily="34" charset="-122"/>
            </a:endParaRPr>
          </a:p>
        </p:txBody>
      </p:sp>
      <p:sp>
        <p:nvSpPr>
          <p:cNvPr id="46" name="圆角矩形 45"/>
          <p:cNvSpPr/>
          <p:nvPr/>
        </p:nvSpPr>
        <p:spPr>
          <a:xfrm>
            <a:off x="5764013" y="1817011"/>
            <a:ext cx="1989868" cy="2490618"/>
          </a:xfrm>
          <a:prstGeom prst="roundRect">
            <a:avLst/>
          </a:prstGeom>
          <a:noFill/>
          <a:ln>
            <a:solidFill>
              <a:srgbClr val="CB0B0B"/>
            </a:solidFill>
          </a:ln>
        </p:spPr>
        <p:style>
          <a:lnRef idx="2">
            <a:schemeClr val="accent1">
              <a:shade val="50000"/>
            </a:schemeClr>
          </a:lnRef>
          <a:fillRef idx="1">
            <a:schemeClr val="accent1"/>
          </a:fillRef>
          <a:effectRef idx="0">
            <a:schemeClr val="accent1"/>
          </a:effectRef>
          <a:fontRef idx="minor">
            <a:schemeClr val="lt1"/>
          </a:fontRef>
        </p:style>
        <p:txBody>
          <a:bodyPr lIns="32227" tIns="16114" rIns="32227" bIns="16114" spcCol="0" rtlCol="0" anchor="ctr"/>
          <a:lstStyle/>
          <a:p>
            <a:pPr algn="ctr"/>
            <a:endParaRPr lang="zh-CN" altLang="en-US" sz="877"/>
          </a:p>
        </p:txBody>
      </p:sp>
      <p:grpSp>
        <p:nvGrpSpPr>
          <p:cNvPr id="55" name="组合 54"/>
          <p:cNvGrpSpPr/>
          <p:nvPr/>
        </p:nvGrpSpPr>
        <p:grpSpPr>
          <a:xfrm>
            <a:off x="6149345" y="1645812"/>
            <a:ext cx="1153769" cy="306033"/>
            <a:chOff x="15530566" y="3613782"/>
            <a:chExt cx="2230265" cy="579414"/>
          </a:xfrm>
        </p:grpSpPr>
        <p:sp>
          <p:nvSpPr>
            <p:cNvPr id="36" name="Rounded Rectangle 43"/>
            <p:cNvSpPr/>
            <p:nvPr/>
          </p:nvSpPr>
          <p:spPr>
            <a:xfrm>
              <a:off x="15530566" y="3613782"/>
              <a:ext cx="2230265" cy="557566"/>
            </a:xfrm>
            <a:prstGeom prst="roundRect">
              <a:avLst>
                <a:gd name="adj" fmla="val 46832"/>
              </a:avLst>
            </a:prstGeom>
            <a:gradFill>
              <a:gsLst>
                <a:gs pos="5000">
                  <a:srgbClr val="E00E0E"/>
                </a:gs>
                <a:gs pos="100000">
                  <a:srgbClr val="B70808"/>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877"/>
            </a:p>
          </p:txBody>
        </p:sp>
        <p:sp>
          <p:nvSpPr>
            <p:cNvPr id="37" name="TextBox 36"/>
            <p:cNvSpPr txBox="1"/>
            <p:nvPr/>
          </p:nvSpPr>
          <p:spPr>
            <a:xfrm>
              <a:off x="15796075" y="3639860"/>
              <a:ext cx="1640644" cy="553336"/>
            </a:xfrm>
            <a:prstGeom prst="rect">
              <a:avLst/>
            </a:prstGeom>
            <a:noFill/>
          </p:spPr>
          <p:txBody>
            <a:bodyPr wrap="square" rtlCol="0">
              <a:spAutoFit/>
            </a:bodyPr>
            <a:lstStyle/>
            <a:p>
              <a:r>
                <a:rPr lang="zh-CN" altLang="en-US" sz="1299" dirty="0">
                  <a:solidFill>
                    <a:schemeClr val="bg1"/>
                  </a:solidFill>
                  <a:latin typeface="思源黑体 CN Medium" pitchFamily="34" charset="-122"/>
                  <a:ea typeface="思源黑体 CN Medium" pitchFamily="34" charset="-122"/>
                </a:rPr>
                <a:t>分析概况</a:t>
              </a:r>
              <a:endParaRPr lang="id-ID" sz="1299" dirty="0">
                <a:solidFill>
                  <a:schemeClr val="bg1"/>
                </a:solidFill>
                <a:latin typeface="思源黑体 CN Medium" pitchFamily="34" charset="-122"/>
                <a:ea typeface="思源黑体 CN Medium" pitchFamily="34" charset="-122"/>
              </a:endParaRPr>
            </a:p>
          </p:txBody>
        </p:sp>
      </p:gr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2777831944"/>
      </p:ext>
    </p:extLst>
  </p:cSld>
  <p:clrMapOvr>
    <a:masterClrMapping/>
  </p:clrMapOvr>
  <mc:AlternateContent xmlns:mc="http://schemas.openxmlformats.org/markup-compatibility/2006" xmlns:p14="http://schemas.microsoft.com/office/powerpoint/2010/main">
    <mc:Choice Requires="p14">
      <p:transition spd="slow" p14:dur="900" advClick="0" advTm="0">
        <p14:warp dir="in"/>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afterEffect">
                                  <p:stCondLst>
                                    <p:cond delay="0"/>
                                  </p:stCondLst>
                                  <p:childTnLst>
                                    <p:set>
                                      <p:cBhvr>
                                        <p:cTn id="6" dur="1" fill="hold">
                                          <p:stCondLst>
                                            <p:cond delay="0"/>
                                          </p:stCondLst>
                                        </p:cTn>
                                        <p:tgtEl>
                                          <p:spTgt spid="52"/>
                                        </p:tgtEl>
                                        <p:attrNameLst>
                                          <p:attrName>style.visibility</p:attrName>
                                        </p:attrNameLst>
                                      </p:cBhvr>
                                      <p:to>
                                        <p:strVal val="visible"/>
                                      </p:to>
                                    </p:set>
                                    <p:animEffect transition="in" filter="fade">
                                      <p:cBhvr>
                                        <p:cTn id="7" dur="500"/>
                                        <p:tgtEl>
                                          <p:spTgt spid="52"/>
                                        </p:tgtEl>
                                      </p:cBhvr>
                                    </p:animEffect>
                                    <p:anim calcmode="lin" valueType="num">
                                      <p:cBhvr>
                                        <p:cTn id="8" dur="500" fill="hold"/>
                                        <p:tgtEl>
                                          <p:spTgt spid="52"/>
                                        </p:tgtEl>
                                        <p:attrNameLst>
                                          <p:attrName>ppt_x</p:attrName>
                                        </p:attrNameLst>
                                      </p:cBhvr>
                                      <p:tavLst>
                                        <p:tav tm="0">
                                          <p:val>
                                            <p:strVal val="#ppt_x"/>
                                          </p:val>
                                        </p:tav>
                                        <p:tav tm="100000">
                                          <p:val>
                                            <p:strVal val="#ppt_x"/>
                                          </p:val>
                                        </p:tav>
                                      </p:tavLst>
                                    </p:anim>
                                    <p:anim calcmode="lin" valueType="num">
                                      <p:cBhvr>
                                        <p:cTn id="9" dur="500" fill="hold"/>
                                        <p:tgtEl>
                                          <p:spTgt spid="52"/>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53" presetClass="entr" presetSubtype="16" fill="hold" nodeType="afterEffect">
                                  <p:stCondLst>
                                    <p:cond delay="0"/>
                                  </p:stCondLst>
                                  <p:childTnLst>
                                    <p:set>
                                      <p:cBhvr>
                                        <p:cTn id="12" dur="1" fill="hold">
                                          <p:stCondLst>
                                            <p:cond delay="0"/>
                                          </p:stCondLst>
                                        </p:cTn>
                                        <p:tgtEl>
                                          <p:spTgt spid="48"/>
                                        </p:tgtEl>
                                        <p:attrNameLst>
                                          <p:attrName>style.visibility</p:attrName>
                                        </p:attrNameLst>
                                      </p:cBhvr>
                                      <p:to>
                                        <p:strVal val="visible"/>
                                      </p:to>
                                    </p:set>
                                    <p:anim calcmode="lin" valueType="num">
                                      <p:cBhvr>
                                        <p:cTn id="13" dur="500" fill="hold"/>
                                        <p:tgtEl>
                                          <p:spTgt spid="48"/>
                                        </p:tgtEl>
                                        <p:attrNameLst>
                                          <p:attrName>ppt_w</p:attrName>
                                        </p:attrNameLst>
                                      </p:cBhvr>
                                      <p:tavLst>
                                        <p:tav tm="0">
                                          <p:val>
                                            <p:fltVal val="0"/>
                                          </p:val>
                                        </p:tav>
                                        <p:tav tm="100000">
                                          <p:val>
                                            <p:strVal val="#ppt_w"/>
                                          </p:val>
                                        </p:tav>
                                      </p:tavLst>
                                    </p:anim>
                                    <p:anim calcmode="lin" valueType="num">
                                      <p:cBhvr>
                                        <p:cTn id="14" dur="500" fill="hold"/>
                                        <p:tgtEl>
                                          <p:spTgt spid="48"/>
                                        </p:tgtEl>
                                        <p:attrNameLst>
                                          <p:attrName>ppt_h</p:attrName>
                                        </p:attrNameLst>
                                      </p:cBhvr>
                                      <p:tavLst>
                                        <p:tav tm="0">
                                          <p:val>
                                            <p:fltVal val="0"/>
                                          </p:val>
                                        </p:tav>
                                        <p:tav tm="100000">
                                          <p:val>
                                            <p:strVal val="#ppt_h"/>
                                          </p:val>
                                        </p:tav>
                                      </p:tavLst>
                                    </p:anim>
                                    <p:animEffect transition="in" filter="fade">
                                      <p:cBhvr>
                                        <p:cTn id="15" dur="500"/>
                                        <p:tgtEl>
                                          <p:spTgt spid="48"/>
                                        </p:tgtEl>
                                      </p:cBhvr>
                                    </p:animEffect>
                                  </p:childTnLst>
                                </p:cTn>
                              </p:par>
                            </p:childTnLst>
                          </p:cTn>
                        </p:par>
                        <p:par>
                          <p:cTn id="16" fill="hold">
                            <p:stCondLst>
                              <p:cond delay="1000"/>
                            </p:stCondLst>
                            <p:childTnLst>
                              <p:par>
                                <p:cTn id="17" presetID="47" presetClass="entr" presetSubtype="0" fill="hold" nodeType="afterEffect">
                                  <p:stCondLst>
                                    <p:cond delay="0"/>
                                  </p:stCondLst>
                                  <p:childTnLst>
                                    <p:set>
                                      <p:cBhvr>
                                        <p:cTn id="18" dur="1" fill="hold">
                                          <p:stCondLst>
                                            <p:cond delay="0"/>
                                          </p:stCondLst>
                                        </p:cTn>
                                        <p:tgtEl>
                                          <p:spTgt spid="51"/>
                                        </p:tgtEl>
                                        <p:attrNameLst>
                                          <p:attrName>style.visibility</p:attrName>
                                        </p:attrNameLst>
                                      </p:cBhvr>
                                      <p:to>
                                        <p:strVal val="visible"/>
                                      </p:to>
                                    </p:set>
                                    <p:animEffect transition="in" filter="fade">
                                      <p:cBhvr>
                                        <p:cTn id="19" dur="500"/>
                                        <p:tgtEl>
                                          <p:spTgt spid="51"/>
                                        </p:tgtEl>
                                      </p:cBhvr>
                                    </p:animEffect>
                                    <p:anim calcmode="lin" valueType="num">
                                      <p:cBhvr>
                                        <p:cTn id="20" dur="500" fill="hold"/>
                                        <p:tgtEl>
                                          <p:spTgt spid="51"/>
                                        </p:tgtEl>
                                        <p:attrNameLst>
                                          <p:attrName>ppt_x</p:attrName>
                                        </p:attrNameLst>
                                      </p:cBhvr>
                                      <p:tavLst>
                                        <p:tav tm="0">
                                          <p:val>
                                            <p:strVal val="#ppt_x"/>
                                          </p:val>
                                        </p:tav>
                                        <p:tav tm="100000">
                                          <p:val>
                                            <p:strVal val="#ppt_x"/>
                                          </p:val>
                                        </p:tav>
                                      </p:tavLst>
                                    </p:anim>
                                    <p:anim calcmode="lin" valueType="num">
                                      <p:cBhvr>
                                        <p:cTn id="21" dur="500" fill="hold"/>
                                        <p:tgtEl>
                                          <p:spTgt spid="51"/>
                                        </p:tgtEl>
                                        <p:attrNameLst>
                                          <p:attrName>ppt_y</p:attrName>
                                        </p:attrNameLst>
                                      </p:cBhvr>
                                      <p:tavLst>
                                        <p:tav tm="0">
                                          <p:val>
                                            <p:strVal val="#ppt_y-.1"/>
                                          </p:val>
                                        </p:tav>
                                        <p:tav tm="100000">
                                          <p:val>
                                            <p:strVal val="#ppt_y"/>
                                          </p:val>
                                        </p:tav>
                                      </p:tavLst>
                                    </p:anim>
                                  </p:childTnLst>
                                </p:cTn>
                              </p:par>
                            </p:childTnLst>
                          </p:cTn>
                        </p:par>
                        <p:par>
                          <p:cTn id="22" fill="hold">
                            <p:stCondLst>
                              <p:cond delay="1500"/>
                            </p:stCondLst>
                            <p:childTnLst>
                              <p:par>
                                <p:cTn id="23" presetID="53" presetClass="entr" presetSubtype="16" fill="hold" nodeType="afterEffect">
                                  <p:stCondLst>
                                    <p:cond delay="0"/>
                                  </p:stCondLst>
                                  <p:childTnLst>
                                    <p:set>
                                      <p:cBhvr>
                                        <p:cTn id="24" dur="1" fill="hold">
                                          <p:stCondLst>
                                            <p:cond delay="0"/>
                                          </p:stCondLst>
                                        </p:cTn>
                                        <p:tgtEl>
                                          <p:spTgt spid="49"/>
                                        </p:tgtEl>
                                        <p:attrNameLst>
                                          <p:attrName>style.visibility</p:attrName>
                                        </p:attrNameLst>
                                      </p:cBhvr>
                                      <p:to>
                                        <p:strVal val="visible"/>
                                      </p:to>
                                    </p:set>
                                    <p:anim calcmode="lin" valueType="num">
                                      <p:cBhvr>
                                        <p:cTn id="25" dur="500" fill="hold"/>
                                        <p:tgtEl>
                                          <p:spTgt spid="49"/>
                                        </p:tgtEl>
                                        <p:attrNameLst>
                                          <p:attrName>ppt_w</p:attrName>
                                        </p:attrNameLst>
                                      </p:cBhvr>
                                      <p:tavLst>
                                        <p:tav tm="0">
                                          <p:val>
                                            <p:fltVal val="0"/>
                                          </p:val>
                                        </p:tav>
                                        <p:tav tm="100000">
                                          <p:val>
                                            <p:strVal val="#ppt_w"/>
                                          </p:val>
                                        </p:tav>
                                      </p:tavLst>
                                    </p:anim>
                                    <p:anim calcmode="lin" valueType="num">
                                      <p:cBhvr>
                                        <p:cTn id="26" dur="500" fill="hold"/>
                                        <p:tgtEl>
                                          <p:spTgt spid="49"/>
                                        </p:tgtEl>
                                        <p:attrNameLst>
                                          <p:attrName>ppt_h</p:attrName>
                                        </p:attrNameLst>
                                      </p:cBhvr>
                                      <p:tavLst>
                                        <p:tav tm="0">
                                          <p:val>
                                            <p:fltVal val="0"/>
                                          </p:val>
                                        </p:tav>
                                        <p:tav tm="100000">
                                          <p:val>
                                            <p:strVal val="#ppt_h"/>
                                          </p:val>
                                        </p:tav>
                                      </p:tavLst>
                                    </p:anim>
                                    <p:animEffect transition="in" filter="fade">
                                      <p:cBhvr>
                                        <p:cTn id="27" dur="500"/>
                                        <p:tgtEl>
                                          <p:spTgt spid="49"/>
                                        </p:tgtEl>
                                      </p:cBhvr>
                                    </p:animEffect>
                                  </p:childTnLst>
                                </p:cTn>
                              </p:par>
                            </p:childTnLst>
                          </p:cTn>
                        </p:par>
                        <p:par>
                          <p:cTn id="28" fill="hold">
                            <p:stCondLst>
                              <p:cond delay="2000"/>
                            </p:stCondLst>
                            <p:childTnLst>
                              <p:par>
                                <p:cTn id="29" presetID="47" presetClass="entr" presetSubtype="0" fill="hold" nodeType="afterEffect">
                                  <p:stCondLst>
                                    <p:cond delay="0"/>
                                  </p:stCondLst>
                                  <p:childTnLst>
                                    <p:set>
                                      <p:cBhvr>
                                        <p:cTn id="30" dur="1" fill="hold">
                                          <p:stCondLst>
                                            <p:cond delay="0"/>
                                          </p:stCondLst>
                                        </p:cTn>
                                        <p:tgtEl>
                                          <p:spTgt spid="53"/>
                                        </p:tgtEl>
                                        <p:attrNameLst>
                                          <p:attrName>style.visibility</p:attrName>
                                        </p:attrNameLst>
                                      </p:cBhvr>
                                      <p:to>
                                        <p:strVal val="visible"/>
                                      </p:to>
                                    </p:set>
                                    <p:animEffect transition="in" filter="fade">
                                      <p:cBhvr>
                                        <p:cTn id="31" dur="500"/>
                                        <p:tgtEl>
                                          <p:spTgt spid="53"/>
                                        </p:tgtEl>
                                      </p:cBhvr>
                                    </p:animEffect>
                                    <p:anim calcmode="lin" valueType="num">
                                      <p:cBhvr>
                                        <p:cTn id="32" dur="500" fill="hold"/>
                                        <p:tgtEl>
                                          <p:spTgt spid="53"/>
                                        </p:tgtEl>
                                        <p:attrNameLst>
                                          <p:attrName>ppt_x</p:attrName>
                                        </p:attrNameLst>
                                      </p:cBhvr>
                                      <p:tavLst>
                                        <p:tav tm="0">
                                          <p:val>
                                            <p:strVal val="#ppt_x"/>
                                          </p:val>
                                        </p:tav>
                                        <p:tav tm="100000">
                                          <p:val>
                                            <p:strVal val="#ppt_x"/>
                                          </p:val>
                                        </p:tav>
                                      </p:tavLst>
                                    </p:anim>
                                    <p:anim calcmode="lin" valueType="num">
                                      <p:cBhvr>
                                        <p:cTn id="33" dur="500" fill="hold"/>
                                        <p:tgtEl>
                                          <p:spTgt spid="53"/>
                                        </p:tgtEl>
                                        <p:attrNameLst>
                                          <p:attrName>ppt_y</p:attrName>
                                        </p:attrNameLst>
                                      </p:cBhvr>
                                      <p:tavLst>
                                        <p:tav tm="0">
                                          <p:val>
                                            <p:strVal val="#ppt_y-.1"/>
                                          </p:val>
                                        </p:tav>
                                        <p:tav tm="100000">
                                          <p:val>
                                            <p:strVal val="#ppt_y"/>
                                          </p:val>
                                        </p:tav>
                                      </p:tavLst>
                                    </p:anim>
                                  </p:childTnLst>
                                </p:cTn>
                              </p:par>
                            </p:childTnLst>
                          </p:cTn>
                        </p:par>
                        <p:par>
                          <p:cTn id="34" fill="hold">
                            <p:stCondLst>
                              <p:cond delay="2500"/>
                            </p:stCondLst>
                            <p:childTnLst>
                              <p:par>
                                <p:cTn id="35" presetID="53" presetClass="entr" presetSubtype="16" fill="hold" nodeType="afterEffect">
                                  <p:stCondLst>
                                    <p:cond delay="0"/>
                                  </p:stCondLst>
                                  <p:childTnLst>
                                    <p:set>
                                      <p:cBhvr>
                                        <p:cTn id="36" dur="1" fill="hold">
                                          <p:stCondLst>
                                            <p:cond delay="0"/>
                                          </p:stCondLst>
                                        </p:cTn>
                                        <p:tgtEl>
                                          <p:spTgt spid="50"/>
                                        </p:tgtEl>
                                        <p:attrNameLst>
                                          <p:attrName>style.visibility</p:attrName>
                                        </p:attrNameLst>
                                      </p:cBhvr>
                                      <p:to>
                                        <p:strVal val="visible"/>
                                      </p:to>
                                    </p:set>
                                    <p:anim calcmode="lin" valueType="num">
                                      <p:cBhvr>
                                        <p:cTn id="37" dur="500" fill="hold"/>
                                        <p:tgtEl>
                                          <p:spTgt spid="50"/>
                                        </p:tgtEl>
                                        <p:attrNameLst>
                                          <p:attrName>ppt_w</p:attrName>
                                        </p:attrNameLst>
                                      </p:cBhvr>
                                      <p:tavLst>
                                        <p:tav tm="0">
                                          <p:val>
                                            <p:fltVal val="0"/>
                                          </p:val>
                                        </p:tav>
                                        <p:tav tm="100000">
                                          <p:val>
                                            <p:strVal val="#ppt_w"/>
                                          </p:val>
                                        </p:tav>
                                      </p:tavLst>
                                    </p:anim>
                                    <p:anim calcmode="lin" valueType="num">
                                      <p:cBhvr>
                                        <p:cTn id="38" dur="500" fill="hold"/>
                                        <p:tgtEl>
                                          <p:spTgt spid="50"/>
                                        </p:tgtEl>
                                        <p:attrNameLst>
                                          <p:attrName>ppt_h</p:attrName>
                                        </p:attrNameLst>
                                      </p:cBhvr>
                                      <p:tavLst>
                                        <p:tav tm="0">
                                          <p:val>
                                            <p:fltVal val="0"/>
                                          </p:val>
                                        </p:tav>
                                        <p:tav tm="100000">
                                          <p:val>
                                            <p:strVal val="#ppt_h"/>
                                          </p:val>
                                        </p:tav>
                                      </p:tavLst>
                                    </p:anim>
                                    <p:animEffect transition="in" filter="fade">
                                      <p:cBhvr>
                                        <p:cTn id="39" dur="500"/>
                                        <p:tgtEl>
                                          <p:spTgt spid="50"/>
                                        </p:tgtEl>
                                      </p:cBhvr>
                                    </p:animEffect>
                                  </p:childTnLst>
                                </p:cTn>
                              </p:par>
                            </p:childTnLst>
                          </p:cTn>
                        </p:par>
                        <p:par>
                          <p:cTn id="40" fill="hold">
                            <p:stCondLst>
                              <p:cond delay="3000"/>
                            </p:stCondLst>
                            <p:childTnLst>
                              <p:par>
                                <p:cTn id="41" presetID="53" presetClass="entr" presetSubtype="16" fill="hold" nodeType="afterEffect">
                                  <p:stCondLst>
                                    <p:cond delay="0"/>
                                  </p:stCondLst>
                                  <p:childTnLst>
                                    <p:set>
                                      <p:cBhvr>
                                        <p:cTn id="42" dur="1" fill="hold">
                                          <p:stCondLst>
                                            <p:cond delay="0"/>
                                          </p:stCondLst>
                                        </p:cTn>
                                        <p:tgtEl>
                                          <p:spTgt spid="55"/>
                                        </p:tgtEl>
                                        <p:attrNameLst>
                                          <p:attrName>style.visibility</p:attrName>
                                        </p:attrNameLst>
                                      </p:cBhvr>
                                      <p:to>
                                        <p:strVal val="visible"/>
                                      </p:to>
                                    </p:set>
                                    <p:anim calcmode="lin" valueType="num">
                                      <p:cBhvr>
                                        <p:cTn id="43" dur="500" fill="hold"/>
                                        <p:tgtEl>
                                          <p:spTgt spid="55"/>
                                        </p:tgtEl>
                                        <p:attrNameLst>
                                          <p:attrName>ppt_w</p:attrName>
                                        </p:attrNameLst>
                                      </p:cBhvr>
                                      <p:tavLst>
                                        <p:tav tm="0">
                                          <p:val>
                                            <p:fltVal val="0"/>
                                          </p:val>
                                        </p:tav>
                                        <p:tav tm="100000">
                                          <p:val>
                                            <p:strVal val="#ppt_w"/>
                                          </p:val>
                                        </p:tav>
                                      </p:tavLst>
                                    </p:anim>
                                    <p:anim calcmode="lin" valueType="num">
                                      <p:cBhvr>
                                        <p:cTn id="44" dur="500" fill="hold"/>
                                        <p:tgtEl>
                                          <p:spTgt spid="55"/>
                                        </p:tgtEl>
                                        <p:attrNameLst>
                                          <p:attrName>ppt_h</p:attrName>
                                        </p:attrNameLst>
                                      </p:cBhvr>
                                      <p:tavLst>
                                        <p:tav tm="0">
                                          <p:val>
                                            <p:fltVal val="0"/>
                                          </p:val>
                                        </p:tav>
                                        <p:tav tm="100000">
                                          <p:val>
                                            <p:strVal val="#ppt_h"/>
                                          </p:val>
                                        </p:tav>
                                      </p:tavLst>
                                    </p:anim>
                                    <p:animEffect transition="in" filter="fade">
                                      <p:cBhvr>
                                        <p:cTn id="45" dur="500"/>
                                        <p:tgtEl>
                                          <p:spTgt spid="55"/>
                                        </p:tgtEl>
                                      </p:cBhvr>
                                    </p:animEffect>
                                  </p:childTnLst>
                                </p:cTn>
                              </p:par>
                            </p:childTnLst>
                          </p:cTn>
                        </p:par>
                        <p:par>
                          <p:cTn id="46" fill="hold">
                            <p:stCondLst>
                              <p:cond delay="3500"/>
                            </p:stCondLst>
                            <p:childTnLst>
                              <p:par>
                                <p:cTn id="47" presetID="22" presetClass="entr" presetSubtype="4" fill="hold" grpId="0" nodeType="afterEffect">
                                  <p:stCondLst>
                                    <p:cond delay="0"/>
                                  </p:stCondLst>
                                  <p:childTnLst>
                                    <p:set>
                                      <p:cBhvr>
                                        <p:cTn id="48" dur="1" fill="hold">
                                          <p:stCondLst>
                                            <p:cond delay="0"/>
                                          </p:stCondLst>
                                        </p:cTn>
                                        <p:tgtEl>
                                          <p:spTgt spid="46"/>
                                        </p:tgtEl>
                                        <p:attrNameLst>
                                          <p:attrName>style.visibility</p:attrName>
                                        </p:attrNameLst>
                                      </p:cBhvr>
                                      <p:to>
                                        <p:strVal val="visible"/>
                                      </p:to>
                                    </p:set>
                                    <p:animEffect transition="in" filter="wipe(down)">
                                      <p:cBhvr>
                                        <p:cTn id="49" dur="500"/>
                                        <p:tgtEl>
                                          <p:spTgt spid="46"/>
                                        </p:tgtEl>
                                      </p:cBhvr>
                                    </p:animEffect>
                                  </p:childTnLst>
                                </p:cTn>
                              </p:par>
                            </p:childTnLst>
                          </p:cTn>
                        </p:par>
                        <p:par>
                          <p:cTn id="50" fill="hold">
                            <p:stCondLst>
                              <p:cond delay="4000"/>
                            </p:stCondLst>
                            <p:childTnLst>
                              <p:par>
                                <p:cTn id="51" presetID="14" presetClass="entr" presetSubtype="10" fill="hold" grpId="0" nodeType="afterEffect">
                                  <p:stCondLst>
                                    <p:cond delay="0"/>
                                  </p:stCondLst>
                                  <p:childTnLst>
                                    <p:set>
                                      <p:cBhvr>
                                        <p:cTn id="52" dur="1" fill="hold">
                                          <p:stCondLst>
                                            <p:cond delay="0"/>
                                          </p:stCondLst>
                                        </p:cTn>
                                        <p:tgtEl>
                                          <p:spTgt spid="39"/>
                                        </p:tgtEl>
                                        <p:attrNameLst>
                                          <p:attrName>style.visibility</p:attrName>
                                        </p:attrNameLst>
                                      </p:cBhvr>
                                      <p:to>
                                        <p:strVal val="visible"/>
                                      </p:to>
                                    </p:set>
                                    <p:animEffect transition="in" filter="randombar(horizontal)">
                                      <p:cBhvr>
                                        <p:cTn id="53"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p:bldP spid="46"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0" y="0"/>
            <a:ext cx="9144000" cy="5143500"/>
          </a:xfrm>
          <a:prstGeom prst="rect">
            <a:avLst/>
          </a:prstGeom>
        </p:spPr>
      </p:pic>
      <p:pic>
        <p:nvPicPr>
          <p:cNvPr id="4" name="图片 3"/>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205159" y="-12700"/>
            <a:ext cx="991117" cy="1871554"/>
          </a:xfrm>
          <a:prstGeom prst="rect">
            <a:avLst/>
          </a:prstGeom>
        </p:spPr>
      </p:pic>
      <p:pic>
        <p:nvPicPr>
          <p:cNvPr id="5" name="图片 4"/>
          <p:cNvPicPr>
            <a:picLocks noChangeAspect="1"/>
          </p:cNvPicPr>
          <p:nvPr/>
        </p:nvPicPr>
        <p:blipFill rotWithShape="1">
          <a:blip r:embed="rId4" cstate="screen">
            <a:extLst>
              <a:ext uri="{28A0092B-C50C-407E-A947-70E740481C1C}">
                <a14:useLocalDpi xmlns:a14="http://schemas.microsoft.com/office/drawing/2010/main"/>
              </a:ext>
            </a:extLst>
          </a:blip>
          <a:srcRect b="-1667"/>
          <a:stretch/>
        </p:blipFill>
        <p:spPr>
          <a:xfrm>
            <a:off x="6855953" y="229328"/>
            <a:ext cx="2288047" cy="2323592"/>
          </a:xfrm>
          <a:prstGeom prst="rect">
            <a:avLst/>
          </a:prstGeom>
        </p:spPr>
      </p:pic>
      <p:pic>
        <p:nvPicPr>
          <p:cNvPr id="6" name="图片 5"/>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2529351" y="1121394"/>
            <a:ext cx="2359058" cy="1179529"/>
          </a:xfrm>
          <a:prstGeom prst="rect">
            <a:avLst/>
          </a:prstGeom>
        </p:spPr>
      </p:pic>
      <p:pic>
        <p:nvPicPr>
          <p:cNvPr id="8" name="图片 7"/>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0" y="2782247"/>
            <a:ext cx="9144000" cy="2357489"/>
          </a:xfrm>
          <a:prstGeom prst="rect">
            <a:avLst/>
          </a:prstGeom>
        </p:spPr>
      </p:pic>
      <p:pic>
        <p:nvPicPr>
          <p:cNvPr id="7" name="图片 6"/>
          <p:cNvPicPr>
            <a:picLocks noChangeAspect="1"/>
          </p:cNvPicPr>
          <p:nvPr/>
        </p:nvPicPr>
        <p:blipFill>
          <a:blip r:embed="rId7" cstate="screen">
            <a:extLst>
              <a:ext uri="{BEBA8EAE-BF5A-486C-A8C5-ECC9F3942E4B}">
                <a14:imgProps xmlns:a14="http://schemas.microsoft.com/office/drawing/2010/main">
                  <a14:imgLayer r:embed="rId8">
                    <a14:imgEffect>
                      <a14:saturation sat="400000"/>
                    </a14:imgEffect>
                  </a14:imgLayer>
                </a14:imgProps>
              </a:ext>
              <a:ext uri="{28A0092B-C50C-407E-A947-70E740481C1C}">
                <a14:useLocalDpi xmlns:a14="http://schemas.microsoft.com/office/drawing/2010/main"/>
              </a:ext>
            </a:extLst>
          </a:blip>
          <a:stretch>
            <a:fillRect/>
          </a:stretch>
        </p:blipFill>
        <p:spPr>
          <a:xfrm>
            <a:off x="6226019" y="2331143"/>
            <a:ext cx="2464313" cy="2692913"/>
          </a:xfrm>
          <a:prstGeom prst="rect">
            <a:avLst/>
          </a:prstGeom>
        </p:spPr>
      </p:pic>
      <p:sp>
        <p:nvSpPr>
          <p:cNvPr id="2" name="文本框 1"/>
          <p:cNvSpPr txBox="1"/>
          <p:nvPr/>
        </p:nvSpPr>
        <p:spPr>
          <a:xfrm>
            <a:off x="3751301" y="921146"/>
            <a:ext cx="1389746" cy="1200329"/>
          </a:xfrm>
          <a:prstGeom prst="rect">
            <a:avLst/>
          </a:prstGeom>
          <a:noFill/>
        </p:spPr>
        <p:txBody>
          <a:bodyPr wrap="square" rtlCol="0">
            <a:spAutoFit/>
          </a:bodyPr>
          <a:lstStyle/>
          <a:p>
            <a:r>
              <a:rPr lang="en-US" altLang="zh-CN" sz="7200" b="1" dirty="0" smtClean="0">
                <a:solidFill>
                  <a:srgbClr val="FF0000"/>
                </a:solidFill>
                <a:latin typeface="+mj-ea"/>
                <a:ea typeface="+mj-ea"/>
              </a:rPr>
              <a:t>02</a:t>
            </a:r>
            <a:endParaRPr lang="zh-CN" altLang="en-US" sz="7200" b="1" dirty="0">
              <a:solidFill>
                <a:srgbClr val="FF0000"/>
              </a:solidFill>
              <a:latin typeface="+mj-ea"/>
              <a:ea typeface="+mj-ea"/>
            </a:endParaRPr>
          </a:p>
        </p:txBody>
      </p:sp>
      <p:sp>
        <p:nvSpPr>
          <p:cNvPr id="18" name="文本框 17"/>
          <p:cNvSpPr txBox="1"/>
          <p:nvPr/>
        </p:nvSpPr>
        <p:spPr>
          <a:xfrm>
            <a:off x="1940735" y="2436751"/>
            <a:ext cx="4288353" cy="707886"/>
          </a:xfrm>
          <a:prstGeom prst="rect">
            <a:avLst/>
          </a:prstGeom>
          <a:noFill/>
        </p:spPr>
        <p:txBody>
          <a:bodyPr wrap="none" rtlCol="0">
            <a:spAutoFit/>
          </a:bodyPr>
          <a:lstStyle/>
          <a:p>
            <a:r>
              <a:rPr lang="zh-CN" altLang="en-US" sz="4000" b="1" dirty="0" smtClean="0">
                <a:solidFill>
                  <a:srgbClr val="FF0000"/>
                </a:solidFill>
                <a:latin typeface="+mj-ea"/>
                <a:ea typeface="+mj-ea"/>
              </a:rPr>
              <a:t>单击添加文字标题</a:t>
            </a:r>
            <a:endParaRPr lang="zh-CN" altLang="en-US" sz="4000" b="1" dirty="0">
              <a:solidFill>
                <a:srgbClr val="FF0000"/>
              </a:solidFill>
              <a:latin typeface="+mj-ea"/>
              <a:ea typeface="+mj-ea"/>
            </a:endParaRPr>
          </a:p>
        </p:txBody>
      </p:sp>
      <p:sp>
        <p:nvSpPr>
          <p:cNvPr id="3" name="文本框 2"/>
          <p:cNvSpPr txBox="1"/>
          <p:nvPr/>
        </p:nvSpPr>
        <p:spPr>
          <a:xfrm>
            <a:off x="2425700" y="3144637"/>
            <a:ext cx="3518912" cy="400110"/>
          </a:xfrm>
          <a:prstGeom prst="rect">
            <a:avLst/>
          </a:prstGeom>
          <a:noFill/>
        </p:spPr>
        <p:txBody>
          <a:bodyPr wrap="none" rtlCol="0">
            <a:spAutoFit/>
          </a:bodyPr>
          <a:lstStyle/>
          <a:p>
            <a:r>
              <a:rPr lang="zh-CN" altLang="en-US" sz="2000" dirty="0">
                <a:solidFill>
                  <a:srgbClr val="FF0000"/>
                </a:solidFill>
              </a:rPr>
              <a:t>单击此处添加您的副标题文字</a:t>
            </a:r>
          </a:p>
        </p:txBody>
      </p:sp>
    </p:spTree>
    <p:extLst>
      <p:ext uri="{BB962C8B-B14F-4D97-AF65-F5344CB8AC3E}">
        <p14:creationId xmlns:p14="http://schemas.microsoft.com/office/powerpoint/2010/main" val="1441158381"/>
      </p:ext>
    </p:extLst>
  </p:cSld>
  <p:clrMapOvr>
    <a:masterClrMapping/>
  </p:clrMapOvr>
  <mc:AlternateContent xmlns:mc="http://schemas.openxmlformats.org/markup-compatibility/2006" xmlns:p14="http://schemas.microsoft.com/office/powerpoint/2010/main">
    <mc:Choice Requires="p14">
      <p:transition spd="slow" p14:dur="900" advClick="0" advTm="0">
        <p14:warp dir="in"/>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3" presetClass="entr" presetSubtype="16" fill="hold" grpId="0" nodeType="afterEffect">
                                  <p:stCondLst>
                                    <p:cond delay="0"/>
                                  </p:stCondLst>
                                  <p:childTnLst>
                                    <p:set>
                                      <p:cBhvr>
                                        <p:cTn id="12" dur="1" fill="hold">
                                          <p:stCondLst>
                                            <p:cond delay="0"/>
                                          </p:stCondLst>
                                        </p:cTn>
                                        <p:tgtEl>
                                          <p:spTgt spid="2"/>
                                        </p:tgtEl>
                                        <p:attrNameLst>
                                          <p:attrName>style.visibility</p:attrName>
                                        </p:attrNameLst>
                                      </p:cBhvr>
                                      <p:to>
                                        <p:strVal val="visible"/>
                                      </p:to>
                                    </p:set>
                                    <p:anim calcmode="lin" valueType="num">
                                      <p:cBhvr>
                                        <p:cTn id="13" dur="750" fill="hold"/>
                                        <p:tgtEl>
                                          <p:spTgt spid="2"/>
                                        </p:tgtEl>
                                        <p:attrNameLst>
                                          <p:attrName>ppt_w</p:attrName>
                                        </p:attrNameLst>
                                      </p:cBhvr>
                                      <p:tavLst>
                                        <p:tav tm="0">
                                          <p:val>
                                            <p:fltVal val="0"/>
                                          </p:val>
                                        </p:tav>
                                        <p:tav tm="100000">
                                          <p:val>
                                            <p:strVal val="#ppt_w"/>
                                          </p:val>
                                        </p:tav>
                                      </p:tavLst>
                                    </p:anim>
                                    <p:anim calcmode="lin" valueType="num">
                                      <p:cBhvr>
                                        <p:cTn id="14" dur="750" fill="hold"/>
                                        <p:tgtEl>
                                          <p:spTgt spid="2"/>
                                        </p:tgtEl>
                                        <p:attrNameLst>
                                          <p:attrName>ppt_h</p:attrName>
                                        </p:attrNameLst>
                                      </p:cBhvr>
                                      <p:tavLst>
                                        <p:tav tm="0">
                                          <p:val>
                                            <p:fltVal val="0"/>
                                          </p:val>
                                        </p:tav>
                                        <p:tav tm="100000">
                                          <p:val>
                                            <p:strVal val="#ppt_h"/>
                                          </p:val>
                                        </p:tav>
                                      </p:tavLst>
                                    </p:anim>
                                    <p:animEffect transition="in" filter="fade">
                                      <p:cBhvr>
                                        <p:cTn id="15" dur="750"/>
                                        <p:tgtEl>
                                          <p:spTgt spid="2"/>
                                        </p:tgtEl>
                                      </p:cBhvr>
                                    </p:animEffect>
                                  </p:childTnLst>
                                </p:cTn>
                              </p:par>
                            </p:childTnLst>
                          </p:cTn>
                        </p:par>
                        <p:par>
                          <p:cTn id="16" fill="hold">
                            <p:stCondLst>
                              <p:cond delay="1750"/>
                            </p:stCondLst>
                            <p:childTnLst>
                              <p:par>
                                <p:cTn id="17" presetID="22" presetClass="entr" presetSubtype="8" fill="hold" grpId="0" nodeType="afterEffect">
                                  <p:stCondLst>
                                    <p:cond delay="0"/>
                                  </p:stCondLst>
                                  <p:childTnLst>
                                    <p:set>
                                      <p:cBhvr>
                                        <p:cTn id="18" dur="1" fill="hold">
                                          <p:stCondLst>
                                            <p:cond delay="0"/>
                                          </p:stCondLst>
                                        </p:cTn>
                                        <p:tgtEl>
                                          <p:spTgt spid="18"/>
                                        </p:tgtEl>
                                        <p:attrNameLst>
                                          <p:attrName>style.visibility</p:attrName>
                                        </p:attrNameLst>
                                      </p:cBhvr>
                                      <p:to>
                                        <p:strVal val="visible"/>
                                      </p:to>
                                    </p:set>
                                    <p:animEffect transition="in" filter="wipe(left)">
                                      <p:cBhvr>
                                        <p:cTn id="19" dur="750"/>
                                        <p:tgtEl>
                                          <p:spTgt spid="18"/>
                                        </p:tgtEl>
                                      </p:cBhvr>
                                    </p:animEffect>
                                  </p:childTnLst>
                                </p:cTn>
                              </p:par>
                            </p:childTnLst>
                          </p:cTn>
                        </p:par>
                        <p:par>
                          <p:cTn id="20" fill="hold">
                            <p:stCondLst>
                              <p:cond delay="2500"/>
                            </p:stCondLst>
                            <p:childTnLst>
                              <p:par>
                                <p:cTn id="21" presetID="16" presetClass="entr" presetSubtype="21" fill="hold" grpId="0" nodeType="afterEffect">
                                  <p:stCondLst>
                                    <p:cond delay="0"/>
                                  </p:stCondLst>
                                  <p:childTnLst>
                                    <p:set>
                                      <p:cBhvr>
                                        <p:cTn id="22" dur="1" fill="hold">
                                          <p:stCondLst>
                                            <p:cond delay="0"/>
                                          </p:stCondLst>
                                        </p:cTn>
                                        <p:tgtEl>
                                          <p:spTgt spid="3"/>
                                        </p:tgtEl>
                                        <p:attrNameLst>
                                          <p:attrName>style.visibility</p:attrName>
                                        </p:attrNameLst>
                                      </p:cBhvr>
                                      <p:to>
                                        <p:strVal val="visible"/>
                                      </p:to>
                                    </p:set>
                                    <p:animEffect transition="in" filter="barn(inVertical)">
                                      <p:cBhvr>
                                        <p:cTn id="23"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8" grpId="0"/>
      <p:bldP spid="3" grpId="0"/>
    </p:bldLst>
  </p:timing>
</p:sld>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自定义 2">
      <a:majorFont>
        <a:latin typeface="等线 Light"/>
        <a:ea typeface="微软雅黑"/>
        <a:cs typeface=""/>
      </a:majorFont>
      <a:minorFont>
        <a:latin typeface="等线"/>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21</TotalTime>
  <Words>3635</Words>
  <Application>Microsoft Office PowerPoint</Application>
  <PresentationFormat>全屏显示(16:9)</PresentationFormat>
  <Paragraphs>319</Paragraphs>
  <Slides>28</Slides>
  <Notes>20</Notes>
  <HiddenSlides>0</HiddenSlides>
  <MMClips>0</MMClips>
  <ScaleCrop>false</ScaleCrop>
  <HeadingPairs>
    <vt:vector size="4" baseType="variant">
      <vt:variant>
        <vt:lpstr>主题</vt:lpstr>
      </vt:variant>
      <vt:variant>
        <vt:i4>2</vt:i4>
      </vt:variant>
      <vt:variant>
        <vt:lpstr>幻灯片标题</vt:lpstr>
      </vt:variant>
      <vt:variant>
        <vt:i4>28</vt:i4>
      </vt:variant>
    </vt:vector>
  </HeadingPairs>
  <TitlesOfParts>
    <vt:vector size="30"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新年</dc:title>
  <dc:creator>第一PPT</dc:creator>
  <cp:keywords>www.1ppt.com</cp:keywords>
  <cp:lastModifiedBy>Windows User</cp:lastModifiedBy>
  <cp:revision>12</cp:revision>
  <dcterms:created xsi:type="dcterms:W3CDTF">2016-12-25T02:27:54Z</dcterms:created>
  <dcterms:modified xsi:type="dcterms:W3CDTF">2019-03-16T09:46:28Z</dcterms:modified>
</cp:coreProperties>
</file>