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1"/>
  </p:notesMasterIdLst>
  <p:sldIdLst>
    <p:sldId id="256" r:id="rId3"/>
    <p:sldId id="257" r:id="rId4"/>
    <p:sldId id="258" r:id="rId5"/>
    <p:sldId id="261" r:id="rId6"/>
    <p:sldId id="263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5" r:id="rId15"/>
    <p:sldId id="276" r:id="rId16"/>
    <p:sldId id="277" r:id="rId17"/>
    <p:sldId id="279" r:id="rId18"/>
    <p:sldId id="280" r:id="rId19"/>
    <p:sldId id="283" r:id="rId20"/>
    <p:sldId id="284" r:id="rId21"/>
    <p:sldId id="286" r:id="rId22"/>
    <p:sldId id="287" r:id="rId23"/>
    <p:sldId id="288" r:id="rId24"/>
    <p:sldId id="289" r:id="rId25"/>
    <p:sldId id="290" r:id="rId26"/>
    <p:sldId id="293" r:id="rId27"/>
    <p:sldId id="294" r:id="rId28"/>
    <p:sldId id="295" r:id="rId29"/>
    <p:sldId id="296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B2A0E-6B62-4804-A37E-08B45A9DAEA2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884DB-5EEB-44F1-81FF-0D39A2062D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65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8928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68313" y="685800"/>
            <a:ext cx="59213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2007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766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611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155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7001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371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8991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987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71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43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2930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3820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8004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0877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EBB3A-D6CC-4186-90DB-758CD0665105}" type="slidenum">
              <a:rPr lang="id-ID" smtClean="0"/>
              <a:pPr/>
              <a:t>24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015680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2251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836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36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260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416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8EDA8-AA38-4EC8-A4A2-C9E52DD3CCD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6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527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84203-20BB-4E94-8778-90C0AA34F37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687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E8203-EB08-4F0D-830A-C288DDF96F6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62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ransition spd="med" advClick="0" advTm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p:transition spd="med" advClick="0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p:transition spd="med" advClick="0" advTm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354629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581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658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005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133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36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577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36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p:transition spd="med" advClick="0" advTm="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468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582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531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184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p:transition spd="med" advClick="0" advTm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979028" y="48055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p:transition spd="med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p:transition spd="med" advClick="0" advTm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p:transition spd="med" advClick="0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6" y="-12700"/>
            <a:ext cx="9153525" cy="51562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p:transition spd="med" advClick="0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p:transition spd="med" advClick="0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 advClick="0" advTm="0">
    <p:pull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874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6" y="-12700"/>
            <a:ext cx="9153525" cy="51562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9526" y="1746250"/>
            <a:ext cx="9153526" cy="141605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744686" y="728970"/>
            <a:ext cx="912584" cy="1107996"/>
            <a:chOff x="3744686" y="728970"/>
            <a:chExt cx="912584" cy="1107996"/>
          </a:xfrm>
        </p:grpSpPr>
        <p:grpSp>
          <p:nvGrpSpPr>
            <p:cNvPr id="15" name="组合 14"/>
            <p:cNvGrpSpPr/>
            <p:nvPr/>
          </p:nvGrpSpPr>
          <p:grpSpPr>
            <a:xfrm>
              <a:off x="3744686" y="813337"/>
              <a:ext cx="912584" cy="939263"/>
              <a:chOff x="1827622" y="1343919"/>
              <a:chExt cx="2304000" cy="23040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>
                <a:gsLst>
                  <a:gs pos="96000">
                    <a:srgbClr val="00B0F0"/>
                  </a:gs>
                  <a:gs pos="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3926385" y="728970"/>
              <a:ext cx="55816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2</a:t>
              </a:r>
              <a:endParaRPr lang="zh-CN" altLang="en-US" sz="66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36886" y="728970"/>
            <a:ext cx="912584" cy="1107996"/>
            <a:chOff x="4836886" y="728970"/>
            <a:chExt cx="912584" cy="1107996"/>
          </a:xfrm>
        </p:grpSpPr>
        <p:grpSp>
          <p:nvGrpSpPr>
            <p:cNvPr id="18" name="组合 17"/>
            <p:cNvGrpSpPr/>
            <p:nvPr/>
          </p:nvGrpSpPr>
          <p:grpSpPr>
            <a:xfrm>
              <a:off x="4836886" y="813337"/>
              <a:ext cx="912584" cy="939263"/>
              <a:chOff x="1827622" y="1343919"/>
              <a:chExt cx="2304000" cy="23040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>
                <a:gsLst>
                  <a:gs pos="96000">
                    <a:srgbClr val="00B0F0"/>
                  </a:gs>
                  <a:gs pos="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5012841" y="728970"/>
              <a:ext cx="579005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</a:t>
              </a:r>
              <a:endParaRPr lang="zh-CN" altLang="en-US" sz="66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29086" y="728970"/>
            <a:ext cx="912584" cy="1107996"/>
            <a:chOff x="5929086" y="728970"/>
            <a:chExt cx="912584" cy="1107996"/>
          </a:xfrm>
        </p:grpSpPr>
        <p:grpSp>
          <p:nvGrpSpPr>
            <p:cNvPr id="21" name="组合 20"/>
            <p:cNvGrpSpPr/>
            <p:nvPr/>
          </p:nvGrpSpPr>
          <p:grpSpPr>
            <a:xfrm>
              <a:off x="5929086" y="813337"/>
              <a:ext cx="912584" cy="939263"/>
              <a:chOff x="1827622" y="1343919"/>
              <a:chExt cx="2304000" cy="230400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>
                <a:gsLst>
                  <a:gs pos="96000">
                    <a:srgbClr val="00B0F0"/>
                  </a:gs>
                  <a:gs pos="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6148850" y="728970"/>
              <a:ext cx="51007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b="1" dirty="0">
                  <a:solidFill>
                    <a:schemeClr val="bg1"/>
                  </a:solidFill>
                  <a:latin typeface="Agency FB" panose="020B0503020202020204" pitchFamily="34" charset="0"/>
                </a:rPr>
                <a:t>X</a:t>
              </a:r>
              <a:endParaRPr lang="zh-CN" altLang="en-US" sz="66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054398" y="728970"/>
            <a:ext cx="912584" cy="1107996"/>
            <a:chOff x="7054398" y="728970"/>
            <a:chExt cx="912584" cy="1107996"/>
          </a:xfrm>
        </p:grpSpPr>
        <p:grpSp>
          <p:nvGrpSpPr>
            <p:cNvPr id="24" name="组合 23"/>
            <p:cNvGrpSpPr/>
            <p:nvPr/>
          </p:nvGrpSpPr>
          <p:grpSpPr>
            <a:xfrm>
              <a:off x="7054398" y="813337"/>
              <a:ext cx="912584" cy="939263"/>
              <a:chOff x="1827622" y="1343919"/>
              <a:chExt cx="2304000" cy="230400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>
                <a:gsLst>
                  <a:gs pos="96000">
                    <a:srgbClr val="00B0F0"/>
                  </a:gs>
                  <a:gs pos="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7235613" y="728970"/>
              <a:ext cx="51007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600" b="1" dirty="0">
                  <a:solidFill>
                    <a:schemeClr val="bg1"/>
                  </a:solidFill>
                  <a:latin typeface="Agency FB" panose="020B0503020202020204" pitchFamily="34" charset="0"/>
                </a:rPr>
                <a:t>X</a:t>
              </a:r>
              <a:endParaRPr lang="zh-CN" altLang="en-US" sz="66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0" name="TextBox 76"/>
          <p:cNvSpPr txBox="1"/>
          <p:nvPr/>
        </p:nvSpPr>
        <p:spPr>
          <a:xfrm>
            <a:off x="3735069" y="1921333"/>
            <a:ext cx="5053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商务通用报告汇总</a:t>
            </a:r>
            <a:r>
              <a:rPr lang="en-US" altLang="zh-CN" sz="3600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36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870160" y="2680980"/>
            <a:ext cx="2221321" cy="338554"/>
            <a:chOff x="7400705" y="4207316"/>
            <a:chExt cx="2221321" cy="338554"/>
          </a:xfrm>
        </p:grpSpPr>
        <p:sp>
          <p:nvSpPr>
            <p:cNvPr id="32" name="圆角矩形 31"/>
            <p:cNvSpPr/>
            <p:nvPr/>
          </p:nvSpPr>
          <p:spPr>
            <a:xfrm>
              <a:off x="7400705" y="4229225"/>
              <a:ext cx="2221321" cy="308099"/>
            </a:xfrm>
            <a:prstGeom prst="roundRect">
              <a:avLst/>
            </a:prstGeom>
            <a:solidFill>
              <a:srgbClr val="FC86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100"/>
            <p:cNvSpPr txBox="1"/>
            <p:nvPr/>
          </p:nvSpPr>
          <p:spPr>
            <a:xfrm>
              <a:off x="7635995" y="4207316"/>
              <a:ext cx="18433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46" name="椭圆 45"/>
          <p:cNvSpPr/>
          <p:nvPr/>
        </p:nvSpPr>
        <p:spPr bwMode="auto">
          <a:xfrm>
            <a:off x="2494464" y="1569135"/>
            <a:ext cx="2658337" cy="2736056"/>
          </a:xfrm>
          <a:prstGeom prst="ellipse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lIns="67328" tIns="33664" rIns="67328" bIns="33664" anchor="ctr"/>
          <a:lstStyle/>
          <a:p>
            <a:pPr algn="ctr">
              <a:defRPr/>
            </a:pPr>
            <a:endParaRPr lang="zh-CN" altLang="en-US" sz="877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7" name="椭圆 46"/>
          <p:cNvSpPr/>
          <p:nvPr/>
        </p:nvSpPr>
        <p:spPr bwMode="auto">
          <a:xfrm>
            <a:off x="4085069" y="1569135"/>
            <a:ext cx="2659494" cy="2736056"/>
          </a:xfrm>
          <a:prstGeom prst="ellipse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lIns="67328" tIns="33664" rIns="67328" bIns="33664" anchor="ctr"/>
          <a:lstStyle/>
          <a:p>
            <a:pPr algn="ctr">
              <a:defRPr/>
            </a:pPr>
            <a:endParaRPr lang="zh-CN" altLang="en-US" sz="877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48" name="直接连接符 47"/>
          <p:cNvCxnSpPr>
            <a:cxnSpLocks noChangeShapeType="1"/>
          </p:cNvCxnSpPr>
          <p:nvPr/>
        </p:nvCxnSpPr>
        <p:spPr bwMode="auto">
          <a:xfrm>
            <a:off x="3224407" y="2237076"/>
            <a:ext cx="770403" cy="358173"/>
          </a:xfrm>
          <a:prstGeom prst="line">
            <a:avLst/>
          </a:prstGeom>
          <a:noFill/>
          <a:ln w="9525" algn="ctr">
            <a:solidFill>
              <a:schemeClr val="tx1">
                <a:lumMod val="75000"/>
                <a:lumOff val="25000"/>
              </a:schemeClr>
            </a:solidFill>
            <a:round/>
            <a:headEnd type="none" w="sm" len="sm"/>
            <a:tailEnd type="arrow" w="sm" len="sm"/>
          </a:ln>
        </p:spPr>
      </p:cxnSp>
      <p:cxnSp>
        <p:nvCxnSpPr>
          <p:cNvPr id="49" name="直接连接符 48"/>
          <p:cNvCxnSpPr>
            <a:cxnSpLocks noChangeShapeType="1"/>
          </p:cNvCxnSpPr>
          <p:nvPr/>
        </p:nvCxnSpPr>
        <p:spPr bwMode="auto">
          <a:xfrm>
            <a:off x="3002300" y="2855010"/>
            <a:ext cx="940037" cy="0"/>
          </a:xfrm>
          <a:prstGeom prst="line">
            <a:avLst/>
          </a:prstGeom>
          <a:noFill/>
          <a:ln w="9525" algn="ctr">
            <a:solidFill>
              <a:schemeClr val="tx1">
                <a:lumMod val="75000"/>
                <a:lumOff val="25000"/>
              </a:schemeClr>
            </a:solidFill>
            <a:round/>
            <a:headEnd type="none" w="sm" len="sm"/>
            <a:tailEnd type="arrow" w="sm" len="sm"/>
          </a:ln>
        </p:spPr>
      </p:cxnSp>
      <p:cxnSp>
        <p:nvCxnSpPr>
          <p:cNvPr id="50" name="直接连接符 49"/>
          <p:cNvCxnSpPr>
            <a:cxnSpLocks noChangeShapeType="1"/>
          </p:cNvCxnSpPr>
          <p:nvPr/>
        </p:nvCxnSpPr>
        <p:spPr bwMode="auto">
          <a:xfrm flipV="1">
            <a:off x="3224407" y="3081303"/>
            <a:ext cx="770403" cy="408311"/>
          </a:xfrm>
          <a:prstGeom prst="line">
            <a:avLst/>
          </a:prstGeom>
          <a:noFill/>
          <a:ln w="9525" algn="ctr">
            <a:solidFill>
              <a:schemeClr val="tx1">
                <a:lumMod val="75000"/>
                <a:lumOff val="25000"/>
              </a:schemeClr>
            </a:solidFill>
            <a:round/>
            <a:headEnd type="none" w="sm" len="sm"/>
            <a:tailEnd type="arrow" w="sm" len="sm"/>
          </a:ln>
        </p:spPr>
      </p:cxnSp>
      <p:cxnSp>
        <p:nvCxnSpPr>
          <p:cNvPr id="51" name="直接连接符 50"/>
          <p:cNvCxnSpPr>
            <a:cxnSpLocks noChangeShapeType="1"/>
          </p:cNvCxnSpPr>
          <p:nvPr/>
        </p:nvCxnSpPr>
        <p:spPr bwMode="auto">
          <a:xfrm flipH="1" flipV="1">
            <a:off x="5306607" y="3081303"/>
            <a:ext cx="776264" cy="398786"/>
          </a:xfrm>
          <a:prstGeom prst="line">
            <a:avLst/>
          </a:prstGeom>
          <a:noFill/>
          <a:ln w="9525" algn="ctr">
            <a:solidFill>
              <a:schemeClr val="tx1">
                <a:lumMod val="75000"/>
                <a:lumOff val="25000"/>
              </a:schemeClr>
            </a:solidFill>
            <a:round/>
            <a:headEnd type="none" w="sm" len="sm"/>
            <a:tailEnd type="arrow" w="sm" len="sm"/>
          </a:ln>
        </p:spPr>
      </p:cxnSp>
      <p:cxnSp>
        <p:nvCxnSpPr>
          <p:cNvPr id="52" name="直接连接符 51"/>
          <p:cNvCxnSpPr>
            <a:cxnSpLocks noChangeShapeType="1"/>
          </p:cNvCxnSpPr>
          <p:nvPr/>
        </p:nvCxnSpPr>
        <p:spPr bwMode="auto">
          <a:xfrm flipH="1">
            <a:off x="5306608" y="2852628"/>
            <a:ext cx="991429" cy="0"/>
          </a:xfrm>
          <a:prstGeom prst="line">
            <a:avLst/>
          </a:prstGeom>
          <a:noFill/>
          <a:ln w="9525" algn="ctr">
            <a:solidFill>
              <a:schemeClr val="tx1">
                <a:lumMod val="75000"/>
                <a:lumOff val="25000"/>
              </a:schemeClr>
            </a:solidFill>
            <a:round/>
            <a:headEnd type="none" w="sm" len="sm"/>
            <a:tailEnd type="arrow" w="sm" len="sm"/>
          </a:ln>
        </p:spPr>
      </p:cxnSp>
      <p:cxnSp>
        <p:nvCxnSpPr>
          <p:cNvPr id="59" name="直接连接符 58"/>
          <p:cNvCxnSpPr>
            <a:cxnSpLocks noChangeShapeType="1"/>
          </p:cNvCxnSpPr>
          <p:nvPr/>
        </p:nvCxnSpPr>
        <p:spPr bwMode="auto">
          <a:xfrm flipH="1">
            <a:off x="5306607" y="2237076"/>
            <a:ext cx="776264" cy="358173"/>
          </a:xfrm>
          <a:prstGeom prst="line">
            <a:avLst/>
          </a:prstGeom>
          <a:noFill/>
          <a:ln w="9525" algn="ctr">
            <a:solidFill>
              <a:schemeClr val="tx1">
                <a:lumMod val="75000"/>
                <a:lumOff val="25000"/>
              </a:schemeClr>
            </a:solidFill>
            <a:round/>
            <a:headEnd type="none" w="sm" len="sm"/>
            <a:tailEnd type="arrow" w="sm" len="sm"/>
          </a:ln>
        </p:spPr>
      </p:cxnSp>
      <p:grpSp>
        <p:nvGrpSpPr>
          <p:cNvPr id="96" name="组合 95"/>
          <p:cNvGrpSpPr/>
          <p:nvPr/>
        </p:nvGrpSpPr>
        <p:grpSpPr>
          <a:xfrm>
            <a:off x="2436742" y="1569113"/>
            <a:ext cx="863894" cy="889151"/>
            <a:chOff x="1827622" y="1343919"/>
            <a:chExt cx="2304000" cy="2304000"/>
          </a:xfrm>
        </p:grpSpPr>
        <p:sp>
          <p:nvSpPr>
            <p:cNvPr id="97" name="椭圆 96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9"/>
            </a:p>
          </p:txBody>
        </p:sp>
        <p:sp>
          <p:nvSpPr>
            <p:cNvPr id="98" name="椭圆 97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zh-CN" altLang="en-US" sz="877" dirty="0">
                  <a:solidFill>
                    <a:srgbClr val="0066FF"/>
                  </a:solidFill>
                  <a:latin typeface="DIN Mittelschrift Std" pitchFamily="50" charset="0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2113415" y="2426238"/>
            <a:ext cx="863894" cy="889151"/>
            <a:chOff x="1827622" y="1343919"/>
            <a:chExt cx="2304000" cy="2304000"/>
          </a:xfrm>
        </p:grpSpPr>
        <p:sp>
          <p:nvSpPr>
            <p:cNvPr id="100" name="椭圆 99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rgbClr val="FFFF00">
                <a:alpha val="34000"/>
              </a:srgbClr>
            </a:solidFill>
            <a:ln w="12700">
              <a:noFill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9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zh-CN" altLang="en-US" sz="877" dirty="0">
                  <a:solidFill>
                    <a:schemeClr val="bg1"/>
                  </a:solidFill>
                  <a:latin typeface="DIN Mittelschrift Std" pitchFamily="50" charset="0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2409557" y="3289205"/>
            <a:ext cx="863894" cy="889151"/>
            <a:chOff x="1827622" y="1343919"/>
            <a:chExt cx="2304000" cy="2304000"/>
          </a:xfrm>
        </p:grpSpPr>
        <p:sp>
          <p:nvSpPr>
            <p:cNvPr id="106" name="椭圆 105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9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zh-CN" altLang="en-US" sz="877" dirty="0">
                  <a:solidFill>
                    <a:srgbClr val="0066FF"/>
                  </a:solidFill>
                  <a:latin typeface="DIN Mittelschrift Std" pitchFamily="50" charset="0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975407" y="1569113"/>
            <a:ext cx="863894" cy="889151"/>
            <a:chOff x="1827622" y="1343919"/>
            <a:chExt cx="2304000" cy="2304000"/>
          </a:xfrm>
        </p:grpSpPr>
        <p:sp>
          <p:nvSpPr>
            <p:cNvPr id="109" name="椭圆 108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9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zh-CN" altLang="en-US" sz="877" dirty="0">
                  <a:solidFill>
                    <a:srgbClr val="0066FF"/>
                  </a:solidFill>
                  <a:latin typeface="DIN Mittelschrift Std" pitchFamily="50" charset="0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304518" y="2426238"/>
            <a:ext cx="863894" cy="889151"/>
            <a:chOff x="1827622" y="1343919"/>
            <a:chExt cx="2304000" cy="2304000"/>
          </a:xfrm>
        </p:grpSpPr>
        <p:sp>
          <p:nvSpPr>
            <p:cNvPr id="112" name="椭圆 111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solidFill>
              <a:srgbClr val="FFFF00">
                <a:alpha val="70000"/>
              </a:srgbClr>
            </a:solidFill>
            <a:ln w="12700">
              <a:noFill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9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solidFill>
              <a:srgbClr val="FFC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zh-CN" altLang="en-US" sz="877" dirty="0">
                  <a:solidFill>
                    <a:schemeClr val="bg1"/>
                  </a:solidFill>
                  <a:latin typeface="DIN Mittelschrift Std" pitchFamily="50" charset="0"/>
                  <a:ea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6011846" y="3289205"/>
            <a:ext cx="863894" cy="889151"/>
            <a:chOff x="1827622" y="1343919"/>
            <a:chExt cx="2304000" cy="2304000"/>
          </a:xfrm>
        </p:grpSpPr>
        <p:sp>
          <p:nvSpPr>
            <p:cNvPr id="115" name="椭圆 114"/>
            <p:cNvSpPr/>
            <p:nvPr/>
          </p:nvSpPr>
          <p:spPr>
            <a:xfrm>
              <a:off x="1827622" y="1343919"/>
              <a:ext cx="2304000" cy="230400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>
              <a:outerShdw blurRad="520700" dist="508000" dir="7800000" sx="88000" sy="88000" algn="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9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877481" y="1393778"/>
              <a:ext cx="2204282" cy="220428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FEFEFE"/>
                </a:gs>
              </a:gsLst>
              <a:path path="circle">
                <a:fillToRect l="100000" b="100000"/>
              </a:path>
              <a:tileRect t="-100000" r="-100000"/>
            </a:gra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zh-CN" altLang="en-US" sz="877" dirty="0">
                  <a:solidFill>
                    <a:srgbClr val="0066FF"/>
                  </a:solidFill>
                  <a:latin typeface="DIN Mittelschrift Std" pitchFamily="50" charset="0"/>
                  <a:ea typeface="微软雅黑" pitchFamily="34" charset="-122"/>
                </a:rPr>
                <a:t>添加内容</a:t>
              </a:r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846493" y="789553"/>
            <a:ext cx="7451014" cy="607557"/>
          </a:xfrm>
          <a:prstGeom prst="rect">
            <a:avLst/>
          </a:prstGeom>
          <a:noFill/>
        </p:spPr>
        <p:txBody>
          <a:bodyPr wrap="square" lIns="67328" tIns="33664" rIns="67328" bIns="3366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7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本领导技能主要包括以下内容：从经验中学习，沟通，倾听，果断，提供建设性反馈，对有效的压力管理的指导；构建技术方面的任职能力，与上级构建良好的关系，与同事构建良好的关系，设置目标，惩罚，召开会议。而发挥领导力的最有效途径，就是领导者以身作则。“身教”往往比“言传”更为有效，领导者要一贯坚持以身作则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735901" y="1927030"/>
            <a:ext cx="1678915" cy="1728000"/>
            <a:chOff x="5552840" y="2967864"/>
            <a:chExt cx="2585737" cy="2661333"/>
          </a:xfrm>
        </p:grpSpPr>
        <p:grpSp>
          <p:nvGrpSpPr>
            <p:cNvPr id="39" name="组合 38"/>
            <p:cNvGrpSpPr/>
            <p:nvPr/>
          </p:nvGrpSpPr>
          <p:grpSpPr>
            <a:xfrm>
              <a:off x="5552840" y="2967864"/>
              <a:ext cx="2585737" cy="2661333"/>
              <a:chOff x="1827622" y="1343919"/>
              <a:chExt cx="2304000" cy="230400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42" name="椭圆 41"/>
            <p:cNvSpPr/>
            <p:nvPr/>
          </p:nvSpPr>
          <p:spPr>
            <a:xfrm>
              <a:off x="5921843" y="3397341"/>
              <a:ext cx="1824046" cy="1877374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r>
                <a:rPr lang="zh-CN" altLang="en-US" sz="2337" dirty="0">
                  <a:solidFill>
                    <a:schemeClr val="bg1"/>
                  </a:solidFill>
                  <a:latin typeface="DIN Mittelschrift Std" pitchFamily="50" charset="0"/>
                  <a:ea typeface="微软雅黑" pitchFamily="34" charset="-122"/>
                </a:rPr>
                <a:t>核心工作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71888" y="259164"/>
            <a:ext cx="1573473" cy="214878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8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重点核心工作</a:t>
            </a:r>
            <a:endParaRPr lang="zh-CN" altLang="en-US" sz="129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4" name="组合 3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55" name="椭圆 54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87158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00"/>
                            </p:stCondLst>
                            <p:childTnLst>
                              <p:par>
                                <p:cTn id="6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6" grpId="0" animBg="1"/>
      <p:bldP spid="47" grpId="0" animBg="1"/>
      <p:bldP spid="120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167494" y="1280986"/>
            <a:ext cx="572628" cy="589444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2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84232" y="1093651"/>
              <a:ext cx="1504274" cy="15042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11" name="椭圆 10"/>
          <p:cNvSpPr/>
          <p:nvPr/>
        </p:nvSpPr>
        <p:spPr>
          <a:xfrm>
            <a:off x="5237113" y="1352651"/>
            <a:ext cx="433389" cy="446114"/>
          </a:xfrm>
          <a:prstGeom prst="ellipse">
            <a:avLst/>
          </a:prstGeom>
          <a:solidFill>
            <a:srgbClr val="0066FF"/>
          </a:solidFill>
          <a:ln>
            <a:noFill/>
          </a:ln>
          <a:effectLst>
            <a:innerShdw blurRad="114300">
              <a:srgbClr val="D3133C">
                <a:alpha val="14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 dirty="0"/>
          </a:p>
        </p:txBody>
      </p:sp>
      <p:grpSp>
        <p:nvGrpSpPr>
          <p:cNvPr id="12" name="组合 11"/>
          <p:cNvGrpSpPr/>
          <p:nvPr/>
        </p:nvGrpSpPr>
        <p:grpSpPr>
          <a:xfrm>
            <a:off x="5156644" y="2075816"/>
            <a:ext cx="572628" cy="589444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15" name="椭圆 14"/>
          <p:cNvSpPr/>
          <p:nvPr/>
        </p:nvSpPr>
        <p:spPr>
          <a:xfrm>
            <a:off x="5226264" y="2147481"/>
            <a:ext cx="433389" cy="446114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16" name="组合 15"/>
          <p:cNvGrpSpPr/>
          <p:nvPr/>
        </p:nvGrpSpPr>
        <p:grpSpPr>
          <a:xfrm>
            <a:off x="5156644" y="2870645"/>
            <a:ext cx="572628" cy="589444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19" name="椭圆 18"/>
          <p:cNvSpPr/>
          <p:nvPr/>
        </p:nvSpPr>
        <p:spPr>
          <a:xfrm>
            <a:off x="5226264" y="2942310"/>
            <a:ext cx="433389" cy="446114"/>
          </a:xfrm>
          <a:prstGeom prst="ellipse">
            <a:avLst/>
          </a:prstGeom>
          <a:solidFill>
            <a:srgbClr val="0066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7" name="组合 6"/>
          <p:cNvGrpSpPr/>
          <p:nvPr/>
        </p:nvGrpSpPr>
        <p:grpSpPr>
          <a:xfrm>
            <a:off x="5942398" y="1275700"/>
            <a:ext cx="1528393" cy="545896"/>
            <a:chOff x="6084168" y="1274556"/>
            <a:chExt cx="1669538" cy="579296"/>
          </a:xfrm>
        </p:grpSpPr>
        <p:sp>
          <p:nvSpPr>
            <p:cNvPr id="21" name="TextBox 20"/>
            <p:cNvSpPr txBox="1"/>
            <p:nvPr/>
          </p:nvSpPr>
          <p:spPr>
            <a:xfrm>
              <a:off x="6084168" y="1514664"/>
              <a:ext cx="1669538" cy="339188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09640" y="1274556"/>
              <a:ext cx="1008112" cy="286394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942398" y="2150200"/>
            <a:ext cx="1528393" cy="524708"/>
            <a:chOff x="6084168" y="2547213"/>
            <a:chExt cx="1669538" cy="556811"/>
          </a:xfrm>
        </p:grpSpPr>
        <p:sp>
          <p:nvSpPr>
            <p:cNvPr id="23" name="TextBox 22"/>
            <p:cNvSpPr txBox="1"/>
            <p:nvPr/>
          </p:nvSpPr>
          <p:spPr>
            <a:xfrm>
              <a:off x="6084168" y="2764836"/>
              <a:ext cx="1669538" cy="339188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09640" y="2547213"/>
              <a:ext cx="1008112" cy="286394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42398" y="2897991"/>
            <a:ext cx="1528393" cy="538834"/>
            <a:chOff x="6084168" y="3766937"/>
            <a:chExt cx="1669538" cy="571802"/>
          </a:xfrm>
        </p:grpSpPr>
        <p:sp>
          <p:nvSpPr>
            <p:cNvPr id="25" name="TextBox 24"/>
            <p:cNvSpPr txBox="1"/>
            <p:nvPr/>
          </p:nvSpPr>
          <p:spPr>
            <a:xfrm>
              <a:off x="6084168" y="3999550"/>
              <a:ext cx="1669538" cy="339189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94400" y="3766937"/>
              <a:ext cx="1008112" cy="286394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251069" y="1375530"/>
            <a:ext cx="503008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01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13983" y="2170360"/>
            <a:ext cx="503008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02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13983" y="2970558"/>
            <a:ext cx="503008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03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308223" y="1453592"/>
            <a:ext cx="4445336" cy="2780665"/>
            <a:chOff x="857224" y="1876434"/>
            <a:chExt cx="3519051" cy="2124076"/>
          </a:xfrm>
        </p:grpSpPr>
        <p:grpSp>
          <p:nvGrpSpPr>
            <p:cNvPr id="98" name="Group 7"/>
            <p:cNvGrpSpPr/>
            <p:nvPr/>
          </p:nvGrpSpPr>
          <p:grpSpPr>
            <a:xfrm>
              <a:off x="857224" y="1876434"/>
              <a:ext cx="3519051" cy="2124076"/>
              <a:chOff x="4901105" y="2090748"/>
              <a:chExt cx="3519051" cy="2124076"/>
            </a:xfrm>
          </p:grpSpPr>
          <p:pic>
            <p:nvPicPr>
              <p:cNvPr id="100" name="Picture 5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01105" y="2090748"/>
                <a:ext cx="3519051" cy="21240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1" name="Rectangle 9"/>
              <p:cNvSpPr/>
              <p:nvPr/>
            </p:nvSpPr>
            <p:spPr>
              <a:xfrm>
                <a:off x="5330923" y="2195514"/>
                <a:ext cx="2675358" cy="1674094"/>
              </a:xfrm>
              <a:prstGeom prst="rect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77"/>
              </a:p>
            </p:txBody>
          </p:sp>
        </p:grpSp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87042" y="1981200"/>
              <a:ext cx="2675358" cy="1713148"/>
            </a:xfrm>
            <a:custGeom>
              <a:avLst/>
              <a:gdLst>
                <a:gd name="connsiteX0" fmla="*/ 0 w 6715140"/>
                <a:gd name="connsiteY0" fmla="*/ 0 h 3214710"/>
                <a:gd name="connsiteX1" fmla="*/ 6715140 w 6715140"/>
                <a:gd name="connsiteY1" fmla="*/ 0 h 3214710"/>
                <a:gd name="connsiteX2" fmla="*/ 6715140 w 6715140"/>
                <a:gd name="connsiteY2" fmla="*/ 3214710 h 3214710"/>
                <a:gd name="connsiteX3" fmla="*/ 0 w 6715140"/>
                <a:gd name="connsiteY3" fmla="*/ 3214710 h 321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5140" h="3214710">
                  <a:moveTo>
                    <a:pt x="0" y="0"/>
                  </a:moveTo>
                  <a:lnTo>
                    <a:pt x="6715140" y="0"/>
                  </a:lnTo>
                  <a:lnTo>
                    <a:pt x="6715140" y="3214710"/>
                  </a:lnTo>
                  <a:lnTo>
                    <a:pt x="0" y="3214710"/>
                  </a:lnTo>
                  <a:close/>
                </a:path>
              </a:pathLst>
            </a:custGeom>
          </p:spPr>
        </p:pic>
      </p:grpSp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30682438" y="7966076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877"/>
          </a:p>
        </p:txBody>
      </p:sp>
      <p:sp>
        <p:nvSpPr>
          <p:cNvPr id="43" name="Rectangle 20"/>
          <p:cNvSpPr>
            <a:spLocks noChangeArrowheads="1"/>
          </p:cNvSpPr>
          <p:nvPr/>
        </p:nvSpPr>
        <p:spPr bwMode="auto">
          <a:xfrm>
            <a:off x="35219604" y="7966076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877"/>
          </a:p>
        </p:txBody>
      </p:sp>
      <p:sp>
        <p:nvSpPr>
          <p:cNvPr id="44" name="Rectangle 21"/>
          <p:cNvSpPr>
            <a:spLocks noChangeArrowheads="1"/>
          </p:cNvSpPr>
          <p:nvPr/>
        </p:nvSpPr>
        <p:spPr bwMode="auto">
          <a:xfrm>
            <a:off x="39764485" y="7966076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877"/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44301652" y="7966076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877"/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48840362" y="7966076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877"/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53385240" y="7966076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877"/>
          </a:p>
        </p:txBody>
      </p:sp>
      <p:sp>
        <p:nvSpPr>
          <p:cNvPr id="48" name="Rectangle 25"/>
          <p:cNvSpPr>
            <a:spLocks noChangeArrowheads="1"/>
          </p:cNvSpPr>
          <p:nvPr/>
        </p:nvSpPr>
        <p:spPr bwMode="auto">
          <a:xfrm>
            <a:off x="62252921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877"/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66790086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877"/>
          </a:p>
        </p:txBody>
      </p: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71334967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877"/>
          </a:p>
        </p:txBody>
      </p:sp>
      <p:sp>
        <p:nvSpPr>
          <p:cNvPr id="51" name="Rectangle 28"/>
          <p:cNvSpPr>
            <a:spLocks noChangeArrowheads="1"/>
          </p:cNvSpPr>
          <p:nvPr/>
        </p:nvSpPr>
        <p:spPr bwMode="auto">
          <a:xfrm>
            <a:off x="75873677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877"/>
          </a:p>
        </p:txBody>
      </p:sp>
      <p:sp>
        <p:nvSpPr>
          <p:cNvPr id="52" name="Rectangle 29"/>
          <p:cNvSpPr>
            <a:spLocks noChangeArrowheads="1"/>
          </p:cNvSpPr>
          <p:nvPr/>
        </p:nvSpPr>
        <p:spPr bwMode="auto">
          <a:xfrm>
            <a:off x="80410845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877"/>
          </a:p>
        </p:txBody>
      </p:sp>
      <p:sp>
        <p:nvSpPr>
          <p:cNvPr id="53" name="Rectangle 30"/>
          <p:cNvSpPr>
            <a:spLocks noChangeArrowheads="1"/>
          </p:cNvSpPr>
          <p:nvPr/>
        </p:nvSpPr>
        <p:spPr bwMode="auto">
          <a:xfrm>
            <a:off x="84955724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877"/>
          </a:p>
        </p:txBody>
      </p:sp>
      <p:sp>
        <p:nvSpPr>
          <p:cNvPr id="54" name="Rectangle 31"/>
          <p:cNvSpPr>
            <a:spLocks noChangeArrowheads="1"/>
          </p:cNvSpPr>
          <p:nvPr/>
        </p:nvSpPr>
        <p:spPr bwMode="auto">
          <a:xfrm>
            <a:off x="93823403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877"/>
          </a:p>
        </p:txBody>
      </p:sp>
      <p:sp>
        <p:nvSpPr>
          <p:cNvPr id="55" name="Rectangle 32"/>
          <p:cNvSpPr>
            <a:spLocks noChangeArrowheads="1"/>
          </p:cNvSpPr>
          <p:nvPr/>
        </p:nvSpPr>
        <p:spPr bwMode="auto">
          <a:xfrm>
            <a:off x="98362113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877"/>
          </a:p>
        </p:txBody>
      </p:sp>
      <p:sp>
        <p:nvSpPr>
          <p:cNvPr id="59" name="Rectangle 33"/>
          <p:cNvSpPr>
            <a:spLocks noChangeArrowheads="1"/>
          </p:cNvSpPr>
          <p:nvPr/>
        </p:nvSpPr>
        <p:spPr bwMode="auto">
          <a:xfrm>
            <a:off x="102906994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877"/>
          </a:p>
        </p:txBody>
      </p:sp>
      <p:sp>
        <p:nvSpPr>
          <p:cNvPr id="60" name="Rectangle 34"/>
          <p:cNvSpPr>
            <a:spLocks noChangeArrowheads="1"/>
          </p:cNvSpPr>
          <p:nvPr/>
        </p:nvSpPr>
        <p:spPr bwMode="auto">
          <a:xfrm>
            <a:off x="107444161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877"/>
          </a:p>
        </p:txBody>
      </p:sp>
      <p:sp>
        <p:nvSpPr>
          <p:cNvPr id="61" name="Rectangle 35"/>
          <p:cNvSpPr>
            <a:spLocks noChangeArrowheads="1"/>
          </p:cNvSpPr>
          <p:nvPr/>
        </p:nvSpPr>
        <p:spPr bwMode="auto">
          <a:xfrm>
            <a:off x="111981329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877"/>
          </a:p>
        </p:txBody>
      </p:sp>
      <p:sp>
        <p:nvSpPr>
          <p:cNvPr id="62" name="Rectangle 36"/>
          <p:cNvSpPr>
            <a:spLocks noChangeArrowheads="1"/>
          </p:cNvSpPr>
          <p:nvPr/>
        </p:nvSpPr>
        <p:spPr bwMode="auto">
          <a:xfrm>
            <a:off x="116526206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877"/>
          </a:p>
        </p:txBody>
      </p:sp>
      <p:sp>
        <p:nvSpPr>
          <p:cNvPr id="63" name="Rectangle 37"/>
          <p:cNvSpPr>
            <a:spLocks noChangeArrowheads="1"/>
          </p:cNvSpPr>
          <p:nvPr/>
        </p:nvSpPr>
        <p:spPr bwMode="auto">
          <a:xfrm>
            <a:off x="125395429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877"/>
          </a:p>
        </p:txBody>
      </p:sp>
      <p:sp>
        <p:nvSpPr>
          <p:cNvPr id="64" name="Rectangle 38"/>
          <p:cNvSpPr>
            <a:spLocks noChangeArrowheads="1"/>
          </p:cNvSpPr>
          <p:nvPr/>
        </p:nvSpPr>
        <p:spPr bwMode="auto">
          <a:xfrm>
            <a:off x="129932597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877"/>
          </a:p>
        </p:txBody>
      </p:sp>
      <p:sp>
        <p:nvSpPr>
          <p:cNvPr id="65" name="Rectangle 39"/>
          <p:cNvSpPr>
            <a:spLocks noChangeArrowheads="1"/>
          </p:cNvSpPr>
          <p:nvPr/>
        </p:nvSpPr>
        <p:spPr bwMode="auto">
          <a:xfrm>
            <a:off x="134477476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877"/>
          </a:p>
        </p:txBody>
      </p:sp>
      <p:sp>
        <p:nvSpPr>
          <p:cNvPr id="66" name="Rectangle 40"/>
          <p:cNvSpPr>
            <a:spLocks noChangeArrowheads="1"/>
          </p:cNvSpPr>
          <p:nvPr/>
        </p:nvSpPr>
        <p:spPr bwMode="auto">
          <a:xfrm>
            <a:off x="139014643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877"/>
          </a:p>
        </p:txBody>
      </p:sp>
      <p:sp>
        <p:nvSpPr>
          <p:cNvPr id="67" name="Rectangle 41"/>
          <p:cNvSpPr>
            <a:spLocks noChangeArrowheads="1"/>
          </p:cNvSpPr>
          <p:nvPr/>
        </p:nvSpPr>
        <p:spPr bwMode="auto">
          <a:xfrm>
            <a:off x="143551811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877"/>
          </a:p>
        </p:txBody>
      </p:sp>
      <p:sp>
        <p:nvSpPr>
          <p:cNvPr id="68" name="Rectangle 42"/>
          <p:cNvSpPr>
            <a:spLocks noChangeArrowheads="1"/>
          </p:cNvSpPr>
          <p:nvPr/>
        </p:nvSpPr>
        <p:spPr bwMode="auto">
          <a:xfrm>
            <a:off x="148096689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877"/>
          </a:p>
        </p:txBody>
      </p:sp>
      <p:sp>
        <p:nvSpPr>
          <p:cNvPr id="71" name="Rectangle 43"/>
          <p:cNvSpPr>
            <a:spLocks noChangeArrowheads="1"/>
          </p:cNvSpPr>
          <p:nvPr/>
        </p:nvSpPr>
        <p:spPr bwMode="auto">
          <a:xfrm>
            <a:off x="156965911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年</a:t>
            </a:r>
            <a:endParaRPr lang="zh-CN" altLang="zh-CN" sz="877"/>
          </a:p>
        </p:txBody>
      </p:sp>
      <p:sp>
        <p:nvSpPr>
          <p:cNvPr id="72" name="Rectangle 44"/>
          <p:cNvSpPr>
            <a:spLocks noChangeArrowheads="1"/>
          </p:cNvSpPr>
          <p:nvPr/>
        </p:nvSpPr>
        <p:spPr bwMode="auto">
          <a:xfrm>
            <a:off x="161503079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度</a:t>
            </a:r>
            <a:endParaRPr lang="zh-CN" altLang="zh-CN" sz="877"/>
          </a:p>
        </p:txBody>
      </p:sp>
      <p:sp>
        <p:nvSpPr>
          <p:cNvPr id="73" name="Rectangle 45"/>
          <p:cNvSpPr>
            <a:spLocks noChangeArrowheads="1"/>
          </p:cNvSpPr>
          <p:nvPr/>
        </p:nvSpPr>
        <p:spPr bwMode="auto">
          <a:xfrm>
            <a:off x="166047957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工</a:t>
            </a:r>
            <a:endParaRPr lang="zh-CN" altLang="zh-CN" sz="877"/>
          </a:p>
        </p:txBody>
      </p:sp>
      <p:sp>
        <p:nvSpPr>
          <p:cNvPr id="77" name="Rectangle 46"/>
          <p:cNvSpPr>
            <a:spLocks noChangeArrowheads="1"/>
          </p:cNvSpPr>
          <p:nvPr/>
        </p:nvSpPr>
        <p:spPr bwMode="auto">
          <a:xfrm>
            <a:off x="170585126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作</a:t>
            </a:r>
            <a:endParaRPr lang="zh-CN" altLang="zh-CN" sz="877"/>
          </a:p>
        </p:txBody>
      </p:sp>
      <p:sp>
        <p:nvSpPr>
          <p:cNvPr id="83" name="Rectangle 47"/>
          <p:cNvSpPr>
            <a:spLocks noChangeArrowheads="1"/>
          </p:cNvSpPr>
          <p:nvPr/>
        </p:nvSpPr>
        <p:spPr bwMode="auto">
          <a:xfrm>
            <a:off x="175122294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概</a:t>
            </a:r>
            <a:endParaRPr lang="zh-CN" altLang="zh-CN" sz="877"/>
          </a:p>
        </p:txBody>
      </p:sp>
      <p:sp>
        <p:nvSpPr>
          <p:cNvPr id="84" name="Rectangle 48"/>
          <p:cNvSpPr>
            <a:spLocks noChangeArrowheads="1"/>
          </p:cNvSpPr>
          <p:nvPr/>
        </p:nvSpPr>
        <p:spPr bwMode="auto">
          <a:xfrm>
            <a:off x="179667173" y="8112127"/>
            <a:ext cx="4429098" cy="5315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sz="34543">
                <a:solidFill>
                  <a:srgbClr val="231915"/>
                </a:solidFill>
                <a:latin typeface="思源黑体 CN Normal" pitchFamily="34" charset="-122"/>
                <a:ea typeface="思源黑体 CN Normal" pitchFamily="34" charset="-122"/>
              </a:rPr>
              <a:t>述</a:t>
            </a:r>
            <a:endParaRPr lang="zh-CN" altLang="zh-CN" sz="877"/>
          </a:p>
        </p:txBody>
      </p:sp>
      <p:sp>
        <p:nvSpPr>
          <p:cNvPr id="86" name="Line 50"/>
          <p:cNvSpPr>
            <a:spLocks noChangeShapeType="1"/>
          </p:cNvSpPr>
          <p:nvPr/>
        </p:nvSpPr>
        <p:spPr bwMode="auto">
          <a:xfrm flipV="1">
            <a:off x="23008426" y="22174201"/>
            <a:ext cx="170469196" cy="46038"/>
          </a:xfrm>
          <a:prstGeom prst="line">
            <a:avLst/>
          </a:prstGeom>
          <a:noFill/>
          <a:ln w="152400" cap="flat">
            <a:solidFill>
              <a:srgbClr val="23191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88" name="Freeform 51"/>
          <p:cNvSpPr>
            <a:spLocks/>
          </p:cNvSpPr>
          <p:nvPr/>
        </p:nvSpPr>
        <p:spPr bwMode="auto">
          <a:xfrm>
            <a:off x="72002746" y="43011729"/>
            <a:ext cx="127619023" cy="17903825"/>
          </a:xfrm>
          <a:custGeom>
            <a:avLst/>
            <a:gdLst>
              <a:gd name="T0" fmla="*/ 0 w 17241"/>
              <a:gd name="T1" fmla="*/ 0 h 2350"/>
              <a:gd name="T2" fmla="*/ 16165 w 17241"/>
              <a:gd name="T3" fmla="*/ 0 h 2350"/>
              <a:gd name="T4" fmla="*/ 17241 w 17241"/>
              <a:gd name="T5" fmla="*/ 2350 h 2350"/>
              <a:gd name="T6" fmla="*/ 0 w 17241"/>
              <a:gd name="T7" fmla="*/ 2350 h 2350"/>
              <a:gd name="T8" fmla="*/ 0 w 17241"/>
              <a:gd name="T9" fmla="*/ 0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41" h="2350">
                <a:moveTo>
                  <a:pt x="0" y="0"/>
                </a:moveTo>
                <a:lnTo>
                  <a:pt x="16165" y="0"/>
                </a:lnTo>
                <a:lnTo>
                  <a:pt x="17241" y="2350"/>
                </a:lnTo>
                <a:lnTo>
                  <a:pt x="0" y="2350"/>
                </a:lnTo>
                <a:lnTo>
                  <a:pt x="0" y="0"/>
                </a:lnTo>
                <a:close/>
              </a:path>
            </a:pathLst>
          </a:custGeom>
          <a:noFill/>
          <a:ln w="152400" cap="flat">
            <a:solidFill>
              <a:srgbClr val="23191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grpSp>
        <p:nvGrpSpPr>
          <p:cNvPr id="90" name="组合 89"/>
          <p:cNvGrpSpPr/>
          <p:nvPr/>
        </p:nvGrpSpPr>
        <p:grpSpPr>
          <a:xfrm>
            <a:off x="5156644" y="3582679"/>
            <a:ext cx="572628" cy="589444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92" name="同心圆 91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94" name="椭圆 93"/>
          <p:cNvSpPr/>
          <p:nvPr/>
        </p:nvSpPr>
        <p:spPr>
          <a:xfrm>
            <a:off x="5226264" y="3654344"/>
            <a:ext cx="433389" cy="446114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95" name="组合 94"/>
          <p:cNvGrpSpPr/>
          <p:nvPr/>
        </p:nvGrpSpPr>
        <p:grpSpPr>
          <a:xfrm>
            <a:off x="5942398" y="3610024"/>
            <a:ext cx="1528393" cy="538834"/>
            <a:chOff x="6084168" y="3766937"/>
            <a:chExt cx="1669538" cy="571802"/>
          </a:xfrm>
        </p:grpSpPr>
        <p:sp>
          <p:nvSpPr>
            <p:cNvPr id="96" name="TextBox 95"/>
            <p:cNvSpPr txBox="1"/>
            <p:nvPr/>
          </p:nvSpPr>
          <p:spPr>
            <a:xfrm>
              <a:off x="6084168" y="3999550"/>
              <a:ext cx="1669538" cy="339189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094400" y="3766937"/>
              <a:ext cx="1008112" cy="286394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5226263" y="3682591"/>
            <a:ext cx="513859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04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cxnSp>
        <p:nvCxnSpPr>
          <p:cNvPr id="76" name="直接连接符 75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79" name="TextBox 78"/>
          <p:cNvSpPr txBox="1"/>
          <p:nvPr/>
        </p:nvSpPr>
        <p:spPr>
          <a:xfrm>
            <a:off x="971888" y="259164"/>
            <a:ext cx="1573473" cy="214878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8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重点工作</a:t>
            </a:r>
            <a:endParaRPr lang="zh-CN" altLang="en-US" sz="129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81" name="组合 80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82" name="椭圆 81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46821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1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"/>
                            </p:stCondLst>
                            <p:childTnLst>
                              <p:par>
                                <p:cTn id="6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100"/>
                            </p:stCondLst>
                            <p:childTnLst>
                              <p:par>
                                <p:cTn id="7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600"/>
                            </p:stCondLst>
                            <p:childTnLst>
                              <p:par>
                                <p:cTn id="7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100"/>
                            </p:stCondLst>
                            <p:childTnLst>
                              <p:par>
                                <p:cTn id="9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9" grpId="0" animBg="1"/>
      <p:bldP spid="27" grpId="0"/>
      <p:bldP spid="28" grpId="0"/>
      <p:bldP spid="29" grpId="0"/>
      <p:bldP spid="94" grpId="0" animBg="1"/>
      <p:bldP spid="103" grpId="0"/>
      <p:bldP spid="78" grpId="0" animBg="1"/>
      <p:bldP spid="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1747124" y="2071041"/>
            <a:ext cx="936244" cy="897257"/>
            <a:chOff x="1664154" y="1934950"/>
            <a:chExt cx="963741" cy="897257"/>
          </a:xfrm>
        </p:grpSpPr>
        <p:grpSp>
          <p:nvGrpSpPr>
            <p:cNvPr id="11" name="组合 10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807549" y="2188595"/>
              <a:ext cx="820346" cy="402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13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45%</a:t>
              </a:r>
              <a:endParaRPr lang="zh-CN" altLang="en-US" sz="2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353338" y="2048713"/>
            <a:ext cx="871659" cy="960436"/>
            <a:chOff x="3293884" y="1912625"/>
            <a:chExt cx="897259" cy="960436"/>
          </a:xfrm>
        </p:grpSpPr>
        <p:grpSp>
          <p:nvGrpSpPr>
            <p:cNvPr id="22" name="组合 21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3404406" y="2161199"/>
              <a:ext cx="753231" cy="711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13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68%</a:t>
              </a:r>
              <a:endParaRPr lang="zh-CN" altLang="en-US" sz="2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935840" y="2131801"/>
            <a:ext cx="915046" cy="897257"/>
            <a:chOff x="4849324" y="1995712"/>
            <a:chExt cx="941921" cy="897257"/>
          </a:xfrm>
        </p:grpSpPr>
        <p:grpSp>
          <p:nvGrpSpPr>
            <p:cNvPr id="28" name="组合 27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4963049" y="2222298"/>
              <a:ext cx="828196" cy="402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13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79%</a:t>
              </a:r>
              <a:endParaRPr lang="zh-CN" altLang="en-US" sz="2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448052" y="2165201"/>
            <a:ext cx="923905" cy="897257"/>
            <a:chOff x="6380261" y="2029113"/>
            <a:chExt cx="951040" cy="897257"/>
          </a:xfrm>
        </p:grpSpPr>
        <p:grpSp>
          <p:nvGrpSpPr>
            <p:cNvPr id="25" name="组合 24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6501314" y="2303662"/>
              <a:ext cx="829987" cy="402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13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92%</a:t>
              </a:r>
              <a:endParaRPr lang="zh-CN" altLang="en-US" sz="2013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8" name="矩形 30"/>
          <p:cNvSpPr>
            <a:spLocks noChangeArrowheads="1"/>
          </p:cNvSpPr>
          <p:nvPr/>
        </p:nvSpPr>
        <p:spPr bwMode="auto">
          <a:xfrm>
            <a:off x="3145589" y="3366580"/>
            <a:ext cx="1442833" cy="101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61" name="矩形 30"/>
          <p:cNvSpPr>
            <a:spLocks noChangeArrowheads="1"/>
          </p:cNvSpPr>
          <p:nvPr/>
        </p:nvSpPr>
        <p:spPr bwMode="auto">
          <a:xfrm>
            <a:off x="1614913" y="3366580"/>
            <a:ext cx="1442833" cy="101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62" name="矩形 30"/>
          <p:cNvSpPr>
            <a:spLocks noChangeArrowheads="1"/>
          </p:cNvSpPr>
          <p:nvPr/>
        </p:nvSpPr>
        <p:spPr bwMode="auto">
          <a:xfrm>
            <a:off x="4713182" y="3366580"/>
            <a:ext cx="1442833" cy="101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63" name="矩形 30"/>
          <p:cNvSpPr>
            <a:spLocks noChangeArrowheads="1"/>
          </p:cNvSpPr>
          <p:nvPr/>
        </p:nvSpPr>
        <p:spPr bwMode="auto">
          <a:xfrm>
            <a:off x="6187534" y="3366580"/>
            <a:ext cx="1442833" cy="101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您的内容打在这里，或者通过复制您的文本后在此框中选择粘贴，并选择只保留文字。您的内容打在这里，</a:t>
            </a: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 rot="18900000">
            <a:off x="1789623" y="2403742"/>
            <a:ext cx="1180668" cy="642100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rgbClr val="0066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 rot="19087048">
            <a:off x="3351945" y="2271512"/>
            <a:ext cx="1153785" cy="780137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rgbClr val="FFC000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 rot="19290703">
            <a:off x="4870932" y="2222616"/>
            <a:ext cx="1179633" cy="919075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rgbClr val="0066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19810786">
            <a:off x="6317388" y="2056208"/>
            <a:ext cx="1174518" cy="1168020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rgbClr val="FFC000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grpSp>
        <p:nvGrpSpPr>
          <p:cNvPr id="55" name="组合 54"/>
          <p:cNvGrpSpPr/>
          <p:nvPr/>
        </p:nvGrpSpPr>
        <p:grpSpPr>
          <a:xfrm>
            <a:off x="1768557" y="1402887"/>
            <a:ext cx="933256" cy="262251"/>
            <a:chOff x="3477359" y="8005745"/>
            <a:chExt cx="2534423" cy="697554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56" name="流程图: 可选过程 55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684193" y="8005745"/>
              <a:ext cx="2033834" cy="697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240937" y="1402887"/>
            <a:ext cx="933256" cy="262251"/>
            <a:chOff x="3477359" y="8005745"/>
            <a:chExt cx="2534423" cy="697554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60" name="流程图: 可选过程 59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684190" y="8005745"/>
              <a:ext cx="2033834" cy="697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808529" y="1402887"/>
            <a:ext cx="933256" cy="262251"/>
            <a:chOff x="3477359" y="8005745"/>
            <a:chExt cx="2534423" cy="697554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74" name="流程图: 可选过程 73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684190" y="8005745"/>
              <a:ext cx="2033834" cy="697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282882" y="1402887"/>
            <a:ext cx="933256" cy="262251"/>
            <a:chOff x="3477359" y="8005745"/>
            <a:chExt cx="2534423" cy="697554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77" name="流程图: 可选过程 76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684190" y="8005745"/>
              <a:ext cx="2033834" cy="697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cxnSp>
        <p:nvCxnSpPr>
          <p:cNvPr id="46" name="直接连接符 45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48" name="TextBox 47"/>
          <p:cNvSpPr txBox="1"/>
          <p:nvPr/>
        </p:nvSpPr>
        <p:spPr>
          <a:xfrm>
            <a:off x="971888" y="259164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工作完成比例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50" name="组合 49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51" name="椭圆 50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752865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00"/>
                            </p:stCondLst>
                            <p:childTnLst>
                              <p:par>
                                <p:cTn id="44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00"/>
                            </p:stCondLst>
                            <p:childTnLst>
                              <p:par>
                                <p:cTn id="52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100"/>
                            </p:stCondLst>
                            <p:childTnLst>
                              <p:par>
                                <p:cTn id="6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100"/>
                            </p:stCondLst>
                            <p:childTnLst>
                              <p:par>
                                <p:cTn id="6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100"/>
                            </p:stCondLst>
                            <p:childTnLst>
                              <p:par>
                                <p:cTn id="7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62" grpId="0"/>
      <p:bldP spid="63" grpId="0"/>
      <p:bldP spid="10" grpId="0" animBg="1"/>
      <p:bldP spid="9" grpId="0" animBg="1"/>
      <p:bldP spid="8" grpId="0" animBg="1"/>
      <p:bldP spid="7" grpId="0" animBg="1"/>
      <p:bldP spid="47" grpId="0" animBg="1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3004039" y="2107807"/>
            <a:ext cx="3350696" cy="996091"/>
            <a:chOff x="3765256" y="5235021"/>
            <a:chExt cx="5160485" cy="1534103"/>
          </a:xfrm>
        </p:grpSpPr>
        <p:cxnSp>
          <p:nvCxnSpPr>
            <p:cNvPr id="56" name="直接连接符 55"/>
            <p:cNvCxnSpPr/>
            <p:nvPr/>
          </p:nvCxnSpPr>
          <p:spPr>
            <a:xfrm flipV="1">
              <a:off x="3765256" y="5243175"/>
              <a:ext cx="1749879" cy="1456152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 flipV="1">
              <a:off x="5515135" y="5235021"/>
              <a:ext cx="1901975" cy="1534103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V="1">
              <a:off x="7401915" y="5235022"/>
              <a:ext cx="1523826" cy="1534102"/>
            </a:xfrm>
            <a:prstGeom prst="line">
              <a:avLst/>
            </a:prstGeom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187915" y="2320859"/>
            <a:ext cx="1288413" cy="1326249"/>
            <a:chOff x="3168751" y="3574409"/>
            <a:chExt cx="1984315" cy="2042587"/>
          </a:xfrm>
        </p:grpSpPr>
        <p:grpSp>
          <p:nvGrpSpPr>
            <p:cNvPr id="25" name="组合 24"/>
            <p:cNvGrpSpPr/>
            <p:nvPr/>
          </p:nvGrpSpPr>
          <p:grpSpPr>
            <a:xfrm>
              <a:off x="3168751" y="3574409"/>
              <a:ext cx="1984315" cy="2042587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410009" y="3822744"/>
              <a:ext cx="1554456" cy="1545911"/>
              <a:chOff x="3089229" y="3088680"/>
              <a:chExt cx="1038950" cy="1003758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3089229" y="3088680"/>
                <a:ext cx="1003763" cy="1003758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166484" y="3441923"/>
                <a:ext cx="961695" cy="2922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99" dirty="0">
                    <a:solidFill>
                      <a:schemeClr val="bg1"/>
                    </a:solidFill>
                    <a:latin typeface="方正兰亭中黑_GBK" panose="02000000000000000000" pitchFamily="2" charset="-122"/>
                    <a:ea typeface="方正兰亭中黑_GBK" panose="02000000000000000000" pitchFamily="2" charset="-122"/>
                  </a:rPr>
                  <a:t>第一季度</a:t>
                </a: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628629" y="1458751"/>
            <a:ext cx="1132808" cy="1147272"/>
            <a:chOff x="5387629" y="2246656"/>
            <a:chExt cx="1744664" cy="1766940"/>
          </a:xfrm>
        </p:grpSpPr>
        <p:grpSp>
          <p:nvGrpSpPr>
            <p:cNvPr id="31" name="组合 30"/>
            <p:cNvGrpSpPr/>
            <p:nvPr/>
          </p:nvGrpSpPr>
          <p:grpSpPr>
            <a:xfrm>
              <a:off x="5387629" y="2246656"/>
              <a:ext cx="1716534" cy="1766940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596328" y="2461478"/>
              <a:ext cx="1535965" cy="1337290"/>
              <a:chOff x="3089228" y="3088680"/>
              <a:chExt cx="1186741" cy="1003758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108034" y="3440399"/>
                <a:ext cx="1167935" cy="337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>
                    <a:solidFill>
                      <a:schemeClr val="bg1"/>
                    </a:solidFill>
                    <a:latin typeface="方正兰亭中黑_GBK" panose="02000000000000000000" pitchFamily="2" charset="-122"/>
                    <a:ea typeface="方正兰亭中黑_GBK" panose="02000000000000000000" pitchFamily="2" charset="-122"/>
                  </a:defRPr>
                </a:lvl1pPr>
              </a:lstStyle>
              <a:p>
                <a:r>
                  <a:rPr lang="zh-CN" altLang="en-US" sz="1299" dirty="0"/>
                  <a:t>第二季度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028965" y="1319263"/>
            <a:ext cx="1114543" cy="1147272"/>
            <a:chOff x="9084443" y="2031828"/>
            <a:chExt cx="1716534" cy="1766940"/>
          </a:xfrm>
        </p:grpSpPr>
        <p:grpSp>
          <p:nvGrpSpPr>
            <p:cNvPr id="43" name="组合 42"/>
            <p:cNvGrpSpPr/>
            <p:nvPr/>
          </p:nvGrpSpPr>
          <p:grpSpPr>
            <a:xfrm>
              <a:off x="9084443" y="2031828"/>
              <a:ext cx="1716534" cy="1766940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9293140" y="2246650"/>
              <a:ext cx="1433919" cy="1337290"/>
              <a:chOff x="3089228" y="3088680"/>
              <a:chExt cx="1107897" cy="1003758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089228" y="3405241"/>
                <a:ext cx="1107897" cy="337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99" dirty="0">
                    <a:solidFill>
                      <a:schemeClr val="bg1"/>
                    </a:solidFill>
                    <a:latin typeface="方正兰亭中黑_GBK" panose="02000000000000000000" pitchFamily="2" charset="-122"/>
                    <a:ea typeface="方正兰亭中黑_GBK" panose="02000000000000000000" pitchFamily="2" charset="-122"/>
                  </a:rPr>
                  <a:t>第四季度</a:t>
                </a: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782360" y="2320859"/>
            <a:ext cx="1288413" cy="1326249"/>
            <a:chOff x="7164517" y="3574409"/>
            <a:chExt cx="1984315" cy="2042587"/>
          </a:xfrm>
        </p:grpSpPr>
        <p:grpSp>
          <p:nvGrpSpPr>
            <p:cNvPr id="49" name="组合 48"/>
            <p:cNvGrpSpPr/>
            <p:nvPr/>
          </p:nvGrpSpPr>
          <p:grpSpPr>
            <a:xfrm>
              <a:off x="7164517" y="3574409"/>
              <a:ext cx="1984315" cy="2042587"/>
              <a:chOff x="1463339" y="1072758"/>
              <a:chExt cx="1546058" cy="1546058"/>
            </a:xfrm>
            <a:effectLst>
              <a:outerShdw blurRad="330200" dist="215900" dir="6900000" sx="91000" sy="91000" algn="t" rotWithShape="0">
                <a:prstClr val="black">
                  <a:alpha val="49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1463339" y="1072758"/>
                <a:ext cx="1546058" cy="1546058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484232" y="1093651"/>
                <a:ext cx="1504273" cy="15042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rgbClr val="C5C5C5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7405774" y="3822744"/>
              <a:ext cx="1514288" cy="1545911"/>
              <a:chOff x="3089228" y="3088680"/>
              <a:chExt cx="1012103" cy="1003758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3089228" y="3088680"/>
                <a:ext cx="1003763" cy="1003758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155141" y="3458125"/>
                <a:ext cx="946190" cy="2922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99" dirty="0">
                    <a:solidFill>
                      <a:schemeClr val="bg1"/>
                    </a:solidFill>
                    <a:latin typeface="方正兰亭中黑_GBK" panose="02000000000000000000" pitchFamily="2" charset="-122"/>
                    <a:ea typeface="方正兰亭中黑_GBK" panose="02000000000000000000" pitchFamily="2" charset="-122"/>
                  </a:rPr>
                  <a:t>第三季度</a:t>
                </a: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2389777" y="1206190"/>
            <a:ext cx="1225813" cy="675740"/>
            <a:chOff x="6084168" y="1274556"/>
            <a:chExt cx="1591712" cy="717085"/>
          </a:xfrm>
        </p:grpSpPr>
        <p:sp>
          <p:nvSpPr>
            <p:cNvPr id="77" name="TextBox 76"/>
            <p:cNvSpPr txBox="1"/>
            <p:nvPr/>
          </p:nvSpPr>
          <p:spPr>
            <a:xfrm>
              <a:off x="6084168" y="1514664"/>
              <a:ext cx="1591712" cy="476977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667767" y="1274556"/>
              <a:ext cx="1008113" cy="286395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419614" y="3776129"/>
            <a:ext cx="1366051" cy="675740"/>
            <a:chOff x="5564859" y="1274556"/>
            <a:chExt cx="1773810" cy="717085"/>
          </a:xfrm>
        </p:grpSpPr>
        <p:sp>
          <p:nvSpPr>
            <p:cNvPr id="59" name="TextBox 58"/>
            <p:cNvSpPr txBox="1"/>
            <p:nvPr/>
          </p:nvSpPr>
          <p:spPr>
            <a:xfrm>
              <a:off x="5564859" y="1514664"/>
              <a:ext cx="1773810" cy="476977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624555" y="1274556"/>
              <a:ext cx="1008112" cy="286395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061075" y="3787371"/>
            <a:ext cx="1366051" cy="675740"/>
            <a:chOff x="5564859" y="1274556"/>
            <a:chExt cx="1773810" cy="717085"/>
          </a:xfrm>
        </p:grpSpPr>
        <p:sp>
          <p:nvSpPr>
            <p:cNvPr id="63" name="TextBox 62"/>
            <p:cNvSpPr txBox="1"/>
            <p:nvPr/>
          </p:nvSpPr>
          <p:spPr>
            <a:xfrm>
              <a:off x="5564859" y="1514664"/>
              <a:ext cx="1773810" cy="476977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619975" y="1274556"/>
              <a:ext cx="1008112" cy="286395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335118" y="2590518"/>
            <a:ext cx="1352142" cy="675740"/>
            <a:chOff x="6084168" y="1274556"/>
            <a:chExt cx="1755749" cy="717085"/>
          </a:xfrm>
        </p:grpSpPr>
        <p:sp>
          <p:nvSpPr>
            <p:cNvPr id="70" name="TextBox 69"/>
            <p:cNvSpPr txBox="1"/>
            <p:nvPr/>
          </p:nvSpPr>
          <p:spPr>
            <a:xfrm>
              <a:off x="6084168" y="1514664"/>
              <a:ext cx="1755749" cy="476977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109641" y="1274556"/>
              <a:ext cx="1008112" cy="286395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cxnSp>
        <p:nvCxnSpPr>
          <p:cNvPr id="72" name="直接连接符 71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74" name="TextBox 73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季度完成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79" name="组合 78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80" name="椭圆 79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839622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6" y="-12700"/>
            <a:ext cx="9153525" cy="5156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961601" y="1752180"/>
            <a:ext cx="99855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项目前期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42835" y="1752180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执行过程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61601" y="2066649"/>
            <a:ext cx="99855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存在问题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42835" y="2066649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解决方法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982316" y="2353210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成果展示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42835" y="2337963"/>
            <a:ext cx="111695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收益增值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934378" y="889481"/>
            <a:ext cx="2892122" cy="1145788"/>
            <a:chOff x="7393561" y="2484942"/>
            <a:chExt cx="3767456" cy="1764656"/>
          </a:xfrm>
        </p:grpSpPr>
        <p:sp>
          <p:nvSpPr>
            <p:cNvPr id="23" name="TextBox 22"/>
            <p:cNvSpPr txBox="1"/>
            <p:nvPr/>
          </p:nvSpPr>
          <p:spPr>
            <a:xfrm>
              <a:off x="7393561" y="2876340"/>
              <a:ext cx="3767456" cy="1373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597" dirty="0">
                  <a:solidFill>
                    <a:srgbClr val="0066FF"/>
                  </a:solidFill>
                  <a:latin typeface="思源黑体 CN Bold" pitchFamily="34" charset="-122"/>
                  <a:ea typeface="思源黑体 CN Bold" pitchFamily="34" charset="-122"/>
                </a:rPr>
                <a:t>成果展示及问题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35488" y="2484942"/>
              <a:ext cx="2292893" cy="350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77" b="1" spc="-97" dirty="0">
                  <a:solidFill>
                    <a:srgbClr val="FFC000"/>
                  </a:solidFill>
                  <a:latin typeface="思源黑体 CN Bold" pitchFamily="34" charset="-122"/>
                  <a:ea typeface="思源黑体 CN Bold" pitchFamily="34" charset="-122"/>
                </a:rPr>
                <a:t>WORK  REPORT</a:t>
              </a:r>
              <a:endParaRPr lang="zh-CN" altLang="en-US" sz="877" b="1" spc="-97" dirty="0">
                <a:solidFill>
                  <a:srgbClr val="FFC000"/>
                </a:solidFill>
                <a:latin typeface="思源黑体 CN Bold" pitchFamily="34" charset="-122"/>
                <a:ea typeface="思源黑体 CN Bold" pitchFamily="34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5554593" y="592953"/>
            <a:ext cx="0" cy="193235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852267" y="624226"/>
            <a:ext cx="1407799" cy="1888192"/>
            <a:chOff x="4392265" y="2154519"/>
            <a:chExt cx="2168184" cy="2908049"/>
          </a:xfrm>
        </p:grpSpPr>
        <p:grpSp>
          <p:nvGrpSpPr>
            <p:cNvPr id="32" name="组合 31"/>
            <p:cNvGrpSpPr/>
            <p:nvPr/>
          </p:nvGrpSpPr>
          <p:grpSpPr>
            <a:xfrm>
              <a:off x="4392265" y="2154519"/>
              <a:ext cx="2168184" cy="2231572"/>
              <a:chOff x="1827622" y="1343919"/>
              <a:chExt cx="2304000" cy="230400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4678970" y="2474541"/>
              <a:ext cx="1594774" cy="164139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r>
                <a:rPr lang="en-US" altLang="zh-CN" sz="4675" dirty="0">
                  <a:solidFill>
                    <a:schemeClr val="bg1"/>
                  </a:solidFill>
                  <a:latin typeface="DIN Mittelschrift Std" pitchFamily="50" charset="0"/>
                  <a:ea typeface="微软雅黑" pitchFamily="34" charset="-122"/>
                </a:rPr>
                <a:t>03</a:t>
              </a:r>
              <a:endParaRPr lang="zh-CN" altLang="en-US" sz="4675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25890" y="4551125"/>
              <a:ext cx="1558083" cy="511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558" dirty="0">
                  <a:latin typeface="方正准圆简体" pitchFamily="2" charset="-122"/>
                  <a:ea typeface="方正准圆简体" pitchFamily="2" charset="-122"/>
                </a:rPr>
                <a:t>Overview</a:t>
              </a:r>
              <a:endParaRPr lang="zh-CN" altLang="en-US" sz="1558" dirty="0">
                <a:latin typeface="方正准圆简体" pitchFamily="2" charset="-122"/>
                <a:ea typeface="方正准圆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473088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 rot="16200000">
            <a:off x="5051710" y="1733491"/>
            <a:ext cx="877639" cy="4159369"/>
            <a:chOff x="1349702" y="1746119"/>
            <a:chExt cx="1645146" cy="1936519"/>
          </a:xfrm>
        </p:grpSpPr>
        <p:sp>
          <p:nvSpPr>
            <p:cNvPr id="74" name="圆角矩形 73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1425724" y="1755334"/>
              <a:ext cx="1506354" cy="1915970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76" name="组合 75"/>
          <p:cNvGrpSpPr/>
          <p:nvPr/>
        </p:nvGrpSpPr>
        <p:grpSpPr>
          <a:xfrm rot="16200000">
            <a:off x="5100467" y="641968"/>
            <a:ext cx="804284" cy="4159369"/>
            <a:chOff x="1349702" y="1746119"/>
            <a:chExt cx="1645146" cy="1936519"/>
          </a:xfrm>
        </p:grpSpPr>
        <p:sp>
          <p:nvSpPr>
            <p:cNvPr id="77" name="圆角矩形 76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1381172" y="1755334"/>
              <a:ext cx="1598400" cy="1915970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79" name="组合 78"/>
          <p:cNvGrpSpPr/>
          <p:nvPr/>
        </p:nvGrpSpPr>
        <p:grpSpPr>
          <a:xfrm rot="16200000">
            <a:off x="5088387" y="-362191"/>
            <a:ext cx="804284" cy="4159369"/>
            <a:chOff x="1349702" y="1746119"/>
            <a:chExt cx="1645146" cy="1936519"/>
          </a:xfrm>
        </p:grpSpPr>
        <p:sp>
          <p:nvSpPr>
            <p:cNvPr id="80" name="圆角矩形 79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81" name="圆角矩形 80"/>
            <p:cNvSpPr/>
            <p:nvPr/>
          </p:nvSpPr>
          <p:spPr>
            <a:xfrm>
              <a:off x="1381172" y="1755334"/>
              <a:ext cx="1598400" cy="1915970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30005" y="1201314"/>
            <a:ext cx="1032369" cy="1062688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045068" y="1330516"/>
            <a:ext cx="832306" cy="804284"/>
            <a:chOff x="1715395" y="1514206"/>
            <a:chExt cx="959708" cy="900936"/>
          </a:xfrm>
        </p:grpSpPr>
        <p:sp>
          <p:nvSpPr>
            <p:cNvPr id="7" name="椭圆 6"/>
            <p:cNvSpPr/>
            <p:nvPr/>
          </p:nvSpPr>
          <p:spPr>
            <a:xfrm>
              <a:off x="1715395" y="1514206"/>
              <a:ext cx="900940" cy="900936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74164" y="1811525"/>
              <a:ext cx="900939" cy="254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77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项目一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20546" y="2240766"/>
            <a:ext cx="1032369" cy="1062688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046061" y="2369969"/>
            <a:ext cx="892902" cy="804284"/>
            <a:chOff x="1705659" y="2553657"/>
            <a:chExt cx="1029579" cy="900936"/>
          </a:xfrm>
        </p:grpSpPr>
        <p:sp>
          <p:nvSpPr>
            <p:cNvPr id="11" name="椭圆 10"/>
            <p:cNvSpPr/>
            <p:nvPr/>
          </p:nvSpPr>
          <p:spPr>
            <a:xfrm>
              <a:off x="1705659" y="2553657"/>
              <a:ext cx="900940" cy="900936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78763" y="2854229"/>
              <a:ext cx="956475" cy="254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77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项目二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20546" y="3245155"/>
            <a:ext cx="1032369" cy="1062688"/>
            <a:chOff x="1463339" y="1072759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1463339" y="1072759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484232" y="1093651"/>
              <a:ext cx="1504272" cy="15042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046061" y="3374358"/>
            <a:ext cx="831313" cy="804284"/>
            <a:chOff x="1705659" y="3558047"/>
            <a:chExt cx="958563" cy="900936"/>
          </a:xfrm>
        </p:grpSpPr>
        <p:sp>
          <p:nvSpPr>
            <p:cNvPr id="15" name="椭圆 14"/>
            <p:cNvSpPr/>
            <p:nvPr/>
          </p:nvSpPr>
          <p:spPr>
            <a:xfrm>
              <a:off x="1705659" y="3558047"/>
              <a:ext cx="900940" cy="900936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65428" y="3825557"/>
              <a:ext cx="898794" cy="254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77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项目三</a:t>
              </a:r>
            </a:p>
          </p:txBody>
        </p:sp>
      </p:grpSp>
      <p:sp>
        <p:nvSpPr>
          <p:cNvPr id="44" name="矩形 30"/>
          <p:cNvSpPr>
            <a:spLocks noChangeArrowheads="1"/>
          </p:cNvSpPr>
          <p:nvPr/>
        </p:nvSpPr>
        <p:spPr bwMode="auto">
          <a:xfrm>
            <a:off x="3602210" y="1395477"/>
            <a:ext cx="3576798" cy="64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45" name="矩形 30"/>
          <p:cNvSpPr>
            <a:spLocks noChangeArrowheads="1"/>
          </p:cNvSpPr>
          <p:nvPr/>
        </p:nvSpPr>
        <p:spPr bwMode="auto">
          <a:xfrm>
            <a:off x="3602210" y="2415022"/>
            <a:ext cx="3576798" cy="64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46" name="矩形 30"/>
          <p:cNvSpPr>
            <a:spLocks noChangeArrowheads="1"/>
          </p:cNvSpPr>
          <p:nvPr/>
        </p:nvSpPr>
        <p:spPr bwMode="auto">
          <a:xfrm>
            <a:off x="3602210" y="3527836"/>
            <a:ext cx="3576798" cy="64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38" name="TextBox 37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重点项目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40" name="组合 39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41" name="椭圆 40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975216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1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600"/>
                            </p:stCondLst>
                            <p:childTnLst>
                              <p:par>
                                <p:cTn id="5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00"/>
                            </p:stCondLst>
                            <p:childTnLst>
                              <p:par>
                                <p:cTn id="5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00"/>
                            </p:stCondLst>
                            <p:childTnLst>
                              <p:par>
                                <p:cTn id="6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37" grpId="0" animBg="1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对角圆角矩形 41"/>
          <p:cNvSpPr/>
          <p:nvPr/>
        </p:nvSpPr>
        <p:spPr>
          <a:xfrm>
            <a:off x="2255279" y="1333274"/>
            <a:ext cx="4815733" cy="764733"/>
          </a:xfrm>
          <a:prstGeom prst="round2DiagRect">
            <a:avLst/>
          </a:prstGeom>
          <a:solidFill>
            <a:srgbClr val="F7F7F7"/>
          </a:solidFill>
          <a:ln>
            <a:noFill/>
          </a:ln>
          <a:effectLst>
            <a:outerShdw blurRad="1651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  <p:grpSp>
        <p:nvGrpSpPr>
          <p:cNvPr id="26" name="组合 25"/>
          <p:cNvGrpSpPr/>
          <p:nvPr/>
        </p:nvGrpSpPr>
        <p:grpSpPr>
          <a:xfrm>
            <a:off x="1528208" y="1205398"/>
            <a:ext cx="1168456" cy="1181565"/>
            <a:chOff x="7109111" y="2548965"/>
            <a:chExt cx="2397222" cy="2424118"/>
          </a:xfrm>
        </p:grpSpPr>
        <p:grpSp>
          <p:nvGrpSpPr>
            <p:cNvPr id="14" name="组合 13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0066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02579" y="3142961"/>
              <a:ext cx="1010285" cy="183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2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39" name="矩形 30"/>
          <p:cNvSpPr>
            <a:spLocks noChangeArrowheads="1"/>
          </p:cNvSpPr>
          <p:nvPr/>
        </p:nvSpPr>
        <p:spPr bwMode="auto">
          <a:xfrm>
            <a:off x="2874746" y="1453973"/>
            <a:ext cx="3576798" cy="64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60" name="对角圆角矩形 59"/>
          <p:cNvSpPr/>
          <p:nvPr/>
        </p:nvSpPr>
        <p:spPr>
          <a:xfrm>
            <a:off x="2271357" y="2525112"/>
            <a:ext cx="4815733" cy="764733"/>
          </a:xfrm>
          <a:prstGeom prst="round2DiagRect">
            <a:avLst/>
          </a:prstGeom>
          <a:solidFill>
            <a:srgbClr val="F7F7F7"/>
          </a:solidFill>
          <a:ln>
            <a:noFill/>
          </a:ln>
          <a:effectLst>
            <a:outerShdw blurRad="1651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  <p:sp>
        <p:nvSpPr>
          <p:cNvPr id="67" name="矩形 30"/>
          <p:cNvSpPr>
            <a:spLocks noChangeArrowheads="1"/>
          </p:cNvSpPr>
          <p:nvPr/>
        </p:nvSpPr>
        <p:spPr bwMode="auto">
          <a:xfrm>
            <a:off x="2804549" y="2585460"/>
            <a:ext cx="3576798" cy="64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您的内容打在这里，或者通过复制您的文本后，在此框中选择粘贴并选择只保留文字。您的内容打在这里，或者通过复制您的文本后在此框中选择粘贴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6743729" y="2407818"/>
            <a:ext cx="1168456" cy="1181565"/>
            <a:chOff x="7109111" y="2548965"/>
            <a:chExt cx="2397222" cy="2424118"/>
          </a:xfrm>
        </p:grpSpPr>
        <p:grpSp>
          <p:nvGrpSpPr>
            <p:cNvPr id="69" name="组合 68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72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73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FFC000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802579" y="3142961"/>
              <a:ext cx="1010285" cy="183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2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74" name="对角圆角矩形 73"/>
          <p:cNvSpPr/>
          <p:nvPr/>
        </p:nvSpPr>
        <p:spPr>
          <a:xfrm>
            <a:off x="2255279" y="3600470"/>
            <a:ext cx="4815733" cy="764733"/>
          </a:xfrm>
          <a:prstGeom prst="round2Diag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  <p:grpSp>
        <p:nvGrpSpPr>
          <p:cNvPr id="75" name="组合 74"/>
          <p:cNvGrpSpPr/>
          <p:nvPr/>
        </p:nvGrpSpPr>
        <p:grpSpPr>
          <a:xfrm>
            <a:off x="1507615" y="3483176"/>
            <a:ext cx="1168456" cy="1181565"/>
            <a:chOff x="7109111" y="2548965"/>
            <a:chExt cx="2397222" cy="2424118"/>
          </a:xfrm>
        </p:grpSpPr>
        <p:grpSp>
          <p:nvGrpSpPr>
            <p:cNvPr id="76" name="组合 75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7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0066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802579" y="3142961"/>
              <a:ext cx="1010285" cy="183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2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81" name="矩形 30"/>
          <p:cNvSpPr>
            <a:spLocks noChangeArrowheads="1"/>
          </p:cNvSpPr>
          <p:nvPr/>
        </p:nvSpPr>
        <p:spPr bwMode="auto">
          <a:xfrm>
            <a:off x="2874746" y="3721169"/>
            <a:ext cx="3576798" cy="64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cxnSp>
        <p:nvCxnSpPr>
          <p:cNvPr id="38" name="直接连接符 37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41" name="TextBox 40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44" name="组合 43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45" name="椭圆 44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54040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00"/>
                            </p:stCondLst>
                            <p:childTnLst>
                              <p:par>
                                <p:cTn id="3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1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1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39" grpId="0"/>
      <p:bldP spid="60" grpId="0" animBg="1"/>
      <p:bldP spid="67" grpId="0"/>
      <p:bldP spid="74" grpId="0" animBg="1"/>
      <p:bldP spid="81" grpId="0"/>
      <p:bldP spid="40" grpId="0" animBg="1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1770498" y="1503726"/>
            <a:ext cx="1132340" cy="2181910"/>
            <a:chOff x="1349702" y="1746119"/>
            <a:chExt cx="1645146" cy="1936519"/>
          </a:xfrm>
        </p:grpSpPr>
        <p:sp>
          <p:nvSpPr>
            <p:cNvPr id="94" name="圆角矩形 93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95" name="圆角矩形 94"/>
            <p:cNvSpPr/>
            <p:nvPr/>
          </p:nvSpPr>
          <p:spPr>
            <a:xfrm>
              <a:off x="1373075" y="1762331"/>
              <a:ext cx="1598400" cy="1899758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313797" y="1503726"/>
            <a:ext cx="1132340" cy="2181910"/>
            <a:chOff x="1349702" y="1746119"/>
            <a:chExt cx="1645146" cy="1936519"/>
          </a:xfrm>
        </p:grpSpPr>
        <p:sp>
          <p:nvSpPr>
            <p:cNvPr id="91" name="圆角矩形 90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373075" y="1762331"/>
              <a:ext cx="1598400" cy="1899758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813440" y="1503726"/>
            <a:ext cx="1132340" cy="2181910"/>
            <a:chOff x="1349702" y="1746119"/>
            <a:chExt cx="1645146" cy="1936519"/>
          </a:xfrm>
        </p:grpSpPr>
        <p:sp>
          <p:nvSpPr>
            <p:cNvPr id="88" name="圆角矩形 87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1373075" y="1762331"/>
              <a:ext cx="1598400" cy="1899758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395251" y="1503726"/>
            <a:ext cx="1132340" cy="2181910"/>
            <a:chOff x="1349702" y="1746119"/>
            <a:chExt cx="1645146" cy="1936519"/>
          </a:xfrm>
        </p:grpSpPr>
        <p:sp>
          <p:nvSpPr>
            <p:cNvPr id="85" name="圆角矩形 84"/>
            <p:cNvSpPr/>
            <p:nvPr/>
          </p:nvSpPr>
          <p:spPr>
            <a:xfrm>
              <a:off x="1349702" y="1746119"/>
              <a:ext cx="1645146" cy="1936519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127000" dir="360000" sx="101000" sy="101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86" name="圆角矩形 85"/>
            <p:cNvSpPr/>
            <p:nvPr/>
          </p:nvSpPr>
          <p:spPr>
            <a:xfrm>
              <a:off x="1373075" y="1762331"/>
              <a:ext cx="1598400" cy="1899758"/>
            </a:xfrm>
            <a:prstGeom prst="roundRect">
              <a:avLst/>
            </a:prstGeom>
            <a:gradFill>
              <a:gsLst>
                <a:gs pos="65000">
                  <a:srgbClr val="F0F0F0"/>
                </a:gs>
                <a:gs pos="27000">
                  <a:srgbClr val="FBFBFB"/>
                </a:gs>
                <a:gs pos="3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12869" y="1660762"/>
            <a:ext cx="973798" cy="1002394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531266" y="1782634"/>
            <a:ext cx="737008" cy="758653"/>
            <a:chOff x="3470715" y="2005618"/>
            <a:chExt cx="758655" cy="758653"/>
          </a:xfrm>
        </p:grpSpPr>
        <p:sp>
          <p:nvSpPr>
            <p:cNvPr id="15" name="椭圆 14"/>
            <p:cNvSpPr/>
            <p:nvPr/>
          </p:nvSpPr>
          <p:spPr>
            <a:xfrm>
              <a:off x="3470715" y="2005618"/>
              <a:ext cx="758655" cy="758653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67916" y="2154067"/>
              <a:ext cx="609399" cy="531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2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42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2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428" dirty="0">
                <a:solidFill>
                  <a:prstClr val="white"/>
                </a:solidFill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853951" y="2544489"/>
            <a:ext cx="973798" cy="1002394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72342" y="2666363"/>
            <a:ext cx="737008" cy="1120617"/>
            <a:chOff x="3089227" y="3088680"/>
            <a:chExt cx="1003763" cy="1482665"/>
          </a:xfrm>
          <a:gradFill>
            <a:gsLst>
              <a:gs pos="12000">
                <a:srgbClr val="E80000"/>
              </a:gs>
              <a:gs pos="31000">
                <a:srgbClr val="EC0000"/>
              </a:gs>
              <a:gs pos="0">
                <a:srgbClr val="FF0000"/>
              </a:gs>
              <a:gs pos="100000">
                <a:srgbClr val="E60000"/>
              </a:gs>
            </a:gsLst>
            <a:lin ang="18900000" scaled="0"/>
          </a:gradFill>
        </p:grpSpPr>
        <p:sp>
          <p:nvSpPr>
            <p:cNvPr id="23" name="椭圆 22"/>
            <p:cNvSpPr/>
            <p:nvPr/>
          </p:nvSpPr>
          <p:spPr>
            <a:xfrm>
              <a:off x="3089227" y="3088680"/>
              <a:ext cx="1003763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26751" y="3286249"/>
              <a:ext cx="718121" cy="128509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142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42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2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2727" dirty="0">
                <a:solidFill>
                  <a:prstClr val="white"/>
                </a:solidFill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39990" y="2576100"/>
            <a:ext cx="973798" cy="1002394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066451" y="2697969"/>
            <a:ext cx="737010" cy="1105505"/>
            <a:chOff x="5305582" y="3088680"/>
            <a:chExt cx="1003763" cy="1462673"/>
          </a:xfrm>
        </p:grpSpPr>
        <p:sp>
          <p:nvSpPr>
            <p:cNvPr id="29" name="椭圆 28"/>
            <p:cNvSpPr/>
            <p:nvPr/>
          </p:nvSpPr>
          <p:spPr>
            <a:xfrm>
              <a:off x="5305582" y="3088680"/>
              <a:ext cx="1003763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37815" y="3266255"/>
              <a:ext cx="739288" cy="1285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2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42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2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428" dirty="0">
                <a:solidFill>
                  <a:prstClr val="white"/>
                </a:solidFill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75793" y="1680590"/>
            <a:ext cx="973798" cy="1002394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94195" y="1802462"/>
            <a:ext cx="821480" cy="758651"/>
            <a:chOff x="5305580" y="3088682"/>
            <a:chExt cx="1118806" cy="1003758"/>
          </a:xfrm>
        </p:grpSpPr>
        <p:sp>
          <p:nvSpPr>
            <p:cNvPr id="36" name="椭圆 35"/>
            <p:cNvSpPr/>
            <p:nvPr/>
          </p:nvSpPr>
          <p:spPr>
            <a:xfrm>
              <a:off x="5305580" y="3088682"/>
              <a:ext cx="1003763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455120" y="3264633"/>
              <a:ext cx="969266" cy="70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2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42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2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428" dirty="0">
                <a:solidFill>
                  <a:prstClr val="white"/>
                </a:solidFill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844334" y="1687647"/>
            <a:ext cx="1058503" cy="685809"/>
            <a:chOff x="1764222" y="1820445"/>
            <a:chExt cx="1089592" cy="685808"/>
          </a:xfrm>
        </p:grpSpPr>
        <p:sp>
          <p:nvSpPr>
            <p:cNvPr id="65" name="TextBox 64"/>
            <p:cNvSpPr txBox="1"/>
            <p:nvPr/>
          </p:nvSpPr>
          <p:spPr>
            <a:xfrm>
              <a:off x="1764222" y="2056778"/>
              <a:ext cx="1089592" cy="449475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802502" y="1820445"/>
              <a:ext cx="945636" cy="254878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4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342013" y="2853157"/>
            <a:ext cx="1090939" cy="616095"/>
            <a:chOff x="3344570" y="3016015"/>
            <a:chExt cx="1122980" cy="616095"/>
          </a:xfrm>
        </p:grpSpPr>
        <p:sp>
          <p:nvSpPr>
            <p:cNvPr id="67" name="TextBox 66"/>
            <p:cNvSpPr txBox="1"/>
            <p:nvPr/>
          </p:nvSpPr>
          <p:spPr>
            <a:xfrm>
              <a:off x="3344570" y="3221491"/>
              <a:ext cx="1122980" cy="410619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584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392060" y="3016015"/>
              <a:ext cx="945636" cy="254878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4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902800" y="1687647"/>
            <a:ext cx="1058503" cy="685809"/>
            <a:chOff x="4912515" y="1820445"/>
            <a:chExt cx="1089592" cy="685808"/>
          </a:xfrm>
        </p:grpSpPr>
        <p:sp>
          <p:nvSpPr>
            <p:cNvPr id="69" name="TextBox 68"/>
            <p:cNvSpPr txBox="1"/>
            <p:nvPr/>
          </p:nvSpPr>
          <p:spPr>
            <a:xfrm>
              <a:off x="4912515" y="2056778"/>
              <a:ext cx="1089592" cy="449475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950795" y="1820445"/>
              <a:ext cx="945636" cy="254878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4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433411" y="2830669"/>
            <a:ext cx="1109012" cy="638580"/>
            <a:chOff x="6526760" y="2993530"/>
            <a:chExt cx="1141583" cy="638580"/>
          </a:xfrm>
        </p:grpSpPr>
        <p:sp>
          <p:nvSpPr>
            <p:cNvPr id="71" name="TextBox 70"/>
            <p:cNvSpPr txBox="1"/>
            <p:nvPr/>
          </p:nvSpPr>
          <p:spPr>
            <a:xfrm>
              <a:off x="6526760" y="3221491"/>
              <a:ext cx="1141583" cy="410619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584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574251" y="2993530"/>
              <a:ext cx="945636" cy="254878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4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738147" y="4143169"/>
            <a:ext cx="5922125" cy="504056"/>
            <a:chOff x="1370440" y="3924536"/>
            <a:chExt cx="6096058" cy="504056"/>
          </a:xfrm>
          <a:solidFill>
            <a:schemeClr val="bg1">
              <a:alpha val="77000"/>
            </a:schemeClr>
          </a:solidFill>
        </p:grpSpPr>
        <p:sp>
          <p:nvSpPr>
            <p:cNvPr id="74" name="矩形 73"/>
            <p:cNvSpPr/>
            <p:nvPr/>
          </p:nvSpPr>
          <p:spPr>
            <a:xfrm>
              <a:off x="1370440" y="3924536"/>
              <a:ext cx="6096058" cy="504056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>
              <a:outerShdw blurRad="1651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521002" y="3939902"/>
              <a:ext cx="4042327" cy="452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77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</a:t>
              </a:r>
              <a:endParaRPr lang="en-US" altLang="zh-CN" sz="77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57" name="TextBox 56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解决方法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59" name="组合 58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60" name="椭圆 59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16151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0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00"/>
                            </p:stCondLst>
                            <p:childTnLst>
                              <p:par>
                                <p:cTn id="54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6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100"/>
                            </p:stCondLst>
                            <p:childTnLst>
                              <p:par>
                                <p:cTn id="6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600"/>
                            </p:stCondLst>
                            <p:childTnLst>
                              <p:par>
                                <p:cTn id="7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1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600"/>
                            </p:stCondLst>
                            <p:childTnLst>
                              <p:par>
                                <p:cTn id="8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100"/>
                            </p:stCondLst>
                            <p:childTnLst>
                              <p:par>
                                <p:cTn id="8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6"/>
          <p:cNvSpPr>
            <a:spLocks noChangeShapeType="1"/>
          </p:cNvSpPr>
          <p:nvPr/>
        </p:nvSpPr>
        <p:spPr bwMode="auto">
          <a:xfrm>
            <a:off x="1676518" y="1583569"/>
            <a:ext cx="3568660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>
            <a:off x="1676518" y="1933984"/>
            <a:ext cx="3568660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49" name="Line 8"/>
          <p:cNvSpPr>
            <a:spLocks noChangeShapeType="1"/>
          </p:cNvSpPr>
          <p:nvPr/>
        </p:nvSpPr>
        <p:spPr bwMode="auto">
          <a:xfrm>
            <a:off x="1676518" y="2276159"/>
            <a:ext cx="3568660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50" name="Line 9"/>
          <p:cNvSpPr>
            <a:spLocks noChangeShapeType="1"/>
          </p:cNvSpPr>
          <p:nvPr/>
        </p:nvSpPr>
        <p:spPr bwMode="auto">
          <a:xfrm>
            <a:off x="1676518" y="2626576"/>
            <a:ext cx="3568660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51" name="Line 10"/>
          <p:cNvSpPr>
            <a:spLocks noChangeShapeType="1"/>
          </p:cNvSpPr>
          <p:nvPr/>
        </p:nvSpPr>
        <p:spPr bwMode="auto">
          <a:xfrm>
            <a:off x="1676518" y="2976993"/>
            <a:ext cx="3568660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1676518" y="3327411"/>
            <a:ext cx="3568660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1676518" y="3637272"/>
            <a:ext cx="3568660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>
            <a:off x="1676518" y="3987690"/>
            <a:ext cx="3568660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55" name="TextBox 54"/>
          <p:cNvSpPr txBox="1"/>
          <p:nvPr/>
        </p:nvSpPr>
        <p:spPr>
          <a:xfrm>
            <a:off x="1477648" y="3842876"/>
            <a:ext cx="157768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en-US" altLang="zh-CN" sz="779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endParaRPr lang="zh-CN" altLang="en-US" sz="77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299334" y="3494816"/>
            <a:ext cx="263566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en-US" altLang="zh-CN" sz="779">
                <a:solidFill>
                  <a:schemeClr val="tx1">
                    <a:lumMod val="65000"/>
                    <a:lumOff val="35000"/>
                  </a:schemeClr>
                </a:solidFill>
              </a:rPr>
              <a:t>100</a:t>
            </a:r>
            <a:endParaRPr lang="zh-CN" altLang="en-US" sz="77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299334" y="3146753"/>
            <a:ext cx="263566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en-US" altLang="zh-CN" sz="779">
                <a:solidFill>
                  <a:schemeClr val="tx1">
                    <a:lumMod val="65000"/>
                    <a:lumOff val="35000"/>
                  </a:schemeClr>
                </a:solidFill>
              </a:rPr>
              <a:t>200</a:t>
            </a:r>
            <a:endParaRPr lang="zh-CN" altLang="en-US" sz="77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99334" y="2798691"/>
            <a:ext cx="263566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en-US" altLang="zh-CN" sz="779">
                <a:solidFill>
                  <a:schemeClr val="tx1">
                    <a:lumMod val="65000"/>
                    <a:lumOff val="35000"/>
                  </a:schemeClr>
                </a:solidFill>
              </a:rPr>
              <a:t>300</a:t>
            </a:r>
            <a:endParaRPr lang="zh-CN" altLang="en-US" sz="77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99334" y="2450628"/>
            <a:ext cx="263566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en-US" altLang="zh-CN" sz="779">
                <a:solidFill>
                  <a:schemeClr val="tx1">
                    <a:lumMod val="65000"/>
                    <a:lumOff val="35000"/>
                  </a:schemeClr>
                </a:solidFill>
              </a:rPr>
              <a:t>400</a:t>
            </a:r>
            <a:endParaRPr lang="zh-CN" altLang="en-US" sz="77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99334" y="2102565"/>
            <a:ext cx="263566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en-US" altLang="zh-CN" sz="779">
                <a:solidFill>
                  <a:schemeClr val="tx1">
                    <a:lumMod val="65000"/>
                    <a:lumOff val="35000"/>
                  </a:schemeClr>
                </a:solidFill>
              </a:rPr>
              <a:t>500</a:t>
            </a:r>
            <a:endParaRPr lang="zh-CN" altLang="en-US" sz="77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299334" y="1754503"/>
            <a:ext cx="263566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en-US" altLang="zh-CN" sz="779">
                <a:solidFill>
                  <a:schemeClr val="tx1">
                    <a:lumMod val="65000"/>
                    <a:lumOff val="35000"/>
                  </a:schemeClr>
                </a:solidFill>
              </a:rPr>
              <a:t>600</a:t>
            </a:r>
            <a:endParaRPr lang="zh-CN" altLang="en-US" sz="77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299334" y="1406441"/>
            <a:ext cx="263566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en-US" altLang="zh-CN" sz="779">
                <a:solidFill>
                  <a:schemeClr val="tx1">
                    <a:lumMod val="65000"/>
                    <a:lumOff val="35000"/>
                  </a:schemeClr>
                </a:solidFill>
              </a:rPr>
              <a:t>700</a:t>
            </a:r>
            <a:endParaRPr lang="zh-CN" altLang="en-US" sz="77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929984" y="4028973"/>
            <a:ext cx="303641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zh-CN" altLang="en-US" sz="77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813135" y="4028973"/>
            <a:ext cx="303641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zh-CN" altLang="en-US" sz="779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728330" y="4028973"/>
            <a:ext cx="303641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zh-CN" altLang="en-US" sz="779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607480" y="4028973"/>
            <a:ext cx="303641" cy="172340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zh-CN" altLang="en-US" sz="779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651847" y="2145036"/>
            <a:ext cx="2458757" cy="520064"/>
          </a:xfrm>
          <a:prstGeom prst="rect">
            <a:avLst/>
          </a:prstGeom>
          <a:noFill/>
        </p:spPr>
        <p:txBody>
          <a:bodyPr wrap="square" lIns="51927" tIns="25964" rIns="51927" bIns="25964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779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sz="77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651850" y="1821121"/>
            <a:ext cx="997756" cy="254878"/>
          </a:xfrm>
          <a:prstGeom prst="rect">
            <a:avLst/>
          </a:prstGeom>
          <a:noFill/>
        </p:spPr>
        <p:txBody>
          <a:bodyPr wrap="square" lIns="51927" tIns="0" rIns="5192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4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647358" y="2745176"/>
            <a:ext cx="1723901" cy="372203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en-US" altLang="zh-CN" sz="207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123,4567873</a:t>
            </a:r>
            <a:endParaRPr lang="zh-CN" altLang="en-US" sz="2078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964518" y="3727091"/>
            <a:ext cx="572945" cy="192345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zh-CN" altLang="en-US" sz="909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2" name="Freeform 35"/>
          <p:cNvSpPr>
            <a:spLocks noEditPoints="1"/>
          </p:cNvSpPr>
          <p:nvPr/>
        </p:nvSpPr>
        <p:spPr bwMode="auto">
          <a:xfrm>
            <a:off x="7630164" y="2770368"/>
            <a:ext cx="132478" cy="287450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0066FF"/>
          </a:solidFill>
          <a:ln>
            <a:noFill/>
          </a:ln>
          <a:extLst/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73" name="Freeform 36"/>
          <p:cNvSpPr>
            <a:spLocks noEditPoints="1"/>
          </p:cNvSpPr>
          <p:nvPr/>
        </p:nvSpPr>
        <p:spPr bwMode="auto">
          <a:xfrm>
            <a:off x="7444818" y="2770369"/>
            <a:ext cx="110094" cy="286317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5733751" y="3727088"/>
            <a:ext cx="190272" cy="195845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56C618"/>
          </a:solidFill>
          <a:ln>
            <a:noFill/>
          </a:ln>
          <a:extLst/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1818130" y="2697557"/>
            <a:ext cx="674417" cy="1287066"/>
          </a:xfrm>
          <a:custGeom>
            <a:avLst/>
            <a:gdLst>
              <a:gd name="T0" fmla="*/ 0 w 2566"/>
              <a:gd name="T1" fmla="*/ 4761 h 4761"/>
              <a:gd name="T2" fmla="*/ 1296 w 2566"/>
              <a:gd name="T3" fmla="*/ 0 h 4761"/>
              <a:gd name="T4" fmla="*/ 2566 w 2566"/>
              <a:gd name="T5" fmla="*/ 4761 h 4761"/>
              <a:gd name="T6" fmla="*/ 0 w 2566"/>
              <a:gd name="T7" fmla="*/ 4761 h 4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6" h="4761">
                <a:moveTo>
                  <a:pt x="0" y="4761"/>
                </a:moveTo>
                <a:lnTo>
                  <a:pt x="1296" y="0"/>
                </a:lnTo>
                <a:lnTo>
                  <a:pt x="2566" y="4761"/>
                </a:lnTo>
                <a:lnTo>
                  <a:pt x="0" y="476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90500" dist="38100" dir="8100000" sx="84000" sy="84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67289" tIns="33645" rIns="67289" bIns="33645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77" name="Freeform 10"/>
          <p:cNvSpPr>
            <a:spLocks/>
          </p:cNvSpPr>
          <p:nvPr/>
        </p:nvSpPr>
        <p:spPr bwMode="auto">
          <a:xfrm>
            <a:off x="2679949" y="2232023"/>
            <a:ext cx="771588" cy="1752600"/>
          </a:xfrm>
          <a:custGeom>
            <a:avLst/>
            <a:gdLst>
              <a:gd name="T0" fmla="*/ 0 w 2937"/>
              <a:gd name="T1" fmla="*/ 6482 h 6482"/>
              <a:gd name="T2" fmla="*/ 1455 w 2937"/>
              <a:gd name="T3" fmla="*/ 0 h 6482"/>
              <a:gd name="T4" fmla="*/ 2937 w 2937"/>
              <a:gd name="T5" fmla="*/ 6482 h 6482"/>
              <a:gd name="T6" fmla="*/ 0 w 2937"/>
              <a:gd name="T7" fmla="*/ 6482 h 6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37" h="6482">
                <a:moveTo>
                  <a:pt x="0" y="6482"/>
                </a:moveTo>
                <a:lnTo>
                  <a:pt x="1455" y="0"/>
                </a:lnTo>
                <a:lnTo>
                  <a:pt x="2937" y="6482"/>
                </a:lnTo>
                <a:lnTo>
                  <a:pt x="0" y="6482"/>
                </a:lnTo>
                <a:close/>
              </a:path>
            </a:pathLst>
          </a:custGeom>
          <a:solidFill>
            <a:srgbClr val="0066FF"/>
          </a:solidFill>
          <a:ln>
            <a:noFill/>
          </a:ln>
          <a:effectLst>
            <a:outerShdw blurRad="203200" dist="38100" dir="3840000" sx="91000" sy="91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67289" tIns="33645" rIns="67289" bIns="33645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82" name="Freeform 14"/>
          <p:cNvSpPr>
            <a:spLocks/>
          </p:cNvSpPr>
          <p:nvPr/>
        </p:nvSpPr>
        <p:spPr bwMode="auto">
          <a:xfrm>
            <a:off x="3534828" y="2936879"/>
            <a:ext cx="688298" cy="1051322"/>
          </a:xfrm>
          <a:custGeom>
            <a:avLst/>
            <a:gdLst>
              <a:gd name="T0" fmla="*/ 0 w 2619"/>
              <a:gd name="T1" fmla="*/ 3889 h 3889"/>
              <a:gd name="T2" fmla="*/ 1297 w 2619"/>
              <a:gd name="T3" fmla="*/ 0 h 3889"/>
              <a:gd name="T4" fmla="*/ 2619 w 2619"/>
              <a:gd name="T5" fmla="*/ 3889 h 3889"/>
              <a:gd name="T6" fmla="*/ 0 w 2619"/>
              <a:gd name="T7" fmla="*/ 3889 h 3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9" h="3889">
                <a:moveTo>
                  <a:pt x="0" y="3889"/>
                </a:moveTo>
                <a:lnTo>
                  <a:pt x="1297" y="0"/>
                </a:lnTo>
                <a:lnTo>
                  <a:pt x="2619" y="3889"/>
                </a:lnTo>
                <a:lnTo>
                  <a:pt x="0" y="388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1524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7289" tIns="33645" rIns="67289" bIns="33645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83" name="Freeform 17"/>
          <p:cNvSpPr>
            <a:spLocks/>
          </p:cNvSpPr>
          <p:nvPr/>
        </p:nvSpPr>
        <p:spPr bwMode="auto">
          <a:xfrm>
            <a:off x="4355007" y="1746251"/>
            <a:ext cx="820174" cy="2238375"/>
          </a:xfrm>
          <a:custGeom>
            <a:avLst/>
            <a:gdLst>
              <a:gd name="T0" fmla="*/ 0 w 3122"/>
              <a:gd name="T1" fmla="*/ 8280 h 8280"/>
              <a:gd name="T2" fmla="*/ 1561 w 3122"/>
              <a:gd name="T3" fmla="*/ 0 h 8280"/>
              <a:gd name="T4" fmla="*/ 3122 w 3122"/>
              <a:gd name="T5" fmla="*/ 8280 h 8280"/>
              <a:gd name="T6" fmla="*/ 0 w 3122"/>
              <a:gd name="T7" fmla="*/ 8280 h 8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2" h="8280">
                <a:moveTo>
                  <a:pt x="0" y="8280"/>
                </a:moveTo>
                <a:lnTo>
                  <a:pt x="1561" y="0"/>
                </a:lnTo>
                <a:lnTo>
                  <a:pt x="3122" y="8280"/>
                </a:lnTo>
                <a:lnTo>
                  <a:pt x="0" y="8280"/>
                </a:lnTo>
                <a:close/>
              </a:path>
            </a:pathLst>
          </a:custGeom>
          <a:solidFill>
            <a:srgbClr val="0066FF"/>
          </a:solidFill>
          <a:ln>
            <a:noFill/>
          </a:ln>
          <a:effectLst>
            <a:outerShdw blurRad="152400" dist="38100" dir="276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67289" tIns="33645" rIns="67289" bIns="33645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102" name="TextBox 101"/>
          <p:cNvSpPr txBox="1"/>
          <p:nvPr/>
        </p:nvSpPr>
        <p:spPr>
          <a:xfrm>
            <a:off x="5964518" y="3440151"/>
            <a:ext cx="572945" cy="192345"/>
          </a:xfrm>
          <a:prstGeom prst="rect">
            <a:avLst/>
          </a:prstGeom>
          <a:noFill/>
        </p:spPr>
        <p:txBody>
          <a:bodyPr wrap="none" lIns="51927" tIns="25964" rIns="51927" bIns="25964" rtlCol="0">
            <a:spAutoFit/>
          </a:bodyPr>
          <a:lstStyle/>
          <a:p>
            <a:r>
              <a:rPr lang="zh-CN" altLang="en-US" sz="909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9" name="Freeform 38"/>
          <p:cNvSpPr>
            <a:spLocks noEditPoints="1"/>
          </p:cNvSpPr>
          <p:nvPr/>
        </p:nvSpPr>
        <p:spPr bwMode="auto">
          <a:xfrm>
            <a:off x="5733751" y="3440147"/>
            <a:ext cx="190272" cy="195845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51927" tIns="25964" rIns="51927" bIns="259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grpSp>
        <p:nvGrpSpPr>
          <p:cNvPr id="4" name="组合 3"/>
          <p:cNvGrpSpPr/>
          <p:nvPr/>
        </p:nvGrpSpPr>
        <p:grpSpPr>
          <a:xfrm>
            <a:off x="1800995" y="1629356"/>
            <a:ext cx="2876691" cy="1349735"/>
            <a:chOff x="2246603" y="2389748"/>
            <a:chExt cx="3947725" cy="1799647"/>
          </a:xfrm>
        </p:grpSpPr>
        <p:cxnSp>
          <p:nvCxnSpPr>
            <p:cNvPr id="117" name="直接连接符 116"/>
            <p:cNvCxnSpPr/>
            <p:nvPr/>
          </p:nvCxnSpPr>
          <p:spPr>
            <a:xfrm flipH="1" flipV="1">
              <a:off x="2848256" y="3020698"/>
              <a:ext cx="1086710" cy="43152"/>
            </a:xfrm>
            <a:prstGeom prst="line">
              <a:avLst/>
            </a:prstGeom>
            <a:ln w="158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2246603" y="2389748"/>
              <a:ext cx="3947725" cy="1799647"/>
              <a:chOff x="2246603" y="2389748"/>
              <a:chExt cx="3947725" cy="1799647"/>
            </a:xfrm>
          </p:grpSpPr>
          <p:cxnSp>
            <p:nvCxnSpPr>
              <p:cNvPr id="3" name="直接连接符 2"/>
              <p:cNvCxnSpPr/>
              <p:nvPr/>
            </p:nvCxnSpPr>
            <p:spPr>
              <a:xfrm flipV="1">
                <a:off x="2270123" y="3020697"/>
                <a:ext cx="578132" cy="1168698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 flipH="1">
                <a:off x="3934966" y="2545612"/>
                <a:ext cx="560320" cy="518238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 flipH="1" flipV="1">
                <a:off x="4495286" y="2545612"/>
                <a:ext cx="717903" cy="736402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 flipH="1">
                <a:off x="5213187" y="2420888"/>
                <a:ext cx="947901" cy="858229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椭圆 29"/>
              <p:cNvSpPr/>
              <p:nvPr/>
            </p:nvSpPr>
            <p:spPr>
              <a:xfrm>
                <a:off x="4472911" y="2502614"/>
                <a:ext cx="72000" cy="72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182047" y="3220575"/>
                <a:ext cx="72000" cy="72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6122328" y="2389748"/>
                <a:ext cx="72000" cy="72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897100" y="3013040"/>
                <a:ext cx="72000" cy="72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2817116" y="2978710"/>
                <a:ext cx="72000" cy="72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2246603" y="4115672"/>
                <a:ext cx="72000" cy="72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</p:grpSp>
      <p:cxnSp>
        <p:nvCxnSpPr>
          <p:cNvPr id="71" name="直接连接符 70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80" name="TextBox 79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收益增值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84" name="组合 83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86" name="椭圆 85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85" name="椭圆 84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792266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1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600"/>
                            </p:stCondLst>
                            <p:childTnLst>
                              <p:par>
                                <p:cTn id="1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100"/>
                            </p:stCondLst>
                            <p:childTnLst>
                              <p:par>
                                <p:cTn id="1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2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3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300"/>
                            </p:stCondLst>
                            <p:childTnLst>
                              <p:par>
                                <p:cTn id="1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2" grpId="0" animBg="1"/>
      <p:bldP spid="73" grpId="0" animBg="1"/>
      <p:bldP spid="74" grpId="0" animBg="1"/>
      <p:bldP spid="76" grpId="0" animBg="1"/>
      <p:bldP spid="77" grpId="0" animBg="1"/>
      <p:bldP spid="82" grpId="0" animBg="1"/>
      <p:bldP spid="83" grpId="0" animBg="1"/>
      <p:bldP spid="102" grpId="0"/>
      <p:bldP spid="109" grpId="0" animBg="1"/>
      <p:bldP spid="75" grpId="0" animBg="1"/>
      <p:bldP spid="8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6" y="-12700"/>
            <a:ext cx="9153525" cy="5156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958301" y="2551760"/>
            <a:ext cx="99855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rgbClr val="D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努力方向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39535" y="2551760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rgbClr val="D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工作效率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58301" y="2866229"/>
            <a:ext cx="99855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rgbClr val="D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团队提高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39535" y="2866229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rgbClr val="D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扩展销售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4551293" y="1367653"/>
            <a:ext cx="0" cy="193235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4931078" y="1730167"/>
            <a:ext cx="2446203" cy="682931"/>
            <a:chOff x="7393561" y="2664668"/>
            <a:chExt cx="3767455" cy="1051797"/>
          </a:xfrm>
        </p:grpSpPr>
        <p:sp>
          <p:nvSpPr>
            <p:cNvPr id="23" name="TextBox 22"/>
            <p:cNvSpPr txBox="1"/>
            <p:nvPr/>
          </p:nvSpPr>
          <p:spPr>
            <a:xfrm>
              <a:off x="7393561" y="3020356"/>
              <a:ext cx="3767455" cy="696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337" dirty="0">
                  <a:solidFill>
                    <a:srgbClr val="0066FF"/>
                  </a:solidFill>
                  <a:latin typeface="思源黑体 CN Bold" pitchFamily="34" charset="-122"/>
                  <a:ea typeface="思源黑体 CN Bold" pitchFamily="34" charset="-122"/>
                </a:rPr>
                <a:t>工作不足及提高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35488" y="2664668"/>
              <a:ext cx="2292893" cy="350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77" b="1" spc="-97" dirty="0">
                  <a:solidFill>
                    <a:srgbClr val="FC8604"/>
                  </a:solidFill>
                  <a:latin typeface="思源黑体 CN Bold" pitchFamily="34" charset="-122"/>
                  <a:ea typeface="思源黑体 CN Bold" pitchFamily="34" charset="-122"/>
                </a:rPr>
                <a:t>WORK  REPORT</a:t>
              </a:r>
              <a:endParaRPr lang="zh-CN" altLang="en-US" sz="877" b="1" spc="-97" dirty="0">
                <a:solidFill>
                  <a:srgbClr val="FC8604"/>
                </a:solidFill>
                <a:latin typeface="思源黑体 CN Bold" pitchFamily="34" charset="-122"/>
                <a:ea typeface="思源黑体 CN Bold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82340" y="1398926"/>
            <a:ext cx="1407799" cy="1888192"/>
            <a:chOff x="4392265" y="2154519"/>
            <a:chExt cx="2168184" cy="2908049"/>
          </a:xfrm>
        </p:grpSpPr>
        <p:grpSp>
          <p:nvGrpSpPr>
            <p:cNvPr id="32" name="组合 31"/>
            <p:cNvGrpSpPr/>
            <p:nvPr/>
          </p:nvGrpSpPr>
          <p:grpSpPr>
            <a:xfrm>
              <a:off x="4392265" y="2154519"/>
              <a:ext cx="2168184" cy="2231572"/>
              <a:chOff x="1827622" y="1343919"/>
              <a:chExt cx="2304000" cy="230400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4678970" y="2474541"/>
              <a:ext cx="1594774" cy="164139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r>
                <a:rPr lang="en-US" altLang="zh-CN" sz="4675" dirty="0">
                  <a:solidFill>
                    <a:schemeClr val="bg1"/>
                  </a:solidFill>
                  <a:latin typeface="DIN Mittelschrift Std" pitchFamily="50" charset="0"/>
                  <a:ea typeface="微软雅黑" pitchFamily="34" charset="-122"/>
                </a:rPr>
                <a:t>04</a:t>
              </a:r>
              <a:endParaRPr lang="zh-CN" altLang="en-US" sz="4675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25890" y="4551125"/>
              <a:ext cx="1558083" cy="511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558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准圆简体" pitchFamily="2" charset="-122"/>
                  <a:ea typeface="方正准圆简体" pitchFamily="2" charset="-122"/>
                </a:rPr>
                <a:t>Overview</a:t>
              </a:r>
              <a:endParaRPr lang="zh-CN" altLang="en-US" sz="1558" dirty="0">
                <a:solidFill>
                  <a:schemeClr val="tx1">
                    <a:lumMod val="65000"/>
                    <a:lumOff val="35000"/>
                  </a:schemeClr>
                </a:solidFill>
                <a:latin typeface="方正准圆简体" pitchFamily="2" charset="-122"/>
                <a:ea typeface="方正准圆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42752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6" y="-12700"/>
            <a:ext cx="9153525" cy="5156200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7053487" y="1118915"/>
            <a:ext cx="1556513" cy="1359398"/>
            <a:chOff x="9224782" y="2628163"/>
            <a:chExt cx="2397222" cy="2093640"/>
          </a:xfrm>
        </p:grpSpPr>
        <p:grpSp>
          <p:nvGrpSpPr>
            <p:cNvPr id="10" name="组合 9"/>
            <p:cNvGrpSpPr/>
            <p:nvPr/>
          </p:nvGrpSpPr>
          <p:grpSpPr>
            <a:xfrm>
              <a:off x="9224782" y="2628163"/>
              <a:ext cx="2397222" cy="2093640"/>
              <a:chOff x="9224782" y="2628163"/>
              <a:chExt cx="2397222" cy="2093640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9224782" y="262816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93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59372" tIns="29686" rIns="59372" bIns="296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77"/>
                </a:p>
              </p:txBody>
            </p:sp>
            <p:sp>
              <p:nvSpPr>
                <p:cNvPr id="94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59372" tIns="29686" rIns="59372" bIns="296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77"/>
                </a:p>
              </p:txBody>
            </p:sp>
          </p:grpSp>
          <p:sp>
            <p:nvSpPr>
              <p:cNvPr id="95" name="Freeform 7"/>
              <p:cNvSpPr>
                <a:spLocks/>
              </p:cNvSpPr>
              <p:nvPr/>
            </p:nvSpPr>
            <p:spPr bwMode="auto">
              <a:xfrm>
                <a:off x="9536465" y="287211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0066FF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9918250" y="3180762"/>
              <a:ext cx="1010287" cy="900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05</a:t>
              </a:r>
              <a:endParaRPr lang="zh-CN" altLang="en-US" sz="32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669574" y="1125778"/>
            <a:ext cx="1556513" cy="1359398"/>
            <a:chOff x="5553262" y="2638733"/>
            <a:chExt cx="2397222" cy="2093640"/>
          </a:xfrm>
        </p:grpSpPr>
        <p:grpSp>
          <p:nvGrpSpPr>
            <p:cNvPr id="8" name="组合 7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3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59372" tIns="29686" rIns="59372" bIns="296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77"/>
                </a:p>
              </p:txBody>
            </p:sp>
            <p:sp>
              <p:nvSpPr>
                <p:cNvPr id="84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59372" tIns="29686" rIns="59372" bIns="296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77"/>
                </a:p>
              </p:txBody>
            </p:sp>
          </p:grpSp>
          <p:sp>
            <p:nvSpPr>
              <p:cNvPr id="85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0066FF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9" y="3110169"/>
              <a:ext cx="1010287" cy="900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85726" y="1137021"/>
            <a:ext cx="1556513" cy="1359398"/>
            <a:chOff x="1881842" y="2656049"/>
            <a:chExt cx="2397222" cy="2093640"/>
          </a:xfrm>
        </p:grpSpPr>
        <p:grpSp>
          <p:nvGrpSpPr>
            <p:cNvPr id="58" name="组合 57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0066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75310" y="3250047"/>
              <a:ext cx="1010287" cy="900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80502" y="1816720"/>
            <a:ext cx="1556513" cy="1359398"/>
            <a:chOff x="3721944" y="3702869"/>
            <a:chExt cx="2397222" cy="2093640"/>
          </a:xfrm>
        </p:grpSpPr>
        <p:grpSp>
          <p:nvGrpSpPr>
            <p:cNvPr id="5" name="组合 4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78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59372" tIns="29686" rIns="59372" bIns="296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77"/>
                </a:p>
              </p:txBody>
            </p:sp>
            <p:sp>
              <p:nvSpPr>
                <p:cNvPr id="79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59372" tIns="29686" rIns="59372" bIns="296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77"/>
                </a:p>
              </p:txBody>
            </p:sp>
          </p:grpSp>
          <p:sp>
            <p:nvSpPr>
              <p:cNvPr id="80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FFC000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4382517" y="4183862"/>
              <a:ext cx="1010287" cy="900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61081" y="1809912"/>
            <a:ext cx="1556513" cy="1359398"/>
            <a:chOff x="7388330" y="3692384"/>
            <a:chExt cx="2397222" cy="2093640"/>
          </a:xfrm>
        </p:grpSpPr>
        <p:grpSp>
          <p:nvGrpSpPr>
            <p:cNvPr id="9" name="组合 8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8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59372" tIns="29686" rIns="59372" bIns="296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77"/>
                </a:p>
              </p:txBody>
            </p:sp>
            <p:sp>
              <p:nvSpPr>
                <p:cNvPr id="89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59372" tIns="29686" rIns="59372" bIns="2968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877"/>
                </a:p>
              </p:txBody>
            </p:sp>
          </p:grpSp>
          <p:sp>
            <p:nvSpPr>
              <p:cNvPr id="90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FFC000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8048903" y="4173377"/>
              <a:ext cx="1010287" cy="900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36658" y="2612107"/>
            <a:ext cx="998554" cy="468349"/>
            <a:chOff x="2328257" y="4927865"/>
            <a:chExt cx="1537897" cy="721316"/>
          </a:xfrm>
        </p:grpSpPr>
        <p:sp>
          <p:nvSpPr>
            <p:cNvPr id="53" name="TextBox 52"/>
            <p:cNvSpPr txBox="1"/>
            <p:nvPr/>
          </p:nvSpPr>
          <p:spPr>
            <a:xfrm>
              <a:off x="2328257" y="4927865"/>
              <a:ext cx="1537897" cy="496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93" dirty="0">
                  <a:latin typeface="思源黑体 CN Medium" pitchFamily="34" charset="-122"/>
                  <a:ea typeface="思源黑体 CN Medium" pitchFamily="34" charset="-122"/>
                </a:rPr>
                <a:t>工作汇报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419469" y="5322308"/>
              <a:ext cx="1286284" cy="326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79" dirty="0"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779" dirty="0"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21393" y="1185985"/>
            <a:ext cx="998554" cy="449045"/>
            <a:chOff x="4246958" y="2731461"/>
            <a:chExt cx="1537897" cy="691585"/>
          </a:xfrm>
        </p:grpSpPr>
        <p:sp>
          <p:nvSpPr>
            <p:cNvPr id="101" name="TextBox 100"/>
            <p:cNvSpPr txBox="1"/>
            <p:nvPr/>
          </p:nvSpPr>
          <p:spPr>
            <a:xfrm>
              <a:off x="4246958" y="2731461"/>
              <a:ext cx="1537897" cy="496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93" dirty="0">
                  <a:latin typeface="思源黑体 CN Medium" pitchFamily="34" charset="-122"/>
                  <a:ea typeface="思源黑体 CN Medium" pitchFamily="34" charset="-122"/>
                </a:rPr>
                <a:t>完成情况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335082" y="3111579"/>
              <a:ext cx="1286284" cy="311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14" dirty="0"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714" dirty="0"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21148" y="2645091"/>
            <a:ext cx="998554" cy="468836"/>
            <a:chOff x="5982926" y="4927865"/>
            <a:chExt cx="1537897" cy="722065"/>
          </a:xfrm>
        </p:grpSpPr>
        <p:sp>
          <p:nvSpPr>
            <p:cNvPr id="107" name="TextBox 106"/>
            <p:cNvSpPr txBox="1"/>
            <p:nvPr/>
          </p:nvSpPr>
          <p:spPr>
            <a:xfrm>
              <a:off x="5982926" y="4927865"/>
              <a:ext cx="1537897" cy="496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93" dirty="0">
                  <a:latin typeface="思源黑体 CN Medium" pitchFamily="34" charset="-122"/>
                  <a:ea typeface="思源黑体 CN Medium" pitchFamily="34" charset="-122"/>
                </a:rPr>
                <a:t>成果展示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6071050" y="5338463"/>
              <a:ext cx="1286284" cy="311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14" dirty="0"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714" dirty="0"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53945" y="1185985"/>
            <a:ext cx="998554" cy="449045"/>
            <a:chOff x="7839376" y="2731461"/>
            <a:chExt cx="1537897" cy="691585"/>
          </a:xfrm>
        </p:grpSpPr>
        <p:sp>
          <p:nvSpPr>
            <p:cNvPr id="109" name="TextBox 108"/>
            <p:cNvSpPr txBox="1"/>
            <p:nvPr/>
          </p:nvSpPr>
          <p:spPr>
            <a:xfrm>
              <a:off x="7839376" y="2731461"/>
              <a:ext cx="1537897" cy="496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93" dirty="0">
                  <a:latin typeface="思源黑体 CN Medium" pitchFamily="34" charset="-122"/>
                  <a:ea typeface="思源黑体 CN Medium" pitchFamily="34" charset="-122"/>
                </a:rPr>
                <a:t>工作不足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7947821" y="3111579"/>
              <a:ext cx="1286284" cy="311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14" dirty="0"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714" dirty="0"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396434" y="2645092"/>
            <a:ext cx="998554" cy="435851"/>
            <a:chOff x="9752962" y="4978665"/>
            <a:chExt cx="1537897" cy="671265"/>
          </a:xfrm>
        </p:grpSpPr>
        <p:sp>
          <p:nvSpPr>
            <p:cNvPr id="111" name="TextBox 110"/>
            <p:cNvSpPr txBox="1"/>
            <p:nvPr/>
          </p:nvSpPr>
          <p:spPr>
            <a:xfrm>
              <a:off x="9752962" y="4978665"/>
              <a:ext cx="1537897" cy="496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93" dirty="0">
                  <a:latin typeface="思源黑体 CN Medium" pitchFamily="34" charset="-122"/>
                  <a:ea typeface="思源黑体 CN Medium" pitchFamily="34" charset="-122"/>
                </a:rPr>
                <a:t>明年计划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9841086" y="5338463"/>
              <a:ext cx="1286284" cy="311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14" dirty="0">
                  <a:latin typeface="思源黑体 CN Medium" pitchFamily="34" charset="-122"/>
                  <a:ea typeface="思源黑体 CN Medium" pitchFamily="34" charset="-122"/>
                </a:rPr>
                <a:t>WORKREPORT</a:t>
              </a:r>
              <a:endParaRPr lang="zh-CN" altLang="en-US" sz="714" dirty="0">
                <a:latin typeface="思源黑体 CN Medium" pitchFamily="34" charset="-122"/>
                <a:ea typeface="思源黑体 CN Medium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45933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02279" y="1621223"/>
            <a:ext cx="1288412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58922" y="1782467"/>
            <a:ext cx="999725" cy="1003758"/>
            <a:chOff x="4207298" y="1512123"/>
            <a:chExt cx="1029087" cy="1003758"/>
          </a:xfrm>
        </p:grpSpPr>
        <p:sp>
          <p:nvSpPr>
            <p:cNvPr id="8" name="椭圆 7"/>
            <p:cNvSpPr/>
            <p:nvPr/>
          </p:nvSpPr>
          <p:spPr>
            <a:xfrm>
              <a:off x="4207298" y="1512123"/>
              <a:ext cx="1003762" cy="1003758"/>
            </a:xfrm>
            <a:prstGeom prst="ellipse">
              <a:avLst/>
            </a:prstGeom>
            <a:solidFill>
              <a:srgbClr val="FFC000">
                <a:alpha val="99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30101" y="1744219"/>
              <a:ext cx="806284" cy="362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8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824487" y="1644932"/>
            <a:ext cx="1288413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81134" y="1806175"/>
            <a:ext cx="975123" cy="1003758"/>
            <a:chOff x="3089228" y="3088680"/>
            <a:chExt cx="1003763" cy="1003758"/>
          </a:xfrm>
        </p:grpSpPr>
        <p:sp>
          <p:nvSpPr>
            <p:cNvPr id="14" name="椭圆 13"/>
            <p:cNvSpPr/>
            <p:nvPr/>
          </p:nvSpPr>
          <p:spPr>
            <a:xfrm>
              <a:off x="3089228" y="3088680"/>
              <a:ext cx="1003763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11572" y="3320778"/>
              <a:ext cx="663885" cy="362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8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09765" y="1624157"/>
            <a:ext cx="1288413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66411" y="1785399"/>
            <a:ext cx="975123" cy="1003758"/>
            <a:chOff x="5305581" y="3088680"/>
            <a:chExt cx="1003763" cy="1003758"/>
          </a:xfrm>
        </p:grpSpPr>
        <p:sp>
          <p:nvSpPr>
            <p:cNvPr id="20" name="椭圆 19"/>
            <p:cNvSpPr/>
            <p:nvPr/>
          </p:nvSpPr>
          <p:spPr>
            <a:xfrm>
              <a:off x="5305581" y="3088680"/>
              <a:ext cx="1003763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08103" y="3320780"/>
              <a:ext cx="761358" cy="362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8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22" name="Arc 58"/>
          <p:cNvSpPr/>
          <p:nvPr/>
        </p:nvSpPr>
        <p:spPr>
          <a:xfrm rot="18636742">
            <a:off x="4853682" y="1428915"/>
            <a:ext cx="1493777" cy="1492147"/>
          </a:xfrm>
          <a:prstGeom prst="arc">
            <a:avLst>
              <a:gd name="adj1" fmla="val 16200000"/>
              <a:gd name="adj2" fmla="val 40627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9625" tIns="59813" rIns="119625" bIns="59813" rtlCol="0" anchor="ctr"/>
          <a:lstStyle/>
          <a:p>
            <a:pPr algn="ctr"/>
            <a:endParaRPr lang="bg-BG" sz="877"/>
          </a:p>
        </p:txBody>
      </p:sp>
      <p:sp>
        <p:nvSpPr>
          <p:cNvPr id="23" name="Arc 59"/>
          <p:cNvSpPr/>
          <p:nvPr/>
        </p:nvSpPr>
        <p:spPr>
          <a:xfrm rot="18636742">
            <a:off x="2711659" y="1428915"/>
            <a:ext cx="1493777" cy="1492147"/>
          </a:xfrm>
          <a:prstGeom prst="arc">
            <a:avLst>
              <a:gd name="adj1" fmla="val 16200000"/>
              <a:gd name="adj2" fmla="val 40627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19625" tIns="59813" rIns="119625" bIns="59813" rtlCol="0" anchor="ctr"/>
          <a:lstStyle/>
          <a:p>
            <a:pPr algn="ctr"/>
            <a:endParaRPr lang="bg-BG" sz="877"/>
          </a:p>
        </p:txBody>
      </p:sp>
      <p:sp>
        <p:nvSpPr>
          <p:cNvPr id="24" name="矩形 30"/>
          <p:cNvSpPr>
            <a:spLocks noChangeArrowheads="1"/>
          </p:cNvSpPr>
          <p:nvPr/>
        </p:nvSpPr>
        <p:spPr bwMode="auto">
          <a:xfrm>
            <a:off x="1845195" y="4227475"/>
            <a:ext cx="5596277" cy="46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25" name="丁字箭头 24"/>
          <p:cNvSpPr/>
          <p:nvPr/>
        </p:nvSpPr>
        <p:spPr>
          <a:xfrm flipV="1">
            <a:off x="1548267" y="3880881"/>
            <a:ext cx="6104224" cy="267485"/>
          </a:xfrm>
          <a:prstGeom prst="leftRightUpArrow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51" name="组合 50"/>
          <p:cNvGrpSpPr/>
          <p:nvPr/>
        </p:nvGrpSpPr>
        <p:grpSpPr>
          <a:xfrm>
            <a:off x="1871646" y="3124312"/>
            <a:ext cx="5509121" cy="545609"/>
            <a:chOff x="1792336" y="3219822"/>
            <a:chExt cx="5670924" cy="545609"/>
          </a:xfrm>
        </p:grpSpPr>
        <p:grpSp>
          <p:nvGrpSpPr>
            <p:cNvPr id="40" name="组合 39"/>
            <p:cNvGrpSpPr/>
            <p:nvPr/>
          </p:nvGrpSpPr>
          <p:grpSpPr>
            <a:xfrm>
              <a:off x="1792336" y="3219822"/>
              <a:ext cx="1195488" cy="545609"/>
              <a:chOff x="873900" y="1541325"/>
              <a:chExt cx="1166203" cy="545609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873900" y="1767302"/>
                <a:ext cx="1166203" cy="319632"/>
              </a:xfrm>
              <a:prstGeom prst="rect">
                <a:avLst/>
              </a:prstGeom>
              <a:noFill/>
            </p:spPr>
            <p:txBody>
              <a:bodyPr wrap="square" lIns="59366" tIns="29683" rIns="59366" bIns="29683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4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您的内容打在这里，或者通过您的内容打在这里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47384" y="1541325"/>
                <a:ext cx="1008112" cy="269882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16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3963853" y="3219822"/>
              <a:ext cx="1195488" cy="545609"/>
              <a:chOff x="873900" y="1541325"/>
              <a:chExt cx="1166203" cy="545609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873900" y="1767302"/>
                <a:ext cx="1166203" cy="319632"/>
              </a:xfrm>
              <a:prstGeom prst="rect">
                <a:avLst/>
              </a:prstGeom>
              <a:noFill/>
            </p:spPr>
            <p:txBody>
              <a:bodyPr wrap="square" lIns="59366" tIns="29683" rIns="59366" bIns="29683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4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您的内容打在这里，或者通过您的内容打在这里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947384" y="1541325"/>
                <a:ext cx="1008112" cy="269882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16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6267772" y="3219822"/>
              <a:ext cx="1195488" cy="545609"/>
              <a:chOff x="873900" y="1541325"/>
              <a:chExt cx="1166203" cy="545609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873900" y="1767302"/>
                <a:ext cx="1166203" cy="319632"/>
              </a:xfrm>
              <a:prstGeom prst="rect">
                <a:avLst/>
              </a:prstGeom>
              <a:noFill/>
            </p:spPr>
            <p:txBody>
              <a:bodyPr wrap="square" lIns="59366" tIns="29683" rIns="59366" bIns="29683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64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您的内容打在这里，或者通过您的内容打在这里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947384" y="1541325"/>
                <a:ext cx="1008112" cy="269882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16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cxnSp>
        <p:nvCxnSpPr>
          <p:cNvPr id="38" name="直接连接符 37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42" name="TextBox 41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工作效率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52" name="组合 51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53" name="椭圆 52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186560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27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27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100"/>
                            </p:stCondLst>
                            <p:childTnLst>
                              <p:par>
                                <p:cTn id="5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6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/>
      <p:bldP spid="25" grpId="0" animBg="1"/>
      <p:bldP spid="39" grpId="0" animBg="1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>
            <a:spLocks/>
          </p:cNvSpPr>
          <p:nvPr/>
        </p:nvSpPr>
        <p:spPr bwMode="auto">
          <a:xfrm>
            <a:off x="1722341" y="2221856"/>
            <a:ext cx="2028650" cy="669925"/>
          </a:xfrm>
          <a:custGeom>
            <a:avLst/>
            <a:gdLst>
              <a:gd name="T0" fmla="*/ 884 w 14658"/>
              <a:gd name="T1" fmla="*/ 1147 h 4782"/>
              <a:gd name="T2" fmla="*/ 6412 w 14658"/>
              <a:gd name="T3" fmla="*/ 1147 h 4782"/>
              <a:gd name="T4" fmla="*/ 7329 w 14658"/>
              <a:gd name="T5" fmla="*/ 0 h 4782"/>
              <a:gd name="T6" fmla="*/ 8245 w 14658"/>
              <a:gd name="T7" fmla="*/ 1147 h 4782"/>
              <a:gd name="T8" fmla="*/ 13774 w 14658"/>
              <a:gd name="T9" fmla="*/ 1147 h 4782"/>
              <a:gd name="T10" fmla="*/ 14658 w 14658"/>
              <a:gd name="T11" fmla="*/ 2031 h 4782"/>
              <a:gd name="T12" fmla="*/ 14658 w 14658"/>
              <a:gd name="T13" fmla="*/ 3898 h 4782"/>
              <a:gd name="T14" fmla="*/ 13774 w 14658"/>
              <a:gd name="T15" fmla="*/ 4782 h 4782"/>
              <a:gd name="T16" fmla="*/ 884 w 14658"/>
              <a:gd name="T17" fmla="*/ 4782 h 4782"/>
              <a:gd name="T18" fmla="*/ 0 w 14658"/>
              <a:gd name="T19" fmla="*/ 3898 h 4782"/>
              <a:gd name="T20" fmla="*/ 0 w 14658"/>
              <a:gd name="T21" fmla="*/ 2031 h 4782"/>
              <a:gd name="T22" fmla="*/ 884 w 14658"/>
              <a:gd name="T23" fmla="*/ 1147 h 4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658" h="4782">
                <a:moveTo>
                  <a:pt x="884" y="1147"/>
                </a:moveTo>
                <a:lnTo>
                  <a:pt x="6412" y="1147"/>
                </a:lnTo>
                <a:lnTo>
                  <a:pt x="7329" y="0"/>
                </a:lnTo>
                <a:lnTo>
                  <a:pt x="8245" y="1147"/>
                </a:lnTo>
                <a:lnTo>
                  <a:pt x="13774" y="1147"/>
                </a:lnTo>
                <a:cubicBezTo>
                  <a:pt x="14260" y="1147"/>
                  <a:pt x="14658" y="1545"/>
                  <a:pt x="14658" y="2031"/>
                </a:cubicBezTo>
                <a:lnTo>
                  <a:pt x="14658" y="3898"/>
                </a:lnTo>
                <a:cubicBezTo>
                  <a:pt x="14658" y="4384"/>
                  <a:pt x="14260" y="4782"/>
                  <a:pt x="13774" y="4782"/>
                </a:cubicBezTo>
                <a:lnTo>
                  <a:pt x="884" y="4782"/>
                </a:lnTo>
                <a:cubicBezTo>
                  <a:pt x="398" y="4782"/>
                  <a:pt x="0" y="4384"/>
                  <a:pt x="0" y="3898"/>
                </a:cubicBezTo>
                <a:lnTo>
                  <a:pt x="0" y="2031"/>
                </a:lnTo>
                <a:cubicBezTo>
                  <a:pt x="0" y="1545"/>
                  <a:pt x="398" y="1147"/>
                  <a:pt x="884" y="1147"/>
                </a:cubicBezTo>
                <a:close/>
              </a:path>
            </a:pathLst>
          </a:custGeom>
          <a:solidFill>
            <a:srgbClr val="0066FF"/>
          </a:solidFill>
          <a:ln>
            <a:headEnd/>
            <a:tailEnd/>
          </a:ln>
          <a:effectLst>
            <a:outerShdw blurRad="254000" dist="381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 flipV="1">
            <a:off x="3611083" y="2386191"/>
            <a:ext cx="2028650" cy="669925"/>
          </a:xfrm>
          <a:custGeom>
            <a:avLst/>
            <a:gdLst>
              <a:gd name="T0" fmla="*/ 884 w 14658"/>
              <a:gd name="T1" fmla="*/ 1147 h 4782"/>
              <a:gd name="T2" fmla="*/ 6412 w 14658"/>
              <a:gd name="T3" fmla="*/ 1147 h 4782"/>
              <a:gd name="T4" fmla="*/ 7329 w 14658"/>
              <a:gd name="T5" fmla="*/ 0 h 4782"/>
              <a:gd name="T6" fmla="*/ 8245 w 14658"/>
              <a:gd name="T7" fmla="*/ 1147 h 4782"/>
              <a:gd name="T8" fmla="*/ 13774 w 14658"/>
              <a:gd name="T9" fmla="*/ 1147 h 4782"/>
              <a:gd name="T10" fmla="*/ 14658 w 14658"/>
              <a:gd name="T11" fmla="*/ 2031 h 4782"/>
              <a:gd name="T12" fmla="*/ 14658 w 14658"/>
              <a:gd name="T13" fmla="*/ 3898 h 4782"/>
              <a:gd name="T14" fmla="*/ 13774 w 14658"/>
              <a:gd name="T15" fmla="*/ 4782 h 4782"/>
              <a:gd name="T16" fmla="*/ 884 w 14658"/>
              <a:gd name="T17" fmla="*/ 4782 h 4782"/>
              <a:gd name="T18" fmla="*/ 0 w 14658"/>
              <a:gd name="T19" fmla="*/ 3898 h 4782"/>
              <a:gd name="T20" fmla="*/ 0 w 14658"/>
              <a:gd name="T21" fmla="*/ 2031 h 4782"/>
              <a:gd name="T22" fmla="*/ 884 w 14658"/>
              <a:gd name="T23" fmla="*/ 1147 h 4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658" h="4782">
                <a:moveTo>
                  <a:pt x="884" y="1147"/>
                </a:moveTo>
                <a:lnTo>
                  <a:pt x="6412" y="1147"/>
                </a:lnTo>
                <a:lnTo>
                  <a:pt x="7329" y="0"/>
                </a:lnTo>
                <a:lnTo>
                  <a:pt x="8245" y="1147"/>
                </a:lnTo>
                <a:lnTo>
                  <a:pt x="13774" y="1147"/>
                </a:lnTo>
                <a:cubicBezTo>
                  <a:pt x="14260" y="1147"/>
                  <a:pt x="14658" y="1545"/>
                  <a:pt x="14658" y="2031"/>
                </a:cubicBezTo>
                <a:lnTo>
                  <a:pt x="14658" y="3898"/>
                </a:lnTo>
                <a:cubicBezTo>
                  <a:pt x="14658" y="4384"/>
                  <a:pt x="14260" y="4782"/>
                  <a:pt x="13774" y="4782"/>
                </a:cubicBezTo>
                <a:lnTo>
                  <a:pt x="884" y="4782"/>
                </a:lnTo>
                <a:cubicBezTo>
                  <a:pt x="398" y="4782"/>
                  <a:pt x="0" y="4384"/>
                  <a:pt x="0" y="3898"/>
                </a:cubicBezTo>
                <a:lnTo>
                  <a:pt x="0" y="2031"/>
                </a:lnTo>
                <a:cubicBezTo>
                  <a:pt x="0" y="1545"/>
                  <a:pt x="398" y="1147"/>
                  <a:pt x="884" y="1147"/>
                </a:cubicBezTo>
                <a:close/>
              </a:path>
            </a:pathLst>
          </a:custGeom>
          <a:solidFill>
            <a:srgbClr val="FFC000"/>
          </a:solidFill>
          <a:ln>
            <a:headEnd/>
            <a:tailEnd/>
          </a:ln>
          <a:effectLst>
            <a:outerShdw blurRad="254000" dist="381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5499826" y="2221856"/>
            <a:ext cx="2028650" cy="669925"/>
          </a:xfrm>
          <a:custGeom>
            <a:avLst/>
            <a:gdLst>
              <a:gd name="T0" fmla="*/ 884 w 14658"/>
              <a:gd name="T1" fmla="*/ 1147 h 4782"/>
              <a:gd name="T2" fmla="*/ 6412 w 14658"/>
              <a:gd name="T3" fmla="*/ 1147 h 4782"/>
              <a:gd name="T4" fmla="*/ 7329 w 14658"/>
              <a:gd name="T5" fmla="*/ 0 h 4782"/>
              <a:gd name="T6" fmla="*/ 8245 w 14658"/>
              <a:gd name="T7" fmla="*/ 1147 h 4782"/>
              <a:gd name="T8" fmla="*/ 13774 w 14658"/>
              <a:gd name="T9" fmla="*/ 1147 h 4782"/>
              <a:gd name="T10" fmla="*/ 14658 w 14658"/>
              <a:gd name="T11" fmla="*/ 2031 h 4782"/>
              <a:gd name="T12" fmla="*/ 14658 w 14658"/>
              <a:gd name="T13" fmla="*/ 3898 h 4782"/>
              <a:gd name="T14" fmla="*/ 13774 w 14658"/>
              <a:gd name="T15" fmla="*/ 4782 h 4782"/>
              <a:gd name="T16" fmla="*/ 884 w 14658"/>
              <a:gd name="T17" fmla="*/ 4782 h 4782"/>
              <a:gd name="T18" fmla="*/ 0 w 14658"/>
              <a:gd name="T19" fmla="*/ 3898 h 4782"/>
              <a:gd name="T20" fmla="*/ 0 w 14658"/>
              <a:gd name="T21" fmla="*/ 2031 h 4782"/>
              <a:gd name="T22" fmla="*/ 884 w 14658"/>
              <a:gd name="T23" fmla="*/ 1147 h 4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658" h="4782">
                <a:moveTo>
                  <a:pt x="884" y="1147"/>
                </a:moveTo>
                <a:lnTo>
                  <a:pt x="6412" y="1147"/>
                </a:lnTo>
                <a:lnTo>
                  <a:pt x="7329" y="0"/>
                </a:lnTo>
                <a:lnTo>
                  <a:pt x="8245" y="1147"/>
                </a:lnTo>
                <a:lnTo>
                  <a:pt x="13774" y="1147"/>
                </a:lnTo>
                <a:cubicBezTo>
                  <a:pt x="14260" y="1147"/>
                  <a:pt x="14658" y="1545"/>
                  <a:pt x="14658" y="2031"/>
                </a:cubicBezTo>
                <a:lnTo>
                  <a:pt x="14658" y="3898"/>
                </a:lnTo>
                <a:cubicBezTo>
                  <a:pt x="14658" y="4384"/>
                  <a:pt x="14260" y="4782"/>
                  <a:pt x="13774" y="4782"/>
                </a:cubicBezTo>
                <a:lnTo>
                  <a:pt x="884" y="4782"/>
                </a:lnTo>
                <a:cubicBezTo>
                  <a:pt x="398" y="4782"/>
                  <a:pt x="0" y="4384"/>
                  <a:pt x="0" y="3898"/>
                </a:cubicBezTo>
                <a:lnTo>
                  <a:pt x="0" y="2031"/>
                </a:lnTo>
                <a:cubicBezTo>
                  <a:pt x="0" y="1545"/>
                  <a:pt x="398" y="1147"/>
                  <a:pt x="884" y="1147"/>
                </a:cubicBezTo>
                <a:close/>
              </a:path>
            </a:pathLst>
          </a:custGeom>
          <a:solidFill>
            <a:srgbClr val="0066FF"/>
          </a:solidFill>
          <a:ln>
            <a:headEnd/>
            <a:tailEnd/>
          </a:ln>
          <a:effectLst>
            <a:outerShdw blurRad="254000" dist="38100" dir="5400000" sx="103000" sy="103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grpSp>
        <p:nvGrpSpPr>
          <p:cNvPr id="25" name="组合 24"/>
          <p:cNvGrpSpPr/>
          <p:nvPr/>
        </p:nvGrpSpPr>
        <p:grpSpPr>
          <a:xfrm>
            <a:off x="1925714" y="1510915"/>
            <a:ext cx="1621902" cy="559740"/>
            <a:chOff x="6084168" y="1274556"/>
            <a:chExt cx="1669538" cy="559741"/>
          </a:xfrm>
        </p:grpSpPr>
        <p:sp>
          <p:nvSpPr>
            <p:cNvPr id="26" name="TextBox 25"/>
            <p:cNvSpPr txBox="1"/>
            <p:nvPr/>
          </p:nvSpPr>
          <p:spPr>
            <a:xfrm>
              <a:off x="6084168" y="1514664"/>
              <a:ext cx="1669538" cy="319633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09640" y="1274556"/>
              <a:ext cx="1008112" cy="269882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017831" y="3188176"/>
            <a:ext cx="1621902" cy="559740"/>
            <a:chOff x="6084168" y="1274556"/>
            <a:chExt cx="1669538" cy="559741"/>
          </a:xfrm>
        </p:grpSpPr>
        <p:sp>
          <p:nvSpPr>
            <p:cNvPr id="29" name="TextBox 28"/>
            <p:cNvSpPr txBox="1"/>
            <p:nvPr/>
          </p:nvSpPr>
          <p:spPr>
            <a:xfrm>
              <a:off x="6084168" y="1514664"/>
              <a:ext cx="1669538" cy="319633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09640" y="1274556"/>
              <a:ext cx="1008112" cy="269882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779640" y="1510915"/>
            <a:ext cx="1621902" cy="559740"/>
            <a:chOff x="6084168" y="1274556"/>
            <a:chExt cx="1669538" cy="559741"/>
          </a:xfrm>
        </p:grpSpPr>
        <p:sp>
          <p:nvSpPr>
            <p:cNvPr id="32" name="TextBox 31"/>
            <p:cNvSpPr txBox="1"/>
            <p:nvPr/>
          </p:nvSpPr>
          <p:spPr>
            <a:xfrm>
              <a:off x="6084168" y="1514664"/>
              <a:ext cx="1669538" cy="319633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09640" y="1274556"/>
              <a:ext cx="1008112" cy="269882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2126505" y="2467646"/>
            <a:ext cx="1224178" cy="329642"/>
          </a:xfrm>
          <a:prstGeom prst="rect">
            <a:avLst/>
          </a:prstGeom>
          <a:noFill/>
        </p:spPr>
        <p:txBody>
          <a:bodyPr wrap="square" lIns="89719" tIns="0" rIns="89719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请输入标题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042576" y="2467646"/>
            <a:ext cx="1224178" cy="329642"/>
          </a:xfrm>
          <a:prstGeom prst="rect">
            <a:avLst/>
          </a:prstGeom>
          <a:noFill/>
        </p:spPr>
        <p:txBody>
          <a:bodyPr wrap="square" lIns="89719" tIns="0" rIns="89719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请输入标题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902062" y="2467646"/>
            <a:ext cx="1224178" cy="329642"/>
          </a:xfrm>
          <a:prstGeom prst="rect">
            <a:avLst/>
          </a:prstGeom>
          <a:noFill/>
        </p:spPr>
        <p:txBody>
          <a:bodyPr wrap="square" lIns="89719" tIns="0" rIns="89719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请输入标题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2427683" y="2978377"/>
            <a:ext cx="617965" cy="636110"/>
            <a:chOff x="1463339" y="1072758"/>
            <a:chExt cx="1546058" cy="1546058"/>
          </a:xfrm>
          <a:effectLst>
            <a:outerShdw blurRad="330200" dist="215900" dir="6900000" sx="82000" sy="82000" algn="t" rotWithShape="0">
              <a:prstClr val="black">
                <a:alpha val="6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502813" y="3055715"/>
            <a:ext cx="511277" cy="481432"/>
            <a:chOff x="4207297" y="1512123"/>
            <a:chExt cx="1097285" cy="1003758"/>
          </a:xfrm>
        </p:grpSpPr>
        <p:sp>
          <p:nvSpPr>
            <p:cNvPr id="57" name="椭圆 56"/>
            <p:cNvSpPr/>
            <p:nvPr/>
          </p:nvSpPr>
          <p:spPr>
            <a:xfrm>
              <a:off x="4207297" y="1512123"/>
              <a:ext cx="1003762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240494" y="1639528"/>
              <a:ext cx="1064088" cy="838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13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01</a:t>
              </a:r>
              <a:endParaRPr lang="zh-CN" altLang="en-US" sz="2013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279713" y="1649415"/>
            <a:ext cx="617965" cy="636110"/>
            <a:chOff x="1463339" y="1072758"/>
            <a:chExt cx="1546058" cy="1546058"/>
          </a:xfrm>
          <a:effectLst>
            <a:outerShdw blurRad="330200" dist="215900" dir="6900000" sx="85000" sy="85000" algn="t" rotWithShape="0">
              <a:prstClr val="black">
                <a:alpha val="60000"/>
              </a:prstClr>
            </a:outerShdw>
          </a:effectLst>
        </p:grpSpPr>
        <p:sp>
          <p:nvSpPr>
            <p:cNvPr id="60" name="同心圆 59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354845" y="1726751"/>
            <a:ext cx="542833" cy="481432"/>
            <a:chOff x="3089228" y="3088680"/>
            <a:chExt cx="1165012" cy="1003758"/>
          </a:xfrm>
        </p:grpSpPr>
        <p:sp>
          <p:nvSpPr>
            <p:cNvPr id="63" name="椭圆 62"/>
            <p:cNvSpPr/>
            <p:nvPr/>
          </p:nvSpPr>
          <p:spPr>
            <a:xfrm>
              <a:off x="3089228" y="3088680"/>
              <a:ext cx="1003763" cy="10037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176358" y="3194858"/>
              <a:ext cx="1077882" cy="838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13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02</a:t>
              </a:r>
              <a:endParaRPr lang="zh-CN" altLang="en-US" sz="2013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262155" y="3055716"/>
            <a:ext cx="567353" cy="584012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6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328970" y="3126717"/>
            <a:ext cx="454764" cy="742474"/>
            <a:chOff x="5287355" y="3088680"/>
            <a:chExt cx="1063072" cy="1686118"/>
          </a:xfrm>
        </p:grpSpPr>
        <p:sp>
          <p:nvSpPr>
            <p:cNvPr id="69" name="椭圆 68"/>
            <p:cNvSpPr/>
            <p:nvPr/>
          </p:nvSpPr>
          <p:spPr>
            <a:xfrm>
              <a:off x="5305581" y="3088680"/>
              <a:ext cx="1003763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287355" y="3158198"/>
              <a:ext cx="1063072" cy="1616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13" dirty="0">
                  <a:solidFill>
                    <a:schemeClr val="bg1"/>
                  </a:solidFill>
                  <a:latin typeface="方正大黑_GBK" panose="03000509000000000000" pitchFamily="65" charset="-122"/>
                  <a:ea typeface="方正大黑_GBK" panose="03000509000000000000" pitchFamily="65" charset="-122"/>
                </a:rPr>
                <a:t>03</a:t>
              </a:r>
              <a:endParaRPr lang="zh-CN" altLang="en-US" sz="2013" dirty="0">
                <a:solidFill>
                  <a:schemeClr val="bg1"/>
                </a:solidFill>
                <a:latin typeface="方正大黑_GBK" panose="03000509000000000000" pitchFamily="65" charset="-122"/>
                <a:ea typeface="方正大黑_GBK" panose="03000509000000000000" pitchFamily="65" charset="-122"/>
              </a:endParaRPr>
            </a:p>
          </p:txBody>
        </p:sp>
      </p:grpSp>
      <p:cxnSp>
        <p:nvCxnSpPr>
          <p:cNvPr id="39" name="直接连接符 38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41" name="TextBox 40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收益增值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43" name="组合 42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44" name="椭圆 43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870595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6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100"/>
                            </p:stCondLst>
                            <p:childTnLst>
                              <p:par>
                                <p:cTn id="7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6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100"/>
                            </p:stCondLst>
                            <p:childTnLst>
                              <p:par>
                                <p:cTn id="9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  <p:bldP spid="50" grpId="0"/>
      <p:bldP spid="51" grpId="0"/>
      <p:bldP spid="52" grpId="0"/>
      <p:bldP spid="40" grpId="0" animBg="1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22984" y="2111409"/>
            <a:ext cx="5935877" cy="1624515"/>
            <a:chOff x="1433434" y="2234991"/>
            <a:chExt cx="6110214" cy="1624515"/>
          </a:xfrm>
        </p:grpSpPr>
        <p:grpSp>
          <p:nvGrpSpPr>
            <p:cNvPr id="2" name="组合 1"/>
            <p:cNvGrpSpPr/>
            <p:nvPr/>
          </p:nvGrpSpPr>
          <p:grpSpPr>
            <a:xfrm>
              <a:off x="1433434" y="2234991"/>
              <a:ext cx="2319188" cy="1024878"/>
              <a:chOff x="1433434" y="2234991"/>
              <a:chExt cx="2319188" cy="1024878"/>
            </a:xfrm>
          </p:grpSpPr>
          <p:sp>
            <p:nvSpPr>
              <p:cNvPr id="43012" name="Freeform 6"/>
              <p:cNvSpPr>
                <a:spLocks/>
              </p:cNvSpPr>
              <p:nvPr/>
            </p:nvSpPr>
            <p:spPr bwMode="auto">
              <a:xfrm>
                <a:off x="1433434" y="2234991"/>
                <a:ext cx="2319188" cy="1024878"/>
              </a:xfrm>
              <a:custGeom>
                <a:avLst/>
                <a:gdLst>
                  <a:gd name="T0" fmla="*/ 3006725 w 951"/>
                  <a:gd name="T1" fmla="*/ 752143 h 431"/>
                  <a:gd name="T2" fmla="*/ 2393366 w 951"/>
                  <a:gd name="T3" fmla="*/ 1362075 h 431"/>
                  <a:gd name="T4" fmla="*/ 610198 w 951"/>
                  <a:gd name="T5" fmla="*/ 1358915 h 431"/>
                  <a:gd name="T6" fmla="*/ 0 w 951"/>
                  <a:gd name="T7" fmla="*/ 748983 h 431"/>
                  <a:gd name="T8" fmla="*/ 3006725 w 951"/>
                  <a:gd name="T9" fmla="*/ 752143 h 4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1"/>
                  <a:gd name="T16" fmla="*/ 0 h 431"/>
                  <a:gd name="T17" fmla="*/ 951 w 951"/>
                  <a:gd name="T18" fmla="*/ 431 h 4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1" h="431">
                    <a:moveTo>
                      <a:pt x="951" y="238"/>
                    </a:moveTo>
                    <a:cubicBezTo>
                      <a:pt x="757" y="431"/>
                      <a:pt x="757" y="431"/>
                      <a:pt x="757" y="431"/>
                    </a:cubicBezTo>
                    <a:cubicBezTo>
                      <a:pt x="593" y="299"/>
                      <a:pt x="358" y="299"/>
                      <a:pt x="193" y="430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272" y="0"/>
                      <a:pt x="679" y="1"/>
                      <a:pt x="951" y="238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headEnd/>
                <a:tailEnd/>
              </a:ln>
              <a:effectLst>
                <a:outerShdw blurRad="177800" dist="63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877"/>
              </a:p>
            </p:txBody>
          </p:sp>
          <p:sp>
            <p:nvSpPr>
              <p:cNvPr id="43029" name="TextBox 26"/>
              <p:cNvSpPr txBox="1">
                <a:spLocks noChangeArrowheads="1"/>
              </p:cNvSpPr>
              <p:nvPr/>
            </p:nvSpPr>
            <p:spPr bwMode="auto">
              <a:xfrm>
                <a:off x="2296700" y="2411207"/>
                <a:ext cx="704916" cy="631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506" dirty="0">
                    <a:solidFill>
                      <a:schemeClr val="bg1"/>
                    </a:solidFill>
                    <a:latin typeface="Arial Unicode MS" charset="-122"/>
                    <a:ea typeface="Arial Unicode MS" charset="-122"/>
                  </a:rPr>
                  <a:t>01</a:t>
                </a:r>
                <a:endParaRPr lang="zh-CN" altLang="en-US" sz="3506" dirty="0">
                  <a:solidFill>
                    <a:schemeClr val="bg1"/>
                  </a:solidFill>
                  <a:latin typeface="Arial Unicode MS" charset="-122"/>
                  <a:ea typeface="Arial Unicode MS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224460" y="2234991"/>
              <a:ext cx="2319188" cy="1024878"/>
              <a:chOff x="5224460" y="2234991"/>
              <a:chExt cx="2319188" cy="1024878"/>
            </a:xfrm>
          </p:grpSpPr>
          <p:sp>
            <p:nvSpPr>
              <p:cNvPr id="37" name="Freeform 6"/>
              <p:cNvSpPr>
                <a:spLocks/>
              </p:cNvSpPr>
              <p:nvPr/>
            </p:nvSpPr>
            <p:spPr bwMode="auto">
              <a:xfrm>
                <a:off x="5224460" y="2234991"/>
                <a:ext cx="2319188" cy="1024878"/>
              </a:xfrm>
              <a:custGeom>
                <a:avLst/>
                <a:gdLst>
                  <a:gd name="T0" fmla="*/ 3006725 w 951"/>
                  <a:gd name="T1" fmla="*/ 752143 h 431"/>
                  <a:gd name="T2" fmla="*/ 2393366 w 951"/>
                  <a:gd name="T3" fmla="*/ 1362075 h 431"/>
                  <a:gd name="T4" fmla="*/ 610198 w 951"/>
                  <a:gd name="T5" fmla="*/ 1358915 h 431"/>
                  <a:gd name="T6" fmla="*/ 0 w 951"/>
                  <a:gd name="T7" fmla="*/ 748983 h 431"/>
                  <a:gd name="T8" fmla="*/ 3006725 w 951"/>
                  <a:gd name="T9" fmla="*/ 752143 h 4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1"/>
                  <a:gd name="T16" fmla="*/ 0 h 431"/>
                  <a:gd name="T17" fmla="*/ 951 w 951"/>
                  <a:gd name="T18" fmla="*/ 431 h 4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1" h="431">
                    <a:moveTo>
                      <a:pt x="951" y="238"/>
                    </a:moveTo>
                    <a:cubicBezTo>
                      <a:pt x="757" y="431"/>
                      <a:pt x="757" y="431"/>
                      <a:pt x="757" y="431"/>
                    </a:cubicBezTo>
                    <a:cubicBezTo>
                      <a:pt x="593" y="299"/>
                      <a:pt x="358" y="299"/>
                      <a:pt x="193" y="430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272" y="0"/>
                      <a:pt x="679" y="1"/>
                      <a:pt x="951" y="238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headEnd/>
                <a:tailEnd/>
              </a:ln>
              <a:effectLst>
                <a:outerShdw blurRad="177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877"/>
              </a:p>
            </p:txBody>
          </p:sp>
          <p:sp>
            <p:nvSpPr>
              <p:cNvPr id="43030" name="TextBox 34"/>
              <p:cNvSpPr txBox="1">
                <a:spLocks noChangeArrowheads="1"/>
              </p:cNvSpPr>
              <p:nvPr/>
            </p:nvSpPr>
            <p:spPr bwMode="auto">
              <a:xfrm>
                <a:off x="6092625" y="2428500"/>
                <a:ext cx="704916" cy="631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506" dirty="0">
                    <a:solidFill>
                      <a:schemeClr val="bg1"/>
                    </a:solidFill>
                    <a:latin typeface="Arial Unicode MS" charset="-122"/>
                    <a:ea typeface="Arial Unicode MS" charset="-122"/>
                  </a:rPr>
                  <a:t>03</a:t>
                </a:r>
                <a:endParaRPr lang="zh-CN" altLang="en-US" sz="3506" dirty="0">
                  <a:solidFill>
                    <a:schemeClr val="bg1"/>
                  </a:solidFill>
                  <a:latin typeface="Arial Unicode MS" charset="-122"/>
                  <a:ea typeface="Arial Unicode MS" charset="-122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3326498" y="2834627"/>
              <a:ext cx="2319188" cy="1024879"/>
              <a:chOff x="3326498" y="2834627"/>
              <a:chExt cx="2319188" cy="1024879"/>
            </a:xfrm>
          </p:grpSpPr>
          <p:sp>
            <p:nvSpPr>
              <p:cNvPr id="36" name="Freeform 6"/>
              <p:cNvSpPr>
                <a:spLocks/>
              </p:cNvSpPr>
              <p:nvPr/>
            </p:nvSpPr>
            <p:spPr bwMode="auto">
              <a:xfrm flipV="1">
                <a:off x="3326498" y="2834627"/>
                <a:ext cx="2319188" cy="1024879"/>
              </a:xfrm>
              <a:custGeom>
                <a:avLst/>
                <a:gdLst>
                  <a:gd name="T0" fmla="*/ 3006725 w 951"/>
                  <a:gd name="T1" fmla="*/ 752143 h 431"/>
                  <a:gd name="T2" fmla="*/ 2393366 w 951"/>
                  <a:gd name="T3" fmla="*/ 1362075 h 431"/>
                  <a:gd name="T4" fmla="*/ 610198 w 951"/>
                  <a:gd name="T5" fmla="*/ 1358915 h 431"/>
                  <a:gd name="T6" fmla="*/ 0 w 951"/>
                  <a:gd name="T7" fmla="*/ 748983 h 431"/>
                  <a:gd name="T8" fmla="*/ 3006725 w 951"/>
                  <a:gd name="T9" fmla="*/ 752143 h 4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1"/>
                  <a:gd name="T16" fmla="*/ 0 h 431"/>
                  <a:gd name="T17" fmla="*/ 951 w 951"/>
                  <a:gd name="T18" fmla="*/ 431 h 4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1" h="431">
                    <a:moveTo>
                      <a:pt x="951" y="238"/>
                    </a:moveTo>
                    <a:cubicBezTo>
                      <a:pt x="757" y="431"/>
                      <a:pt x="757" y="431"/>
                      <a:pt x="757" y="431"/>
                    </a:cubicBezTo>
                    <a:cubicBezTo>
                      <a:pt x="593" y="299"/>
                      <a:pt x="358" y="299"/>
                      <a:pt x="193" y="430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272" y="0"/>
                      <a:pt x="679" y="1"/>
                      <a:pt x="951" y="238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headEnd/>
                <a:tailEnd/>
              </a:ln>
              <a:effectLst>
                <a:outerShdw blurRad="177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sz="877"/>
              </a:p>
            </p:txBody>
          </p:sp>
          <p:sp>
            <p:nvSpPr>
              <p:cNvPr id="43031" name="TextBox 35"/>
              <p:cNvSpPr txBox="1">
                <a:spLocks noChangeArrowheads="1"/>
              </p:cNvSpPr>
              <p:nvPr/>
            </p:nvSpPr>
            <p:spPr bwMode="auto">
              <a:xfrm>
                <a:off x="4154890" y="3073072"/>
                <a:ext cx="704916" cy="6318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3506" dirty="0">
                    <a:solidFill>
                      <a:schemeClr val="bg1"/>
                    </a:solidFill>
                    <a:latin typeface="Arial Unicode MS" charset="-122"/>
                    <a:ea typeface="Arial Unicode MS" charset="-122"/>
                  </a:rPr>
                  <a:t>02</a:t>
                </a:r>
                <a:endParaRPr lang="zh-CN" altLang="en-US" sz="3506" dirty="0">
                  <a:solidFill>
                    <a:schemeClr val="bg1"/>
                  </a:solidFill>
                  <a:latin typeface="Arial Unicode MS" charset="-122"/>
                  <a:ea typeface="Arial Unicode MS" charset="-122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2052766" y="1364956"/>
            <a:ext cx="1161378" cy="814401"/>
            <a:chOff x="873900" y="1541325"/>
            <a:chExt cx="1166203" cy="814401"/>
          </a:xfrm>
        </p:grpSpPr>
        <p:sp>
          <p:nvSpPr>
            <p:cNvPr id="42" name="TextBox 41"/>
            <p:cNvSpPr txBox="1"/>
            <p:nvPr/>
          </p:nvSpPr>
          <p:spPr>
            <a:xfrm>
              <a:off x="873900" y="1767302"/>
              <a:ext cx="1166203" cy="319632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44" name="直接连接符 43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947384" y="1541325"/>
                <a:ext cx="1008112" cy="269882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16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5751665" y="1334874"/>
            <a:ext cx="1161378" cy="814401"/>
            <a:chOff x="873900" y="1541325"/>
            <a:chExt cx="1166203" cy="814401"/>
          </a:xfrm>
        </p:grpSpPr>
        <p:sp>
          <p:nvSpPr>
            <p:cNvPr id="47" name="TextBox 46"/>
            <p:cNvSpPr txBox="1"/>
            <p:nvPr/>
          </p:nvSpPr>
          <p:spPr>
            <a:xfrm>
              <a:off x="873900" y="1767302"/>
              <a:ext cx="1166203" cy="319632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49" name="直接连接符 48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947384" y="1541325"/>
                <a:ext cx="1008112" cy="269882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16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3899479" y="1897718"/>
            <a:ext cx="1161378" cy="814401"/>
            <a:chOff x="873900" y="1541325"/>
            <a:chExt cx="1166203" cy="814401"/>
          </a:xfrm>
        </p:grpSpPr>
        <p:sp>
          <p:nvSpPr>
            <p:cNvPr id="66" name="TextBox 65"/>
            <p:cNvSpPr txBox="1"/>
            <p:nvPr/>
          </p:nvSpPr>
          <p:spPr>
            <a:xfrm>
              <a:off x="873900" y="1767302"/>
              <a:ext cx="1166203" cy="319632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68" name="直接连接符 67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947384" y="1541325"/>
                <a:ext cx="1008112" cy="269882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16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sp>
        <p:nvSpPr>
          <p:cNvPr id="71" name="矩形 30"/>
          <p:cNvSpPr>
            <a:spLocks noChangeArrowheads="1"/>
          </p:cNvSpPr>
          <p:nvPr/>
        </p:nvSpPr>
        <p:spPr bwMode="auto">
          <a:xfrm>
            <a:off x="1818894" y="4227475"/>
            <a:ext cx="5596277" cy="46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72" name="丁字箭头 71"/>
          <p:cNvSpPr/>
          <p:nvPr/>
        </p:nvSpPr>
        <p:spPr>
          <a:xfrm flipV="1">
            <a:off x="1397794" y="3959992"/>
            <a:ext cx="6104224" cy="267485"/>
          </a:xfrm>
          <a:prstGeom prst="leftRightUpArrow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35" name="TextBox 34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市场扩展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39" name="组合 38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41" name="椭圆 40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919839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animBg="1"/>
      <p:bldP spid="34" grpId="0" animBg="1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6" y="-12700"/>
            <a:ext cx="9153525" cy="5156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999701" y="1980260"/>
            <a:ext cx="1109849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营业额提升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74444" y="1980260"/>
            <a:ext cx="1070200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团队扩大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99701" y="2294729"/>
            <a:ext cx="99855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管理提高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74444" y="2294729"/>
            <a:ext cx="121046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利益最大化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592693" y="796153"/>
            <a:ext cx="0" cy="193235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972478" y="1158666"/>
            <a:ext cx="2446203" cy="722942"/>
            <a:chOff x="7393561" y="2664668"/>
            <a:chExt cx="3767455" cy="1113419"/>
          </a:xfrm>
        </p:grpSpPr>
        <p:sp>
          <p:nvSpPr>
            <p:cNvPr id="23" name="TextBox 22"/>
            <p:cNvSpPr txBox="1"/>
            <p:nvPr/>
          </p:nvSpPr>
          <p:spPr>
            <a:xfrm>
              <a:off x="7393561" y="3020356"/>
              <a:ext cx="3767455" cy="757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597" dirty="0">
                  <a:solidFill>
                    <a:srgbClr val="0066FF"/>
                  </a:solidFill>
                  <a:latin typeface="思源黑体 CN Bold" pitchFamily="34" charset="-122"/>
                  <a:ea typeface="思源黑体 CN Bold" pitchFamily="34" charset="-122"/>
                </a:rPr>
                <a:t>明年工作计划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35488" y="2664668"/>
              <a:ext cx="2292893" cy="350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77" b="1" spc="-97" dirty="0">
                  <a:solidFill>
                    <a:srgbClr val="FC8604"/>
                  </a:solidFill>
                  <a:latin typeface="思源黑体 CN Bold" pitchFamily="34" charset="-122"/>
                  <a:ea typeface="思源黑体 CN Bold" pitchFamily="34" charset="-122"/>
                </a:rPr>
                <a:t>WORK  REPORT</a:t>
              </a:r>
              <a:endParaRPr lang="zh-CN" altLang="en-US" sz="877" b="1" spc="-97" dirty="0">
                <a:solidFill>
                  <a:srgbClr val="FC8604"/>
                </a:solidFill>
                <a:latin typeface="思源黑体 CN Bold" pitchFamily="34" charset="-122"/>
                <a:ea typeface="思源黑体 CN Bold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023740" y="827426"/>
            <a:ext cx="1407799" cy="1888192"/>
            <a:chOff x="4392265" y="2154519"/>
            <a:chExt cx="2168184" cy="2908049"/>
          </a:xfrm>
        </p:grpSpPr>
        <p:grpSp>
          <p:nvGrpSpPr>
            <p:cNvPr id="32" name="组合 31"/>
            <p:cNvGrpSpPr/>
            <p:nvPr/>
          </p:nvGrpSpPr>
          <p:grpSpPr>
            <a:xfrm>
              <a:off x="4392265" y="2154519"/>
              <a:ext cx="2168184" cy="2231572"/>
              <a:chOff x="1827622" y="1343919"/>
              <a:chExt cx="2304000" cy="230400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4678970" y="2474541"/>
              <a:ext cx="1594774" cy="164139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r>
                <a:rPr lang="en-US" altLang="zh-CN" sz="4675" dirty="0">
                  <a:solidFill>
                    <a:schemeClr val="bg1"/>
                  </a:solidFill>
                  <a:latin typeface="DIN Mittelschrift Std" pitchFamily="50" charset="0"/>
                  <a:ea typeface="微软雅黑" pitchFamily="34" charset="-122"/>
                </a:rPr>
                <a:t>05</a:t>
              </a:r>
              <a:endParaRPr lang="zh-CN" altLang="en-US" sz="4675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25890" y="4551125"/>
              <a:ext cx="1558083" cy="511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558" dirty="0">
                  <a:latin typeface="方正准圆简体" pitchFamily="2" charset="-122"/>
                  <a:ea typeface="方正准圆简体" pitchFamily="2" charset="-122"/>
                </a:rPr>
                <a:t>Overview</a:t>
              </a:r>
              <a:endParaRPr lang="zh-CN" altLang="en-US" sz="1558" dirty="0">
                <a:latin typeface="方正准圆简体" pitchFamily="2" charset="-122"/>
                <a:ea typeface="方正准圆简体" pitchFamily="2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985115" y="2561306"/>
            <a:ext cx="121046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√ 结束语</a:t>
            </a:r>
          </a:p>
        </p:txBody>
      </p:sp>
    </p:spTree>
    <p:extLst>
      <p:ext uri="{BB962C8B-B14F-4D97-AF65-F5344CB8AC3E}">
        <p14:creationId xmlns:p14="http://schemas.microsoft.com/office/powerpoint/2010/main" val="208957523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354143" y="1818375"/>
            <a:ext cx="2886324" cy="692300"/>
            <a:chOff x="1097890" y="1891967"/>
            <a:chExt cx="2971096" cy="692300"/>
          </a:xfrm>
        </p:grpSpPr>
        <p:sp>
          <p:nvSpPr>
            <p:cNvPr id="131" name="Rounded Rectangle 43"/>
            <p:cNvSpPr/>
            <p:nvPr/>
          </p:nvSpPr>
          <p:spPr>
            <a:xfrm>
              <a:off x="1952894" y="1917570"/>
              <a:ext cx="768382" cy="195578"/>
            </a:xfrm>
            <a:prstGeom prst="roundRect">
              <a:avLst>
                <a:gd name="adj" fmla="val 46832"/>
              </a:avLst>
            </a:prstGeom>
            <a:solidFill>
              <a:srgbClr val="0066FF"/>
            </a:solidFill>
            <a:ln>
              <a:noFill/>
            </a:ln>
            <a:effectLst>
              <a:outerShdw blurRad="165100" dist="127000" dir="5400000" sx="92000" sy="92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877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984627" y="1891967"/>
              <a:ext cx="704916" cy="242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7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id-ID" sz="9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5" name="Straight Connector 1"/>
            <p:cNvCxnSpPr/>
            <p:nvPr/>
          </p:nvCxnSpPr>
          <p:spPr>
            <a:xfrm flipH="1">
              <a:off x="2835798" y="2008102"/>
              <a:ext cx="1233188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1097890" y="2192237"/>
              <a:ext cx="1635029" cy="392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添加你的饿内容文字，添加你的饿内容文字，添加你的饿</a:t>
              </a:r>
              <a:endParaRPr lang="id-ID" sz="649" dirty="0">
                <a:solidFill>
                  <a:schemeClr val="tx1">
                    <a:lumMod val="75000"/>
                    <a:lumOff val="25000"/>
                  </a:schemeClr>
                </a:solidFill>
                <a:latin typeface="Lato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390562" y="3044237"/>
            <a:ext cx="2886324" cy="667672"/>
            <a:chOff x="1097890" y="3117831"/>
            <a:chExt cx="2971096" cy="667672"/>
          </a:xfrm>
        </p:grpSpPr>
        <p:sp>
          <p:nvSpPr>
            <p:cNvPr id="145" name="Rounded Rectangle 43"/>
            <p:cNvSpPr/>
            <p:nvPr/>
          </p:nvSpPr>
          <p:spPr>
            <a:xfrm>
              <a:off x="1915404" y="3141706"/>
              <a:ext cx="805872" cy="201686"/>
            </a:xfrm>
            <a:prstGeom prst="roundRect">
              <a:avLst>
                <a:gd name="adj" fmla="val 46832"/>
              </a:avLst>
            </a:prstGeom>
            <a:solidFill>
              <a:srgbClr val="0066FF"/>
            </a:solidFill>
            <a:ln>
              <a:noFill/>
            </a:ln>
            <a:effectLst>
              <a:outerShdw blurRad="215900" dist="114300" dir="3240000" sx="97000" sy="97000" algn="t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877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969687" y="3117831"/>
              <a:ext cx="704916" cy="242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7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id-ID" sz="9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9" name="Straight Connector 1"/>
            <p:cNvCxnSpPr/>
            <p:nvPr/>
          </p:nvCxnSpPr>
          <p:spPr>
            <a:xfrm flipH="1">
              <a:off x="2835798" y="3215712"/>
              <a:ext cx="1233188" cy="2263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TextBox 160"/>
            <p:cNvSpPr txBox="1"/>
            <p:nvPr/>
          </p:nvSpPr>
          <p:spPr>
            <a:xfrm>
              <a:off x="1097890" y="3393473"/>
              <a:ext cx="1635029" cy="392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添加你的饿内容文字，添加你的饿内容文字，添加你的饿</a:t>
              </a:r>
              <a:endParaRPr lang="id-ID" sz="649" dirty="0">
                <a:solidFill>
                  <a:schemeClr val="tx1">
                    <a:lumMod val="75000"/>
                    <a:lumOff val="25000"/>
                  </a:schemeClr>
                </a:solidFill>
                <a:latin typeface="Lato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40136" y="2333230"/>
            <a:ext cx="3101823" cy="653640"/>
            <a:chOff x="4854651" y="2406822"/>
            <a:chExt cx="3192924" cy="653640"/>
          </a:xfrm>
        </p:grpSpPr>
        <p:cxnSp>
          <p:nvCxnSpPr>
            <p:cNvPr id="103" name="Straight Connector 1"/>
            <p:cNvCxnSpPr/>
            <p:nvPr/>
          </p:nvCxnSpPr>
          <p:spPr>
            <a:xfrm>
              <a:off x="4854651" y="2540519"/>
              <a:ext cx="1484239" cy="154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组合 17"/>
            <p:cNvGrpSpPr/>
            <p:nvPr/>
          </p:nvGrpSpPr>
          <p:grpSpPr>
            <a:xfrm>
              <a:off x="6412546" y="2406822"/>
              <a:ext cx="1635029" cy="653640"/>
              <a:chOff x="6412546" y="2406822"/>
              <a:chExt cx="1635029" cy="653640"/>
            </a:xfrm>
          </p:grpSpPr>
          <p:sp>
            <p:nvSpPr>
              <p:cNvPr id="134" name="Rounded Rectangle 43"/>
              <p:cNvSpPr/>
              <p:nvPr/>
            </p:nvSpPr>
            <p:spPr>
              <a:xfrm>
                <a:off x="6412546" y="2417674"/>
                <a:ext cx="817514" cy="220589"/>
              </a:xfrm>
              <a:prstGeom prst="roundRect">
                <a:avLst>
                  <a:gd name="adj" fmla="val 46832"/>
                </a:avLst>
              </a:prstGeom>
              <a:solidFill>
                <a:srgbClr val="0066FF"/>
              </a:solidFill>
              <a:ln>
                <a:noFill/>
              </a:ln>
              <a:effectLst>
                <a:outerShdw blurRad="88900" dist="88900" dir="5400000" algn="t" rotWithShape="0">
                  <a:schemeClr val="tx1">
                    <a:lumMod val="75000"/>
                    <a:lumOff val="25000"/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77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6466090" y="2406822"/>
                <a:ext cx="704916" cy="242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974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lang="id-ID" sz="97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412546" y="2668432"/>
                <a:ext cx="1635029" cy="392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649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添加你的饿内容文字，添加你的饿内容文字，添加你的饿</a:t>
                </a:r>
                <a:endParaRPr lang="id-ID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itchFamily="34" charset="0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040138" y="3518651"/>
            <a:ext cx="3101823" cy="624066"/>
            <a:chOff x="4854652" y="3592245"/>
            <a:chExt cx="3192923" cy="624066"/>
          </a:xfrm>
        </p:grpSpPr>
        <p:sp>
          <p:nvSpPr>
            <p:cNvPr id="157" name="Rounded Rectangle 43"/>
            <p:cNvSpPr/>
            <p:nvPr/>
          </p:nvSpPr>
          <p:spPr>
            <a:xfrm>
              <a:off x="6477258" y="3592245"/>
              <a:ext cx="775830" cy="199016"/>
            </a:xfrm>
            <a:prstGeom prst="roundRect">
              <a:avLst>
                <a:gd name="adj" fmla="val 46832"/>
              </a:avLst>
            </a:prstGeom>
            <a:solidFill>
              <a:srgbClr val="0066FF"/>
            </a:solidFill>
            <a:ln>
              <a:noFill/>
            </a:ln>
            <a:effectLst>
              <a:outerShdw blurRad="165100" dist="101600" dir="5400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877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6469638" y="3601222"/>
              <a:ext cx="809001" cy="242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97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id-ID" sz="9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4" name="Straight Connector 1"/>
            <p:cNvCxnSpPr/>
            <p:nvPr/>
          </p:nvCxnSpPr>
          <p:spPr>
            <a:xfrm>
              <a:off x="4854652" y="3686819"/>
              <a:ext cx="1484239" cy="154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TextBox 162"/>
            <p:cNvSpPr txBox="1"/>
            <p:nvPr/>
          </p:nvSpPr>
          <p:spPr>
            <a:xfrm>
              <a:off x="6412546" y="3824281"/>
              <a:ext cx="1635029" cy="392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添加你的饿内容文字，添加你的饿内容文字，添加你的饿</a:t>
              </a:r>
              <a:endParaRPr lang="id-ID" sz="649" dirty="0">
                <a:solidFill>
                  <a:schemeClr val="tx1">
                    <a:lumMod val="75000"/>
                    <a:lumOff val="25000"/>
                  </a:schemeClr>
                </a:solidFill>
                <a:latin typeface="Lato" pitchFamily="34" charset="0"/>
              </a:endParaRPr>
            </a:p>
          </p:txBody>
        </p:sp>
      </p:grpSp>
      <p:sp>
        <p:nvSpPr>
          <p:cNvPr id="81" name="Freeform 6"/>
          <p:cNvSpPr>
            <a:spLocks/>
          </p:cNvSpPr>
          <p:nvPr/>
        </p:nvSpPr>
        <p:spPr bwMode="auto">
          <a:xfrm>
            <a:off x="4128186" y="1356128"/>
            <a:ext cx="911950" cy="815677"/>
          </a:xfrm>
          <a:custGeom>
            <a:avLst/>
            <a:gdLst>
              <a:gd name="T0" fmla="*/ 0 w 267"/>
              <a:gd name="T1" fmla="*/ 232 h 232"/>
              <a:gd name="T2" fmla="*/ 135 w 267"/>
              <a:gd name="T3" fmla="*/ 0 h 232"/>
              <a:gd name="T4" fmla="*/ 267 w 267"/>
              <a:gd name="T5" fmla="*/ 232 h 232"/>
              <a:gd name="T6" fmla="*/ 0 w 267"/>
              <a:gd name="T7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7" h="232">
                <a:moveTo>
                  <a:pt x="0" y="232"/>
                </a:moveTo>
                <a:lnTo>
                  <a:pt x="135" y="0"/>
                </a:lnTo>
                <a:lnTo>
                  <a:pt x="267" y="232"/>
                </a:lnTo>
                <a:lnTo>
                  <a:pt x="0" y="232"/>
                </a:lnTo>
                <a:close/>
              </a:path>
            </a:pathLst>
          </a:custGeom>
          <a:solidFill>
            <a:srgbClr val="FFC00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2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增长</a:t>
            </a:r>
          </a:p>
        </p:txBody>
      </p:sp>
      <p:sp>
        <p:nvSpPr>
          <p:cNvPr id="82" name="Freeform 7"/>
          <p:cNvSpPr>
            <a:spLocks/>
          </p:cNvSpPr>
          <p:nvPr/>
        </p:nvSpPr>
        <p:spPr bwMode="auto">
          <a:xfrm>
            <a:off x="3813956" y="2344088"/>
            <a:ext cx="1540410" cy="383229"/>
          </a:xfrm>
          <a:custGeom>
            <a:avLst/>
            <a:gdLst>
              <a:gd name="T0" fmla="*/ 0 w 451"/>
              <a:gd name="T1" fmla="*/ 109 h 109"/>
              <a:gd name="T2" fmla="*/ 64 w 451"/>
              <a:gd name="T3" fmla="*/ 0 h 109"/>
              <a:gd name="T4" fmla="*/ 387 w 451"/>
              <a:gd name="T5" fmla="*/ 0 h 109"/>
              <a:gd name="T6" fmla="*/ 451 w 451"/>
              <a:gd name="T7" fmla="*/ 109 h 109"/>
              <a:gd name="T8" fmla="*/ 0 w 45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1" h="109">
                <a:moveTo>
                  <a:pt x="0" y="109"/>
                </a:moveTo>
                <a:lnTo>
                  <a:pt x="64" y="0"/>
                </a:lnTo>
                <a:lnTo>
                  <a:pt x="387" y="0"/>
                </a:lnTo>
                <a:lnTo>
                  <a:pt x="451" y="109"/>
                </a:lnTo>
                <a:lnTo>
                  <a:pt x="0" y="109"/>
                </a:lnTo>
                <a:close/>
              </a:path>
            </a:pathLst>
          </a:custGeom>
          <a:solidFill>
            <a:srgbClr val="0066FF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2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89" name="Freeform 8"/>
          <p:cNvSpPr>
            <a:spLocks/>
          </p:cNvSpPr>
          <p:nvPr/>
        </p:nvSpPr>
        <p:spPr bwMode="auto">
          <a:xfrm>
            <a:off x="3506560" y="2903108"/>
            <a:ext cx="2162038" cy="379713"/>
          </a:xfrm>
          <a:custGeom>
            <a:avLst/>
            <a:gdLst>
              <a:gd name="T0" fmla="*/ 0 w 633"/>
              <a:gd name="T1" fmla="*/ 108 h 108"/>
              <a:gd name="T2" fmla="*/ 62 w 633"/>
              <a:gd name="T3" fmla="*/ 0 h 108"/>
              <a:gd name="T4" fmla="*/ 570 w 633"/>
              <a:gd name="T5" fmla="*/ 0 h 108"/>
              <a:gd name="T6" fmla="*/ 633 w 633"/>
              <a:gd name="T7" fmla="*/ 108 h 108"/>
              <a:gd name="T8" fmla="*/ 0 w 633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3" h="108">
                <a:moveTo>
                  <a:pt x="0" y="108"/>
                </a:moveTo>
                <a:lnTo>
                  <a:pt x="62" y="0"/>
                </a:lnTo>
                <a:lnTo>
                  <a:pt x="570" y="0"/>
                </a:lnTo>
                <a:lnTo>
                  <a:pt x="633" y="108"/>
                </a:lnTo>
                <a:lnTo>
                  <a:pt x="0" y="108"/>
                </a:lnTo>
                <a:close/>
              </a:path>
            </a:pathLst>
          </a:custGeom>
          <a:solidFill>
            <a:srgbClr val="FFC00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8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91" name="Freeform 10"/>
          <p:cNvSpPr>
            <a:spLocks/>
          </p:cNvSpPr>
          <p:nvPr/>
        </p:nvSpPr>
        <p:spPr bwMode="auto">
          <a:xfrm>
            <a:off x="4128187" y="2171807"/>
            <a:ext cx="1007585" cy="172278"/>
          </a:xfrm>
          <a:custGeom>
            <a:avLst/>
            <a:gdLst>
              <a:gd name="T0" fmla="*/ 0 w 295"/>
              <a:gd name="T1" fmla="*/ 0 h 49"/>
              <a:gd name="T2" fmla="*/ 206 w 295"/>
              <a:gd name="T3" fmla="*/ 0 h 49"/>
              <a:gd name="T4" fmla="*/ 295 w 295"/>
              <a:gd name="T5" fmla="*/ 49 h 49"/>
              <a:gd name="T6" fmla="*/ 90 w 295"/>
              <a:gd name="T7" fmla="*/ 49 h 49"/>
              <a:gd name="T8" fmla="*/ 0 w 29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49">
                <a:moveTo>
                  <a:pt x="0" y="0"/>
                </a:moveTo>
                <a:lnTo>
                  <a:pt x="206" y="0"/>
                </a:lnTo>
                <a:lnTo>
                  <a:pt x="295" y="49"/>
                </a:lnTo>
                <a:lnTo>
                  <a:pt x="90" y="4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79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93" name="Freeform 11"/>
          <p:cNvSpPr>
            <a:spLocks/>
          </p:cNvSpPr>
          <p:nvPr/>
        </p:nvSpPr>
        <p:spPr bwMode="auto">
          <a:xfrm>
            <a:off x="3813957" y="2727316"/>
            <a:ext cx="1639460" cy="175793"/>
          </a:xfrm>
          <a:custGeom>
            <a:avLst/>
            <a:gdLst>
              <a:gd name="T0" fmla="*/ 0 w 480"/>
              <a:gd name="T1" fmla="*/ 0 h 50"/>
              <a:gd name="T2" fmla="*/ 333 w 480"/>
              <a:gd name="T3" fmla="*/ 0 h 50"/>
              <a:gd name="T4" fmla="*/ 480 w 480"/>
              <a:gd name="T5" fmla="*/ 50 h 50"/>
              <a:gd name="T6" fmla="*/ 146 w 480"/>
              <a:gd name="T7" fmla="*/ 50 h 50"/>
              <a:gd name="T8" fmla="*/ 0 w 480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50">
                <a:moveTo>
                  <a:pt x="0" y="0"/>
                </a:moveTo>
                <a:lnTo>
                  <a:pt x="333" y="0"/>
                </a:lnTo>
                <a:lnTo>
                  <a:pt x="480" y="50"/>
                </a:lnTo>
                <a:lnTo>
                  <a:pt x="146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79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94" name="Freeform 12"/>
          <p:cNvSpPr>
            <a:spLocks/>
          </p:cNvSpPr>
          <p:nvPr/>
        </p:nvSpPr>
        <p:spPr bwMode="auto">
          <a:xfrm>
            <a:off x="3506558" y="3282821"/>
            <a:ext cx="2261088" cy="175793"/>
          </a:xfrm>
          <a:custGeom>
            <a:avLst/>
            <a:gdLst>
              <a:gd name="T0" fmla="*/ 0 w 662"/>
              <a:gd name="T1" fmla="*/ 0 h 50"/>
              <a:gd name="T2" fmla="*/ 461 w 662"/>
              <a:gd name="T3" fmla="*/ 0 h 50"/>
              <a:gd name="T4" fmla="*/ 662 w 662"/>
              <a:gd name="T5" fmla="*/ 50 h 50"/>
              <a:gd name="T6" fmla="*/ 201 w 662"/>
              <a:gd name="T7" fmla="*/ 50 h 50"/>
              <a:gd name="T8" fmla="*/ 0 w 66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2" h="50">
                <a:moveTo>
                  <a:pt x="0" y="0"/>
                </a:moveTo>
                <a:lnTo>
                  <a:pt x="461" y="0"/>
                </a:lnTo>
                <a:lnTo>
                  <a:pt x="662" y="50"/>
                </a:lnTo>
                <a:lnTo>
                  <a:pt x="201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79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89728" tIns="44864" rIns="89728" bIns="448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90" name="Freeform 9"/>
          <p:cNvSpPr>
            <a:spLocks/>
          </p:cNvSpPr>
          <p:nvPr/>
        </p:nvSpPr>
        <p:spPr bwMode="auto">
          <a:xfrm>
            <a:off x="3031797" y="3458611"/>
            <a:ext cx="3114973" cy="675044"/>
          </a:xfrm>
          <a:custGeom>
            <a:avLst/>
            <a:gdLst>
              <a:gd name="T0" fmla="*/ 0 w 912"/>
              <a:gd name="T1" fmla="*/ 192 h 192"/>
              <a:gd name="T2" fmla="*/ 111 w 912"/>
              <a:gd name="T3" fmla="*/ 0 h 192"/>
              <a:gd name="T4" fmla="*/ 801 w 912"/>
              <a:gd name="T5" fmla="*/ 0 h 192"/>
              <a:gd name="T6" fmla="*/ 912 w 912"/>
              <a:gd name="T7" fmla="*/ 192 h 192"/>
              <a:gd name="T8" fmla="*/ 0 w 912"/>
              <a:gd name="T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92">
                <a:moveTo>
                  <a:pt x="0" y="192"/>
                </a:moveTo>
                <a:lnTo>
                  <a:pt x="111" y="0"/>
                </a:lnTo>
                <a:lnTo>
                  <a:pt x="801" y="0"/>
                </a:lnTo>
                <a:lnTo>
                  <a:pt x="912" y="192"/>
                </a:lnTo>
                <a:lnTo>
                  <a:pt x="0" y="192"/>
                </a:lnTo>
                <a:close/>
              </a:path>
            </a:pathLst>
          </a:custGeom>
          <a:solidFill>
            <a:srgbClr val="0066FF"/>
          </a:solidFill>
          <a:ln w="5" cap="flat">
            <a:noFill/>
            <a:prstDash val="solid"/>
            <a:miter lim="800000"/>
            <a:headEnd/>
            <a:tailEnd/>
          </a:ln>
          <a:effectLst>
            <a:outerShdw blurRad="114300" dist="38100" dir="5400000" algn="t" rotWithShape="0">
              <a:prstClr val="black">
                <a:alpha val="23000"/>
              </a:prstClr>
            </a:outerShdw>
          </a:effectLst>
        </p:spPr>
        <p:txBody>
          <a:bodyPr vert="horz" wrap="square" lIns="89728" tIns="44864" rIns="89728" bIns="44864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8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36" name="TextBox 35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营业额提升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38" name="组合 37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9" name="椭圆 38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067042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9" grpId="0" animBg="1"/>
      <p:bldP spid="91" grpId="0" animBg="1"/>
      <p:bldP spid="93" grpId="0" animBg="1"/>
      <p:bldP spid="94" grpId="0" animBg="1"/>
      <p:bldP spid="90" grpId="0" animBg="1"/>
      <p:bldP spid="35" grpId="0" animBg="1"/>
      <p:bldP spid="3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Freeform 6"/>
          <p:cNvSpPr>
            <a:spLocks/>
          </p:cNvSpPr>
          <p:nvPr/>
        </p:nvSpPr>
        <p:spPr bwMode="auto">
          <a:xfrm>
            <a:off x="1986790" y="1694235"/>
            <a:ext cx="1608563" cy="1443649"/>
          </a:xfrm>
          <a:custGeom>
            <a:avLst/>
            <a:gdLst>
              <a:gd name="T0" fmla="*/ 739 w 861"/>
              <a:gd name="T1" fmla="*/ 731 h 750"/>
              <a:gd name="T2" fmla="*/ 739 w 861"/>
              <a:gd name="T3" fmla="*/ 730 h 750"/>
              <a:gd name="T4" fmla="*/ 861 w 861"/>
              <a:gd name="T5" fmla="*/ 431 h 750"/>
              <a:gd name="T6" fmla="*/ 430 w 861"/>
              <a:gd name="T7" fmla="*/ 0 h 750"/>
              <a:gd name="T8" fmla="*/ 0 w 861"/>
              <a:gd name="T9" fmla="*/ 431 h 750"/>
              <a:gd name="T10" fmla="*/ 120 w 861"/>
              <a:gd name="T11" fmla="*/ 729 h 750"/>
              <a:gd name="T12" fmla="*/ 120 w 861"/>
              <a:gd name="T13" fmla="*/ 730 h 750"/>
              <a:gd name="T14" fmla="*/ 132 w 861"/>
              <a:gd name="T15" fmla="*/ 742 h 750"/>
              <a:gd name="T16" fmla="*/ 284 w 861"/>
              <a:gd name="T17" fmla="*/ 589 h 750"/>
              <a:gd name="T18" fmla="*/ 278 w 861"/>
              <a:gd name="T19" fmla="*/ 583 h 750"/>
              <a:gd name="T20" fmla="*/ 277 w 861"/>
              <a:gd name="T21" fmla="*/ 582 h 750"/>
              <a:gd name="T22" fmla="*/ 215 w 861"/>
              <a:gd name="T23" fmla="*/ 431 h 750"/>
              <a:gd name="T24" fmla="*/ 430 w 861"/>
              <a:gd name="T25" fmla="*/ 215 h 750"/>
              <a:gd name="T26" fmla="*/ 645 w 861"/>
              <a:gd name="T27" fmla="*/ 431 h 750"/>
              <a:gd name="T28" fmla="*/ 584 w 861"/>
              <a:gd name="T29" fmla="*/ 581 h 750"/>
              <a:gd name="T30" fmla="*/ 584 w 861"/>
              <a:gd name="T31" fmla="*/ 581 h 750"/>
              <a:gd name="T32" fmla="*/ 584 w 861"/>
              <a:gd name="T33" fmla="*/ 581 h 750"/>
              <a:gd name="T34" fmla="*/ 563 w 861"/>
              <a:gd name="T35" fmla="*/ 603 h 750"/>
              <a:gd name="T36" fmla="*/ 721 w 861"/>
              <a:gd name="T37" fmla="*/ 750 h 750"/>
              <a:gd name="T38" fmla="*/ 739 w 861"/>
              <a:gd name="T39" fmla="*/ 731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61" h="750">
                <a:moveTo>
                  <a:pt x="739" y="731"/>
                </a:moveTo>
                <a:cubicBezTo>
                  <a:pt x="739" y="730"/>
                  <a:pt x="739" y="730"/>
                  <a:pt x="739" y="730"/>
                </a:cubicBezTo>
                <a:cubicBezTo>
                  <a:pt x="814" y="653"/>
                  <a:pt x="861" y="547"/>
                  <a:pt x="861" y="431"/>
                </a:cubicBezTo>
                <a:cubicBezTo>
                  <a:pt x="861" y="193"/>
                  <a:pt x="668" y="0"/>
                  <a:pt x="430" y="0"/>
                </a:cubicBezTo>
                <a:cubicBezTo>
                  <a:pt x="192" y="0"/>
                  <a:pt x="0" y="193"/>
                  <a:pt x="0" y="431"/>
                </a:cubicBezTo>
                <a:cubicBezTo>
                  <a:pt x="0" y="547"/>
                  <a:pt x="45" y="652"/>
                  <a:pt x="120" y="729"/>
                </a:cubicBezTo>
                <a:cubicBezTo>
                  <a:pt x="120" y="730"/>
                  <a:pt x="120" y="730"/>
                  <a:pt x="120" y="730"/>
                </a:cubicBezTo>
                <a:cubicBezTo>
                  <a:pt x="124" y="734"/>
                  <a:pt x="128" y="738"/>
                  <a:pt x="132" y="742"/>
                </a:cubicBezTo>
                <a:cubicBezTo>
                  <a:pt x="284" y="589"/>
                  <a:pt x="284" y="589"/>
                  <a:pt x="284" y="589"/>
                </a:cubicBezTo>
                <a:cubicBezTo>
                  <a:pt x="282" y="587"/>
                  <a:pt x="280" y="585"/>
                  <a:pt x="278" y="583"/>
                </a:cubicBezTo>
                <a:cubicBezTo>
                  <a:pt x="277" y="582"/>
                  <a:pt x="277" y="582"/>
                  <a:pt x="277" y="582"/>
                </a:cubicBezTo>
                <a:cubicBezTo>
                  <a:pt x="239" y="543"/>
                  <a:pt x="215" y="490"/>
                  <a:pt x="215" y="431"/>
                </a:cubicBezTo>
                <a:cubicBezTo>
                  <a:pt x="215" y="312"/>
                  <a:pt x="311" y="215"/>
                  <a:pt x="430" y="215"/>
                </a:cubicBezTo>
                <a:cubicBezTo>
                  <a:pt x="549" y="215"/>
                  <a:pt x="645" y="312"/>
                  <a:pt x="645" y="431"/>
                </a:cubicBezTo>
                <a:cubicBezTo>
                  <a:pt x="645" y="489"/>
                  <a:pt x="622" y="542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77" y="588"/>
                  <a:pt x="570" y="596"/>
                  <a:pt x="563" y="603"/>
                </a:cubicBezTo>
                <a:cubicBezTo>
                  <a:pt x="721" y="750"/>
                  <a:pt x="721" y="750"/>
                  <a:pt x="721" y="750"/>
                </a:cubicBezTo>
                <a:cubicBezTo>
                  <a:pt x="727" y="743"/>
                  <a:pt x="733" y="737"/>
                  <a:pt x="739" y="731"/>
                </a:cubicBezTo>
                <a:close/>
              </a:path>
            </a:pathLst>
          </a:custGeom>
          <a:solidFill>
            <a:srgbClr val="0066FF"/>
          </a:solidFill>
          <a:ln/>
          <a:effectLst>
            <a:outerShdw blurRad="165100" dist="38100" dir="5400000" sx="101000" sy="101000" algn="t" rotWithShape="0">
              <a:prstClr val="black">
                <a:alpha val="24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134650" tIns="67325" rIns="134650" bIns="67325" numCol="1" anchor="t" anchorCtr="0" compatLnSpc="1">
            <a:prstTxWarp prst="textNoShape">
              <a:avLst/>
            </a:prstTxWarp>
          </a:bodyPr>
          <a:lstStyle/>
          <a:p>
            <a:endParaRPr lang="id-ID" sz="877" dirty="0">
              <a:latin typeface="Lato Light"/>
            </a:endParaRPr>
          </a:p>
        </p:txBody>
      </p:sp>
      <p:sp>
        <p:nvSpPr>
          <p:cNvPr id="174" name="Freeform 7"/>
          <p:cNvSpPr>
            <a:spLocks/>
          </p:cNvSpPr>
          <p:nvPr/>
        </p:nvSpPr>
        <p:spPr bwMode="auto">
          <a:xfrm>
            <a:off x="2840426" y="2573277"/>
            <a:ext cx="1610932" cy="1657433"/>
          </a:xfrm>
          <a:custGeom>
            <a:avLst/>
            <a:gdLst>
              <a:gd name="T0" fmla="*/ 443 w 862"/>
              <a:gd name="T1" fmla="*/ 0 h 861"/>
              <a:gd name="T2" fmla="*/ 373 w 862"/>
              <a:gd name="T3" fmla="*/ 223 h 861"/>
              <a:gd name="T4" fmla="*/ 431 w 862"/>
              <a:gd name="T5" fmla="*/ 215 h 861"/>
              <a:gd name="T6" fmla="*/ 646 w 862"/>
              <a:gd name="T7" fmla="*/ 430 h 861"/>
              <a:gd name="T8" fmla="*/ 431 w 862"/>
              <a:gd name="T9" fmla="*/ 645 h 861"/>
              <a:gd name="T10" fmla="*/ 216 w 862"/>
              <a:gd name="T11" fmla="*/ 430 h 861"/>
              <a:gd name="T12" fmla="*/ 264 w 862"/>
              <a:gd name="T13" fmla="*/ 294 h 861"/>
              <a:gd name="T14" fmla="*/ 106 w 862"/>
              <a:gd name="T15" fmla="*/ 147 h 861"/>
              <a:gd name="T16" fmla="*/ 0 w 862"/>
              <a:gd name="T17" fmla="*/ 430 h 861"/>
              <a:gd name="T18" fmla="*/ 431 w 862"/>
              <a:gd name="T19" fmla="*/ 861 h 861"/>
              <a:gd name="T20" fmla="*/ 862 w 862"/>
              <a:gd name="T21" fmla="*/ 430 h 861"/>
              <a:gd name="T22" fmla="*/ 443 w 862"/>
              <a:gd name="T23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2" h="861">
                <a:moveTo>
                  <a:pt x="443" y="0"/>
                </a:moveTo>
                <a:cubicBezTo>
                  <a:pt x="439" y="80"/>
                  <a:pt x="415" y="156"/>
                  <a:pt x="373" y="223"/>
                </a:cubicBezTo>
                <a:cubicBezTo>
                  <a:pt x="391" y="218"/>
                  <a:pt x="411" y="215"/>
                  <a:pt x="431" y="215"/>
                </a:cubicBezTo>
                <a:cubicBezTo>
                  <a:pt x="550" y="215"/>
                  <a:pt x="646" y="311"/>
                  <a:pt x="646" y="430"/>
                </a:cubicBezTo>
                <a:cubicBezTo>
                  <a:pt x="646" y="549"/>
                  <a:pt x="550" y="645"/>
                  <a:pt x="431" y="645"/>
                </a:cubicBezTo>
                <a:cubicBezTo>
                  <a:pt x="312" y="645"/>
                  <a:pt x="216" y="549"/>
                  <a:pt x="216" y="430"/>
                </a:cubicBezTo>
                <a:cubicBezTo>
                  <a:pt x="216" y="378"/>
                  <a:pt x="234" y="331"/>
                  <a:pt x="264" y="294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40" y="223"/>
                  <a:pt x="0" y="322"/>
                  <a:pt x="0" y="430"/>
                </a:cubicBezTo>
                <a:cubicBezTo>
                  <a:pt x="0" y="668"/>
                  <a:pt x="193" y="861"/>
                  <a:pt x="431" y="861"/>
                </a:cubicBezTo>
                <a:cubicBezTo>
                  <a:pt x="669" y="861"/>
                  <a:pt x="862" y="668"/>
                  <a:pt x="862" y="430"/>
                </a:cubicBezTo>
                <a:cubicBezTo>
                  <a:pt x="862" y="196"/>
                  <a:pt x="675" y="6"/>
                  <a:pt x="443" y="0"/>
                </a:cubicBezTo>
                <a:close/>
              </a:path>
            </a:pathLst>
          </a:custGeom>
          <a:solidFill>
            <a:srgbClr val="FC8604"/>
          </a:solidFill>
          <a:ln/>
          <a:effectLst>
            <a:outerShdw blurRad="152400" dist="38100" dir="5400000" sx="101000" sy="101000" algn="t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134650" tIns="67325" rIns="134650" bIns="67325" numCol="1" anchor="t" anchorCtr="0" compatLnSpc="1">
            <a:prstTxWarp prst="textNoShape">
              <a:avLst/>
            </a:prstTxWarp>
          </a:bodyPr>
          <a:lstStyle/>
          <a:p>
            <a:endParaRPr lang="id-ID" sz="877" dirty="0">
              <a:latin typeface="Lato Light"/>
            </a:endParaRPr>
          </a:p>
        </p:txBody>
      </p:sp>
      <p:sp>
        <p:nvSpPr>
          <p:cNvPr id="172" name="Freeform 5"/>
          <p:cNvSpPr>
            <a:spLocks/>
          </p:cNvSpPr>
          <p:nvPr/>
        </p:nvSpPr>
        <p:spPr bwMode="auto">
          <a:xfrm>
            <a:off x="1131575" y="2573277"/>
            <a:ext cx="1608563" cy="1657433"/>
          </a:xfrm>
          <a:custGeom>
            <a:avLst/>
            <a:gdLst>
              <a:gd name="T0" fmla="*/ 646 w 861"/>
              <a:gd name="T1" fmla="*/ 430 h 861"/>
              <a:gd name="T2" fmla="*/ 430 w 861"/>
              <a:gd name="T3" fmla="*/ 645 h 861"/>
              <a:gd name="T4" fmla="*/ 215 w 861"/>
              <a:gd name="T5" fmla="*/ 430 h 861"/>
              <a:gd name="T6" fmla="*/ 430 w 861"/>
              <a:gd name="T7" fmla="*/ 215 h 861"/>
              <a:gd name="T8" fmla="*/ 488 w 861"/>
              <a:gd name="T9" fmla="*/ 223 h 861"/>
              <a:gd name="T10" fmla="*/ 418 w 861"/>
              <a:gd name="T11" fmla="*/ 0 h 861"/>
              <a:gd name="T12" fmla="*/ 0 w 861"/>
              <a:gd name="T13" fmla="*/ 430 h 861"/>
              <a:gd name="T14" fmla="*/ 430 w 861"/>
              <a:gd name="T15" fmla="*/ 861 h 861"/>
              <a:gd name="T16" fmla="*/ 861 w 861"/>
              <a:gd name="T17" fmla="*/ 430 h 861"/>
              <a:gd name="T18" fmla="*/ 742 w 861"/>
              <a:gd name="T19" fmla="*/ 133 h 861"/>
              <a:gd name="T20" fmla="*/ 590 w 861"/>
              <a:gd name="T21" fmla="*/ 286 h 861"/>
              <a:gd name="T22" fmla="*/ 646 w 861"/>
              <a:gd name="T23" fmla="*/ 43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1" h="861">
                <a:moveTo>
                  <a:pt x="646" y="430"/>
                </a:moveTo>
                <a:cubicBezTo>
                  <a:pt x="646" y="549"/>
                  <a:pt x="549" y="645"/>
                  <a:pt x="430" y="645"/>
                </a:cubicBezTo>
                <a:cubicBezTo>
                  <a:pt x="311" y="645"/>
                  <a:pt x="215" y="549"/>
                  <a:pt x="215" y="430"/>
                </a:cubicBezTo>
                <a:cubicBezTo>
                  <a:pt x="215" y="311"/>
                  <a:pt x="311" y="215"/>
                  <a:pt x="430" y="215"/>
                </a:cubicBezTo>
                <a:cubicBezTo>
                  <a:pt x="450" y="215"/>
                  <a:pt x="470" y="218"/>
                  <a:pt x="488" y="223"/>
                </a:cubicBezTo>
                <a:cubicBezTo>
                  <a:pt x="447" y="156"/>
                  <a:pt x="422" y="80"/>
                  <a:pt x="418" y="0"/>
                </a:cubicBezTo>
                <a:cubicBezTo>
                  <a:pt x="186" y="6"/>
                  <a:pt x="0" y="196"/>
                  <a:pt x="0" y="430"/>
                </a:cubicBezTo>
                <a:cubicBezTo>
                  <a:pt x="0" y="668"/>
                  <a:pt x="192" y="861"/>
                  <a:pt x="430" y="861"/>
                </a:cubicBezTo>
                <a:cubicBezTo>
                  <a:pt x="668" y="861"/>
                  <a:pt x="861" y="668"/>
                  <a:pt x="861" y="430"/>
                </a:cubicBezTo>
                <a:cubicBezTo>
                  <a:pt x="861" y="315"/>
                  <a:pt x="816" y="211"/>
                  <a:pt x="742" y="133"/>
                </a:cubicBezTo>
                <a:cubicBezTo>
                  <a:pt x="590" y="286"/>
                  <a:pt x="590" y="286"/>
                  <a:pt x="590" y="286"/>
                </a:cubicBezTo>
                <a:cubicBezTo>
                  <a:pt x="625" y="325"/>
                  <a:pt x="646" y="375"/>
                  <a:pt x="646" y="430"/>
                </a:cubicBezTo>
                <a:close/>
              </a:path>
            </a:pathLst>
          </a:custGeom>
          <a:solidFill>
            <a:srgbClr val="FFC000"/>
          </a:solidFill>
          <a:ln/>
          <a:effectLst>
            <a:outerShdw blurRad="152400" dist="38100" dir="5400000" sx="101000" sy="101000" algn="t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134650" tIns="67325" rIns="134650" bIns="67325" numCol="1" anchor="t" anchorCtr="0" compatLnSpc="1">
            <a:prstTxWarp prst="textNoShape">
              <a:avLst/>
            </a:prstTxWarp>
          </a:bodyPr>
          <a:lstStyle/>
          <a:p>
            <a:endParaRPr lang="id-ID" sz="877" dirty="0">
              <a:solidFill>
                <a:schemeClr val="accent3"/>
              </a:solidFill>
              <a:latin typeface="Lato Ligh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49468" y="2185297"/>
            <a:ext cx="2269285" cy="1543595"/>
            <a:chOff x="2084571" y="2996977"/>
            <a:chExt cx="3114173" cy="2058604"/>
          </a:xfrm>
        </p:grpSpPr>
        <p:sp>
          <p:nvSpPr>
            <p:cNvPr id="42" name="TextBox 41"/>
            <p:cNvSpPr txBox="1"/>
            <p:nvPr/>
          </p:nvSpPr>
          <p:spPr>
            <a:xfrm>
              <a:off x="2084571" y="4349311"/>
              <a:ext cx="786032" cy="706270"/>
            </a:xfrm>
            <a:prstGeom prst="rect">
              <a:avLst/>
            </a:prstGeom>
            <a:noFill/>
          </p:spPr>
          <p:txBody>
            <a:bodyPr wrap="square" lIns="79132" tIns="39566" rIns="79132" bIns="39566" rtlCol="0">
              <a:spAutoFit/>
            </a:bodyPr>
            <a:lstStyle/>
            <a:p>
              <a:r>
                <a:rPr lang="en-US" altLang="zh-CN" sz="2922" dirty="0">
                  <a:solidFill>
                    <a:srgbClr val="0066FF"/>
                  </a:solidFill>
                  <a:latin typeface="Humnst777 BlkCn BT" panose="020B0803030504020204" pitchFamily="34" charset="0"/>
                </a:rPr>
                <a:t>01</a:t>
              </a:r>
              <a:endParaRPr lang="zh-CN" altLang="en-US" sz="2922" dirty="0">
                <a:solidFill>
                  <a:srgbClr val="0066FF"/>
                </a:solidFill>
                <a:latin typeface="Humnst777 BlkCn BT" panose="020B0803030504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93464" y="2996977"/>
              <a:ext cx="786032" cy="706270"/>
            </a:xfrm>
            <a:prstGeom prst="rect">
              <a:avLst/>
            </a:prstGeom>
            <a:noFill/>
          </p:spPr>
          <p:txBody>
            <a:bodyPr wrap="square" lIns="79132" tIns="39566" rIns="79132" bIns="39566" rtlCol="0">
              <a:spAutoFit/>
            </a:bodyPr>
            <a:lstStyle/>
            <a:p>
              <a:r>
                <a:rPr lang="en-US" altLang="zh-CN" sz="2922" dirty="0">
                  <a:solidFill>
                    <a:srgbClr val="0066FF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02</a:t>
              </a:r>
              <a:endParaRPr lang="zh-CN" altLang="en-US" sz="2922" dirty="0">
                <a:solidFill>
                  <a:srgbClr val="0066FF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412712" y="4267388"/>
              <a:ext cx="786032" cy="706270"/>
            </a:xfrm>
            <a:prstGeom prst="rect">
              <a:avLst/>
            </a:prstGeom>
            <a:noFill/>
          </p:spPr>
          <p:txBody>
            <a:bodyPr wrap="square" lIns="79132" tIns="39566" rIns="79132" bIns="39566" rtlCol="0">
              <a:spAutoFit/>
            </a:bodyPr>
            <a:lstStyle/>
            <a:p>
              <a:r>
                <a:rPr lang="en-US" altLang="zh-CN" sz="2922" dirty="0">
                  <a:solidFill>
                    <a:srgbClr val="0066FF"/>
                  </a:solidFill>
                  <a:latin typeface="DFGothic-EB" panose="02010609010101010101" pitchFamily="1" charset="-128"/>
                  <a:ea typeface="DFGothic-EB" panose="02010609010101010101" pitchFamily="1" charset="-128"/>
                </a:rPr>
                <a:t>03</a:t>
              </a:r>
              <a:endParaRPr lang="zh-CN" altLang="en-US" sz="2922" dirty="0">
                <a:solidFill>
                  <a:srgbClr val="0066FF"/>
                </a:solidFill>
                <a:latin typeface="DFGothic-EB" panose="02010609010101010101" pitchFamily="1" charset="-128"/>
                <a:ea typeface="DFGothic-EB" panose="02010609010101010101" pitchFamily="1" charset="-128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485364" y="1443412"/>
            <a:ext cx="607661" cy="625506"/>
            <a:chOff x="1463339" y="1072758"/>
            <a:chExt cx="1546058" cy="1546058"/>
          </a:xfrm>
          <a:effectLst>
            <a:outerShdw blurRad="330200" dist="215900" dir="6900000" sx="83000" sy="83000" algn="t" rotWithShape="0">
              <a:prstClr val="black">
                <a:alpha val="49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484232" y="1093651"/>
              <a:ext cx="1504274" cy="15042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55" name="椭圆 54"/>
          <p:cNvSpPr/>
          <p:nvPr/>
        </p:nvSpPr>
        <p:spPr>
          <a:xfrm>
            <a:off x="5559243" y="1519461"/>
            <a:ext cx="459903" cy="47340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 dirty="0"/>
          </a:p>
        </p:txBody>
      </p:sp>
      <p:grpSp>
        <p:nvGrpSpPr>
          <p:cNvPr id="56" name="组合 55"/>
          <p:cNvGrpSpPr/>
          <p:nvPr/>
        </p:nvGrpSpPr>
        <p:grpSpPr>
          <a:xfrm>
            <a:off x="5474515" y="2573277"/>
            <a:ext cx="607661" cy="625506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59" name="椭圆 58"/>
          <p:cNvSpPr/>
          <p:nvPr/>
        </p:nvSpPr>
        <p:spPr>
          <a:xfrm>
            <a:off x="5548394" y="2649327"/>
            <a:ext cx="459903" cy="473408"/>
          </a:xfrm>
          <a:prstGeom prst="ellipse">
            <a:avLst/>
          </a:prstGeom>
          <a:solidFill>
            <a:srgbClr val="0066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60" name="组合 59"/>
          <p:cNvGrpSpPr/>
          <p:nvPr/>
        </p:nvGrpSpPr>
        <p:grpSpPr>
          <a:xfrm>
            <a:off x="5474515" y="3685877"/>
            <a:ext cx="607661" cy="625506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63" name="椭圆 62"/>
          <p:cNvSpPr/>
          <p:nvPr/>
        </p:nvSpPr>
        <p:spPr>
          <a:xfrm>
            <a:off x="5548394" y="3761927"/>
            <a:ext cx="459903" cy="473408"/>
          </a:xfrm>
          <a:prstGeom prst="ellipse">
            <a:avLst/>
          </a:prstGeom>
          <a:solidFill>
            <a:srgbClr val="FC860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64" name="组合 63"/>
          <p:cNvGrpSpPr/>
          <p:nvPr/>
        </p:nvGrpSpPr>
        <p:grpSpPr>
          <a:xfrm>
            <a:off x="6231030" y="1440017"/>
            <a:ext cx="1621902" cy="559740"/>
            <a:chOff x="6084168" y="1274556"/>
            <a:chExt cx="1669538" cy="559741"/>
          </a:xfrm>
        </p:grpSpPr>
        <p:sp>
          <p:nvSpPr>
            <p:cNvPr id="65" name="TextBox 64"/>
            <p:cNvSpPr txBox="1"/>
            <p:nvPr/>
          </p:nvSpPr>
          <p:spPr>
            <a:xfrm>
              <a:off x="6084168" y="1514664"/>
              <a:ext cx="1669538" cy="319633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109640" y="1274556"/>
              <a:ext cx="1008112" cy="269882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231030" y="2650201"/>
            <a:ext cx="1621902" cy="537255"/>
            <a:chOff x="6084168" y="2547213"/>
            <a:chExt cx="1669538" cy="537256"/>
          </a:xfrm>
        </p:grpSpPr>
        <p:sp>
          <p:nvSpPr>
            <p:cNvPr id="68" name="TextBox 67"/>
            <p:cNvSpPr txBox="1"/>
            <p:nvPr/>
          </p:nvSpPr>
          <p:spPr>
            <a:xfrm>
              <a:off x="6084168" y="2764836"/>
              <a:ext cx="1669538" cy="319633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109640" y="2547213"/>
              <a:ext cx="1008112" cy="26988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231030" y="3715328"/>
            <a:ext cx="1621902" cy="552245"/>
            <a:chOff x="6084168" y="3766937"/>
            <a:chExt cx="1669538" cy="552246"/>
          </a:xfrm>
        </p:grpSpPr>
        <p:sp>
          <p:nvSpPr>
            <p:cNvPr id="71" name="TextBox 70"/>
            <p:cNvSpPr txBox="1"/>
            <p:nvPr/>
          </p:nvSpPr>
          <p:spPr>
            <a:xfrm>
              <a:off x="6084168" y="3999550"/>
              <a:ext cx="1669538" cy="319633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您的内容打在这里，或者通过您的内容打在这里，或者您的内容打在这里，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094400" y="3766937"/>
              <a:ext cx="1008112" cy="269882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5559244" y="1556112"/>
            <a:ext cx="459903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Humnst777 BlkCn BT" panose="020B0803030504020204" pitchFamily="34" charset="0"/>
              </a:rPr>
              <a:t>01</a:t>
            </a:r>
            <a:endParaRPr lang="zh-CN" altLang="en-US" sz="2013" dirty="0">
              <a:solidFill>
                <a:schemeClr val="bg1"/>
              </a:solidFill>
              <a:latin typeface="Humnst777 BlkCn BT" panose="020B0803030504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549348" y="2676081"/>
            <a:ext cx="459903" cy="400369"/>
          </a:xfrm>
          <a:prstGeom prst="rect">
            <a:avLst/>
          </a:prstGeom>
          <a:noFill/>
          <a:effectLst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02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559244" y="3817975"/>
            <a:ext cx="459903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03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886831" y="1426921"/>
            <a:ext cx="0" cy="302134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40" name="TextBox 39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利益最大化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45" name="组合 44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46" name="椭圆 45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833565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"/>
                            </p:stCondLst>
                            <p:childTnLst>
                              <p:par>
                                <p:cTn id="44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600"/>
                            </p:stCondLst>
                            <p:childTnLst>
                              <p:par>
                                <p:cTn id="62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100"/>
                            </p:stCondLst>
                            <p:childTnLst>
                              <p:par>
                                <p:cTn id="7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600"/>
                            </p:stCondLst>
                            <p:childTnLst>
                              <p:par>
                                <p:cTn id="8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100"/>
                            </p:stCondLst>
                            <p:childTnLst>
                              <p:par>
                                <p:cTn id="9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 animBg="1"/>
      <p:bldP spid="174" grpId="0" animBg="1"/>
      <p:bldP spid="172" grpId="0" animBg="1"/>
      <p:bldP spid="55" grpId="0" animBg="1"/>
      <p:bldP spid="59" grpId="0" animBg="1"/>
      <p:bldP spid="63" grpId="0" animBg="1"/>
      <p:bldP spid="73" grpId="0"/>
      <p:bldP spid="74" grpId="0"/>
      <p:bldP spid="75" grpId="0"/>
      <p:bldP spid="37" grpId="0" animBg="1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左箭头 50"/>
          <p:cNvSpPr/>
          <p:nvPr/>
        </p:nvSpPr>
        <p:spPr>
          <a:xfrm>
            <a:off x="3889839" y="1621572"/>
            <a:ext cx="2686892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21" tIns="33660" rIns="67321" bIns="33660" rtlCol="0" anchor="ctr"/>
          <a:lstStyle/>
          <a:p>
            <a:pPr algn="ctr"/>
            <a:endParaRPr lang="zh-CN" altLang="en-US" sz="877"/>
          </a:p>
        </p:txBody>
      </p:sp>
      <p:sp>
        <p:nvSpPr>
          <p:cNvPr id="52" name="左箭头 51"/>
          <p:cNvSpPr/>
          <p:nvPr/>
        </p:nvSpPr>
        <p:spPr>
          <a:xfrm rot="16200000">
            <a:off x="3377902" y="2136752"/>
            <a:ext cx="224633" cy="26181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21" tIns="33660" rIns="67321" bIns="33660" rtlCol="0" anchor="ctr"/>
          <a:lstStyle/>
          <a:p>
            <a:pPr algn="ctr"/>
            <a:endParaRPr lang="zh-CN" altLang="en-US" sz="877"/>
          </a:p>
        </p:txBody>
      </p:sp>
      <p:sp>
        <p:nvSpPr>
          <p:cNvPr id="53" name="左箭头 52"/>
          <p:cNvSpPr/>
          <p:nvPr/>
        </p:nvSpPr>
        <p:spPr>
          <a:xfrm flipH="1">
            <a:off x="3889839" y="2670699"/>
            <a:ext cx="2686892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21" tIns="33660" rIns="67321" bIns="33660" rtlCol="0" anchor="ctr"/>
          <a:lstStyle/>
          <a:p>
            <a:pPr algn="ctr"/>
            <a:endParaRPr lang="zh-CN" altLang="en-US" sz="877"/>
          </a:p>
        </p:txBody>
      </p:sp>
      <p:sp>
        <p:nvSpPr>
          <p:cNvPr id="54" name="左箭头 53"/>
          <p:cNvSpPr/>
          <p:nvPr/>
        </p:nvSpPr>
        <p:spPr>
          <a:xfrm rot="16200000">
            <a:off x="6443588" y="2543284"/>
            <a:ext cx="1037697" cy="26181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21" tIns="33660" rIns="67321" bIns="33660" rtlCol="0" anchor="ctr"/>
          <a:lstStyle/>
          <a:p>
            <a:pPr algn="ctr"/>
            <a:endParaRPr lang="zh-CN" altLang="en-US" sz="877"/>
          </a:p>
        </p:txBody>
      </p:sp>
      <p:sp>
        <p:nvSpPr>
          <p:cNvPr id="55" name="左箭头 54"/>
          <p:cNvSpPr/>
          <p:nvPr/>
        </p:nvSpPr>
        <p:spPr>
          <a:xfrm rot="16200000">
            <a:off x="6850121" y="3210089"/>
            <a:ext cx="224633" cy="26181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21" tIns="33660" rIns="67321" bIns="33660" rtlCol="0" anchor="ctr"/>
          <a:lstStyle/>
          <a:p>
            <a:pPr algn="ctr"/>
            <a:endParaRPr lang="zh-CN" altLang="en-US" sz="877"/>
          </a:p>
        </p:txBody>
      </p:sp>
      <p:sp>
        <p:nvSpPr>
          <p:cNvPr id="56" name="左箭头 55"/>
          <p:cNvSpPr/>
          <p:nvPr/>
        </p:nvSpPr>
        <p:spPr>
          <a:xfrm>
            <a:off x="2156637" y="3770750"/>
            <a:ext cx="4420092" cy="242861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21" tIns="33660" rIns="67321" bIns="33660" rtlCol="0" anchor="ctr"/>
          <a:lstStyle/>
          <a:p>
            <a:pPr algn="ctr"/>
            <a:endParaRPr lang="zh-CN" altLang="en-US" sz="877"/>
          </a:p>
        </p:txBody>
      </p:sp>
      <p:sp>
        <p:nvSpPr>
          <p:cNvPr id="58" name="矩形 57"/>
          <p:cNvSpPr/>
          <p:nvPr/>
        </p:nvSpPr>
        <p:spPr>
          <a:xfrm>
            <a:off x="2389902" y="3508404"/>
            <a:ext cx="4225760" cy="232343"/>
          </a:xfrm>
          <a:prstGeom prst="rect">
            <a:avLst/>
          </a:prstGeom>
        </p:spPr>
        <p:txBody>
          <a:bodyPr wrap="square" lIns="51979" tIns="25989" rIns="51979" bIns="2598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7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添加你的饿内容文字，添加你的饿内容文字，添加你的添加你的饿内容文字，添加你的饿内容</a:t>
            </a:r>
            <a:endParaRPr lang="id-ID" altLang="zh-CN" sz="77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065677" y="1394585"/>
            <a:ext cx="2511055" cy="232343"/>
          </a:xfrm>
          <a:prstGeom prst="rect">
            <a:avLst/>
          </a:prstGeom>
        </p:spPr>
        <p:txBody>
          <a:bodyPr wrap="square" lIns="51979" tIns="25989" rIns="51979" bIns="2598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7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添加你的饿内容文字，添加你的饿内容文字，添加你的</a:t>
            </a:r>
            <a:endParaRPr lang="id-ID" altLang="zh-CN" sz="77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015492" y="2443293"/>
            <a:ext cx="2555191" cy="232343"/>
          </a:xfrm>
          <a:prstGeom prst="rect">
            <a:avLst/>
          </a:prstGeom>
        </p:spPr>
        <p:txBody>
          <a:bodyPr wrap="square" lIns="51979" tIns="25989" rIns="51979" bIns="2598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7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添加你的饿内容文字，添加你的饿内容文字，添加你的</a:t>
            </a:r>
            <a:endParaRPr lang="id-ID" altLang="zh-CN" sz="779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3012460" y="2362078"/>
            <a:ext cx="951450" cy="1032237"/>
            <a:chOff x="7109111" y="2548965"/>
            <a:chExt cx="2397222" cy="2600770"/>
          </a:xfrm>
        </p:grpSpPr>
        <p:grpSp>
          <p:nvGrpSpPr>
            <p:cNvPr id="86" name="组合 85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8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9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87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FFC000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730628" y="3103820"/>
              <a:ext cx="1154184" cy="2045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012460" y="1319238"/>
            <a:ext cx="951450" cy="1032237"/>
            <a:chOff x="7109111" y="2548965"/>
            <a:chExt cx="2397222" cy="2600770"/>
          </a:xfrm>
        </p:grpSpPr>
        <p:grpSp>
          <p:nvGrpSpPr>
            <p:cNvPr id="92" name="组合 91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0066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7730628" y="3103820"/>
              <a:ext cx="1154184" cy="2045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78770" y="1319238"/>
            <a:ext cx="951450" cy="1032237"/>
            <a:chOff x="7109111" y="2548965"/>
            <a:chExt cx="2397222" cy="2600770"/>
          </a:xfrm>
        </p:grpSpPr>
        <p:grpSp>
          <p:nvGrpSpPr>
            <p:cNvPr id="98" name="组合 97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0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10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99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FFC000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730628" y="3103820"/>
              <a:ext cx="1154184" cy="2045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506364" y="2362078"/>
            <a:ext cx="951450" cy="1032237"/>
            <a:chOff x="7109111" y="2548965"/>
            <a:chExt cx="2397222" cy="2600770"/>
          </a:xfrm>
        </p:grpSpPr>
        <p:grpSp>
          <p:nvGrpSpPr>
            <p:cNvPr id="104" name="组合 103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0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10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105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0066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730628" y="3103820"/>
              <a:ext cx="1154184" cy="2045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518375" y="3453311"/>
            <a:ext cx="951450" cy="1032237"/>
            <a:chOff x="7109111" y="2548965"/>
            <a:chExt cx="2397222" cy="2600770"/>
          </a:xfrm>
        </p:grpSpPr>
        <p:grpSp>
          <p:nvGrpSpPr>
            <p:cNvPr id="111" name="组合 110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14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115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FFC000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7730628" y="3103820"/>
              <a:ext cx="1154184" cy="2045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267789" y="3424730"/>
            <a:ext cx="951450" cy="1032237"/>
            <a:chOff x="7109111" y="2548965"/>
            <a:chExt cx="2397222" cy="2600770"/>
          </a:xfrm>
        </p:grpSpPr>
        <p:grpSp>
          <p:nvGrpSpPr>
            <p:cNvPr id="117" name="组合 116"/>
            <p:cNvGrpSpPr/>
            <p:nvPr/>
          </p:nvGrpSpPr>
          <p:grpSpPr>
            <a:xfrm>
              <a:off x="7109111" y="2548965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20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  <p:sp>
            <p:nvSpPr>
              <p:cNvPr id="121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59372" tIns="29686" rIns="59372" bIns="2968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77"/>
              </a:p>
            </p:txBody>
          </p:sp>
        </p:grpSp>
        <p:sp>
          <p:nvSpPr>
            <p:cNvPr id="118" name="Freeform 7"/>
            <p:cNvSpPr>
              <a:spLocks/>
            </p:cNvSpPr>
            <p:nvPr/>
          </p:nvSpPr>
          <p:spPr bwMode="auto">
            <a:xfrm>
              <a:off x="7420792" y="2825471"/>
              <a:ext cx="1773861" cy="1540628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0066F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59372" tIns="29686" rIns="59372" bIns="296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877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730628" y="3103820"/>
              <a:ext cx="1154184" cy="2045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11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16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cxnSp>
        <p:nvCxnSpPr>
          <p:cNvPr id="49" name="直接连接符 48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57" name="TextBox 56"/>
          <p:cNvSpPr txBox="1"/>
          <p:nvPr/>
        </p:nvSpPr>
        <p:spPr>
          <a:xfrm>
            <a:off x="973986" y="297801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62" name="组合 61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0102583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8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6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/>
          <p:bldP spid="59" grpId="0"/>
          <p:bldP spid="60" grpId="0"/>
          <p:bldP spid="50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8" grpId="0"/>
          <p:bldP spid="59" grpId="0"/>
          <p:bldP spid="60" grpId="0"/>
          <p:bldP spid="50" grpId="0" animBg="1"/>
          <p:bldP spid="5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6" y="-12700"/>
            <a:ext cx="9153525" cy="51562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744686" y="813337"/>
            <a:ext cx="912584" cy="939263"/>
            <a:chOff x="3744686" y="813337"/>
            <a:chExt cx="912584" cy="939263"/>
          </a:xfrm>
        </p:grpSpPr>
        <p:grpSp>
          <p:nvGrpSpPr>
            <p:cNvPr id="15" name="组合 14"/>
            <p:cNvGrpSpPr/>
            <p:nvPr/>
          </p:nvGrpSpPr>
          <p:grpSpPr>
            <a:xfrm>
              <a:off x="3744686" y="813337"/>
              <a:ext cx="912584" cy="939263"/>
              <a:chOff x="1827622" y="1343919"/>
              <a:chExt cx="2304000" cy="23040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>
                <a:gsLst>
                  <a:gs pos="96000">
                    <a:srgbClr val="00B0F0"/>
                  </a:gs>
                  <a:gs pos="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3808723" y="898247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感</a:t>
              </a:r>
              <a:endParaRPr lang="zh-CN" altLang="en-US" sz="4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36886" y="813337"/>
            <a:ext cx="912584" cy="939263"/>
            <a:chOff x="4836886" y="813337"/>
            <a:chExt cx="912584" cy="939263"/>
          </a:xfrm>
        </p:grpSpPr>
        <p:grpSp>
          <p:nvGrpSpPr>
            <p:cNvPr id="18" name="组合 17"/>
            <p:cNvGrpSpPr/>
            <p:nvPr/>
          </p:nvGrpSpPr>
          <p:grpSpPr>
            <a:xfrm>
              <a:off x="4836886" y="813337"/>
              <a:ext cx="912584" cy="939263"/>
              <a:chOff x="1827622" y="1343919"/>
              <a:chExt cx="2304000" cy="23040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>
                <a:gsLst>
                  <a:gs pos="96000">
                    <a:srgbClr val="00B0F0"/>
                  </a:gs>
                  <a:gs pos="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4935333" y="898247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4400" b="1" dirty="0" smtClean="0">
                  <a:solidFill>
                    <a:prstClr val="white"/>
                  </a:solidFill>
                  <a:latin typeface="Agency FB" panose="020B0503020202020204" pitchFamily="34" charset="0"/>
                </a:rPr>
                <a:t>谢</a:t>
              </a:r>
              <a:endParaRPr lang="zh-CN" altLang="en-US" sz="4400" b="1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29086" y="813337"/>
            <a:ext cx="912584" cy="939263"/>
            <a:chOff x="5929086" y="813337"/>
            <a:chExt cx="912584" cy="939263"/>
          </a:xfrm>
        </p:grpSpPr>
        <p:grpSp>
          <p:nvGrpSpPr>
            <p:cNvPr id="21" name="组合 20"/>
            <p:cNvGrpSpPr/>
            <p:nvPr/>
          </p:nvGrpSpPr>
          <p:grpSpPr>
            <a:xfrm>
              <a:off x="5929086" y="813337"/>
              <a:ext cx="912584" cy="939263"/>
              <a:chOff x="1827622" y="1343919"/>
              <a:chExt cx="2304000" cy="230400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>
                <a:gsLst>
                  <a:gs pos="96000">
                    <a:srgbClr val="00B0F0"/>
                  </a:gs>
                  <a:gs pos="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6010915" y="89407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4400" b="1" dirty="0" smtClean="0">
                  <a:solidFill>
                    <a:prstClr val="white"/>
                  </a:solidFill>
                  <a:latin typeface="Agency FB" panose="020B0503020202020204" pitchFamily="34" charset="0"/>
                </a:rPr>
                <a:t>观</a:t>
              </a:r>
              <a:endParaRPr lang="zh-CN" altLang="en-US" sz="4400" b="1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054398" y="813337"/>
            <a:ext cx="912584" cy="939263"/>
            <a:chOff x="7054398" y="813337"/>
            <a:chExt cx="912584" cy="939263"/>
          </a:xfrm>
        </p:grpSpPr>
        <p:grpSp>
          <p:nvGrpSpPr>
            <p:cNvPr id="24" name="组合 23"/>
            <p:cNvGrpSpPr/>
            <p:nvPr/>
          </p:nvGrpSpPr>
          <p:grpSpPr>
            <a:xfrm>
              <a:off x="7054398" y="813337"/>
              <a:ext cx="912584" cy="939263"/>
              <a:chOff x="1827622" y="1343919"/>
              <a:chExt cx="2304000" cy="230400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>
                <a:gsLst>
                  <a:gs pos="96000">
                    <a:srgbClr val="00B0F0"/>
                  </a:gs>
                  <a:gs pos="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>
                <a:outerShdw blurRad="254000" dist="241300" dir="7800000" sx="85000" sy="85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100000">
                    <a:srgbClr val="0066FF"/>
                  </a:gs>
                </a:gsLst>
                <a:path path="circle">
                  <a:fillToRect t="100000" r="100000"/>
                </a:path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7136227" y="877823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4400" b="1" dirty="0" smtClean="0">
                  <a:solidFill>
                    <a:prstClr val="white"/>
                  </a:solidFill>
                  <a:latin typeface="Agency FB" panose="020B0503020202020204" pitchFamily="34" charset="0"/>
                </a:rPr>
                <a:t>看</a:t>
              </a:r>
              <a:endParaRPr lang="zh-CN" altLang="en-US" sz="4400" b="1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0" name="TextBox 76"/>
          <p:cNvSpPr txBox="1"/>
          <p:nvPr/>
        </p:nvSpPr>
        <p:spPr>
          <a:xfrm>
            <a:off x="3735069" y="1921333"/>
            <a:ext cx="5053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1574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商务通用报告汇总</a:t>
            </a:r>
            <a:r>
              <a:rPr lang="en-US" altLang="zh-CN" sz="3600" b="1" dirty="0" smtClean="0">
                <a:solidFill>
                  <a:srgbClr val="1574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3600" b="1" dirty="0">
              <a:solidFill>
                <a:srgbClr val="1574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870160" y="2680980"/>
            <a:ext cx="2221321" cy="338554"/>
            <a:chOff x="7400705" y="4207316"/>
            <a:chExt cx="2221321" cy="338554"/>
          </a:xfrm>
        </p:grpSpPr>
        <p:sp>
          <p:nvSpPr>
            <p:cNvPr id="32" name="圆角矩形 31"/>
            <p:cNvSpPr/>
            <p:nvPr/>
          </p:nvSpPr>
          <p:spPr>
            <a:xfrm>
              <a:off x="7400705" y="4229225"/>
              <a:ext cx="2221321" cy="308099"/>
            </a:xfrm>
            <a:prstGeom prst="roundRect">
              <a:avLst/>
            </a:prstGeom>
            <a:solidFill>
              <a:srgbClr val="FC86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100"/>
            <p:cNvSpPr txBox="1"/>
            <p:nvPr/>
          </p:nvSpPr>
          <p:spPr>
            <a:xfrm>
              <a:off x="7635994" y="4207316"/>
              <a:ext cx="19054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850966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667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6" y="-12700"/>
            <a:ext cx="9153525" cy="5156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101301" y="1880717"/>
            <a:ext cx="99855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工作前言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82535" y="1880717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01301" y="2195186"/>
            <a:ext cx="99855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82535" y="2195186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工作团队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22016" y="2481748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工作进度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82535" y="2466500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去年相比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6074078" y="1092680"/>
            <a:ext cx="2165675" cy="746128"/>
            <a:chOff x="7393561" y="2484942"/>
            <a:chExt cx="3335407" cy="1149130"/>
          </a:xfrm>
        </p:grpSpPr>
        <p:sp>
          <p:nvSpPr>
            <p:cNvPr id="23" name="TextBox 22"/>
            <p:cNvSpPr txBox="1"/>
            <p:nvPr/>
          </p:nvSpPr>
          <p:spPr>
            <a:xfrm>
              <a:off x="7393561" y="2876340"/>
              <a:ext cx="3335407" cy="757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597" dirty="0">
                  <a:solidFill>
                    <a:srgbClr val="0066FF"/>
                  </a:solidFill>
                  <a:latin typeface="思源黑体 CN Bold" pitchFamily="34" charset="-122"/>
                  <a:ea typeface="思源黑体 CN Bold" pitchFamily="34" charset="-122"/>
                </a:rPr>
                <a:t>年度工作概述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35488" y="2484942"/>
              <a:ext cx="2292893" cy="350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77" b="1" spc="-97" dirty="0">
                  <a:solidFill>
                    <a:srgbClr val="FFC000"/>
                  </a:solidFill>
                  <a:latin typeface="思源黑体 CN Bold" pitchFamily="34" charset="-122"/>
                  <a:ea typeface="思源黑体 CN Bold" pitchFamily="34" charset="-122"/>
                </a:rPr>
                <a:t>WORK  REPORT</a:t>
              </a:r>
              <a:endParaRPr lang="zh-CN" altLang="en-US" sz="877" b="1" spc="-97" dirty="0">
                <a:solidFill>
                  <a:srgbClr val="FFC000"/>
                </a:solidFill>
                <a:latin typeface="思源黑体 CN Bold" pitchFamily="34" charset="-122"/>
                <a:ea typeface="思源黑体 CN Bold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91967" y="827426"/>
            <a:ext cx="1407799" cy="1888192"/>
            <a:chOff x="4392265" y="2154519"/>
            <a:chExt cx="2168184" cy="2908049"/>
          </a:xfrm>
        </p:grpSpPr>
        <p:grpSp>
          <p:nvGrpSpPr>
            <p:cNvPr id="32" name="组合 31"/>
            <p:cNvGrpSpPr/>
            <p:nvPr/>
          </p:nvGrpSpPr>
          <p:grpSpPr>
            <a:xfrm>
              <a:off x="4392265" y="2154519"/>
              <a:ext cx="2168184" cy="2231572"/>
              <a:chOff x="1827622" y="1343919"/>
              <a:chExt cx="2304000" cy="230400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4678970" y="2474541"/>
              <a:ext cx="1594774" cy="164139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r>
                <a:rPr lang="en-US" altLang="zh-CN" sz="4675" dirty="0">
                  <a:solidFill>
                    <a:schemeClr val="bg1"/>
                  </a:solidFill>
                  <a:latin typeface="DIN Mittelschrift Std" pitchFamily="50" charset="0"/>
                  <a:ea typeface="微软雅黑" pitchFamily="34" charset="-122"/>
                </a:rPr>
                <a:t>01</a:t>
              </a:r>
              <a:endParaRPr lang="zh-CN" altLang="en-US" sz="4675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25890" y="4551125"/>
              <a:ext cx="1558083" cy="511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558" dirty="0">
                  <a:latin typeface="方正准圆简体" pitchFamily="2" charset="-122"/>
                  <a:ea typeface="方正准圆简体" pitchFamily="2" charset="-122"/>
                </a:rPr>
                <a:t>Overview</a:t>
              </a:r>
              <a:endParaRPr lang="zh-CN" altLang="en-US" sz="1558" dirty="0">
                <a:latin typeface="方正准圆简体" pitchFamily="2" charset="-122"/>
                <a:ea typeface="方正准圆简体" pitchFamily="2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5694293" y="827427"/>
            <a:ext cx="0" cy="1932357"/>
          </a:xfrm>
          <a:prstGeom prst="line">
            <a:avLst/>
          </a:prstGeom>
          <a:ln>
            <a:solidFill>
              <a:srgbClr val="0066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72747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130450" y="2868239"/>
            <a:ext cx="8883103" cy="635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2" name="组合 1"/>
          <p:cNvGrpSpPr/>
          <p:nvPr/>
        </p:nvGrpSpPr>
        <p:grpSpPr>
          <a:xfrm>
            <a:off x="1082759" y="2457013"/>
            <a:ext cx="844992" cy="845297"/>
            <a:chOff x="1466675" y="3784103"/>
            <a:chExt cx="1301392" cy="1301862"/>
          </a:xfrm>
        </p:grpSpPr>
        <p:grpSp>
          <p:nvGrpSpPr>
            <p:cNvPr id="94" name="组合 93"/>
            <p:cNvGrpSpPr/>
            <p:nvPr/>
          </p:nvGrpSpPr>
          <p:grpSpPr>
            <a:xfrm>
              <a:off x="1466675" y="3784103"/>
              <a:ext cx="1301392" cy="1301862"/>
              <a:chOff x="4345444" y="2542859"/>
              <a:chExt cx="1810550" cy="1811205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5" name="同心圆 10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104" name="椭圆 103"/>
              <p:cNvSpPr/>
              <p:nvPr/>
            </p:nvSpPr>
            <p:spPr>
              <a:xfrm>
                <a:off x="4565570" y="2763062"/>
                <a:ext cx="1370297" cy="1370793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140" name="TextBox 139"/>
            <p:cNvSpPr txBox="1"/>
            <p:nvPr/>
          </p:nvSpPr>
          <p:spPr>
            <a:xfrm>
              <a:off x="1692271" y="4180596"/>
              <a:ext cx="850204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54329" y="2570697"/>
            <a:ext cx="639527" cy="639758"/>
            <a:chOff x="3117025" y="3959191"/>
            <a:chExt cx="984950" cy="985306"/>
          </a:xfrm>
        </p:grpSpPr>
        <p:grpSp>
          <p:nvGrpSpPr>
            <p:cNvPr id="110" name="组合 109"/>
            <p:cNvGrpSpPr/>
            <p:nvPr/>
          </p:nvGrpSpPr>
          <p:grpSpPr>
            <a:xfrm>
              <a:off x="3117025" y="3959191"/>
              <a:ext cx="984950" cy="985306"/>
              <a:chOff x="4345444" y="2542859"/>
              <a:chExt cx="1810550" cy="1811205"/>
            </a:xfrm>
          </p:grpSpPr>
          <p:grpSp>
            <p:nvGrpSpPr>
              <p:cNvPr id="111" name="组合 11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13" name="同心圆 11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112" name="椭圆 11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141" name="TextBox 140"/>
            <p:cNvSpPr txBox="1"/>
            <p:nvPr/>
          </p:nvSpPr>
          <p:spPr>
            <a:xfrm>
              <a:off x="3184398" y="4197403"/>
              <a:ext cx="850205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020433" y="2462110"/>
            <a:ext cx="856624" cy="856933"/>
            <a:chOff x="4450933" y="3791953"/>
            <a:chExt cx="1319306" cy="1319782"/>
          </a:xfrm>
        </p:grpSpPr>
        <p:grpSp>
          <p:nvGrpSpPr>
            <p:cNvPr id="115" name="组合 114"/>
            <p:cNvGrpSpPr/>
            <p:nvPr/>
          </p:nvGrpSpPr>
          <p:grpSpPr>
            <a:xfrm>
              <a:off x="4450933" y="3791953"/>
              <a:ext cx="1319306" cy="1319782"/>
              <a:chOff x="4345444" y="2542859"/>
              <a:chExt cx="1810550" cy="1811205"/>
            </a:xfrm>
          </p:grpSpPr>
          <p:grpSp>
            <p:nvGrpSpPr>
              <p:cNvPr id="116" name="组合 11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18" name="同心圆 11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9" name="椭圆 11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117" name="椭圆 11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4685484" y="4180595"/>
              <a:ext cx="850205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103635" y="2559783"/>
            <a:ext cx="661348" cy="661587"/>
            <a:chOff x="6119197" y="3942381"/>
            <a:chExt cx="1018558" cy="1018926"/>
          </a:xfrm>
        </p:grpSpPr>
        <p:grpSp>
          <p:nvGrpSpPr>
            <p:cNvPr id="120" name="组合 119"/>
            <p:cNvGrpSpPr/>
            <p:nvPr/>
          </p:nvGrpSpPr>
          <p:grpSpPr>
            <a:xfrm>
              <a:off x="6119197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121" name="组合 12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23" name="同心圆 12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122" name="椭圆 12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143" name="TextBox 142"/>
            <p:cNvSpPr txBox="1"/>
            <p:nvPr/>
          </p:nvSpPr>
          <p:spPr>
            <a:xfrm>
              <a:off x="6287551" y="4180595"/>
              <a:ext cx="850204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91561" y="2559783"/>
            <a:ext cx="723913" cy="661587"/>
            <a:chOff x="7486713" y="3942381"/>
            <a:chExt cx="1114915" cy="1018926"/>
          </a:xfrm>
        </p:grpSpPr>
        <p:grpSp>
          <p:nvGrpSpPr>
            <p:cNvPr id="125" name="组合 124"/>
            <p:cNvGrpSpPr/>
            <p:nvPr/>
          </p:nvGrpSpPr>
          <p:grpSpPr>
            <a:xfrm>
              <a:off x="7486713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126" name="组合 12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28" name="同心圆 12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127" name="椭圆 12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144" name="TextBox 143"/>
            <p:cNvSpPr txBox="1"/>
            <p:nvPr/>
          </p:nvSpPr>
          <p:spPr>
            <a:xfrm>
              <a:off x="7610550" y="4242724"/>
              <a:ext cx="991078" cy="447454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12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2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79487" y="2450052"/>
            <a:ext cx="880731" cy="881049"/>
            <a:chOff x="8854229" y="3773382"/>
            <a:chExt cx="1356434" cy="1356924"/>
          </a:xfrm>
        </p:grpSpPr>
        <p:grpSp>
          <p:nvGrpSpPr>
            <p:cNvPr id="130" name="组合 129"/>
            <p:cNvGrpSpPr/>
            <p:nvPr/>
          </p:nvGrpSpPr>
          <p:grpSpPr>
            <a:xfrm>
              <a:off x="8854229" y="3773382"/>
              <a:ext cx="1356434" cy="1356924"/>
              <a:chOff x="4345444" y="2542859"/>
              <a:chExt cx="1810550" cy="1811205"/>
            </a:xfrm>
          </p:grpSpPr>
          <p:grpSp>
            <p:nvGrpSpPr>
              <p:cNvPr id="131" name="组合 13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33" name="同心圆 13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椭圆 133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132" name="椭圆 13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9068720" y="4180595"/>
              <a:ext cx="1015118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986796" y="2291441"/>
            <a:ext cx="1197838" cy="1198270"/>
            <a:chOff x="10559621" y="3529102"/>
            <a:chExt cx="1844818" cy="1845484"/>
          </a:xfrm>
        </p:grpSpPr>
        <p:grpSp>
          <p:nvGrpSpPr>
            <p:cNvPr id="135" name="组合 134"/>
            <p:cNvGrpSpPr/>
            <p:nvPr/>
          </p:nvGrpSpPr>
          <p:grpSpPr>
            <a:xfrm>
              <a:off x="10559621" y="3529102"/>
              <a:ext cx="1844818" cy="1845484"/>
              <a:chOff x="4345444" y="2542859"/>
              <a:chExt cx="1810550" cy="1811205"/>
            </a:xfrm>
          </p:grpSpPr>
          <p:grpSp>
            <p:nvGrpSpPr>
              <p:cNvPr id="136" name="组合 13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38" name="同心圆 13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椭圆 13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137" name="椭圆 13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146" name="TextBox 145"/>
            <p:cNvSpPr txBox="1"/>
            <p:nvPr/>
          </p:nvSpPr>
          <p:spPr>
            <a:xfrm>
              <a:off x="11009509" y="4180594"/>
              <a:ext cx="1097151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5806738" y="3641007"/>
            <a:ext cx="1009487" cy="489409"/>
            <a:chOff x="873900" y="1541325"/>
            <a:chExt cx="1166203" cy="565182"/>
          </a:xfrm>
        </p:grpSpPr>
        <p:sp>
          <p:nvSpPr>
            <p:cNvPr id="201" name="TextBox 200"/>
            <p:cNvSpPr txBox="1"/>
            <p:nvPr/>
          </p:nvSpPr>
          <p:spPr>
            <a:xfrm>
              <a:off x="873900" y="1767302"/>
              <a:ext cx="1166203" cy="339205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584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947384" y="1541325"/>
              <a:ext cx="1008111" cy="27701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3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cxnSp>
        <p:nvCxnSpPr>
          <p:cNvPr id="89" name="直接连接符 88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91" name="TextBox 90"/>
          <p:cNvSpPr txBox="1"/>
          <p:nvPr/>
        </p:nvSpPr>
        <p:spPr>
          <a:xfrm>
            <a:off x="994537" y="286647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工作进度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93" name="组合 92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96" name="椭圆 95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24583" y="1676207"/>
            <a:ext cx="1009487" cy="489409"/>
            <a:chOff x="873900" y="1541325"/>
            <a:chExt cx="1166203" cy="565182"/>
          </a:xfrm>
        </p:grpSpPr>
        <p:sp>
          <p:nvSpPr>
            <p:cNvPr id="148" name="TextBox 147"/>
            <p:cNvSpPr txBox="1"/>
            <p:nvPr/>
          </p:nvSpPr>
          <p:spPr>
            <a:xfrm>
              <a:off x="873900" y="1767302"/>
              <a:ext cx="1166203" cy="339205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584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947384" y="1541325"/>
              <a:ext cx="1008111" cy="27701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3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5" name="等腰三角形 4"/>
          <p:cNvSpPr/>
          <p:nvPr/>
        </p:nvSpPr>
        <p:spPr>
          <a:xfrm>
            <a:off x="1441059" y="2231829"/>
            <a:ext cx="128392" cy="11068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  <p:grpSp>
        <p:nvGrpSpPr>
          <p:cNvPr id="190" name="组合 189"/>
          <p:cNvGrpSpPr/>
          <p:nvPr/>
        </p:nvGrpSpPr>
        <p:grpSpPr>
          <a:xfrm>
            <a:off x="1965661" y="3578464"/>
            <a:ext cx="1009487" cy="489409"/>
            <a:chOff x="873900" y="1541325"/>
            <a:chExt cx="1166203" cy="565182"/>
          </a:xfrm>
        </p:grpSpPr>
        <p:sp>
          <p:nvSpPr>
            <p:cNvPr id="191" name="TextBox 190"/>
            <p:cNvSpPr txBox="1"/>
            <p:nvPr/>
          </p:nvSpPr>
          <p:spPr>
            <a:xfrm>
              <a:off x="873900" y="1767302"/>
              <a:ext cx="1166203" cy="339205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584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947384" y="1541325"/>
              <a:ext cx="1008111" cy="27701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3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101" name="等腰三角形 100"/>
          <p:cNvSpPr/>
          <p:nvPr/>
        </p:nvSpPr>
        <p:spPr>
          <a:xfrm rot="10800000">
            <a:off x="2409896" y="3409694"/>
            <a:ext cx="128392" cy="11068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  <p:grpSp>
        <p:nvGrpSpPr>
          <p:cNvPr id="157" name="组合 156"/>
          <p:cNvGrpSpPr/>
          <p:nvPr/>
        </p:nvGrpSpPr>
        <p:grpSpPr>
          <a:xfrm>
            <a:off x="2944002" y="1683411"/>
            <a:ext cx="1009487" cy="489409"/>
            <a:chOff x="873900" y="1541325"/>
            <a:chExt cx="1166203" cy="565182"/>
          </a:xfrm>
        </p:grpSpPr>
        <p:sp>
          <p:nvSpPr>
            <p:cNvPr id="158" name="TextBox 157"/>
            <p:cNvSpPr txBox="1"/>
            <p:nvPr/>
          </p:nvSpPr>
          <p:spPr>
            <a:xfrm>
              <a:off x="873900" y="1767302"/>
              <a:ext cx="1166203" cy="339205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584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947384" y="1541325"/>
              <a:ext cx="1008111" cy="27701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3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102" name="等腰三角形 101"/>
          <p:cNvSpPr/>
          <p:nvPr/>
        </p:nvSpPr>
        <p:spPr>
          <a:xfrm>
            <a:off x="3384549" y="2231829"/>
            <a:ext cx="128392" cy="11068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  <p:grpSp>
        <p:nvGrpSpPr>
          <p:cNvPr id="180" name="组合 179"/>
          <p:cNvGrpSpPr/>
          <p:nvPr/>
        </p:nvGrpSpPr>
        <p:grpSpPr>
          <a:xfrm>
            <a:off x="4805830" y="1690566"/>
            <a:ext cx="1009487" cy="489409"/>
            <a:chOff x="873900" y="1541325"/>
            <a:chExt cx="1166203" cy="565182"/>
          </a:xfrm>
        </p:grpSpPr>
        <p:sp>
          <p:nvSpPr>
            <p:cNvPr id="181" name="TextBox 180"/>
            <p:cNvSpPr txBox="1"/>
            <p:nvPr/>
          </p:nvSpPr>
          <p:spPr>
            <a:xfrm>
              <a:off x="873900" y="1767302"/>
              <a:ext cx="1166203" cy="339205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584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947384" y="1541325"/>
              <a:ext cx="1008111" cy="27701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3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103" name="等腰三角形 102"/>
          <p:cNvSpPr/>
          <p:nvPr/>
        </p:nvSpPr>
        <p:spPr>
          <a:xfrm>
            <a:off x="5246378" y="2231829"/>
            <a:ext cx="128392" cy="11068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  <p:grpSp>
        <p:nvGrpSpPr>
          <p:cNvPr id="185" name="组合 184"/>
          <p:cNvGrpSpPr/>
          <p:nvPr/>
        </p:nvGrpSpPr>
        <p:grpSpPr>
          <a:xfrm>
            <a:off x="6981800" y="1656116"/>
            <a:ext cx="1009487" cy="489409"/>
            <a:chOff x="873900" y="1541325"/>
            <a:chExt cx="1166203" cy="565182"/>
          </a:xfrm>
        </p:grpSpPr>
        <p:sp>
          <p:nvSpPr>
            <p:cNvPr id="186" name="TextBox 185"/>
            <p:cNvSpPr txBox="1"/>
            <p:nvPr/>
          </p:nvSpPr>
          <p:spPr>
            <a:xfrm>
              <a:off x="873900" y="1767302"/>
              <a:ext cx="1166203" cy="339205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584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947384" y="1541325"/>
              <a:ext cx="1008111" cy="27701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3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107" name="等腰三角形 106"/>
          <p:cNvSpPr/>
          <p:nvPr/>
        </p:nvSpPr>
        <p:spPr>
          <a:xfrm>
            <a:off x="7472284" y="2145553"/>
            <a:ext cx="128392" cy="11068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  <p:grpSp>
        <p:nvGrpSpPr>
          <p:cNvPr id="195" name="组合 194"/>
          <p:cNvGrpSpPr/>
          <p:nvPr/>
        </p:nvGrpSpPr>
        <p:grpSpPr>
          <a:xfrm>
            <a:off x="3929566" y="3578464"/>
            <a:ext cx="1009487" cy="489409"/>
            <a:chOff x="873900" y="1541325"/>
            <a:chExt cx="1166203" cy="565182"/>
          </a:xfrm>
        </p:grpSpPr>
        <p:sp>
          <p:nvSpPr>
            <p:cNvPr id="196" name="TextBox 195"/>
            <p:cNvSpPr txBox="1"/>
            <p:nvPr/>
          </p:nvSpPr>
          <p:spPr>
            <a:xfrm>
              <a:off x="873900" y="1767302"/>
              <a:ext cx="1166203" cy="339205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584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947384" y="1541325"/>
              <a:ext cx="1008111" cy="27701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39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108" name="等腰三角形 107"/>
          <p:cNvSpPr/>
          <p:nvPr/>
        </p:nvSpPr>
        <p:spPr>
          <a:xfrm rot="10800000">
            <a:off x="4370113" y="3409694"/>
            <a:ext cx="128392" cy="11068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  <p:sp>
        <p:nvSpPr>
          <p:cNvPr id="109" name="等腰三角形 108"/>
          <p:cNvSpPr/>
          <p:nvPr/>
        </p:nvSpPr>
        <p:spPr>
          <a:xfrm rot="10800000">
            <a:off x="6255169" y="3418177"/>
            <a:ext cx="128392" cy="110683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77"/>
          </a:p>
        </p:txBody>
      </p:sp>
    </p:spTree>
    <p:extLst>
      <p:ext uri="{BB962C8B-B14F-4D97-AF65-F5344CB8AC3E}">
        <p14:creationId xmlns:p14="http://schemas.microsoft.com/office/powerpoint/2010/main" val="381657512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1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00"/>
                            </p:stCondLst>
                            <p:childTnLst>
                              <p:par>
                                <p:cTn id="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6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1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6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1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6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100"/>
                            </p:stCondLst>
                            <p:childTnLst>
                              <p:par>
                                <p:cTn id="9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60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1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600"/>
                            </p:stCondLst>
                            <p:childTnLst>
                              <p:par>
                                <p:cTn id="1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1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6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100"/>
                            </p:stCondLst>
                            <p:childTnLst>
                              <p:par>
                                <p:cTn id="1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90" grpId="0" animBg="1"/>
      <p:bldP spid="91" grpId="0"/>
      <p:bldP spid="5" grpId="0" animBg="1"/>
      <p:bldP spid="101" grpId="0" animBg="1"/>
      <p:bldP spid="102" grpId="0" animBg="1"/>
      <p:bldP spid="103" grpId="0" animBg="1"/>
      <p:bldP spid="107" grpId="0" animBg="1"/>
      <p:bldP spid="108" grpId="0" animBg="1"/>
      <p:bldP spid="10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39436" y="2524996"/>
            <a:ext cx="1150257" cy="1309131"/>
            <a:chOff x="2016001" y="3888804"/>
            <a:chExt cx="1771538" cy="2016224"/>
          </a:xfrm>
        </p:grpSpPr>
        <p:sp>
          <p:nvSpPr>
            <p:cNvPr id="42" name="圆角矩形 41"/>
            <p:cNvSpPr/>
            <p:nvPr/>
          </p:nvSpPr>
          <p:spPr>
            <a:xfrm>
              <a:off x="2016001" y="3888804"/>
              <a:ext cx="1771538" cy="201622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2103293" y="4053262"/>
              <a:ext cx="1640237" cy="1642559"/>
              <a:chOff x="808455" y="1261937"/>
              <a:chExt cx="1230338" cy="1231635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808455" y="1524297"/>
                <a:ext cx="1230338" cy="969275"/>
              </a:xfrm>
              <a:prstGeom prst="rect">
                <a:avLst/>
              </a:prstGeom>
              <a:noFill/>
            </p:spPr>
            <p:txBody>
              <a:bodyPr wrap="square" lIns="59366" tIns="29683" rIns="59366" bIns="29683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77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您的内容打在这里或者通过您的内容打在这里您的内容打在这里，或者通过您的内容打在这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925902" y="1261937"/>
                <a:ext cx="1008112" cy="242359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185576" y="2524996"/>
            <a:ext cx="1150257" cy="1309131"/>
            <a:chOff x="4705273" y="3888804"/>
            <a:chExt cx="1771538" cy="2016224"/>
          </a:xfrm>
        </p:grpSpPr>
        <p:sp>
          <p:nvSpPr>
            <p:cNvPr id="43" name="圆角矩形 42"/>
            <p:cNvSpPr/>
            <p:nvPr/>
          </p:nvSpPr>
          <p:spPr>
            <a:xfrm>
              <a:off x="4705273" y="3888804"/>
              <a:ext cx="1771538" cy="201622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781358" y="4053262"/>
              <a:ext cx="1640237" cy="1642559"/>
              <a:chOff x="808455" y="1261937"/>
              <a:chExt cx="1230338" cy="1231635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808455" y="1524297"/>
                <a:ext cx="1230338" cy="969275"/>
              </a:xfrm>
              <a:prstGeom prst="rect">
                <a:avLst/>
              </a:prstGeom>
              <a:noFill/>
            </p:spPr>
            <p:txBody>
              <a:bodyPr wrap="square" lIns="59366" tIns="29683" rIns="59366" bIns="29683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77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您的内容打在这里或者通过您的内容打在这里您的内容打在这里，或者通过您的内容打在这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925902" y="1261937"/>
                <a:ext cx="1008112" cy="242359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961471" y="2524996"/>
            <a:ext cx="1150257" cy="1309131"/>
            <a:chOff x="7440370" y="3888804"/>
            <a:chExt cx="1771538" cy="2016224"/>
          </a:xfrm>
        </p:grpSpPr>
        <p:sp>
          <p:nvSpPr>
            <p:cNvPr id="44" name="圆角矩形 43"/>
            <p:cNvSpPr/>
            <p:nvPr/>
          </p:nvSpPr>
          <p:spPr>
            <a:xfrm>
              <a:off x="7440370" y="3888804"/>
              <a:ext cx="1771538" cy="201622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7506020" y="4053262"/>
              <a:ext cx="1640237" cy="1642559"/>
              <a:chOff x="808455" y="1261937"/>
              <a:chExt cx="1230338" cy="1231635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808455" y="1524297"/>
                <a:ext cx="1230338" cy="969275"/>
              </a:xfrm>
              <a:prstGeom prst="rect">
                <a:avLst/>
              </a:prstGeom>
              <a:noFill/>
            </p:spPr>
            <p:txBody>
              <a:bodyPr wrap="square" lIns="59366" tIns="29683" rIns="59366" bIns="29683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77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您的内容打在这里或者通过您的内容打在这里您的内容打在这里，或者通过您的内容打在这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925902" y="1261937"/>
                <a:ext cx="1008112" cy="242359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6620352" y="2524996"/>
            <a:ext cx="1150257" cy="1309131"/>
            <a:chOff x="9995252" y="3888804"/>
            <a:chExt cx="1771538" cy="2016224"/>
          </a:xfrm>
        </p:grpSpPr>
        <p:sp>
          <p:nvSpPr>
            <p:cNvPr id="45" name="圆角矩形 44"/>
            <p:cNvSpPr/>
            <p:nvPr/>
          </p:nvSpPr>
          <p:spPr>
            <a:xfrm>
              <a:off x="9995252" y="3888804"/>
              <a:ext cx="1771538" cy="201622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38100" dir="8100000" algn="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0060902" y="4053262"/>
              <a:ext cx="1640237" cy="1642559"/>
              <a:chOff x="808455" y="1261937"/>
              <a:chExt cx="1230338" cy="1231635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808455" y="1524297"/>
                <a:ext cx="1230338" cy="969275"/>
              </a:xfrm>
              <a:prstGeom prst="rect">
                <a:avLst/>
              </a:prstGeom>
              <a:noFill/>
            </p:spPr>
            <p:txBody>
              <a:bodyPr wrap="square" lIns="59366" tIns="29683" rIns="59366" bIns="29683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77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您的内容打在这里或者通过您的内容打在这里您的内容打在这里，或者通过您的内容打在这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25902" y="1261937"/>
                <a:ext cx="1008112" cy="242359"/>
              </a:xfrm>
              <a:prstGeom prst="rect">
                <a:avLst/>
              </a:prstGeom>
              <a:noFill/>
            </p:spPr>
            <p:txBody>
              <a:bodyPr wrap="square" lIns="59366" tIns="0" rIns="59366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909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511906" y="1169109"/>
            <a:ext cx="1095236" cy="1095632"/>
            <a:chOff x="2127615" y="1872580"/>
            <a:chExt cx="1686798" cy="1687408"/>
          </a:xfrm>
        </p:grpSpPr>
        <p:grpSp>
          <p:nvGrpSpPr>
            <p:cNvPr id="6" name="组合 5"/>
            <p:cNvGrpSpPr/>
            <p:nvPr/>
          </p:nvGrpSpPr>
          <p:grpSpPr>
            <a:xfrm>
              <a:off x="2127615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" name="同心圆 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2656089" y="2395063"/>
              <a:ext cx="584048" cy="589248"/>
              <a:chOff x="2885248" y="1508265"/>
              <a:chExt cx="391152" cy="394635"/>
            </a:xfrm>
          </p:grpSpPr>
          <p:sp>
            <p:nvSpPr>
              <p:cNvPr id="74" name="Freeform 42"/>
              <p:cNvSpPr>
                <a:spLocks noEditPoints="1" noChangeArrowheads="1"/>
              </p:cNvSpPr>
              <p:nvPr/>
            </p:nvSpPr>
            <p:spPr bwMode="auto">
              <a:xfrm>
                <a:off x="2885248" y="1508265"/>
                <a:ext cx="391152" cy="394635"/>
              </a:xfrm>
              <a:custGeom>
                <a:avLst/>
                <a:gdLst>
                  <a:gd name="T0" fmla="*/ 199251 w 121"/>
                  <a:gd name="T1" fmla="*/ 0 h 121"/>
                  <a:gd name="T2" fmla="*/ 0 w 121"/>
                  <a:gd name="T3" fmla="*/ 203829 h 121"/>
                  <a:gd name="T4" fmla="*/ 199251 w 121"/>
                  <a:gd name="T5" fmla="*/ 404317 h 121"/>
                  <a:gd name="T6" fmla="*/ 401822 w 121"/>
                  <a:gd name="T7" fmla="*/ 203829 h 121"/>
                  <a:gd name="T8" fmla="*/ 199251 w 121"/>
                  <a:gd name="T9" fmla="*/ 0 h 121"/>
                  <a:gd name="T10" fmla="*/ 199251 w 121"/>
                  <a:gd name="T11" fmla="*/ 370902 h 121"/>
                  <a:gd name="T12" fmla="*/ 33208 w 121"/>
                  <a:gd name="T13" fmla="*/ 203829 h 121"/>
                  <a:gd name="T14" fmla="*/ 199251 w 121"/>
                  <a:gd name="T15" fmla="*/ 33415 h 121"/>
                  <a:gd name="T16" fmla="*/ 368614 w 121"/>
                  <a:gd name="T17" fmla="*/ 203829 h 121"/>
                  <a:gd name="T18" fmla="*/ 199251 w 121"/>
                  <a:gd name="T19" fmla="*/ 370902 h 1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1"/>
                  <a:gd name="T31" fmla="*/ 0 h 121"/>
                  <a:gd name="T32" fmla="*/ 121 w 121"/>
                  <a:gd name="T33" fmla="*/ 121 h 1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1" h="121">
                    <a:moveTo>
                      <a:pt x="60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4"/>
                      <a:pt x="27" y="121"/>
                      <a:pt x="60" y="121"/>
                    </a:cubicBezTo>
                    <a:cubicBezTo>
                      <a:pt x="94" y="121"/>
                      <a:pt x="121" y="94"/>
                      <a:pt x="121" y="61"/>
                    </a:cubicBezTo>
                    <a:cubicBezTo>
                      <a:pt x="121" y="27"/>
                      <a:pt x="94" y="0"/>
                      <a:pt x="60" y="0"/>
                    </a:cubicBezTo>
                    <a:close/>
                    <a:moveTo>
                      <a:pt x="60" y="111"/>
                    </a:moveTo>
                    <a:cubicBezTo>
                      <a:pt x="32" y="111"/>
                      <a:pt x="10" y="89"/>
                      <a:pt x="10" y="61"/>
                    </a:cubicBezTo>
                    <a:cubicBezTo>
                      <a:pt x="10" y="33"/>
                      <a:pt x="32" y="10"/>
                      <a:pt x="60" y="10"/>
                    </a:cubicBezTo>
                    <a:cubicBezTo>
                      <a:pt x="88" y="10"/>
                      <a:pt x="111" y="33"/>
                      <a:pt x="111" y="61"/>
                    </a:cubicBezTo>
                    <a:cubicBezTo>
                      <a:pt x="111" y="89"/>
                      <a:pt x="88" y="111"/>
                      <a:pt x="60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75" name="Freeform 43"/>
              <p:cNvSpPr>
                <a:spLocks noChangeArrowheads="1"/>
              </p:cNvSpPr>
              <p:nvPr/>
            </p:nvSpPr>
            <p:spPr bwMode="auto">
              <a:xfrm>
                <a:off x="2989718" y="1603270"/>
                <a:ext cx="136053" cy="194881"/>
              </a:xfrm>
              <a:custGeom>
                <a:avLst/>
                <a:gdLst>
                  <a:gd name="T0" fmla="*/ 139764 w 42"/>
                  <a:gd name="T1" fmla="*/ 199662 h 60"/>
                  <a:gd name="T2" fmla="*/ 139764 w 42"/>
                  <a:gd name="T3" fmla="*/ 0 h 60"/>
                  <a:gd name="T4" fmla="*/ 0 w 42"/>
                  <a:gd name="T5" fmla="*/ 139763 h 60"/>
                  <a:gd name="T6" fmla="*/ 139764 w 42"/>
                  <a:gd name="T7" fmla="*/ 199662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60"/>
                  <a:gd name="T14" fmla="*/ 42 w 4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60">
                    <a:moveTo>
                      <a:pt x="42" y="6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9" y="42"/>
                      <a:pt x="42" y="60"/>
                      <a:pt x="42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235339" y="1169109"/>
            <a:ext cx="1095236" cy="1095632"/>
            <a:chOff x="4781914" y="1872580"/>
            <a:chExt cx="1686798" cy="1687408"/>
          </a:xfrm>
        </p:grpSpPr>
        <p:grpSp>
          <p:nvGrpSpPr>
            <p:cNvPr id="14" name="组合 13"/>
            <p:cNvGrpSpPr/>
            <p:nvPr/>
          </p:nvGrpSpPr>
          <p:grpSpPr>
            <a:xfrm>
              <a:off x="4781914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7" name="同心圆 1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16" name="椭圆 1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5335816" y="2401324"/>
              <a:ext cx="711677" cy="620265"/>
              <a:chOff x="5263769" y="1554660"/>
              <a:chExt cx="379547" cy="330796"/>
            </a:xfrm>
          </p:grpSpPr>
          <p:sp>
            <p:nvSpPr>
              <p:cNvPr id="77" name="Freeform 110"/>
              <p:cNvSpPr>
                <a:spLocks noChangeArrowheads="1"/>
              </p:cNvSpPr>
              <p:nvPr/>
            </p:nvSpPr>
            <p:spPr bwMode="auto">
              <a:xfrm>
                <a:off x="5516800" y="1654385"/>
                <a:ext cx="99754" cy="99726"/>
              </a:xfrm>
              <a:custGeom>
                <a:avLst/>
                <a:gdLst>
                  <a:gd name="T0" fmla="*/ 0 w 41"/>
                  <a:gd name="T1" fmla="*/ 97336 h 41"/>
                  <a:gd name="T2" fmla="*/ 7487 w 41"/>
                  <a:gd name="T3" fmla="*/ 102328 h 41"/>
                  <a:gd name="T4" fmla="*/ 102328 w 41"/>
                  <a:gd name="T5" fmla="*/ 7487 h 41"/>
                  <a:gd name="T6" fmla="*/ 97336 w 41"/>
                  <a:gd name="T7" fmla="*/ 0 h 41"/>
                  <a:gd name="T8" fmla="*/ 0 w 41"/>
                  <a:gd name="T9" fmla="*/ 9733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1"/>
                  <a:gd name="T17" fmla="*/ 41 w 4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78" name="Freeform 111"/>
              <p:cNvSpPr>
                <a:spLocks noChangeArrowheads="1"/>
              </p:cNvSpPr>
              <p:nvPr/>
            </p:nvSpPr>
            <p:spPr bwMode="auto">
              <a:xfrm>
                <a:off x="5494902" y="1627629"/>
                <a:ext cx="107051" cy="111887"/>
              </a:xfrm>
              <a:custGeom>
                <a:avLst/>
                <a:gdLst>
                  <a:gd name="T0" fmla="*/ 92344 w 44"/>
                  <a:gd name="T1" fmla="*/ 0 h 46"/>
                  <a:gd name="T2" fmla="*/ 0 w 44"/>
                  <a:gd name="T3" fmla="*/ 97336 h 46"/>
                  <a:gd name="T4" fmla="*/ 14975 w 44"/>
                  <a:gd name="T5" fmla="*/ 114806 h 46"/>
                  <a:gd name="T6" fmla="*/ 109814 w 44"/>
                  <a:gd name="T7" fmla="*/ 19966 h 46"/>
                  <a:gd name="T8" fmla="*/ 92344 w 44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46"/>
                  <a:gd name="T17" fmla="*/ 44 w 44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79" name="Freeform 112"/>
              <p:cNvSpPr>
                <a:spLocks noChangeArrowheads="1"/>
              </p:cNvSpPr>
              <p:nvPr/>
            </p:nvSpPr>
            <p:spPr bwMode="auto">
              <a:xfrm>
                <a:off x="5475438" y="1613035"/>
                <a:ext cx="102186" cy="102158"/>
              </a:xfrm>
              <a:custGeom>
                <a:avLst/>
                <a:gdLst>
                  <a:gd name="T0" fmla="*/ 0 w 42"/>
                  <a:gd name="T1" fmla="*/ 94840 h 42"/>
                  <a:gd name="T2" fmla="*/ 9983 w 42"/>
                  <a:gd name="T3" fmla="*/ 104823 h 42"/>
                  <a:gd name="T4" fmla="*/ 104823 w 42"/>
                  <a:gd name="T5" fmla="*/ 9983 h 42"/>
                  <a:gd name="T6" fmla="*/ 94840 w 42"/>
                  <a:gd name="T7" fmla="*/ 0 h 42"/>
                  <a:gd name="T8" fmla="*/ 0 w 42"/>
                  <a:gd name="T9" fmla="*/ 9484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42"/>
                  <a:gd name="T17" fmla="*/ 42 w 4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0" name="Freeform 113"/>
              <p:cNvSpPr>
                <a:spLocks noChangeArrowheads="1"/>
              </p:cNvSpPr>
              <p:nvPr/>
            </p:nvSpPr>
            <p:spPr bwMode="auto">
              <a:xfrm>
                <a:off x="5448676" y="1712761"/>
                <a:ext cx="68124" cy="68105"/>
              </a:xfrm>
              <a:custGeom>
                <a:avLst/>
                <a:gdLst>
                  <a:gd name="T0" fmla="*/ 69882 w 28"/>
                  <a:gd name="T1" fmla="*/ 49916 h 28"/>
                  <a:gd name="T2" fmla="*/ 19966 w 28"/>
                  <a:gd name="T3" fmla="*/ 0 h 28"/>
                  <a:gd name="T4" fmla="*/ 0 w 28"/>
                  <a:gd name="T5" fmla="*/ 49916 h 28"/>
                  <a:gd name="T6" fmla="*/ 22462 w 28"/>
                  <a:gd name="T7" fmla="*/ 69882 h 28"/>
                  <a:gd name="T8" fmla="*/ 69882 w 28"/>
                  <a:gd name="T9" fmla="*/ 49916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8"/>
                  <a:gd name="T17" fmla="*/ 28 w 28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1" name="Freeform 114"/>
              <p:cNvSpPr>
                <a:spLocks noChangeArrowheads="1"/>
              </p:cNvSpPr>
              <p:nvPr/>
            </p:nvSpPr>
            <p:spPr bwMode="auto">
              <a:xfrm>
                <a:off x="5431645" y="1768704"/>
                <a:ext cx="34062" cy="31621"/>
              </a:xfrm>
              <a:custGeom>
                <a:avLst/>
                <a:gdLst>
                  <a:gd name="T0" fmla="*/ 0 w 14"/>
                  <a:gd name="T1" fmla="*/ 32446 h 13"/>
                  <a:gd name="T2" fmla="*/ 34941 w 14"/>
                  <a:gd name="T3" fmla="*/ 14975 h 13"/>
                  <a:gd name="T4" fmla="*/ 14975 w 14"/>
                  <a:gd name="T5" fmla="*/ 0 h 13"/>
                  <a:gd name="T6" fmla="*/ 0 w 14"/>
                  <a:gd name="T7" fmla="*/ 32446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3"/>
                  <a:gd name="T14" fmla="*/ 14 w 1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2" name="Freeform 115"/>
              <p:cNvSpPr>
                <a:spLocks noChangeArrowheads="1"/>
              </p:cNvSpPr>
              <p:nvPr/>
            </p:nvSpPr>
            <p:spPr bwMode="auto">
              <a:xfrm>
                <a:off x="5575192" y="1588713"/>
                <a:ext cx="68124" cy="68105"/>
              </a:xfrm>
              <a:custGeom>
                <a:avLst/>
                <a:gdLst>
                  <a:gd name="T0" fmla="*/ 17471 w 28"/>
                  <a:gd name="T1" fmla="*/ 0 h 28"/>
                  <a:gd name="T2" fmla="*/ 0 w 28"/>
                  <a:gd name="T3" fmla="*/ 19966 h 28"/>
                  <a:gd name="T4" fmla="*/ 49916 w 28"/>
                  <a:gd name="T5" fmla="*/ 69882 h 28"/>
                  <a:gd name="T6" fmla="*/ 69882 w 28"/>
                  <a:gd name="T7" fmla="*/ 49916 h 28"/>
                  <a:gd name="T8" fmla="*/ 17471 w 28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8"/>
                  <a:gd name="T17" fmla="*/ 28 w 28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3" name="Freeform 116"/>
              <p:cNvSpPr>
                <a:spLocks noChangeArrowheads="1"/>
              </p:cNvSpPr>
              <p:nvPr/>
            </p:nvSpPr>
            <p:spPr bwMode="auto">
              <a:xfrm>
                <a:off x="5263769" y="1554660"/>
                <a:ext cx="272495" cy="330796"/>
              </a:xfrm>
              <a:custGeom>
                <a:avLst/>
                <a:gdLst>
                  <a:gd name="T0" fmla="*/ 259561 w 112"/>
                  <a:gd name="T1" fmla="*/ 252074 h 136"/>
                  <a:gd name="T2" fmla="*/ 207149 w 112"/>
                  <a:gd name="T3" fmla="*/ 252074 h 136"/>
                  <a:gd name="T4" fmla="*/ 207149 w 112"/>
                  <a:gd name="T5" fmla="*/ 321956 h 136"/>
                  <a:gd name="T6" fmla="*/ 17470 w 112"/>
                  <a:gd name="T7" fmla="*/ 321956 h 136"/>
                  <a:gd name="T8" fmla="*/ 17470 w 112"/>
                  <a:gd name="T9" fmla="*/ 79865 h 136"/>
                  <a:gd name="T10" fmla="*/ 259561 w 112"/>
                  <a:gd name="T11" fmla="*/ 79865 h 136"/>
                  <a:gd name="T12" fmla="*/ 259561 w 112"/>
                  <a:gd name="T13" fmla="*/ 99831 h 136"/>
                  <a:gd name="T14" fmla="*/ 279527 w 112"/>
                  <a:gd name="T15" fmla="*/ 79865 h 136"/>
                  <a:gd name="T16" fmla="*/ 279527 w 112"/>
                  <a:gd name="T17" fmla="*/ 14975 h 136"/>
                  <a:gd name="T18" fmla="*/ 242090 w 112"/>
                  <a:gd name="T19" fmla="*/ 14975 h 136"/>
                  <a:gd name="T20" fmla="*/ 242090 w 112"/>
                  <a:gd name="T21" fmla="*/ 49916 h 136"/>
                  <a:gd name="T22" fmla="*/ 237099 w 112"/>
                  <a:gd name="T23" fmla="*/ 49916 h 136"/>
                  <a:gd name="T24" fmla="*/ 237099 w 112"/>
                  <a:gd name="T25" fmla="*/ 0 h 136"/>
                  <a:gd name="T26" fmla="*/ 222124 w 112"/>
                  <a:gd name="T27" fmla="*/ 0 h 136"/>
                  <a:gd name="T28" fmla="*/ 222124 w 112"/>
                  <a:gd name="T29" fmla="*/ 49916 h 136"/>
                  <a:gd name="T30" fmla="*/ 217133 w 112"/>
                  <a:gd name="T31" fmla="*/ 49916 h 136"/>
                  <a:gd name="T32" fmla="*/ 217133 w 112"/>
                  <a:gd name="T33" fmla="*/ 14975 h 136"/>
                  <a:gd name="T34" fmla="*/ 197166 w 112"/>
                  <a:gd name="T35" fmla="*/ 14975 h 136"/>
                  <a:gd name="T36" fmla="*/ 197166 w 112"/>
                  <a:gd name="T37" fmla="*/ 49916 h 136"/>
                  <a:gd name="T38" fmla="*/ 189679 w 112"/>
                  <a:gd name="T39" fmla="*/ 49916 h 136"/>
                  <a:gd name="T40" fmla="*/ 189679 w 112"/>
                  <a:gd name="T41" fmla="*/ 0 h 136"/>
                  <a:gd name="T42" fmla="*/ 179696 w 112"/>
                  <a:gd name="T43" fmla="*/ 0 h 136"/>
                  <a:gd name="T44" fmla="*/ 179696 w 112"/>
                  <a:gd name="T45" fmla="*/ 49916 h 136"/>
                  <a:gd name="T46" fmla="*/ 169713 w 112"/>
                  <a:gd name="T47" fmla="*/ 49916 h 136"/>
                  <a:gd name="T48" fmla="*/ 169713 w 112"/>
                  <a:gd name="T49" fmla="*/ 14975 h 136"/>
                  <a:gd name="T50" fmla="*/ 149747 w 112"/>
                  <a:gd name="T51" fmla="*/ 14975 h 136"/>
                  <a:gd name="T52" fmla="*/ 149747 w 112"/>
                  <a:gd name="T53" fmla="*/ 49916 h 136"/>
                  <a:gd name="T54" fmla="*/ 142259 w 112"/>
                  <a:gd name="T55" fmla="*/ 49916 h 136"/>
                  <a:gd name="T56" fmla="*/ 142259 w 112"/>
                  <a:gd name="T57" fmla="*/ 0 h 136"/>
                  <a:gd name="T58" fmla="*/ 132276 w 112"/>
                  <a:gd name="T59" fmla="*/ 0 h 136"/>
                  <a:gd name="T60" fmla="*/ 132276 w 112"/>
                  <a:gd name="T61" fmla="*/ 49916 h 136"/>
                  <a:gd name="T62" fmla="*/ 127285 w 112"/>
                  <a:gd name="T63" fmla="*/ 49916 h 136"/>
                  <a:gd name="T64" fmla="*/ 127285 w 112"/>
                  <a:gd name="T65" fmla="*/ 14975 h 136"/>
                  <a:gd name="T66" fmla="*/ 107318 w 112"/>
                  <a:gd name="T67" fmla="*/ 14975 h 136"/>
                  <a:gd name="T68" fmla="*/ 107318 w 112"/>
                  <a:gd name="T69" fmla="*/ 49916 h 136"/>
                  <a:gd name="T70" fmla="*/ 99831 w 112"/>
                  <a:gd name="T71" fmla="*/ 49916 h 136"/>
                  <a:gd name="T72" fmla="*/ 99831 w 112"/>
                  <a:gd name="T73" fmla="*/ 0 h 136"/>
                  <a:gd name="T74" fmla="*/ 87352 w 112"/>
                  <a:gd name="T75" fmla="*/ 0 h 136"/>
                  <a:gd name="T76" fmla="*/ 87352 w 112"/>
                  <a:gd name="T77" fmla="*/ 49916 h 136"/>
                  <a:gd name="T78" fmla="*/ 79865 w 112"/>
                  <a:gd name="T79" fmla="*/ 49916 h 136"/>
                  <a:gd name="T80" fmla="*/ 79865 w 112"/>
                  <a:gd name="T81" fmla="*/ 14975 h 136"/>
                  <a:gd name="T82" fmla="*/ 62394 w 112"/>
                  <a:gd name="T83" fmla="*/ 14975 h 136"/>
                  <a:gd name="T84" fmla="*/ 62394 w 112"/>
                  <a:gd name="T85" fmla="*/ 49916 h 136"/>
                  <a:gd name="T86" fmla="*/ 57403 w 112"/>
                  <a:gd name="T87" fmla="*/ 49916 h 136"/>
                  <a:gd name="T88" fmla="*/ 57403 w 112"/>
                  <a:gd name="T89" fmla="*/ 0 h 136"/>
                  <a:gd name="T90" fmla="*/ 42428 w 112"/>
                  <a:gd name="T91" fmla="*/ 0 h 136"/>
                  <a:gd name="T92" fmla="*/ 42428 w 112"/>
                  <a:gd name="T93" fmla="*/ 49916 h 136"/>
                  <a:gd name="T94" fmla="*/ 37437 w 112"/>
                  <a:gd name="T95" fmla="*/ 49916 h 136"/>
                  <a:gd name="T96" fmla="*/ 37437 w 112"/>
                  <a:gd name="T97" fmla="*/ 14975 h 136"/>
                  <a:gd name="T98" fmla="*/ 0 w 112"/>
                  <a:gd name="T99" fmla="*/ 14975 h 136"/>
                  <a:gd name="T100" fmla="*/ 0 w 112"/>
                  <a:gd name="T101" fmla="*/ 59899 h 136"/>
                  <a:gd name="T102" fmla="*/ 0 w 112"/>
                  <a:gd name="T103" fmla="*/ 69882 h 136"/>
                  <a:gd name="T104" fmla="*/ 0 w 112"/>
                  <a:gd name="T105" fmla="*/ 339426 h 136"/>
                  <a:gd name="T106" fmla="*/ 222124 w 112"/>
                  <a:gd name="T107" fmla="*/ 339426 h 136"/>
                  <a:gd name="T108" fmla="*/ 279527 w 112"/>
                  <a:gd name="T109" fmla="*/ 274536 h 136"/>
                  <a:gd name="T110" fmla="*/ 279527 w 112"/>
                  <a:gd name="T111" fmla="*/ 209645 h 136"/>
                  <a:gd name="T112" fmla="*/ 259561 w 112"/>
                  <a:gd name="T113" fmla="*/ 229612 h 136"/>
                  <a:gd name="T114" fmla="*/ 259561 w 112"/>
                  <a:gd name="T115" fmla="*/ 252074 h 1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2"/>
                  <a:gd name="T175" fmla="*/ 0 h 136"/>
                  <a:gd name="T176" fmla="*/ 112 w 112"/>
                  <a:gd name="T177" fmla="*/ 136 h 1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4" name="Rectangle 117"/>
              <p:cNvSpPr>
                <a:spLocks noChangeArrowheads="1"/>
              </p:cNvSpPr>
              <p:nvPr/>
            </p:nvSpPr>
            <p:spPr bwMode="auto">
              <a:xfrm>
                <a:off x="5312429" y="1666547"/>
                <a:ext cx="107051" cy="170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5" name="Rectangle 118"/>
              <p:cNvSpPr>
                <a:spLocks noChangeArrowheads="1"/>
              </p:cNvSpPr>
              <p:nvPr/>
            </p:nvSpPr>
            <p:spPr bwMode="auto">
              <a:xfrm>
                <a:off x="5312429" y="1705464"/>
                <a:ext cx="107051" cy="170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6" name="Rectangle 119"/>
              <p:cNvSpPr>
                <a:spLocks noChangeArrowheads="1"/>
              </p:cNvSpPr>
              <p:nvPr/>
            </p:nvSpPr>
            <p:spPr bwMode="auto">
              <a:xfrm>
                <a:off x="5312429" y="1749246"/>
                <a:ext cx="107051" cy="145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87" name="Rectangle 120"/>
              <p:cNvSpPr>
                <a:spLocks noChangeArrowheads="1"/>
              </p:cNvSpPr>
              <p:nvPr/>
            </p:nvSpPr>
            <p:spPr bwMode="auto">
              <a:xfrm>
                <a:off x="5312429" y="1790596"/>
                <a:ext cx="107051" cy="170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6608168" y="1169109"/>
            <a:ext cx="1095236" cy="1095632"/>
            <a:chOff x="9976487" y="1872580"/>
            <a:chExt cx="1686798" cy="1687408"/>
          </a:xfrm>
        </p:grpSpPr>
        <p:grpSp>
          <p:nvGrpSpPr>
            <p:cNvPr id="30" name="组合 29"/>
            <p:cNvGrpSpPr/>
            <p:nvPr/>
          </p:nvGrpSpPr>
          <p:grpSpPr>
            <a:xfrm>
              <a:off x="9976487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33" name="同心圆 32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32" name="椭圆 31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10405129" y="2280188"/>
              <a:ext cx="820680" cy="812962"/>
              <a:chOff x="9364954" y="1516098"/>
              <a:chExt cx="370262" cy="366780"/>
            </a:xfrm>
          </p:grpSpPr>
          <p:sp>
            <p:nvSpPr>
              <p:cNvPr id="89" name="Freeform 150"/>
              <p:cNvSpPr>
                <a:spLocks noEditPoints="1" noChangeArrowheads="1"/>
              </p:cNvSpPr>
              <p:nvPr/>
            </p:nvSpPr>
            <p:spPr bwMode="auto">
              <a:xfrm>
                <a:off x="9364954" y="1516098"/>
                <a:ext cx="370262" cy="366780"/>
              </a:xfrm>
              <a:custGeom>
                <a:avLst/>
                <a:gdLst>
                  <a:gd name="T0" fmla="*/ 189680 w 114"/>
                  <a:gd name="T1" fmla="*/ 0 h 114"/>
                  <a:gd name="T2" fmla="*/ 0 w 114"/>
                  <a:gd name="T3" fmla="*/ 188432 h 114"/>
                  <a:gd name="T4" fmla="*/ 189680 w 114"/>
                  <a:gd name="T5" fmla="*/ 376864 h 114"/>
                  <a:gd name="T6" fmla="*/ 379359 w 114"/>
                  <a:gd name="T7" fmla="*/ 188432 h 114"/>
                  <a:gd name="T8" fmla="*/ 189680 w 114"/>
                  <a:gd name="T9" fmla="*/ 0 h 114"/>
                  <a:gd name="T10" fmla="*/ 189680 w 114"/>
                  <a:gd name="T11" fmla="*/ 357029 h 114"/>
                  <a:gd name="T12" fmla="*/ 19966 w 114"/>
                  <a:gd name="T13" fmla="*/ 188432 h 114"/>
                  <a:gd name="T14" fmla="*/ 189680 w 114"/>
                  <a:gd name="T15" fmla="*/ 19835 h 114"/>
                  <a:gd name="T16" fmla="*/ 359393 w 114"/>
                  <a:gd name="T17" fmla="*/ 188432 h 114"/>
                  <a:gd name="T18" fmla="*/ 189680 w 114"/>
                  <a:gd name="T19" fmla="*/ 357029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4"/>
                  <a:gd name="T31" fmla="*/ 0 h 114"/>
                  <a:gd name="T32" fmla="*/ 114 w 114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0" name="Rectangle 151"/>
              <p:cNvSpPr>
                <a:spLocks noChangeArrowheads="1"/>
              </p:cNvSpPr>
              <p:nvPr/>
            </p:nvSpPr>
            <p:spPr bwMode="auto">
              <a:xfrm>
                <a:off x="9506239" y="1780859"/>
                <a:ext cx="21924" cy="412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1" name="Rectangle 152"/>
              <p:cNvSpPr>
                <a:spLocks noChangeArrowheads="1"/>
              </p:cNvSpPr>
              <p:nvPr/>
            </p:nvSpPr>
            <p:spPr bwMode="auto">
              <a:xfrm>
                <a:off x="9540342" y="1780859"/>
                <a:ext cx="19487" cy="412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2" name="Rectangle 153"/>
              <p:cNvSpPr>
                <a:spLocks noChangeArrowheads="1"/>
              </p:cNvSpPr>
              <p:nvPr/>
            </p:nvSpPr>
            <p:spPr bwMode="auto">
              <a:xfrm>
                <a:off x="9574445" y="1780859"/>
                <a:ext cx="19487" cy="412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3" name="Freeform 154"/>
              <p:cNvSpPr>
                <a:spLocks noChangeArrowheads="1"/>
              </p:cNvSpPr>
              <p:nvPr/>
            </p:nvSpPr>
            <p:spPr bwMode="auto">
              <a:xfrm>
                <a:off x="9479444" y="1620544"/>
                <a:ext cx="80387" cy="82586"/>
              </a:xfrm>
              <a:custGeom>
                <a:avLst/>
                <a:gdLst>
                  <a:gd name="T0" fmla="*/ 62595 w 25"/>
                  <a:gd name="T1" fmla="*/ 74674 h 25"/>
                  <a:gd name="T2" fmla="*/ 72479 w 25"/>
                  <a:gd name="T3" fmla="*/ 84857 h 25"/>
                  <a:gd name="T4" fmla="*/ 82362 w 25"/>
                  <a:gd name="T5" fmla="*/ 74674 h 25"/>
                  <a:gd name="T6" fmla="*/ 72479 w 25"/>
                  <a:gd name="T7" fmla="*/ 64491 h 25"/>
                  <a:gd name="T8" fmla="*/ 69184 w 25"/>
                  <a:gd name="T9" fmla="*/ 64491 h 25"/>
                  <a:gd name="T10" fmla="*/ 0 w 25"/>
                  <a:gd name="T11" fmla="*/ 0 h 25"/>
                  <a:gd name="T12" fmla="*/ 62595 w 25"/>
                  <a:gd name="T13" fmla="*/ 74674 h 25"/>
                  <a:gd name="T14" fmla="*/ 62595 w 25"/>
                  <a:gd name="T15" fmla="*/ 74674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5"/>
                  <a:gd name="T26" fmla="*/ 25 w 25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4" name="Freeform 155"/>
              <p:cNvSpPr>
                <a:spLocks noChangeArrowheads="1"/>
              </p:cNvSpPr>
              <p:nvPr/>
            </p:nvSpPr>
            <p:spPr bwMode="auto">
              <a:xfrm>
                <a:off x="9430725" y="1780859"/>
                <a:ext cx="21924" cy="19432"/>
              </a:xfrm>
              <a:custGeom>
                <a:avLst/>
                <a:gdLst>
                  <a:gd name="T0" fmla="*/ 0 w 9"/>
                  <a:gd name="T1" fmla="*/ 14974 h 8"/>
                  <a:gd name="T2" fmla="*/ 7488 w 9"/>
                  <a:gd name="T3" fmla="*/ 19966 h 8"/>
                  <a:gd name="T4" fmla="*/ 22463 w 9"/>
                  <a:gd name="T5" fmla="*/ 2496 h 8"/>
                  <a:gd name="T6" fmla="*/ 17471 w 9"/>
                  <a:gd name="T7" fmla="*/ 0 h 8"/>
                  <a:gd name="T8" fmla="*/ 0 w 9"/>
                  <a:gd name="T9" fmla="*/ 14974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5" name="Freeform 156"/>
              <p:cNvSpPr>
                <a:spLocks noChangeArrowheads="1"/>
              </p:cNvSpPr>
              <p:nvPr/>
            </p:nvSpPr>
            <p:spPr bwMode="auto">
              <a:xfrm>
                <a:off x="9411238" y="1737137"/>
                <a:ext cx="26796" cy="14574"/>
              </a:xfrm>
              <a:custGeom>
                <a:avLst/>
                <a:gdLst>
                  <a:gd name="T0" fmla="*/ 22462 w 11"/>
                  <a:gd name="T1" fmla="*/ 0 h 6"/>
                  <a:gd name="T2" fmla="*/ 0 w 11"/>
                  <a:gd name="T3" fmla="*/ 7488 h 6"/>
                  <a:gd name="T4" fmla="*/ 2496 w 11"/>
                  <a:gd name="T5" fmla="*/ 14975 h 6"/>
                  <a:gd name="T6" fmla="*/ 27454 w 11"/>
                  <a:gd name="T7" fmla="*/ 7488 h 6"/>
                  <a:gd name="T8" fmla="*/ 22462 w 11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6" name="Freeform 157"/>
              <p:cNvSpPr>
                <a:spLocks noChangeArrowheads="1"/>
              </p:cNvSpPr>
              <p:nvPr/>
            </p:nvSpPr>
            <p:spPr bwMode="auto">
              <a:xfrm>
                <a:off x="9442904" y="1588969"/>
                <a:ext cx="19487" cy="21862"/>
              </a:xfrm>
              <a:custGeom>
                <a:avLst/>
                <a:gdLst>
                  <a:gd name="T0" fmla="*/ 0 w 8"/>
                  <a:gd name="T1" fmla="*/ 7488 h 9"/>
                  <a:gd name="T2" fmla="*/ 17470 w 8"/>
                  <a:gd name="T3" fmla="*/ 22463 h 9"/>
                  <a:gd name="T4" fmla="*/ 19966 w 8"/>
                  <a:gd name="T5" fmla="*/ 17471 h 9"/>
                  <a:gd name="T6" fmla="*/ 4992 w 8"/>
                  <a:gd name="T7" fmla="*/ 0 h 9"/>
                  <a:gd name="T8" fmla="*/ 0 w 8"/>
                  <a:gd name="T9" fmla="*/ 748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9"/>
                  <a:gd name="T17" fmla="*/ 8 w 8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7" name="Freeform 158"/>
              <p:cNvSpPr>
                <a:spLocks noChangeArrowheads="1"/>
              </p:cNvSpPr>
              <p:nvPr/>
            </p:nvSpPr>
            <p:spPr bwMode="auto">
              <a:xfrm>
                <a:off x="9413673" y="1637548"/>
                <a:ext cx="26796" cy="12146"/>
              </a:xfrm>
              <a:custGeom>
                <a:avLst/>
                <a:gdLst>
                  <a:gd name="T0" fmla="*/ 27454 w 11"/>
                  <a:gd name="T1" fmla="*/ 7488 h 5"/>
                  <a:gd name="T2" fmla="*/ 4992 w 11"/>
                  <a:gd name="T3" fmla="*/ 0 h 5"/>
                  <a:gd name="T4" fmla="*/ 0 w 11"/>
                  <a:gd name="T5" fmla="*/ 7488 h 5"/>
                  <a:gd name="T6" fmla="*/ 24958 w 11"/>
                  <a:gd name="T7" fmla="*/ 12480 h 5"/>
                  <a:gd name="T8" fmla="*/ 27454 w 11"/>
                  <a:gd name="T9" fmla="*/ 7488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8" name="Rectangle 159"/>
              <p:cNvSpPr>
                <a:spLocks noChangeArrowheads="1"/>
              </p:cNvSpPr>
              <p:nvPr/>
            </p:nvSpPr>
            <p:spPr bwMode="auto">
              <a:xfrm>
                <a:off x="9547650" y="1550104"/>
                <a:ext cx="7308" cy="2186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99" name="Freeform 160"/>
              <p:cNvSpPr>
                <a:spLocks noChangeArrowheads="1"/>
              </p:cNvSpPr>
              <p:nvPr/>
            </p:nvSpPr>
            <p:spPr bwMode="auto">
              <a:xfrm>
                <a:off x="9481879" y="1559820"/>
                <a:ext cx="17052" cy="21862"/>
              </a:xfrm>
              <a:custGeom>
                <a:avLst/>
                <a:gdLst>
                  <a:gd name="T0" fmla="*/ 17471 w 7"/>
                  <a:gd name="T1" fmla="*/ 19967 h 9"/>
                  <a:gd name="T2" fmla="*/ 7488 w 7"/>
                  <a:gd name="T3" fmla="*/ 0 h 9"/>
                  <a:gd name="T4" fmla="*/ 0 w 7"/>
                  <a:gd name="T5" fmla="*/ 4992 h 9"/>
                  <a:gd name="T6" fmla="*/ 9983 w 7"/>
                  <a:gd name="T7" fmla="*/ 22463 h 9"/>
                  <a:gd name="T8" fmla="*/ 17471 w 7"/>
                  <a:gd name="T9" fmla="*/ 19967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0" name="Freeform 161"/>
              <p:cNvSpPr>
                <a:spLocks noChangeArrowheads="1"/>
              </p:cNvSpPr>
              <p:nvPr/>
            </p:nvSpPr>
            <p:spPr bwMode="auto">
              <a:xfrm>
                <a:off x="9593932" y="1559820"/>
                <a:ext cx="12181" cy="26719"/>
              </a:xfrm>
              <a:custGeom>
                <a:avLst/>
                <a:gdLst>
                  <a:gd name="T0" fmla="*/ 0 w 5"/>
                  <a:gd name="T1" fmla="*/ 22462 h 11"/>
                  <a:gd name="T2" fmla="*/ 4992 w 5"/>
                  <a:gd name="T3" fmla="*/ 27454 h 11"/>
                  <a:gd name="T4" fmla="*/ 12480 w 5"/>
                  <a:gd name="T5" fmla="*/ 4992 h 11"/>
                  <a:gd name="T6" fmla="*/ 4992 w 5"/>
                  <a:gd name="T7" fmla="*/ 0 h 11"/>
                  <a:gd name="T8" fmla="*/ 0 w 5"/>
                  <a:gd name="T9" fmla="*/ 22462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1"/>
                  <a:gd name="T17" fmla="*/ 5 w 5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1" name="Freeform 162"/>
              <p:cNvSpPr>
                <a:spLocks noChangeArrowheads="1"/>
              </p:cNvSpPr>
              <p:nvPr/>
            </p:nvSpPr>
            <p:spPr bwMode="auto">
              <a:xfrm>
                <a:off x="9635344" y="1780859"/>
                <a:ext cx="21924" cy="19432"/>
              </a:xfrm>
              <a:custGeom>
                <a:avLst/>
                <a:gdLst>
                  <a:gd name="T0" fmla="*/ 0 w 9"/>
                  <a:gd name="T1" fmla="*/ 2496 h 8"/>
                  <a:gd name="T2" fmla="*/ 19967 w 9"/>
                  <a:gd name="T3" fmla="*/ 19966 h 8"/>
                  <a:gd name="T4" fmla="*/ 22463 w 9"/>
                  <a:gd name="T5" fmla="*/ 14974 h 8"/>
                  <a:gd name="T6" fmla="*/ 7488 w 9"/>
                  <a:gd name="T7" fmla="*/ 0 h 8"/>
                  <a:gd name="T8" fmla="*/ 0 w 9"/>
                  <a:gd name="T9" fmla="*/ 2496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2" name="Freeform 163"/>
              <p:cNvSpPr>
                <a:spLocks noChangeArrowheads="1"/>
              </p:cNvSpPr>
              <p:nvPr/>
            </p:nvSpPr>
            <p:spPr bwMode="auto">
              <a:xfrm>
                <a:off x="9662138" y="1737137"/>
                <a:ext cx="24360" cy="14574"/>
              </a:xfrm>
              <a:custGeom>
                <a:avLst/>
                <a:gdLst>
                  <a:gd name="T0" fmla="*/ 0 w 10"/>
                  <a:gd name="T1" fmla="*/ 7488 h 6"/>
                  <a:gd name="T2" fmla="*/ 22462 w 10"/>
                  <a:gd name="T3" fmla="*/ 14975 h 6"/>
                  <a:gd name="T4" fmla="*/ 24958 w 10"/>
                  <a:gd name="T5" fmla="*/ 7488 h 6"/>
                  <a:gd name="T6" fmla="*/ 2496 w 10"/>
                  <a:gd name="T7" fmla="*/ 0 h 6"/>
                  <a:gd name="T8" fmla="*/ 0 w 10"/>
                  <a:gd name="T9" fmla="*/ 7488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"/>
                  <a:gd name="T17" fmla="*/ 10 w 10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3" name="Freeform 164"/>
              <p:cNvSpPr>
                <a:spLocks noChangeArrowheads="1"/>
              </p:cNvSpPr>
              <p:nvPr/>
            </p:nvSpPr>
            <p:spPr bwMode="auto">
              <a:xfrm>
                <a:off x="9632907" y="1588969"/>
                <a:ext cx="21924" cy="21862"/>
              </a:xfrm>
              <a:custGeom>
                <a:avLst/>
                <a:gdLst>
                  <a:gd name="T0" fmla="*/ 22463 w 9"/>
                  <a:gd name="T1" fmla="*/ 7488 h 9"/>
                  <a:gd name="T2" fmla="*/ 19967 w 9"/>
                  <a:gd name="T3" fmla="*/ 0 h 9"/>
                  <a:gd name="T4" fmla="*/ 0 w 9"/>
                  <a:gd name="T5" fmla="*/ 17471 h 9"/>
                  <a:gd name="T6" fmla="*/ 4992 w 9"/>
                  <a:gd name="T7" fmla="*/ 22463 h 9"/>
                  <a:gd name="T8" fmla="*/ 22463 w 9"/>
                  <a:gd name="T9" fmla="*/ 748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4" name="Freeform 165"/>
              <p:cNvSpPr>
                <a:spLocks noChangeArrowheads="1"/>
              </p:cNvSpPr>
              <p:nvPr/>
            </p:nvSpPr>
            <p:spPr bwMode="auto">
              <a:xfrm>
                <a:off x="9657266" y="1637548"/>
                <a:ext cx="26796" cy="12146"/>
              </a:xfrm>
              <a:custGeom>
                <a:avLst/>
                <a:gdLst>
                  <a:gd name="T0" fmla="*/ 24958 w 11"/>
                  <a:gd name="T1" fmla="*/ 0 h 5"/>
                  <a:gd name="T2" fmla="*/ 0 w 11"/>
                  <a:gd name="T3" fmla="*/ 7488 h 5"/>
                  <a:gd name="T4" fmla="*/ 4992 w 11"/>
                  <a:gd name="T5" fmla="*/ 12480 h 5"/>
                  <a:gd name="T6" fmla="*/ 27454 w 11"/>
                  <a:gd name="T7" fmla="*/ 7488 h 5"/>
                  <a:gd name="T8" fmla="*/ 24958 w 11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5" name="Rectangle 166"/>
              <p:cNvSpPr>
                <a:spLocks noChangeArrowheads="1"/>
              </p:cNvSpPr>
              <p:nvPr/>
            </p:nvSpPr>
            <p:spPr bwMode="auto">
              <a:xfrm>
                <a:off x="9403929" y="1686128"/>
                <a:ext cx="24360" cy="7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6" name="Rectangle 167"/>
              <p:cNvSpPr>
                <a:spLocks noChangeArrowheads="1"/>
              </p:cNvSpPr>
              <p:nvPr/>
            </p:nvSpPr>
            <p:spPr bwMode="auto">
              <a:xfrm>
                <a:off x="9674318" y="1688557"/>
                <a:ext cx="26796" cy="7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971753" y="1169109"/>
            <a:ext cx="1095236" cy="1095632"/>
            <a:chOff x="7456207" y="1872580"/>
            <a:chExt cx="1686798" cy="1687408"/>
          </a:xfrm>
        </p:grpSpPr>
        <p:grpSp>
          <p:nvGrpSpPr>
            <p:cNvPr id="22" name="组合 21"/>
            <p:cNvGrpSpPr/>
            <p:nvPr/>
          </p:nvGrpSpPr>
          <p:grpSpPr>
            <a:xfrm>
              <a:off x="7456207" y="1872580"/>
              <a:ext cx="1686798" cy="1687408"/>
              <a:chOff x="4345444" y="2542859"/>
              <a:chExt cx="1810550" cy="1811205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5" name="同心圆 2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77"/>
                </a:p>
              </p:txBody>
            </p:sp>
          </p:grpSp>
          <p:sp>
            <p:nvSpPr>
              <p:cNvPr id="24" name="椭圆 2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66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grpSp>
          <p:nvGrpSpPr>
            <p:cNvPr id="111" name="组合 110"/>
            <p:cNvGrpSpPr/>
            <p:nvPr/>
          </p:nvGrpSpPr>
          <p:grpSpPr>
            <a:xfrm>
              <a:off x="8084356" y="2442675"/>
              <a:ext cx="487381" cy="632430"/>
              <a:chOff x="7410688" y="1563805"/>
              <a:chExt cx="292497" cy="379547"/>
            </a:xfrm>
          </p:grpSpPr>
          <p:sp>
            <p:nvSpPr>
              <p:cNvPr id="108" name="Freeform 170"/>
              <p:cNvSpPr>
                <a:spLocks noChangeArrowheads="1"/>
              </p:cNvSpPr>
              <p:nvPr/>
            </p:nvSpPr>
            <p:spPr bwMode="auto">
              <a:xfrm>
                <a:off x="7410688" y="1673290"/>
                <a:ext cx="292497" cy="270062"/>
              </a:xfrm>
              <a:custGeom>
                <a:avLst/>
                <a:gdLst>
                  <a:gd name="T0" fmla="*/ 149747 w 90"/>
                  <a:gd name="T1" fmla="*/ 277032 h 83"/>
                  <a:gd name="T2" fmla="*/ 299494 w 90"/>
                  <a:gd name="T3" fmla="*/ 0 h 83"/>
                  <a:gd name="T4" fmla="*/ 0 w 90"/>
                  <a:gd name="T5" fmla="*/ 0 h 83"/>
                  <a:gd name="T6" fmla="*/ 149747 w 90"/>
                  <a:gd name="T7" fmla="*/ 277032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109" name="Freeform 171"/>
              <p:cNvSpPr>
                <a:spLocks noChangeArrowheads="1"/>
              </p:cNvSpPr>
              <p:nvPr/>
            </p:nvSpPr>
            <p:spPr bwMode="auto">
              <a:xfrm>
                <a:off x="7410688" y="1563805"/>
                <a:ext cx="292497" cy="92454"/>
              </a:xfrm>
              <a:custGeom>
                <a:avLst/>
                <a:gdLst>
                  <a:gd name="T0" fmla="*/ 279528 w 90"/>
                  <a:gd name="T1" fmla="*/ 0 h 29"/>
                  <a:gd name="T2" fmla="*/ 226284 w 90"/>
                  <a:gd name="T3" fmla="*/ 52326 h 29"/>
                  <a:gd name="T4" fmla="*/ 173041 w 90"/>
                  <a:gd name="T5" fmla="*/ 0 h 29"/>
                  <a:gd name="T6" fmla="*/ 129781 w 90"/>
                  <a:gd name="T7" fmla="*/ 0 h 29"/>
                  <a:gd name="T8" fmla="*/ 76537 w 90"/>
                  <a:gd name="T9" fmla="*/ 52326 h 29"/>
                  <a:gd name="T10" fmla="*/ 23294 w 90"/>
                  <a:gd name="T11" fmla="*/ 0 h 29"/>
                  <a:gd name="T12" fmla="*/ 0 w 90"/>
                  <a:gd name="T13" fmla="*/ 0 h 29"/>
                  <a:gd name="T14" fmla="*/ 0 w 90"/>
                  <a:gd name="T15" fmla="*/ 94840 h 29"/>
                  <a:gd name="T16" fmla="*/ 299494 w 90"/>
                  <a:gd name="T17" fmla="*/ 94840 h 29"/>
                  <a:gd name="T18" fmla="*/ 299494 w 90"/>
                  <a:gd name="T19" fmla="*/ 0 h 29"/>
                  <a:gd name="T20" fmla="*/ 279528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zh-CN" altLang="en-US" sz="877">
                  <a:solidFill>
                    <a:srgbClr val="F2F2F2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</p:grpSp>
      <p:sp>
        <p:nvSpPr>
          <p:cNvPr id="114" name="矩形 30"/>
          <p:cNvSpPr>
            <a:spLocks noChangeArrowheads="1"/>
          </p:cNvSpPr>
          <p:nvPr/>
        </p:nvSpPr>
        <p:spPr bwMode="auto">
          <a:xfrm>
            <a:off x="2942410" y="4337269"/>
            <a:ext cx="3821337" cy="34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3658" tIns="16829" rIns="33658" bIns="16829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779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15" name="丁字箭头 114"/>
          <p:cNvSpPr/>
          <p:nvPr/>
        </p:nvSpPr>
        <p:spPr>
          <a:xfrm flipV="1">
            <a:off x="1956327" y="4067900"/>
            <a:ext cx="5476154" cy="199307"/>
          </a:xfrm>
          <a:prstGeom prst="leftRightUpArrow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904" tIns="14953" rIns="29904" bIns="14953" rtlCol="0" anchor="ctr"/>
          <a:lstStyle/>
          <a:p>
            <a:pPr algn="ctr"/>
            <a:endParaRPr lang="zh-CN" altLang="en-US" sz="877"/>
          </a:p>
        </p:txBody>
      </p:sp>
      <p:cxnSp>
        <p:nvCxnSpPr>
          <p:cNvPr id="88" name="直接连接符 87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116" name="TextBox 115"/>
          <p:cNvSpPr txBox="1"/>
          <p:nvPr/>
        </p:nvSpPr>
        <p:spPr>
          <a:xfrm>
            <a:off x="971888" y="259164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</a:p>
        </p:txBody>
      </p:sp>
      <p:grpSp>
        <p:nvGrpSpPr>
          <p:cNvPr id="117" name="组合 116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120" name="组合 119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122" name="椭圆 121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121" name="椭圆 120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32971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 animBg="1"/>
      <p:bldP spid="107" grpId="0" animBg="1"/>
      <p:bldP spid="1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35967" y="3226316"/>
            <a:ext cx="583997" cy="310344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750860" y="3028524"/>
            <a:ext cx="583997" cy="310344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2343634" y="2746378"/>
            <a:ext cx="583997" cy="310344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985241" y="2407055"/>
            <a:ext cx="583997" cy="310344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596843" y="2709644"/>
            <a:ext cx="695345" cy="310344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195091" y="2371089"/>
            <a:ext cx="638890" cy="310344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833978" y="1851673"/>
            <a:ext cx="682413" cy="310344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28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30" name="矩形 30"/>
          <p:cNvSpPr>
            <a:spLocks noChangeArrowheads="1"/>
          </p:cNvSpPr>
          <p:nvPr/>
        </p:nvSpPr>
        <p:spPr bwMode="auto">
          <a:xfrm>
            <a:off x="5901117" y="2392877"/>
            <a:ext cx="2217895" cy="192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990" tIns="50495" rIns="100990" bIns="50495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您的内容打在这里，或者通过复制您的文本后，在此框中选择粘贴。您的内容打在这里，或者通过复制您的文本后在此框中选择粘贴。您的内容打在这里或者通过复制您的文本后，在此框中选择粘贴。</a:t>
            </a:r>
            <a:endParaRPr lang="en-US" altLang="zh-CN" sz="90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5968209" y="1928100"/>
            <a:ext cx="2150803" cy="364059"/>
            <a:chOff x="1190045" y="1445954"/>
            <a:chExt cx="2213972" cy="364058"/>
          </a:xfrm>
        </p:grpSpPr>
        <p:cxnSp>
          <p:nvCxnSpPr>
            <p:cNvPr id="132" name="Straight Connector 38"/>
            <p:cNvCxnSpPr/>
            <p:nvPr/>
          </p:nvCxnSpPr>
          <p:spPr bwMode="auto">
            <a:xfrm flipV="1">
              <a:off x="1190045" y="1810010"/>
              <a:ext cx="2034652" cy="2"/>
            </a:xfrm>
            <a:prstGeom prst="line">
              <a:avLst/>
            </a:prstGeom>
            <a:ln w="6350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组合 132"/>
            <p:cNvGrpSpPr/>
            <p:nvPr/>
          </p:nvGrpSpPr>
          <p:grpSpPr>
            <a:xfrm>
              <a:off x="1244794" y="1445954"/>
              <a:ext cx="2159223" cy="292258"/>
              <a:chOff x="1244794" y="1445954"/>
              <a:chExt cx="2159223" cy="292258"/>
            </a:xfrm>
          </p:grpSpPr>
          <p:sp>
            <p:nvSpPr>
              <p:cNvPr id="134" name="Rounded Rectangle 43"/>
              <p:cNvSpPr/>
              <p:nvPr/>
            </p:nvSpPr>
            <p:spPr>
              <a:xfrm>
                <a:off x="1244794" y="1463818"/>
                <a:ext cx="720000" cy="243888"/>
              </a:xfrm>
              <a:prstGeom prst="roundRect">
                <a:avLst>
                  <a:gd name="adj" fmla="val 46832"/>
                </a:avLst>
              </a:prstGeom>
              <a:solidFill>
                <a:srgbClr val="0066FF"/>
              </a:solidFill>
              <a:ln>
                <a:noFill/>
              </a:ln>
              <a:effectLst>
                <a:outerShdw blurRad="152400" dist="152400" dir="5400000" sx="94000" sy="94000" algn="t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77"/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1252336" y="1467534"/>
                <a:ext cx="704916" cy="242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974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lang="id-ID" sz="97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1953944" y="1445954"/>
                <a:ext cx="1450073" cy="292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99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Add Content</a:t>
                </a:r>
                <a:endParaRPr lang="zh-CN" altLang="en-US" sz="12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099835" y="3528398"/>
            <a:ext cx="573657" cy="646994"/>
            <a:chOff x="1492974" y="5434169"/>
            <a:chExt cx="883503" cy="996450"/>
          </a:xfrm>
        </p:grpSpPr>
        <p:sp>
          <p:nvSpPr>
            <p:cNvPr id="2" name="五边形 1"/>
            <p:cNvSpPr/>
            <p:nvPr/>
          </p:nvSpPr>
          <p:spPr>
            <a:xfrm rot="16200000">
              <a:off x="1454030" y="5508171"/>
              <a:ext cx="996450" cy="848445"/>
            </a:xfrm>
            <a:prstGeom prst="homePlate">
              <a:avLst/>
            </a:prstGeom>
            <a:solidFill>
              <a:srgbClr val="0066FF"/>
            </a:solidFill>
            <a:ln w="34925">
              <a:solidFill>
                <a:schemeClr val="bg1"/>
              </a:solidFill>
            </a:ln>
            <a:effectLst>
              <a:outerShdw blurRad="63500" dist="38100" dir="16500000" algn="tl" rotWithShape="0">
                <a:prstClr val="black">
                  <a:alpha val="22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89728" tIns="44864" rIns="89728" bIns="44864" spcCol="0"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92974" y="5828482"/>
              <a:ext cx="846697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</a:rPr>
                <a:t>20%</a:t>
              </a:r>
              <a:endParaRPr lang="zh-CN" altLang="en-US" sz="87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29014" y="3384382"/>
            <a:ext cx="567435" cy="791011"/>
            <a:chOff x="2461987" y="5212365"/>
            <a:chExt cx="873920" cy="1218255"/>
          </a:xfrm>
        </p:grpSpPr>
        <p:sp>
          <p:nvSpPr>
            <p:cNvPr id="94" name="五边形 93"/>
            <p:cNvSpPr/>
            <p:nvPr/>
          </p:nvSpPr>
          <p:spPr>
            <a:xfrm rot="16200000">
              <a:off x="2302557" y="5397270"/>
              <a:ext cx="1218255" cy="848445"/>
            </a:xfrm>
            <a:prstGeom prst="homePlate">
              <a:avLst/>
            </a:prstGeom>
            <a:solidFill>
              <a:srgbClr val="FFC000"/>
            </a:solidFill>
            <a:ln w="34925">
              <a:solidFill>
                <a:schemeClr val="bg1"/>
              </a:solidFill>
            </a:ln>
            <a:effectLst>
              <a:outerShdw blurRad="63500" dist="38100" dir="16500000" algn="tl" rotWithShape="0">
                <a:prstClr val="black">
                  <a:alpha val="22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89728" tIns="44864" rIns="89728" bIns="44864" spcCol="0"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461987" y="5828482"/>
              <a:ext cx="846697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</a:rPr>
                <a:t>30%</a:t>
              </a:r>
              <a:endParaRPr lang="zh-CN" altLang="en-US" sz="87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60751" y="3227695"/>
            <a:ext cx="556547" cy="947697"/>
            <a:chOff x="3434940" y="4971047"/>
            <a:chExt cx="857151" cy="1459571"/>
          </a:xfrm>
        </p:grpSpPr>
        <p:sp>
          <p:nvSpPr>
            <p:cNvPr id="95" name="五边形 94"/>
            <p:cNvSpPr/>
            <p:nvPr/>
          </p:nvSpPr>
          <p:spPr>
            <a:xfrm rot="16200000">
              <a:off x="3138083" y="5276610"/>
              <a:ext cx="1459571" cy="848445"/>
            </a:xfrm>
            <a:prstGeom prst="homePlate">
              <a:avLst/>
            </a:prstGeom>
            <a:solidFill>
              <a:srgbClr val="0066FF"/>
            </a:solidFill>
            <a:ln w="34925">
              <a:solidFill>
                <a:schemeClr val="bg1"/>
              </a:solidFill>
            </a:ln>
            <a:effectLst>
              <a:outerShdw blurRad="63500" dist="38100" dir="16500000" algn="tl" rotWithShape="0">
                <a:prstClr val="black">
                  <a:alpha val="22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89728" tIns="44864" rIns="89728" bIns="44864" spcCol="0"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434940" y="5828482"/>
              <a:ext cx="846697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</a:rPr>
                <a:t>40%</a:t>
              </a:r>
              <a:endParaRPr lang="zh-CN" altLang="en-US" sz="87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987252" y="2776976"/>
            <a:ext cx="562524" cy="1398418"/>
            <a:chOff x="4399829" y="4276884"/>
            <a:chExt cx="866356" cy="2153737"/>
          </a:xfrm>
        </p:grpSpPr>
        <p:sp>
          <p:nvSpPr>
            <p:cNvPr id="113" name="五边形 112"/>
            <p:cNvSpPr/>
            <p:nvPr/>
          </p:nvSpPr>
          <p:spPr>
            <a:xfrm rot="16200000">
              <a:off x="3747183" y="4929530"/>
              <a:ext cx="2153737" cy="848445"/>
            </a:xfrm>
            <a:prstGeom prst="homePlate">
              <a:avLst/>
            </a:prstGeom>
            <a:solidFill>
              <a:srgbClr val="FFC000"/>
            </a:solidFill>
            <a:ln w="34925">
              <a:solidFill>
                <a:schemeClr val="bg1"/>
              </a:solidFill>
            </a:ln>
            <a:effectLst>
              <a:outerShdw blurRad="63500" dist="38100" dir="16500000" algn="tl" rotWithShape="0">
                <a:prstClr val="black">
                  <a:alpha val="22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89728" tIns="44864" rIns="89728" bIns="44864" spcCol="0"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419489" y="5828482"/>
              <a:ext cx="846696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</a:rPr>
                <a:t>65%</a:t>
              </a:r>
              <a:endParaRPr lang="zh-CN" altLang="en-US" sz="87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19612" y="3050890"/>
            <a:ext cx="561978" cy="1124503"/>
            <a:chOff x="5373741" y="4698747"/>
            <a:chExt cx="865516" cy="1731874"/>
          </a:xfrm>
        </p:grpSpPr>
        <p:sp>
          <p:nvSpPr>
            <p:cNvPr id="114" name="五边形 113"/>
            <p:cNvSpPr/>
            <p:nvPr/>
          </p:nvSpPr>
          <p:spPr>
            <a:xfrm rot="16200000">
              <a:off x="4932027" y="5140461"/>
              <a:ext cx="1731874" cy="848445"/>
            </a:xfrm>
            <a:prstGeom prst="homePlate">
              <a:avLst/>
            </a:prstGeom>
            <a:solidFill>
              <a:srgbClr val="0066FF"/>
            </a:solidFill>
            <a:ln w="34925">
              <a:solidFill>
                <a:schemeClr val="bg1"/>
              </a:solidFill>
            </a:ln>
            <a:effectLst>
              <a:outerShdw blurRad="63500" dist="38100" dir="16500000" algn="tl" rotWithShape="0">
                <a:prstClr val="black">
                  <a:alpha val="22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89728" tIns="44864" rIns="89728" bIns="44864" spcCol="0"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392560" y="5828482"/>
              <a:ext cx="846697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</a:rPr>
                <a:t>50%</a:t>
              </a:r>
              <a:endParaRPr lang="zh-CN" altLang="en-US" sz="87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211643" y="2776976"/>
            <a:ext cx="577769" cy="1398417"/>
            <a:chOff x="6285543" y="4276885"/>
            <a:chExt cx="889836" cy="2153735"/>
          </a:xfrm>
        </p:grpSpPr>
        <p:sp>
          <p:nvSpPr>
            <p:cNvPr id="115" name="五边形 114"/>
            <p:cNvSpPr/>
            <p:nvPr/>
          </p:nvSpPr>
          <p:spPr>
            <a:xfrm rot="16200000">
              <a:off x="5632898" y="4929530"/>
              <a:ext cx="2153735" cy="848445"/>
            </a:xfrm>
            <a:prstGeom prst="homePlate">
              <a:avLst/>
            </a:prstGeom>
            <a:solidFill>
              <a:srgbClr val="FFC000"/>
            </a:solidFill>
            <a:ln w="34925">
              <a:solidFill>
                <a:schemeClr val="bg1"/>
              </a:solidFill>
            </a:ln>
            <a:effectLst>
              <a:outerShdw blurRad="63500" dist="38100" dir="16500000" algn="tl" rotWithShape="0">
                <a:prstClr val="black">
                  <a:alpha val="22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89728" tIns="44864" rIns="89728" bIns="44864" spcCol="0"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6328682" y="5828483"/>
              <a:ext cx="846697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</a:rPr>
                <a:t>63%</a:t>
              </a:r>
              <a:endParaRPr lang="zh-CN" altLang="en-US" sz="87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38704" y="2160246"/>
            <a:ext cx="570503" cy="2015148"/>
            <a:chOff x="7251294" y="3327044"/>
            <a:chExt cx="878645" cy="3103577"/>
          </a:xfrm>
        </p:grpSpPr>
        <p:sp>
          <p:nvSpPr>
            <p:cNvPr id="116" name="五边形 115"/>
            <p:cNvSpPr/>
            <p:nvPr/>
          </p:nvSpPr>
          <p:spPr>
            <a:xfrm rot="16200000">
              <a:off x="6123728" y="4454610"/>
              <a:ext cx="3103577" cy="848445"/>
            </a:xfrm>
            <a:prstGeom prst="homePlate">
              <a:avLst/>
            </a:prstGeom>
            <a:solidFill>
              <a:srgbClr val="0066FF"/>
            </a:solidFill>
            <a:ln w="34925">
              <a:solidFill>
                <a:schemeClr val="bg1"/>
              </a:solidFill>
            </a:ln>
            <a:effectLst>
              <a:outerShdw blurRad="63500" dist="38100" dir="16500000" algn="tl" rotWithShape="0">
                <a:prstClr val="black">
                  <a:alpha val="22000"/>
                </a:prstClr>
              </a:outerShdw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89728" tIns="44864" rIns="89728" bIns="44864" spcCol="0"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7283242" y="5828482"/>
              <a:ext cx="846697" cy="347418"/>
            </a:xfrm>
            <a:prstGeom prst="rect">
              <a:avLst/>
            </a:prstGeom>
            <a:noFill/>
          </p:spPr>
          <p:txBody>
            <a:bodyPr wrap="square" lIns="89728" tIns="44864" rIns="89728" bIns="44864" rtlCol="0">
              <a:spAutoFit/>
            </a:bodyPr>
            <a:lstStyle/>
            <a:p>
              <a:r>
                <a:rPr lang="en-US" altLang="zh-CN" sz="877" dirty="0">
                  <a:solidFill>
                    <a:schemeClr val="bg1"/>
                  </a:solidFill>
                </a:rPr>
                <a:t>80%</a:t>
              </a:r>
              <a:endParaRPr lang="zh-CN" altLang="en-US" sz="877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4" name="直接连接符 33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36" name="TextBox 35"/>
          <p:cNvSpPr txBox="1"/>
          <p:nvPr/>
        </p:nvSpPr>
        <p:spPr>
          <a:xfrm>
            <a:off x="971888" y="286647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下半年工作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38" name="组合 37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9" name="椭圆 38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189808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800"/>
                            </p:stCondLst>
                            <p:childTnLst>
                              <p:par>
                                <p:cTn id="6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9" grpId="0"/>
      <p:bldP spid="120" grpId="0"/>
      <p:bldP spid="126" grpId="0"/>
      <p:bldP spid="127" grpId="0"/>
      <p:bldP spid="128" grpId="0"/>
      <p:bldP spid="129" grpId="0"/>
      <p:bldP spid="130" grpId="0"/>
      <p:bldP spid="35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526" y="-12700"/>
            <a:ext cx="9153525" cy="5156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025101" y="1993480"/>
            <a:ext cx="99855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rgbClr val="D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完成概述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06335" y="1993480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rgbClr val="D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完成阶段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25101" y="2307949"/>
            <a:ext cx="998554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rgbClr val="D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团队完成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06335" y="2307949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rgbClr val="D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完成比例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45816" y="2594510"/>
            <a:ext cx="95712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工作进度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06335" y="2579263"/>
            <a:ext cx="1116955" cy="27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69" dirty="0">
                <a:solidFill>
                  <a:srgbClr val="FC860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r>
              <a:rPr lang="zh-CN" altLang="en-US" sz="1169" dirty="0">
                <a:solidFill>
                  <a:srgbClr val="D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169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月计划完成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997878" y="1130780"/>
            <a:ext cx="2165675" cy="746128"/>
            <a:chOff x="7393561" y="2484942"/>
            <a:chExt cx="3335407" cy="1149130"/>
          </a:xfrm>
        </p:grpSpPr>
        <p:sp>
          <p:nvSpPr>
            <p:cNvPr id="23" name="TextBox 22"/>
            <p:cNvSpPr txBox="1"/>
            <p:nvPr/>
          </p:nvSpPr>
          <p:spPr>
            <a:xfrm>
              <a:off x="7393561" y="2876340"/>
              <a:ext cx="3335407" cy="757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597" dirty="0">
                  <a:solidFill>
                    <a:srgbClr val="0066FF"/>
                  </a:solidFill>
                  <a:latin typeface="思源黑体 CN Bold" pitchFamily="34" charset="-122"/>
                  <a:ea typeface="思源黑体 CN Bold" pitchFamily="34" charset="-122"/>
                </a:rPr>
                <a:t>工作完成情况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35488" y="2484942"/>
              <a:ext cx="2292893" cy="350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77" b="1" spc="-97" dirty="0">
                  <a:solidFill>
                    <a:srgbClr val="FC8604"/>
                  </a:solidFill>
                  <a:latin typeface="思源黑体 CN Bold" pitchFamily="34" charset="-122"/>
                  <a:ea typeface="思源黑体 CN Bold" pitchFamily="34" charset="-122"/>
                </a:rPr>
                <a:t>WORK  REPORT</a:t>
              </a:r>
              <a:endParaRPr lang="zh-CN" altLang="en-US" sz="877" b="1" spc="-97" dirty="0">
                <a:solidFill>
                  <a:srgbClr val="FC8604"/>
                </a:solidFill>
                <a:latin typeface="思源黑体 CN Bold" pitchFamily="34" charset="-122"/>
                <a:ea typeface="思源黑体 CN Bold" pitchFamily="34" charset="-122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5618093" y="834253"/>
            <a:ext cx="0" cy="193235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915767" y="865526"/>
            <a:ext cx="1407799" cy="1888192"/>
            <a:chOff x="4392265" y="2154519"/>
            <a:chExt cx="2168184" cy="2908049"/>
          </a:xfrm>
        </p:grpSpPr>
        <p:grpSp>
          <p:nvGrpSpPr>
            <p:cNvPr id="32" name="组合 31"/>
            <p:cNvGrpSpPr/>
            <p:nvPr/>
          </p:nvGrpSpPr>
          <p:grpSpPr>
            <a:xfrm>
              <a:off x="4392265" y="2154519"/>
              <a:ext cx="2168184" cy="2231572"/>
              <a:chOff x="1827622" y="1343919"/>
              <a:chExt cx="2304000" cy="230400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827622" y="1343919"/>
                <a:ext cx="2304000" cy="2304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1877481" y="1393778"/>
                <a:ext cx="2204282" cy="220428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4678970" y="2474541"/>
              <a:ext cx="1594774" cy="164139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r>
                <a:rPr lang="en-US" altLang="zh-CN" sz="4675" dirty="0">
                  <a:solidFill>
                    <a:schemeClr val="bg1"/>
                  </a:solidFill>
                  <a:latin typeface="DIN Mittelschrift Std" pitchFamily="50" charset="0"/>
                  <a:ea typeface="微软雅黑" pitchFamily="34" charset="-122"/>
                </a:rPr>
                <a:t>02</a:t>
              </a:r>
              <a:endParaRPr lang="zh-CN" altLang="en-US" sz="4675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25890" y="4551125"/>
              <a:ext cx="1558083" cy="511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558" dirty="0">
                  <a:latin typeface="方正准圆简体" pitchFamily="2" charset="-122"/>
                  <a:ea typeface="方正准圆简体" pitchFamily="2" charset="-122"/>
                </a:rPr>
                <a:t>Overview</a:t>
              </a:r>
              <a:endParaRPr lang="zh-CN" altLang="en-US" sz="1558" dirty="0">
                <a:latin typeface="方正准圆简体" pitchFamily="2" charset="-122"/>
                <a:ea typeface="方正准圆简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749531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1761241" y="1698139"/>
            <a:ext cx="2385507" cy="2455569"/>
          </a:xfrm>
          <a:prstGeom prst="ellipse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13" name="组合 12"/>
          <p:cNvGrpSpPr/>
          <p:nvPr/>
        </p:nvGrpSpPr>
        <p:grpSpPr>
          <a:xfrm>
            <a:off x="2232586" y="1169109"/>
            <a:ext cx="1288412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89227" y="1330352"/>
            <a:ext cx="975122" cy="1003758"/>
            <a:chOff x="4207298" y="1512123"/>
            <a:chExt cx="1003762" cy="1003758"/>
          </a:xfrm>
        </p:grpSpPr>
        <p:sp>
          <p:nvSpPr>
            <p:cNvPr id="14" name="椭圆 13"/>
            <p:cNvSpPr/>
            <p:nvPr/>
          </p:nvSpPr>
          <p:spPr>
            <a:xfrm>
              <a:off x="4207298" y="1512123"/>
              <a:ext cx="1003762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>
              <a:innerShdw blurRad="114300">
                <a:schemeClr val="bg1">
                  <a:lumMod val="50000"/>
                  <a:alpha val="26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1826" y="1744219"/>
              <a:ext cx="624833" cy="362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8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182819" y="2745664"/>
            <a:ext cx="1288413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39467" y="2906908"/>
            <a:ext cx="975123" cy="1003758"/>
            <a:chOff x="3089228" y="3088680"/>
            <a:chExt cx="1003763" cy="1003758"/>
          </a:xfrm>
        </p:grpSpPr>
        <p:sp>
          <p:nvSpPr>
            <p:cNvPr id="19" name="椭圆 18"/>
            <p:cNvSpPr/>
            <p:nvPr/>
          </p:nvSpPr>
          <p:spPr>
            <a:xfrm>
              <a:off x="3089228" y="3088680"/>
              <a:ext cx="1003763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>
              <a:innerShdw blurRad="63500" dist="50800" dir="180000">
                <a:schemeClr val="tx1">
                  <a:lumMod val="65000"/>
                  <a:lumOff val="35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08043" y="3314659"/>
              <a:ext cx="700535" cy="362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8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99529" y="2745664"/>
            <a:ext cx="1288413" cy="1326249"/>
            <a:chOff x="1463339" y="1072758"/>
            <a:chExt cx="1546058" cy="1546058"/>
          </a:xfrm>
          <a:effectLst>
            <a:outerShdw blurRad="330200" dist="215900" dir="6900000" sx="91000" sy="91000" algn="t" rotWithShape="0">
              <a:prstClr val="black">
                <a:alpha val="49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456177" y="2906908"/>
            <a:ext cx="975123" cy="1003758"/>
            <a:chOff x="5305581" y="3088680"/>
            <a:chExt cx="1003763" cy="1003758"/>
          </a:xfrm>
        </p:grpSpPr>
        <p:sp>
          <p:nvSpPr>
            <p:cNvPr id="9" name="椭圆 8"/>
            <p:cNvSpPr/>
            <p:nvPr/>
          </p:nvSpPr>
          <p:spPr>
            <a:xfrm>
              <a:off x="5305581" y="3088680"/>
              <a:ext cx="1003763" cy="1003758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  <a:effectLst>
              <a:innerShdw blurRad="63500" dist="50800" dir="660000">
                <a:schemeClr val="tx1">
                  <a:lumMod val="50000"/>
                  <a:lumOff val="5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18073" y="3301842"/>
              <a:ext cx="761358" cy="362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z="8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87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sp>
        <p:nvSpPr>
          <p:cNvPr id="31" name="Arc 3"/>
          <p:cNvSpPr/>
          <p:nvPr/>
        </p:nvSpPr>
        <p:spPr>
          <a:xfrm rot="1012582">
            <a:off x="2828415" y="1582581"/>
            <a:ext cx="1535889" cy="1580998"/>
          </a:xfrm>
          <a:prstGeom prst="arc">
            <a:avLst/>
          </a:prstGeom>
          <a:ln w="2222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728" tIns="44864" rIns="89728" bIns="44864" rtlCol="0" anchor="ctr"/>
          <a:lstStyle/>
          <a:p>
            <a:pPr algn="ctr"/>
            <a:endParaRPr lang="en-US" sz="877">
              <a:solidFill>
                <a:schemeClr val="accent2"/>
              </a:solidFill>
            </a:endParaRPr>
          </a:p>
        </p:txBody>
      </p:sp>
      <p:sp>
        <p:nvSpPr>
          <p:cNvPr id="32" name="Arc 3"/>
          <p:cNvSpPr/>
          <p:nvPr/>
        </p:nvSpPr>
        <p:spPr>
          <a:xfrm rot="8151960">
            <a:off x="2108845" y="2898802"/>
            <a:ext cx="1535889" cy="1580998"/>
          </a:xfrm>
          <a:prstGeom prst="arc">
            <a:avLst/>
          </a:prstGeom>
          <a:ln w="2222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728" tIns="44864" rIns="89728" bIns="44864" rtlCol="0" anchor="ctr"/>
          <a:lstStyle/>
          <a:p>
            <a:pPr algn="ctr"/>
            <a:endParaRPr lang="en-US" sz="877">
              <a:solidFill>
                <a:schemeClr val="accent2"/>
              </a:solidFill>
            </a:endParaRPr>
          </a:p>
        </p:txBody>
      </p:sp>
      <p:sp>
        <p:nvSpPr>
          <p:cNvPr id="33" name="Arc 3"/>
          <p:cNvSpPr/>
          <p:nvPr/>
        </p:nvSpPr>
        <p:spPr>
          <a:xfrm rot="15479340">
            <a:off x="1296465" y="1644937"/>
            <a:ext cx="1580998" cy="1535889"/>
          </a:xfrm>
          <a:prstGeom prst="arc">
            <a:avLst/>
          </a:prstGeom>
          <a:ln w="2222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9728" tIns="44864" rIns="89728" bIns="44864" rtlCol="0" anchor="ctr"/>
          <a:lstStyle/>
          <a:p>
            <a:pPr algn="ctr"/>
            <a:endParaRPr lang="en-US" sz="877">
              <a:solidFill>
                <a:schemeClr val="accent2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58254" y="1953269"/>
            <a:ext cx="2643639" cy="450318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7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在此框中选择粘贴，并选择只保留文字。您的内容打在这里，或者通过复制您的文本后，在此框</a:t>
            </a:r>
            <a:endParaRPr lang="en-US" altLang="zh-CN" sz="779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5252378" y="1541355"/>
            <a:ext cx="2150050" cy="338559"/>
            <a:chOff x="1155515" y="1431873"/>
            <a:chExt cx="2213197" cy="338559"/>
          </a:xfrm>
        </p:grpSpPr>
        <p:cxnSp>
          <p:nvCxnSpPr>
            <p:cNvPr id="59" name="Straight Connector 38"/>
            <p:cNvCxnSpPr/>
            <p:nvPr/>
          </p:nvCxnSpPr>
          <p:spPr bwMode="auto">
            <a:xfrm flipV="1">
              <a:off x="1190045" y="1770430"/>
              <a:ext cx="2034652" cy="2"/>
            </a:xfrm>
            <a:prstGeom prst="line">
              <a:avLst/>
            </a:prstGeom>
            <a:ln w="6350" cap="rnd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组合 59"/>
            <p:cNvGrpSpPr/>
            <p:nvPr/>
          </p:nvGrpSpPr>
          <p:grpSpPr>
            <a:xfrm>
              <a:off x="1155515" y="1431873"/>
              <a:ext cx="2213197" cy="312073"/>
              <a:chOff x="1155515" y="1431873"/>
              <a:chExt cx="2213197" cy="312073"/>
            </a:xfrm>
          </p:grpSpPr>
          <p:sp>
            <p:nvSpPr>
              <p:cNvPr id="61" name="Rounded Rectangle 43"/>
              <p:cNvSpPr/>
              <p:nvPr/>
            </p:nvSpPr>
            <p:spPr>
              <a:xfrm>
                <a:off x="1155515" y="1463818"/>
                <a:ext cx="720000" cy="243888"/>
              </a:xfrm>
              <a:prstGeom prst="roundRect">
                <a:avLst>
                  <a:gd name="adj" fmla="val 46832"/>
                </a:avLst>
              </a:prstGeom>
              <a:solidFill>
                <a:srgbClr val="0066FF"/>
              </a:solidFill>
              <a:ln>
                <a:noFill/>
              </a:ln>
              <a:effectLst>
                <a:outerShdw blurRad="165100" dist="889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77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163058" y="1480420"/>
                <a:ext cx="704916" cy="242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974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lang="id-ID" sz="97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918639" y="1431873"/>
                <a:ext cx="1450073" cy="312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28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兰亭纤黑_GBK" panose="02000000000000000000" pitchFamily="2" charset="-122"/>
                    <a:ea typeface="方正兰亭纤黑_GBK" panose="02000000000000000000" pitchFamily="2" charset="-122"/>
                  </a:rPr>
                  <a:t>Add Content</a:t>
                </a:r>
                <a:endParaRPr lang="zh-CN" altLang="en-US" sz="1428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endParaRPr>
              </a:p>
            </p:txBody>
          </p:sp>
        </p:grpSp>
      </p:grpSp>
      <p:grpSp>
        <p:nvGrpSpPr>
          <p:cNvPr id="64" name="Group 21"/>
          <p:cNvGrpSpPr/>
          <p:nvPr/>
        </p:nvGrpSpPr>
        <p:grpSpPr>
          <a:xfrm>
            <a:off x="5144389" y="3010517"/>
            <a:ext cx="2808742" cy="631840"/>
            <a:chOff x="4608212" y="2925551"/>
            <a:chExt cx="2891235" cy="631840"/>
          </a:xfrm>
        </p:grpSpPr>
        <p:sp>
          <p:nvSpPr>
            <p:cNvPr id="65" name="TextBox 64"/>
            <p:cNvSpPr txBox="1"/>
            <p:nvPr/>
          </p:nvSpPr>
          <p:spPr>
            <a:xfrm>
              <a:off x="4608212" y="2925551"/>
              <a:ext cx="571504" cy="631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5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2.</a:t>
              </a:r>
            </a:p>
          </p:txBody>
        </p:sp>
        <p:sp>
          <p:nvSpPr>
            <p:cNvPr id="66" name="Rectangle 23"/>
            <p:cNvSpPr/>
            <p:nvPr/>
          </p:nvSpPr>
          <p:spPr>
            <a:xfrm>
              <a:off x="5072066" y="3035103"/>
              <a:ext cx="2427381" cy="452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7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在此框中选择粘贴，并选择只保留文字。您的内容打在这里，或者通过复制您的文本后，在此框</a:t>
              </a:r>
              <a:endParaRPr lang="en-US" altLang="zh-CN" sz="77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7" name="Group 24"/>
          <p:cNvGrpSpPr/>
          <p:nvPr/>
        </p:nvGrpSpPr>
        <p:grpSpPr>
          <a:xfrm>
            <a:off x="5133057" y="3619076"/>
            <a:ext cx="2738789" cy="631840"/>
            <a:chOff x="4608212" y="2925551"/>
            <a:chExt cx="2819227" cy="631840"/>
          </a:xfrm>
        </p:grpSpPr>
        <p:sp>
          <p:nvSpPr>
            <p:cNvPr id="68" name="TextBox 67"/>
            <p:cNvSpPr txBox="1"/>
            <p:nvPr/>
          </p:nvSpPr>
          <p:spPr>
            <a:xfrm>
              <a:off x="4608212" y="2925551"/>
              <a:ext cx="571504" cy="631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5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3</a:t>
              </a:r>
              <a:r>
                <a:rPr lang="id-ID" altLang="zh-CN" sz="3506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</a:t>
              </a:r>
              <a:endParaRPr lang="id-ID" sz="3506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69" name="Rectangle 26"/>
            <p:cNvSpPr/>
            <p:nvPr/>
          </p:nvSpPr>
          <p:spPr>
            <a:xfrm>
              <a:off x="5072066" y="3035103"/>
              <a:ext cx="2355373" cy="452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7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在此框中选择粘贴，并选择只保留文字。您的内容打在这里，或者通过复制您的文本后，在此框</a:t>
              </a:r>
              <a:endParaRPr lang="en-US" altLang="zh-CN" sz="77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0" name="Group 20"/>
          <p:cNvGrpSpPr/>
          <p:nvPr/>
        </p:nvGrpSpPr>
        <p:grpSpPr>
          <a:xfrm>
            <a:off x="5144389" y="2403581"/>
            <a:ext cx="2668835" cy="631840"/>
            <a:chOff x="4608212" y="2925552"/>
            <a:chExt cx="2747219" cy="716042"/>
          </a:xfrm>
        </p:grpSpPr>
        <p:sp>
          <p:nvSpPr>
            <p:cNvPr id="71" name="TextBox 70"/>
            <p:cNvSpPr txBox="1"/>
            <p:nvPr/>
          </p:nvSpPr>
          <p:spPr>
            <a:xfrm>
              <a:off x="4608212" y="2925552"/>
              <a:ext cx="571504" cy="716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5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1</a:t>
              </a:r>
              <a:r>
                <a:rPr lang="id-ID" altLang="zh-CN" sz="3506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</a:t>
              </a:r>
              <a:endParaRPr lang="id-ID" sz="3506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72" name="Rectangle 19"/>
            <p:cNvSpPr/>
            <p:nvPr/>
          </p:nvSpPr>
          <p:spPr>
            <a:xfrm>
              <a:off x="5072066" y="3035104"/>
              <a:ext cx="2283365" cy="444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在此框中选择粘贴，并选择只保留文字。您的内容打在这里，或者通过复制您的文本后，在此框</a:t>
              </a:r>
              <a:endParaRPr lang="en-US" altLang="zh-CN" sz="64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42" name="直接连接符 41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44" name="TextBox 43"/>
          <p:cNvSpPr txBox="1"/>
          <p:nvPr/>
        </p:nvSpPr>
        <p:spPr>
          <a:xfrm>
            <a:off x="971888" y="259164"/>
            <a:ext cx="1573473" cy="279831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12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完成概述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48" name="组合 47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49" name="椭圆 48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251925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27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27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9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400"/>
                            </p:stCondLst>
                            <p:childTnLst>
                              <p:par>
                                <p:cTn id="7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900"/>
                            </p:stCondLst>
                            <p:childTnLst>
                              <p:par>
                                <p:cTn id="7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400"/>
                            </p:stCondLst>
                            <p:childTnLst>
                              <p:par>
                                <p:cTn id="8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31" grpId="0" animBg="1"/>
      <p:bldP spid="32" grpId="0" animBg="1"/>
      <p:bldP spid="33" grpId="0" animBg="1"/>
      <p:bldP spid="57" grpId="0"/>
      <p:bldP spid="43" grpId="0" animBg="1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2873238" y="1475099"/>
            <a:ext cx="607661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47" name="椭圆 46"/>
          <p:cNvSpPr/>
          <p:nvPr/>
        </p:nvSpPr>
        <p:spPr>
          <a:xfrm>
            <a:off x="2947119" y="1551149"/>
            <a:ext cx="459903" cy="473408"/>
          </a:xfrm>
          <a:prstGeom prst="ellipse">
            <a:avLst/>
          </a:prstGeom>
          <a:solidFill>
            <a:srgbClr val="0066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 dirty="0"/>
          </a:p>
        </p:txBody>
      </p:sp>
      <p:grpSp>
        <p:nvGrpSpPr>
          <p:cNvPr id="48" name="组合 47"/>
          <p:cNvGrpSpPr/>
          <p:nvPr/>
        </p:nvGrpSpPr>
        <p:grpSpPr>
          <a:xfrm>
            <a:off x="2862389" y="2513436"/>
            <a:ext cx="607661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49" name="同心圆 48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51" name="椭圆 50"/>
          <p:cNvSpPr/>
          <p:nvPr/>
        </p:nvSpPr>
        <p:spPr>
          <a:xfrm>
            <a:off x="2936269" y="2589486"/>
            <a:ext cx="459903" cy="47340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52" name="组合 51"/>
          <p:cNvGrpSpPr/>
          <p:nvPr/>
        </p:nvGrpSpPr>
        <p:grpSpPr>
          <a:xfrm>
            <a:off x="2862389" y="3503245"/>
            <a:ext cx="607661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484232" y="1093652"/>
              <a:ext cx="1504272" cy="15042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55" name="椭圆 54"/>
          <p:cNvSpPr/>
          <p:nvPr/>
        </p:nvSpPr>
        <p:spPr>
          <a:xfrm>
            <a:off x="2936269" y="3579296"/>
            <a:ext cx="459903" cy="473408"/>
          </a:xfrm>
          <a:prstGeom prst="ellipse">
            <a:avLst/>
          </a:prstGeom>
          <a:solidFill>
            <a:srgbClr val="0066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56" name="组合 55"/>
          <p:cNvGrpSpPr/>
          <p:nvPr/>
        </p:nvGrpSpPr>
        <p:grpSpPr>
          <a:xfrm>
            <a:off x="5845227" y="1475099"/>
            <a:ext cx="607661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59" name="椭圆 58"/>
          <p:cNvSpPr/>
          <p:nvPr/>
        </p:nvSpPr>
        <p:spPr>
          <a:xfrm>
            <a:off x="5919106" y="1551149"/>
            <a:ext cx="459903" cy="47340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60" name="组合 59"/>
          <p:cNvGrpSpPr/>
          <p:nvPr/>
        </p:nvGrpSpPr>
        <p:grpSpPr>
          <a:xfrm>
            <a:off x="5834377" y="2513436"/>
            <a:ext cx="607661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63" name="椭圆 62"/>
          <p:cNvSpPr/>
          <p:nvPr/>
        </p:nvSpPr>
        <p:spPr>
          <a:xfrm>
            <a:off x="5908256" y="2589486"/>
            <a:ext cx="459903" cy="473408"/>
          </a:xfrm>
          <a:prstGeom prst="ellipse">
            <a:avLst/>
          </a:prstGeom>
          <a:solidFill>
            <a:srgbClr val="0066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64" name="组合 63"/>
          <p:cNvGrpSpPr/>
          <p:nvPr/>
        </p:nvGrpSpPr>
        <p:grpSpPr>
          <a:xfrm>
            <a:off x="5834377" y="3503245"/>
            <a:ext cx="607661" cy="625506"/>
            <a:chOff x="1463339" y="1072758"/>
            <a:chExt cx="1546058" cy="1546058"/>
          </a:xfrm>
          <a:effectLst>
            <a:outerShdw blurRad="330200" dist="215900" dir="6900000" sx="81000" sy="81000" algn="t" rotWithShape="0">
              <a:prstClr val="black">
                <a:alpha val="49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1463339" y="1072758"/>
              <a:ext cx="1546058" cy="1546058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484232" y="1093651"/>
              <a:ext cx="1504273" cy="15042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rgbClr val="C5C5C5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77"/>
            </a:p>
          </p:txBody>
        </p:sp>
      </p:grpSp>
      <p:sp>
        <p:nvSpPr>
          <p:cNvPr id="67" name="椭圆 66"/>
          <p:cNvSpPr/>
          <p:nvPr/>
        </p:nvSpPr>
        <p:spPr>
          <a:xfrm>
            <a:off x="5908256" y="3579296"/>
            <a:ext cx="459903" cy="47340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728" tIns="44864" rIns="89728" bIns="44864" rtlCol="0" anchor="ctr"/>
          <a:lstStyle/>
          <a:p>
            <a:pPr algn="ctr"/>
            <a:endParaRPr lang="zh-CN" altLang="en-US" sz="877"/>
          </a:p>
        </p:txBody>
      </p:sp>
      <p:grpSp>
        <p:nvGrpSpPr>
          <p:cNvPr id="2051" name="组合 2050"/>
          <p:cNvGrpSpPr/>
          <p:nvPr/>
        </p:nvGrpSpPr>
        <p:grpSpPr>
          <a:xfrm>
            <a:off x="3422203" y="1134233"/>
            <a:ext cx="2448371" cy="3393595"/>
            <a:chOff x="3365268" y="1116367"/>
            <a:chExt cx="2520280" cy="3668014"/>
          </a:xfrm>
        </p:grpSpPr>
        <p:pic>
          <p:nvPicPr>
            <p:cNvPr id="4" name="Picture 46" descr="iPhone6_mockup_front_white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268" y="1116367"/>
              <a:ext cx="2520280" cy="3668014"/>
            </a:xfrm>
            <a:prstGeom prst="rect">
              <a:avLst/>
            </a:prstGeom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4573" y="1620423"/>
              <a:ext cx="1524154" cy="2592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049" name="组合 2048"/>
          <p:cNvGrpSpPr/>
          <p:nvPr/>
        </p:nvGrpSpPr>
        <p:grpSpPr>
          <a:xfrm>
            <a:off x="6574681" y="1443643"/>
            <a:ext cx="1273717" cy="2654797"/>
            <a:chOff x="6713191" y="1509563"/>
            <a:chExt cx="1311127" cy="2654800"/>
          </a:xfrm>
        </p:grpSpPr>
        <p:sp>
          <p:nvSpPr>
            <p:cNvPr id="80" name="TextBox 79"/>
            <p:cNvSpPr txBox="1"/>
            <p:nvPr/>
          </p:nvSpPr>
          <p:spPr>
            <a:xfrm>
              <a:off x="6713191" y="1749682"/>
              <a:ext cx="1311127" cy="319632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727614" y="1509563"/>
              <a:ext cx="1008112" cy="269882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713191" y="2804363"/>
              <a:ext cx="1311127" cy="319632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727615" y="2571750"/>
              <a:ext cx="1008112" cy="269882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713191" y="3844731"/>
              <a:ext cx="1311127" cy="319632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727615" y="3612118"/>
              <a:ext cx="1008112" cy="269882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2048" name="组合 2047"/>
          <p:cNvGrpSpPr/>
          <p:nvPr/>
        </p:nvGrpSpPr>
        <p:grpSpPr>
          <a:xfrm>
            <a:off x="1112153" y="1504625"/>
            <a:ext cx="1476093" cy="2616506"/>
            <a:chOff x="824932" y="1570544"/>
            <a:chExt cx="1519446" cy="2616511"/>
          </a:xfrm>
        </p:grpSpPr>
        <p:sp>
          <p:nvSpPr>
            <p:cNvPr id="86" name="TextBox 85"/>
            <p:cNvSpPr txBox="1"/>
            <p:nvPr/>
          </p:nvSpPr>
          <p:spPr>
            <a:xfrm>
              <a:off x="824932" y="1833186"/>
              <a:ext cx="1519446" cy="319633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331640" y="1570544"/>
              <a:ext cx="1008112" cy="26988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96940" y="2805428"/>
              <a:ext cx="1447438" cy="319633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331640" y="2587805"/>
              <a:ext cx="1008112" cy="26988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000462" y="3867422"/>
              <a:ext cx="1343916" cy="319633"/>
            </a:xfrm>
            <a:prstGeom prst="rect">
              <a:avLst/>
            </a:prstGeom>
            <a:noFill/>
          </p:spPr>
          <p:txBody>
            <a:bodyPr wrap="square" lIns="59366" tIns="29683" rIns="59366" bIns="29683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64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您的内容打在这里，或者通过您的内容打在这里，或者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331640" y="3634809"/>
              <a:ext cx="1008112" cy="269883"/>
            </a:xfrm>
            <a:prstGeom prst="rect">
              <a:avLst/>
            </a:prstGeom>
            <a:noFill/>
          </p:spPr>
          <p:txBody>
            <a:bodyPr wrap="square" lIns="59366" tIns="0" rIns="59366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6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054" name="TextBox 2053"/>
          <p:cNvSpPr txBox="1"/>
          <p:nvPr/>
        </p:nvSpPr>
        <p:spPr>
          <a:xfrm>
            <a:off x="2950983" y="1589901"/>
            <a:ext cx="459903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Humnst777 BlkCn BT" panose="020B0803030504020204" pitchFamily="34" charset="0"/>
              </a:rPr>
              <a:t>01</a:t>
            </a:r>
            <a:endParaRPr lang="zh-CN" altLang="en-US" sz="2013" dirty="0">
              <a:solidFill>
                <a:schemeClr val="bg1"/>
              </a:solidFill>
              <a:latin typeface="Humnst777 BlkCn BT" panose="020B0803030504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935586" y="2618505"/>
            <a:ext cx="459903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02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947119" y="3594333"/>
            <a:ext cx="459903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03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928099" y="3601459"/>
            <a:ext cx="459903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06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924327" y="2640151"/>
            <a:ext cx="459903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05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923709" y="1567227"/>
            <a:ext cx="459903" cy="400369"/>
          </a:xfrm>
          <a:prstGeom prst="rect">
            <a:avLst/>
          </a:prstGeom>
          <a:noFill/>
        </p:spPr>
        <p:txBody>
          <a:bodyPr wrap="square" lIns="89728" tIns="44864" rIns="89728" bIns="44864" rtlCol="0">
            <a:spAutoFit/>
          </a:bodyPr>
          <a:lstStyle/>
          <a:p>
            <a:r>
              <a:rPr lang="en-US" altLang="zh-CN" sz="2013" dirty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04</a:t>
            </a:r>
            <a:endParaRPr lang="zh-CN" altLang="en-US" sz="2013" dirty="0">
              <a:solidFill>
                <a:schemeClr val="bg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V="1">
            <a:off x="553691" y="651408"/>
            <a:ext cx="7796288" cy="34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reeform 6"/>
          <p:cNvSpPr>
            <a:spLocks noEditPoints="1"/>
          </p:cNvSpPr>
          <p:nvPr/>
        </p:nvSpPr>
        <p:spPr bwMode="auto">
          <a:xfrm>
            <a:off x="8349979" y="334172"/>
            <a:ext cx="310355" cy="320635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7328" tIns="33664" rIns="67328" bIns="33664" numCol="1" anchor="t" anchorCtr="0" compatLnSpc="1">
            <a:prstTxWarp prst="textNoShape">
              <a:avLst/>
            </a:prstTxWarp>
          </a:bodyPr>
          <a:lstStyle/>
          <a:p>
            <a:endParaRPr lang="zh-CN" altLang="en-US" sz="877"/>
          </a:p>
        </p:txBody>
      </p:sp>
      <p:sp>
        <p:nvSpPr>
          <p:cNvPr id="72" name="TextBox 71"/>
          <p:cNvSpPr txBox="1"/>
          <p:nvPr/>
        </p:nvSpPr>
        <p:spPr>
          <a:xfrm>
            <a:off x="971888" y="259164"/>
            <a:ext cx="1573473" cy="214878"/>
          </a:xfrm>
          <a:prstGeom prst="rect">
            <a:avLst/>
          </a:prstGeom>
          <a:noFill/>
        </p:spPr>
        <p:txBody>
          <a:bodyPr wrap="square" lIns="79132" tIns="39566" rIns="79132" bIns="39566" rtlCol="0">
            <a:spAutoFit/>
          </a:bodyPr>
          <a:lstStyle/>
          <a:p>
            <a:r>
              <a:rPr lang="zh-CN" altLang="en-US" sz="8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工作阶段</a:t>
            </a:r>
            <a:endParaRPr lang="zh-CN" altLang="en-US" sz="129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691360" y="280770"/>
            <a:ext cx="263853" cy="271567"/>
            <a:chOff x="848004" y="393400"/>
            <a:chExt cx="406366" cy="418246"/>
          </a:xfrm>
          <a:effectLst>
            <a:outerShdw blurRad="165100" dist="38100" dir="6960000" sx="98000" sy="98000" algn="t" rotWithShape="0">
              <a:prstClr val="black">
                <a:alpha val="34000"/>
              </a:prstClr>
            </a:outerShdw>
          </a:effectLst>
        </p:grpSpPr>
        <p:grpSp>
          <p:nvGrpSpPr>
            <p:cNvPr id="74" name="组合 73"/>
            <p:cNvGrpSpPr/>
            <p:nvPr/>
          </p:nvGrpSpPr>
          <p:grpSpPr>
            <a:xfrm>
              <a:off x="848004" y="393400"/>
              <a:ext cx="406366" cy="418246"/>
              <a:chOff x="848005" y="369553"/>
              <a:chExt cx="406366" cy="418246"/>
            </a:xfrm>
          </p:grpSpPr>
          <p:sp>
            <p:nvSpPr>
              <p:cNvPr id="76" name="椭圆 75"/>
              <p:cNvSpPr/>
              <p:nvPr/>
            </p:nvSpPr>
            <p:spPr>
              <a:xfrm>
                <a:off x="848005" y="369553"/>
                <a:ext cx="406366" cy="41824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>
                <a:outerShdw blurRad="635000" dist="762000" dir="7800000" sx="88000" sy="88000" algn="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856799" y="378604"/>
                <a:ext cx="388778" cy="4001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rgbClr val="FEFEFE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77"/>
              </a:p>
            </p:txBody>
          </p:sp>
        </p:grpSp>
        <p:sp>
          <p:nvSpPr>
            <p:cNvPr id="75" name="椭圆 74"/>
            <p:cNvSpPr/>
            <p:nvPr/>
          </p:nvSpPr>
          <p:spPr>
            <a:xfrm>
              <a:off x="907857" y="455002"/>
              <a:ext cx="286661" cy="295042"/>
            </a:xfrm>
            <a:prstGeom prst="ellipse">
              <a:avLst/>
            </a:prstGeom>
            <a:gradFill flip="none" rotWithShape="1">
              <a:gsLst>
                <a:gs pos="0">
                  <a:srgbClr val="F20000"/>
                </a:gs>
                <a:gs pos="100000">
                  <a:srgbClr val="F11B1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64" rIns="0" bIns="33664" rtlCol="0" anchor="ctr"/>
            <a:lstStyle/>
            <a:p>
              <a:pPr algn="ctr"/>
              <a:endParaRPr lang="zh-CN" altLang="en-US" sz="2337" dirty="0">
                <a:solidFill>
                  <a:schemeClr val="bg1"/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657324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"/>
                            </p:stCondLst>
                            <p:childTnLst>
                              <p:par>
                                <p:cTn id="3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"/>
                            </p:stCondLst>
                            <p:childTnLst>
                              <p:par>
                                <p:cTn id="52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100"/>
                            </p:stCondLst>
                            <p:childTnLst>
                              <p:par>
                                <p:cTn id="6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600"/>
                            </p:stCondLst>
                            <p:childTnLst>
                              <p:par>
                                <p:cTn id="7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100"/>
                            </p:stCondLst>
                            <p:childTnLst>
                              <p:par>
                                <p:cTn id="9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600"/>
                            </p:stCondLst>
                            <p:childTnLst>
                              <p:par>
                                <p:cTn id="10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1" grpId="0" animBg="1"/>
      <p:bldP spid="55" grpId="0" animBg="1"/>
      <p:bldP spid="59" grpId="0" animBg="1"/>
      <p:bldP spid="63" grpId="0" animBg="1"/>
      <p:bldP spid="67" grpId="0" animBg="1"/>
      <p:bldP spid="2054" grpId="0"/>
      <p:bldP spid="101" grpId="0"/>
      <p:bldP spid="102" grpId="0"/>
      <p:bldP spid="103" grpId="0"/>
      <p:bldP spid="104" grpId="0"/>
      <p:bldP spid="105" grpId="0"/>
      <p:bldP spid="71" grpId="0" animBg="1"/>
      <p:bldP spid="7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3835</Words>
  <Application>Microsoft Office PowerPoint</Application>
  <PresentationFormat>全屏显示(16:9)</PresentationFormat>
  <Paragraphs>409</Paragraphs>
  <Slides>28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>第一PPT</dc:creator>
  <cp:keywords>www.1ppt.com</cp:keywords>
  <cp:lastModifiedBy>Windows User</cp:lastModifiedBy>
  <cp:revision>20</cp:revision>
  <dcterms:created xsi:type="dcterms:W3CDTF">2016-12-25T02:27:54Z</dcterms:created>
  <dcterms:modified xsi:type="dcterms:W3CDTF">2019-03-16T04:42:31Z</dcterms:modified>
</cp:coreProperties>
</file>