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6" r:id="rId1"/>
    <p:sldMasterId id="2147483996" r:id="rId2"/>
  </p:sldMasterIdLst>
  <p:notesMasterIdLst>
    <p:notesMasterId r:id="rId30"/>
  </p:notesMasterIdLst>
  <p:handoutMasterIdLst>
    <p:handoutMasterId r:id="rId31"/>
  </p:handoutMasterIdLst>
  <p:sldIdLst>
    <p:sldId id="3170" r:id="rId3"/>
    <p:sldId id="3157" r:id="rId4"/>
    <p:sldId id="3158" r:id="rId5"/>
    <p:sldId id="3151" r:id="rId6"/>
    <p:sldId id="3137" r:id="rId7"/>
    <p:sldId id="3138" r:id="rId8"/>
    <p:sldId id="3162" r:id="rId9"/>
    <p:sldId id="3163" r:id="rId10"/>
    <p:sldId id="3167" r:id="rId11"/>
    <p:sldId id="3139" r:id="rId12"/>
    <p:sldId id="3140" r:id="rId13"/>
    <p:sldId id="3164" r:id="rId14"/>
    <p:sldId id="3149" r:id="rId15"/>
    <p:sldId id="3150" r:id="rId16"/>
    <p:sldId id="3168" r:id="rId17"/>
    <p:sldId id="3166" r:id="rId18"/>
    <p:sldId id="3141" r:id="rId19"/>
    <p:sldId id="3142" r:id="rId20"/>
    <p:sldId id="3143" r:id="rId21"/>
    <p:sldId id="3144" r:id="rId22"/>
    <p:sldId id="3165" r:id="rId23"/>
    <p:sldId id="3169" r:id="rId24"/>
    <p:sldId id="3145" r:id="rId25"/>
    <p:sldId id="3146" r:id="rId26"/>
    <p:sldId id="3147" r:id="rId27"/>
    <p:sldId id="3171" r:id="rId28"/>
    <p:sldId id="3172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1D6DC2"/>
    <a:srgbClr val="08B689"/>
    <a:srgbClr val="79B50F"/>
    <a:srgbClr val="09B0DE"/>
    <a:srgbClr val="6669D2"/>
    <a:srgbClr val="33BE9B"/>
    <a:srgbClr val="33FCC4"/>
    <a:srgbClr val="42D2FB"/>
    <a:srgbClr val="A78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02" autoAdjust="0"/>
    <p:restoredTop sz="92986" autoAdjust="0"/>
  </p:normalViewPr>
  <p:slideViewPr>
    <p:cSldViewPr>
      <p:cViewPr>
        <p:scale>
          <a:sx n="50" d="100"/>
          <a:sy n="50" d="100"/>
        </p:scale>
        <p:origin x="-342" y="-133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86-4309-8364-2D6E5339175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86-4309-8364-2D6E533917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686-4309-8364-2D6E5339175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686-4309-8364-2D6E5339175E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686-4309-8364-2D6E5339175E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686-4309-8364-2D6E53391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788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575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455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002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200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253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0225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9624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8891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663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900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986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259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9552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987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395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728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4011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86D78-31DF-493B-968A-39C1B250695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124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683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832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935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50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671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976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470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06512E57-95F0-4912-AC44-F2D43C571B9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96A97911-2034-46D6-AA50-87A8D7B23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24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58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738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702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93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529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460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02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688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6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45741" y="2129614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56649" y="2129614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5349" y="4349635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6451" y="4349636"/>
            <a:ext cx="4142259" cy="21547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67554" y="2129613"/>
            <a:ext cx="2789411" cy="43747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75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31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460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806395" y="1521416"/>
            <a:ext cx="2054720" cy="205407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Picture Placeholder 13"/>
          <p:cNvSpPr>
            <a:spLocks noGrp="1" noChangeAspect="1"/>
          </p:cNvSpPr>
          <p:nvPr>
            <p:ph type="pic" sz="quarter" idx="19"/>
          </p:nvPr>
        </p:nvSpPr>
        <p:spPr>
          <a:xfrm>
            <a:off x="6430214" y="1521416"/>
            <a:ext cx="2054720" cy="205407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Picture Placeholder 13"/>
          <p:cNvSpPr>
            <a:spLocks noGrp="1" noChangeAspect="1"/>
          </p:cNvSpPr>
          <p:nvPr>
            <p:ph type="pic" sz="quarter" idx="20"/>
          </p:nvPr>
        </p:nvSpPr>
        <p:spPr>
          <a:xfrm>
            <a:off x="4377327" y="3575488"/>
            <a:ext cx="2054720" cy="205407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13"/>
          <p:cNvSpPr>
            <a:spLocks noGrp="1" noChangeAspect="1"/>
          </p:cNvSpPr>
          <p:nvPr>
            <p:ph type="pic" sz="quarter" idx="21"/>
          </p:nvPr>
        </p:nvSpPr>
        <p:spPr>
          <a:xfrm>
            <a:off x="9996346" y="3575488"/>
            <a:ext cx="2054720" cy="205407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97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89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8925"/>
            <a:ext cx="11572875" cy="1206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8089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39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30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343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112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93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9" r:id="rId3"/>
    <p:sldLayoutId id="2147483990" r:id="rId4"/>
    <p:sldLayoutId id="2147483995" r:id="rId5"/>
    <p:sldLayoutId id="2147483991" r:id="rId6"/>
    <p:sldLayoutId id="2147483992" r:id="rId7"/>
    <p:sldLayoutId id="2147483993" r:id="rId8"/>
    <p:sldLayoutId id="2147483994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8892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2.wdp"/><Relationship Id="rId11" Type="http://schemas.openxmlformats.org/officeDocument/2006/relationships/image" Target="../media/image6.jpeg"/><Relationship Id="rId5" Type="http://schemas.openxmlformats.org/officeDocument/2006/relationships/image" Target="../media/image2.png"/><Relationship Id="rId10" Type="http://schemas.openxmlformats.org/officeDocument/2006/relationships/image" Target="../media/image5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6" Type="http://schemas.microsoft.com/office/2007/relationships/hdphoto" Target="../media/hdphoto2.wdp"/><Relationship Id="rId11" Type="http://schemas.openxmlformats.org/officeDocument/2006/relationships/image" Target="../media/image6.jpeg"/><Relationship Id="rId5" Type="http://schemas.openxmlformats.org/officeDocument/2006/relationships/image" Target="../media/image2.png"/><Relationship Id="rId10" Type="http://schemas.openxmlformats.org/officeDocument/2006/relationships/image" Target="../media/image5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17588" y="746"/>
            <a:ext cx="1986704" cy="993096"/>
          </a:xfrm>
          <a:custGeom>
            <a:avLst/>
            <a:gdLst>
              <a:gd name="connsiteX0" fmla="*/ 0 w 1413135"/>
              <a:gd name="connsiteY0" fmla="*/ 0 h 706385"/>
              <a:gd name="connsiteX1" fmla="*/ 1413135 w 1413135"/>
              <a:gd name="connsiteY1" fmla="*/ 0 h 706385"/>
              <a:gd name="connsiteX2" fmla="*/ 690511 w 1413135"/>
              <a:gd name="connsiteY2" fmla="*/ 706385 h 706385"/>
              <a:gd name="connsiteX3" fmla="*/ 0 w 1413135"/>
              <a:gd name="connsiteY3" fmla="*/ 0 h 70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3135" h="706385">
                <a:moveTo>
                  <a:pt x="0" y="0"/>
                </a:moveTo>
                <a:lnTo>
                  <a:pt x="1413135" y="0"/>
                </a:lnTo>
                <a:lnTo>
                  <a:pt x="690511" y="7063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86316" y="745"/>
            <a:ext cx="3607510" cy="4321881"/>
          </a:xfrm>
          <a:custGeom>
            <a:avLst/>
            <a:gdLst>
              <a:gd name="connsiteX0" fmla="*/ 468300 w 2566009"/>
              <a:gd name="connsiteY0" fmla="*/ 0 h 3074138"/>
              <a:gd name="connsiteX1" fmla="*/ 2566009 w 2566009"/>
              <a:gd name="connsiteY1" fmla="*/ 0 h 3074138"/>
              <a:gd name="connsiteX2" fmla="*/ 2566009 w 2566009"/>
              <a:gd name="connsiteY2" fmla="*/ 3065886 h 3074138"/>
              <a:gd name="connsiteX3" fmla="*/ 2557567 w 2566009"/>
              <a:gd name="connsiteY3" fmla="*/ 3074138 h 3074138"/>
              <a:gd name="connsiteX4" fmla="*/ 0 w 2566009"/>
              <a:gd name="connsiteY4" fmla="*/ 457776 h 3074138"/>
              <a:gd name="connsiteX5" fmla="*/ 468300 w 2566009"/>
              <a:gd name="connsiteY5" fmla="*/ 0 h 307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6009" h="3074138">
                <a:moveTo>
                  <a:pt x="468300" y="0"/>
                </a:moveTo>
                <a:lnTo>
                  <a:pt x="2566009" y="0"/>
                </a:lnTo>
                <a:lnTo>
                  <a:pt x="2566009" y="3065886"/>
                </a:lnTo>
                <a:lnTo>
                  <a:pt x="2557567" y="3074138"/>
                </a:lnTo>
                <a:lnTo>
                  <a:pt x="0" y="457776"/>
                </a:lnTo>
                <a:lnTo>
                  <a:pt x="468300" y="0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7408" y="134204"/>
            <a:ext cx="1931063" cy="1932284"/>
          </a:xfrm>
          <a:custGeom>
            <a:avLst/>
            <a:gdLst>
              <a:gd name="connsiteX0" fmla="*/ 675477 w 1373558"/>
              <a:gd name="connsiteY0" fmla="*/ 0 h 1374427"/>
              <a:gd name="connsiteX1" fmla="*/ 1373558 w 1373558"/>
              <a:gd name="connsiteY1" fmla="*/ 714129 h 1374427"/>
              <a:gd name="connsiteX2" fmla="*/ 698081 w 1373558"/>
              <a:gd name="connsiteY2" fmla="*/ 1374427 h 1374427"/>
              <a:gd name="connsiteX3" fmla="*/ 0 w 1373558"/>
              <a:gd name="connsiteY3" fmla="*/ 660298 h 1374427"/>
              <a:gd name="connsiteX4" fmla="*/ 675477 w 1373558"/>
              <a:gd name="connsiteY4" fmla="*/ 0 h 13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3558" h="1374427">
                <a:moveTo>
                  <a:pt x="675477" y="0"/>
                </a:moveTo>
                <a:lnTo>
                  <a:pt x="1373558" y="714129"/>
                </a:lnTo>
                <a:lnTo>
                  <a:pt x="698081" y="1374427"/>
                </a:lnTo>
                <a:lnTo>
                  <a:pt x="0" y="660298"/>
                </a:lnTo>
                <a:lnTo>
                  <a:pt x="675477" y="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11435" y="794165"/>
            <a:ext cx="2856055" cy="2856055"/>
          </a:xfrm>
          <a:custGeom>
            <a:avLst/>
            <a:gdLst>
              <a:gd name="connsiteX0" fmla="*/ 1027293 w 2031501"/>
              <a:gd name="connsiteY0" fmla="*/ 0 h 2031501"/>
              <a:gd name="connsiteX1" fmla="*/ 2031501 w 2031501"/>
              <a:gd name="connsiteY1" fmla="*/ 1027293 h 2031501"/>
              <a:gd name="connsiteX2" fmla="*/ 1004208 w 2031501"/>
              <a:gd name="connsiteY2" fmla="*/ 2031501 h 2031501"/>
              <a:gd name="connsiteX3" fmla="*/ 0 w 2031501"/>
              <a:gd name="connsiteY3" fmla="*/ 1004208 h 2031501"/>
              <a:gd name="connsiteX4" fmla="*/ 1027293 w 2031501"/>
              <a:gd name="connsiteY4" fmla="*/ 0 h 2031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501" h="2031501">
                <a:moveTo>
                  <a:pt x="1027293" y="0"/>
                </a:moveTo>
                <a:lnTo>
                  <a:pt x="2031501" y="1027293"/>
                </a:lnTo>
                <a:lnTo>
                  <a:pt x="1004208" y="2031501"/>
                </a:lnTo>
                <a:lnTo>
                  <a:pt x="0" y="1004208"/>
                </a:lnTo>
                <a:lnTo>
                  <a:pt x="1027293" y="0"/>
                </a:lnTo>
                <a:close/>
              </a:path>
            </a:pathLst>
          </a:cu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7774" y="1162839"/>
            <a:ext cx="872741" cy="872741"/>
          </a:xfrm>
          <a:custGeom>
            <a:avLst/>
            <a:gdLst>
              <a:gd name="connsiteX0" fmla="*/ 313915 w 620777"/>
              <a:gd name="connsiteY0" fmla="*/ 0 h 620777"/>
              <a:gd name="connsiteX1" fmla="*/ 620777 w 620777"/>
              <a:gd name="connsiteY1" fmla="*/ 313915 h 620777"/>
              <a:gd name="connsiteX2" fmla="*/ 306861 w 620777"/>
              <a:gd name="connsiteY2" fmla="*/ 620777 h 620777"/>
              <a:gd name="connsiteX3" fmla="*/ 0 w 620777"/>
              <a:gd name="connsiteY3" fmla="*/ 306861 h 620777"/>
              <a:gd name="connsiteX4" fmla="*/ 313915 w 620777"/>
              <a:gd name="connsiteY4" fmla="*/ 0 h 62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0777" h="620777">
                <a:moveTo>
                  <a:pt x="313915" y="0"/>
                </a:moveTo>
                <a:lnTo>
                  <a:pt x="620777" y="313915"/>
                </a:lnTo>
                <a:lnTo>
                  <a:pt x="306861" y="620777"/>
                </a:lnTo>
                <a:lnTo>
                  <a:pt x="0" y="306861"/>
                </a:lnTo>
                <a:lnTo>
                  <a:pt x="313915" y="0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/>
        </p:nvSpPr>
        <p:spPr>
          <a:xfrm rot="2685974">
            <a:off x="10941191" y="2657969"/>
            <a:ext cx="1285540" cy="1285540"/>
          </a:xfrm>
          <a:prstGeom prst="rect">
            <a:avLst/>
          </a:prstGeom>
          <a:solidFill>
            <a:srgbClr val="3C9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5" name="矩形 14"/>
          <p:cNvSpPr/>
          <p:nvPr/>
        </p:nvSpPr>
        <p:spPr>
          <a:xfrm rot="2685974">
            <a:off x="9197183" y="3408585"/>
            <a:ext cx="462575" cy="462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6" name="矩形 15"/>
          <p:cNvSpPr/>
          <p:nvPr/>
        </p:nvSpPr>
        <p:spPr>
          <a:xfrm rot="2657183">
            <a:off x="7575660" y="1886812"/>
            <a:ext cx="676964" cy="5716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7" name="矩形 16"/>
          <p:cNvSpPr/>
          <p:nvPr/>
        </p:nvSpPr>
        <p:spPr>
          <a:xfrm rot="2685974">
            <a:off x="6377722" y="1413710"/>
            <a:ext cx="359487" cy="35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8" name="矩形 17"/>
          <p:cNvSpPr/>
          <p:nvPr/>
        </p:nvSpPr>
        <p:spPr>
          <a:xfrm rot="2685974">
            <a:off x="6347106" y="779394"/>
            <a:ext cx="174268" cy="1742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9" name="矩形 18"/>
          <p:cNvSpPr/>
          <p:nvPr/>
        </p:nvSpPr>
        <p:spPr>
          <a:xfrm rot="2685974">
            <a:off x="12934711" y="3829271"/>
            <a:ext cx="174268" cy="17426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20" name="矩形 19"/>
          <p:cNvSpPr/>
          <p:nvPr/>
        </p:nvSpPr>
        <p:spPr>
          <a:xfrm rot="2731766">
            <a:off x="7910435" y="2597083"/>
            <a:ext cx="1115261" cy="1130952"/>
          </a:xfrm>
          <a:prstGeom prst="rect">
            <a:avLst/>
          </a:prstGeom>
          <a:solidFill>
            <a:srgbClr val="3C9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21" name="矩形 20"/>
          <p:cNvSpPr/>
          <p:nvPr/>
        </p:nvSpPr>
        <p:spPr>
          <a:xfrm rot="2685974">
            <a:off x="7326782" y="3358029"/>
            <a:ext cx="462575" cy="462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22" name="矩形 21"/>
          <p:cNvSpPr/>
          <p:nvPr/>
        </p:nvSpPr>
        <p:spPr>
          <a:xfrm rot="2685974">
            <a:off x="6919807" y="3502182"/>
            <a:ext cx="174268" cy="17426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23" name="任意多边形 22"/>
          <p:cNvSpPr/>
          <p:nvPr/>
        </p:nvSpPr>
        <p:spPr>
          <a:xfrm rot="2680233">
            <a:off x="7110981" y="5138092"/>
            <a:ext cx="7582508" cy="6676898"/>
          </a:xfrm>
          <a:custGeom>
            <a:avLst/>
            <a:gdLst>
              <a:gd name="connsiteX0" fmla="*/ 0 w 5393410"/>
              <a:gd name="connsiteY0" fmla="*/ 0 h 4749253"/>
              <a:gd name="connsiteX1" fmla="*/ 4406292 w 5393410"/>
              <a:gd name="connsiteY1" fmla="*/ 0 h 4749253"/>
              <a:gd name="connsiteX2" fmla="*/ 5393410 w 5393410"/>
              <a:gd name="connsiteY2" fmla="*/ 998536 h 4749253"/>
              <a:gd name="connsiteX3" fmla="*/ 1599309 w 5393410"/>
              <a:gd name="connsiteY3" fmla="*/ 4749253 h 4749253"/>
              <a:gd name="connsiteX4" fmla="*/ 0 w 5393410"/>
              <a:gd name="connsiteY4" fmla="*/ 4749253 h 474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3410" h="4749253">
                <a:moveTo>
                  <a:pt x="0" y="0"/>
                </a:moveTo>
                <a:lnTo>
                  <a:pt x="4406292" y="0"/>
                </a:lnTo>
                <a:lnTo>
                  <a:pt x="5393410" y="998536"/>
                </a:lnTo>
                <a:lnTo>
                  <a:pt x="1599309" y="4749253"/>
                </a:lnTo>
                <a:lnTo>
                  <a:pt x="0" y="4749253"/>
                </a:lnTo>
                <a:close/>
              </a:path>
            </a:pathLst>
          </a:custGeom>
          <a:solidFill>
            <a:srgbClr val="40D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cxnSp>
        <p:nvCxnSpPr>
          <p:cNvPr id="24" name="直接连接符 23"/>
          <p:cNvCxnSpPr/>
          <p:nvPr/>
        </p:nvCxnSpPr>
        <p:spPr>
          <a:xfrm>
            <a:off x="10547363" y="3793618"/>
            <a:ext cx="4411161" cy="430526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254345" y="3836023"/>
            <a:ext cx="4294957" cy="4313861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323937" y="8161656"/>
            <a:ext cx="4411161" cy="430526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00839" y="2808555"/>
            <a:ext cx="24721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2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itchFamily="34" charset="-122"/>
              </a:rPr>
              <a:t>20XX</a:t>
            </a:r>
            <a:endParaRPr lang="zh-CN" altLang="en-US" sz="11200" dirty="0">
              <a:solidFill>
                <a:schemeClr val="accent1"/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8421" y="4316037"/>
            <a:ext cx="8602962" cy="784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</a:t>
            </a:r>
            <a:r>
              <a:rPr lang="zh-CN" altLang="en-US" sz="4499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色简洁工</a:t>
            </a:r>
            <a:r>
              <a:rPr lang="zh-CN" altLang="en-US" sz="449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作总</a:t>
            </a:r>
            <a:r>
              <a:rPr lang="zh-CN" altLang="en-US" sz="4499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</a:t>
            </a:r>
            <a:r>
              <a:rPr lang="en-US" altLang="zh-CN" sz="4499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99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499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98421" y="5584407"/>
            <a:ext cx="2210862" cy="3953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196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969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969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96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96900" y="5071310"/>
            <a:ext cx="5803900" cy="1504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596900" y="5076884"/>
            <a:ext cx="5801488" cy="506174"/>
          </a:xfrm>
          <a:prstGeom prst="rect">
            <a:avLst/>
          </a:prstGeom>
          <a:solidFill>
            <a:srgbClr val="3C9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531">
              <a:solidFill>
                <a:srgbClr val="1557A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96900" y="5124637"/>
            <a:ext cx="5820824" cy="43845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zh-CN" altLang="en-US" sz="224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    会议报告    商务演示    工作计划</a:t>
            </a:r>
          </a:p>
        </p:txBody>
      </p:sp>
    </p:spTree>
    <p:extLst>
      <p:ext uri="{BB962C8B-B14F-4D97-AF65-F5344CB8AC3E}">
        <p14:creationId xmlns:p14="http://schemas.microsoft.com/office/powerpoint/2010/main" val="45032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7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3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800"/>
                            </p:stCondLst>
                            <p:childTnLst>
                              <p:par>
                                <p:cTn id="1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3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/>
      <p:bldP spid="28" grpId="0"/>
      <p:bldP spid="29" grpId="0"/>
      <p:bldP spid="31" grpId="0" animBg="1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82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01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22"/>
          <p:cNvSpPr/>
          <p:nvPr/>
        </p:nvSpPr>
        <p:spPr>
          <a:xfrm>
            <a:off x="353" y="202"/>
            <a:ext cx="12858044" cy="38761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9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901412" y="4134132"/>
            <a:ext cx="1227698" cy="1397342"/>
            <a:chOff x="727309" y="3451411"/>
            <a:chExt cx="872891" cy="993808"/>
          </a:xfrm>
        </p:grpSpPr>
        <p:sp>
          <p:nvSpPr>
            <p:cNvPr id="25" name="Freeform 63"/>
            <p:cNvSpPr>
              <a:spLocks noChangeAspect="1"/>
            </p:cNvSpPr>
            <p:nvPr/>
          </p:nvSpPr>
          <p:spPr bwMode="auto">
            <a:xfrm>
              <a:off x="871732" y="3602228"/>
              <a:ext cx="584043" cy="566757"/>
            </a:xfrm>
            <a:custGeom>
              <a:avLst/>
              <a:gdLst>
                <a:gd name="T0" fmla="*/ 244 w 312"/>
                <a:gd name="T1" fmla="*/ 0 h 303"/>
                <a:gd name="T2" fmla="*/ 209 w 312"/>
                <a:gd name="T3" fmla="*/ 12 h 303"/>
                <a:gd name="T4" fmla="*/ 181 w 312"/>
                <a:gd name="T5" fmla="*/ 49 h 303"/>
                <a:gd name="T6" fmla="*/ 198 w 312"/>
                <a:gd name="T7" fmla="*/ 112 h 303"/>
                <a:gd name="T8" fmla="*/ 195 w 312"/>
                <a:gd name="T9" fmla="*/ 112 h 303"/>
                <a:gd name="T10" fmla="*/ 177 w 312"/>
                <a:gd name="T11" fmla="*/ 92 h 303"/>
                <a:gd name="T12" fmla="*/ 92 w 312"/>
                <a:gd name="T13" fmla="*/ 177 h 303"/>
                <a:gd name="T14" fmla="*/ 71 w 312"/>
                <a:gd name="T15" fmla="*/ 174 h 303"/>
                <a:gd name="T16" fmla="*/ 29 w 312"/>
                <a:gd name="T17" fmla="*/ 192 h 303"/>
                <a:gd name="T18" fmla="*/ 7 w 312"/>
                <a:gd name="T19" fmla="*/ 255 h 303"/>
                <a:gd name="T20" fmla="*/ 14 w 312"/>
                <a:gd name="T21" fmla="*/ 266 h 303"/>
                <a:gd name="T22" fmla="*/ 14 w 312"/>
                <a:gd name="T23" fmla="*/ 266 h 303"/>
                <a:gd name="T24" fmla="*/ 53 w 312"/>
                <a:gd name="T25" fmla="*/ 228 h 303"/>
                <a:gd name="T26" fmla="*/ 80 w 312"/>
                <a:gd name="T27" fmla="*/ 255 h 303"/>
                <a:gd name="T28" fmla="*/ 40 w 312"/>
                <a:gd name="T29" fmla="*/ 296 h 303"/>
                <a:gd name="T30" fmla="*/ 70 w 312"/>
                <a:gd name="T31" fmla="*/ 303 h 303"/>
                <a:gd name="T32" fmla="*/ 100 w 312"/>
                <a:gd name="T33" fmla="*/ 295 h 303"/>
                <a:gd name="T34" fmla="*/ 134 w 312"/>
                <a:gd name="T35" fmla="*/ 244 h 303"/>
                <a:gd name="T36" fmla="*/ 116 w 312"/>
                <a:gd name="T37" fmla="*/ 191 h 303"/>
                <a:gd name="T38" fmla="*/ 118 w 312"/>
                <a:gd name="T39" fmla="*/ 190 h 303"/>
                <a:gd name="T40" fmla="*/ 138 w 312"/>
                <a:gd name="T41" fmla="*/ 209 h 303"/>
                <a:gd name="T42" fmla="*/ 222 w 312"/>
                <a:gd name="T43" fmla="*/ 126 h 303"/>
                <a:gd name="T44" fmla="*/ 245 w 312"/>
                <a:gd name="T45" fmla="*/ 129 h 303"/>
                <a:gd name="T46" fmla="*/ 256 w 312"/>
                <a:gd name="T47" fmla="*/ 127 h 303"/>
                <a:gd name="T48" fmla="*/ 298 w 312"/>
                <a:gd name="T49" fmla="*/ 97 h 303"/>
                <a:gd name="T50" fmla="*/ 302 w 312"/>
                <a:gd name="T51" fmla="*/ 34 h 303"/>
                <a:gd name="T52" fmla="*/ 260 w 312"/>
                <a:gd name="T53" fmla="*/ 75 h 303"/>
                <a:gd name="T54" fmla="*/ 234 w 312"/>
                <a:gd name="T55" fmla="*/ 48 h 303"/>
                <a:gd name="T56" fmla="*/ 274 w 312"/>
                <a:gd name="T57" fmla="*/ 7 h 303"/>
                <a:gd name="T58" fmla="*/ 244 w 312"/>
                <a:gd name="T59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2" h="303">
                  <a:moveTo>
                    <a:pt x="244" y="0"/>
                  </a:moveTo>
                  <a:cubicBezTo>
                    <a:pt x="231" y="0"/>
                    <a:pt x="219" y="4"/>
                    <a:pt x="209" y="12"/>
                  </a:cubicBezTo>
                  <a:cubicBezTo>
                    <a:pt x="197" y="22"/>
                    <a:pt x="185" y="34"/>
                    <a:pt x="181" y="49"/>
                  </a:cubicBezTo>
                  <a:cubicBezTo>
                    <a:pt x="175" y="72"/>
                    <a:pt x="184" y="94"/>
                    <a:pt x="198" y="112"/>
                  </a:cubicBezTo>
                  <a:cubicBezTo>
                    <a:pt x="197" y="112"/>
                    <a:pt x="196" y="112"/>
                    <a:pt x="195" y="112"/>
                  </a:cubicBezTo>
                  <a:cubicBezTo>
                    <a:pt x="185" y="112"/>
                    <a:pt x="181" y="101"/>
                    <a:pt x="177" y="92"/>
                  </a:cubicBezTo>
                  <a:cubicBezTo>
                    <a:pt x="148" y="120"/>
                    <a:pt x="121" y="150"/>
                    <a:pt x="92" y="177"/>
                  </a:cubicBezTo>
                  <a:cubicBezTo>
                    <a:pt x="85" y="175"/>
                    <a:pt x="78" y="174"/>
                    <a:pt x="71" y="174"/>
                  </a:cubicBezTo>
                  <a:cubicBezTo>
                    <a:pt x="55" y="174"/>
                    <a:pt x="39" y="180"/>
                    <a:pt x="29" y="192"/>
                  </a:cubicBezTo>
                  <a:cubicBezTo>
                    <a:pt x="11" y="207"/>
                    <a:pt x="0" y="232"/>
                    <a:pt x="7" y="255"/>
                  </a:cubicBezTo>
                  <a:cubicBezTo>
                    <a:pt x="9" y="258"/>
                    <a:pt x="9" y="266"/>
                    <a:pt x="14" y="266"/>
                  </a:cubicBezTo>
                  <a:cubicBezTo>
                    <a:pt x="14" y="266"/>
                    <a:pt x="14" y="266"/>
                    <a:pt x="14" y="266"/>
                  </a:cubicBezTo>
                  <a:cubicBezTo>
                    <a:pt x="28" y="254"/>
                    <a:pt x="40" y="240"/>
                    <a:pt x="53" y="228"/>
                  </a:cubicBezTo>
                  <a:cubicBezTo>
                    <a:pt x="62" y="236"/>
                    <a:pt x="71" y="246"/>
                    <a:pt x="80" y="255"/>
                  </a:cubicBezTo>
                  <a:cubicBezTo>
                    <a:pt x="67" y="269"/>
                    <a:pt x="53" y="282"/>
                    <a:pt x="40" y="296"/>
                  </a:cubicBezTo>
                  <a:cubicBezTo>
                    <a:pt x="49" y="300"/>
                    <a:pt x="60" y="303"/>
                    <a:pt x="70" y="303"/>
                  </a:cubicBezTo>
                  <a:cubicBezTo>
                    <a:pt x="81" y="303"/>
                    <a:pt x="91" y="300"/>
                    <a:pt x="100" y="295"/>
                  </a:cubicBezTo>
                  <a:cubicBezTo>
                    <a:pt x="117" y="282"/>
                    <a:pt x="133" y="265"/>
                    <a:pt x="134" y="244"/>
                  </a:cubicBezTo>
                  <a:cubicBezTo>
                    <a:pt x="137" y="224"/>
                    <a:pt x="127" y="206"/>
                    <a:pt x="116" y="191"/>
                  </a:cubicBezTo>
                  <a:cubicBezTo>
                    <a:pt x="117" y="190"/>
                    <a:pt x="117" y="190"/>
                    <a:pt x="118" y="190"/>
                  </a:cubicBezTo>
                  <a:cubicBezTo>
                    <a:pt x="128" y="190"/>
                    <a:pt x="133" y="202"/>
                    <a:pt x="138" y="209"/>
                  </a:cubicBezTo>
                  <a:cubicBezTo>
                    <a:pt x="166" y="182"/>
                    <a:pt x="194" y="153"/>
                    <a:pt x="222" y="126"/>
                  </a:cubicBezTo>
                  <a:cubicBezTo>
                    <a:pt x="230" y="127"/>
                    <a:pt x="237" y="129"/>
                    <a:pt x="245" y="129"/>
                  </a:cubicBezTo>
                  <a:cubicBezTo>
                    <a:pt x="249" y="129"/>
                    <a:pt x="252" y="128"/>
                    <a:pt x="256" y="127"/>
                  </a:cubicBezTo>
                  <a:cubicBezTo>
                    <a:pt x="274" y="125"/>
                    <a:pt x="286" y="110"/>
                    <a:pt x="298" y="97"/>
                  </a:cubicBezTo>
                  <a:cubicBezTo>
                    <a:pt x="312" y="79"/>
                    <a:pt x="311" y="54"/>
                    <a:pt x="302" y="34"/>
                  </a:cubicBezTo>
                  <a:cubicBezTo>
                    <a:pt x="287" y="47"/>
                    <a:pt x="274" y="62"/>
                    <a:pt x="260" y="75"/>
                  </a:cubicBezTo>
                  <a:cubicBezTo>
                    <a:pt x="251" y="66"/>
                    <a:pt x="242" y="57"/>
                    <a:pt x="234" y="48"/>
                  </a:cubicBezTo>
                  <a:cubicBezTo>
                    <a:pt x="247" y="34"/>
                    <a:pt x="261" y="20"/>
                    <a:pt x="274" y="7"/>
                  </a:cubicBezTo>
                  <a:cubicBezTo>
                    <a:pt x="265" y="2"/>
                    <a:pt x="255" y="0"/>
                    <a:pt x="24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lIns="96430" tIns="48216" rIns="96430" bIns="48216"/>
            <a:lstStyle/>
            <a:p>
              <a:pPr>
                <a:lnSpc>
                  <a:spcPct val="150000"/>
                </a:lnSpc>
                <a:defRPr/>
              </a:pPr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10800000">
              <a:off x="727309" y="3451411"/>
              <a:ext cx="872891" cy="993808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89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矩形 55"/>
          <p:cNvSpPr/>
          <p:nvPr/>
        </p:nvSpPr>
        <p:spPr>
          <a:xfrm>
            <a:off x="845270" y="5614065"/>
            <a:ext cx="1339979" cy="9743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2830876" y="4134132"/>
            <a:ext cx="1225466" cy="1397342"/>
            <a:chOff x="2030971" y="3451411"/>
            <a:chExt cx="872891" cy="993808"/>
          </a:xfrm>
        </p:grpSpPr>
        <p:grpSp>
          <p:nvGrpSpPr>
            <p:cNvPr id="12" name="Group 44"/>
            <p:cNvGrpSpPr>
              <a:grpSpLocks noChangeAspect="1"/>
            </p:cNvGrpSpPr>
            <p:nvPr/>
          </p:nvGrpSpPr>
          <p:grpSpPr bwMode="auto">
            <a:xfrm>
              <a:off x="2175432" y="3602656"/>
              <a:ext cx="583968" cy="567090"/>
              <a:chOff x="3202" y="1607"/>
              <a:chExt cx="1730" cy="1680"/>
            </a:xfrm>
            <a:solidFill>
              <a:srgbClr val="FFC000"/>
            </a:solidFill>
          </p:grpSpPr>
          <p:sp>
            <p:nvSpPr>
              <p:cNvPr id="13" name="Freeform 45"/>
              <p:cNvSpPr>
                <a:spLocks/>
              </p:cNvSpPr>
              <p:nvPr/>
            </p:nvSpPr>
            <p:spPr bwMode="auto">
              <a:xfrm>
                <a:off x="3202" y="1607"/>
                <a:ext cx="1521" cy="1336"/>
              </a:xfrm>
              <a:custGeom>
                <a:avLst/>
                <a:gdLst>
                  <a:gd name="T0" fmla="*/ 93 w 327"/>
                  <a:gd name="T1" fmla="*/ 5 h 287"/>
                  <a:gd name="T2" fmla="*/ 123 w 327"/>
                  <a:gd name="T3" fmla="*/ 4 h 287"/>
                  <a:gd name="T4" fmla="*/ 201 w 327"/>
                  <a:gd name="T5" fmla="*/ 37 h 287"/>
                  <a:gd name="T6" fmla="*/ 224 w 327"/>
                  <a:gd name="T7" fmla="*/ 39 h 287"/>
                  <a:gd name="T8" fmla="*/ 299 w 327"/>
                  <a:gd name="T9" fmla="*/ 11 h 287"/>
                  <a:gd name="T10" fmla="*/ 320 w 327"/>
                  <a:gd name="T11" fmla="*/ 9 h 287"/>
                  <a:gd name="T12" fmla="*/ 325 w 327"/>
                  <a:gd name="T13" fmla="*/ 29 h 287"/>
                  <a:gd name="T14" fmla="*/ 325 w 327"/>
                  <a:gd name="T15" fmla="*/ 133 h 287"/>
                  <a:gd name="T16" fmla="*/ 297 w 327"/>
                  <a:gd name="T17" fmla="*/ 104 h 287"/>
                  <a:gd name="T18" fmla="*/ 296 w 327"/>
                  <a:gd name="T19" fmla="*/ 44 h 287"/>
                  <a:gd name="T20" fmla="*/ 214 w 327"/>
                  <a:gd name="T21" fmla="*/ 72 h 287"/>
                  <a:gd name="T22" fmla="*/ 109 w 327"/>
                  <a:gd name="T23" fmla="*/ 29 h 287"/>
                  <a:gd name="T24" fmla="*/ 27 w 327"/>
                  <a:gd name="T25" fmla="*/ 67 h 287"/>
                  <a:gd name="T26" fmla="*/ 27 w 327"/>
                  <a:gd name="T27" fmla="*/ 249 h 287"/>
                  <a:gd name="T28" fmla="*/ 94 w 327"/>
                  <a:gd name="T29" fmla="*/ 219 h 287"/>
                  <a:gd name="T30" fmla="*/ 105 w 327"/>
                  <a:gd name="T31" fmla="*/ 247 h 287"/>
                  <a:gd name="T32" fmla="*/ 23 w 327"/>
                  <a:gd name="T33" fmla="*/ 283 h 287"/>
                  <a:gd name="T34" fmla="*/ 2 w 327"/>
                  <a:gd name="T35" fmla="*/ 285 h 287"/>
                  <a:gd name="T36" fmla="*/ 2 w 327"/>
                  <a:gd name="T37" fmla="*/ 46 h 287"/>
                  <a:gd name="T38" fmla="*/ 93 w 327"/>
                  <a:gd name="T39" fmla="*/ 5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7" h="287">
                    <a:moveTo>
                      <a:pt x="93" y="5"/>
                    </a:moveTo>
                    <a:cubicBezTo>
                      <a:pt x="102" y="0"/>
                      <a:pt x="113" y="0"/>
                      <a:pt x="123" y="4"/>
                    </a:cubicBezTo>
                    <a:cubicBezTo>
                      <a:pt x="149" y="15"/>
                      <a:pt x="175" y="25"/>
                      <a:pt x="201" y="37"/>
                    </a:cubicBezTo>
                    <a:cubicBezTo>
                      <a:pt x="208" y="41"/>
                      <a:pt x="216" y="42"/>
                      <a:pt x="224" y="39"/>
                    </a:cubicBezTo>
                    <a:cubicBezTo>
                      <a:pt x="249" y="30"/>
                      <a:pt x="274" y="20"/>
                      <a:pt x="299" y="11"/>
                    </a:cubicBezTo>
                    <a:cubicBezTo>
                      <a:pt x="305" y="8"/>
                      <a:pt x="313" y="7"/>
                      <a:pt x="320" y="9"/>
                    </a:cubicBezTo>
                    <a:cubicBezTo>
                      <a:pt x="327" y="13"/>
                      <a:pt x="325" y="22"/>
                      <a:pt x="325" y="29"/>
                    </a:cubicBezTo>
                    <a:cubicBezTo>
                      <a:pt x="325" y="64"/>
                      <a:pt x="326" y="99"/>
                      <a:pt x="325" y="133"/>
                    </a:cubicBezTo>
                    <a:cubicBezTo>
                      <a:pt x="316" y="123"/>
                      <a:pt x="307" y="113"/>
                      <a:pt x="297" y="104"/>
                    </a:cubicBezTo>
                    <a:cubicBezTo>
                      <a:pt x="296" y="84"/>
                      <a:pt x="297" y="64"/>
                      <a:pt x="296" y="44"/>
                    </a:cubicBezTo>
                    <a:cubicBezTo>
                      <a:pt x="268" y="50"/>
                      <a:pt x="242" y="66"/>
                      <a:pt x="214" y="72"/>
                    </a:cubicBezTo>
                    <a:cubicBezTo>
                      <a:pt x="178" y="61"/>
                      <a:pt x="144" y="43"/>
                      <a:pt x="109" y="29"/>
                    </a:cubicBezTo>
                    <a:cubicBezTo>
                      <a:pt x="98" y="34"/>
                      <a:pt x="44" y="59"/>
                      <a:pt x="27" y="67"/>
                    </a:cubicBezTo>
                    <a:cubicBezTo>
                      <a:pt x="26" y="81"/>
                      <a:pt x="25" y="203"/>
                      <a:pt x="27" y="249"/>
                    </a:cubicBezTo>
                    <a:cubicBezTo>
                      <a:pt x="50" y="241"/>
                      <a:pt x="72" y="229"/>
                      <a:pt x="94" y="219"/>
                    </a:cubicBezTo>
                    <a:cubicBezTo>
                      <a:pt x="101" y="227"/>
                      <a:pt x="103" y="237"/>
                      <a:pt x="105" y="247"/>
                    </a:cubicBezTo>
                    <a:cubicBezTo>
                      <a:pt x="77" y="258"/>
                      <a:pt x="51" y="272"/>
                      <a:pt x="23" y="283"/>
                    </a:cubicBezTo>
                    <a:cubicBezTo>
                      <a:pt x="16" y="287"/>
                      <a:pt x="9" y="285"/>
                      <a:pt x="2" y="285"/>
                    </a:cubicBezTo>
                    <a:cubicBezTo>
                      <a:pt x="1" y="235"/>
                      <a:pt x="0" y="77"/>
                      <a:pt x="2" y="46"/>
                    </a:cubicBezTo>
                    <a:cubicBezTo>
                      <a:pt x="32" y="32"/>
                      <a:pt x="63" y="19"/>
                      <a:pt x="93" y="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46"/>
              <p:cNvSpPr>
                <a:spLocks noEditPoints="1"/>
              </p:cNvSpPr>
              <p:nvPr/>
            </p:nvSpPr>
            <p:spPr bwMode="auto">
              <a:xfrm>
                <a:off x="3700" y="2068"/>
                <a:ext cx="1232" cy="1219"/>
              </a:xfrm>
              <a:custGeom>
                <a:avLst/>
                <a:gdLst>
                  <a:gd name="T0" fmla="*/ 13 w 265"/>
                  <a:gd name="T1" fmla="*/ 118 h 262"/>
                  <a:gd name="T2" fmla="*/ 98 w 265"/>
                  <a:gd name="T3" fmla="*/ 2 h 262"/>
                  <a:gd name="T4" fmla="*/ 167 w 265"/>
                  <a:gd name="T5" fmla="*/ 21 h 262"/>
                  <a:gd name="T6" fmla="*/ 198 w 265"/>
                  <a:gd name="T7" fmla="*/ 58 h 262"/>
                  <a:gd name="T8" fmla="*/ 206 w 265"/>
                  <a:gd name="T9" fmla="*/ 110 h 262"/>
                  <a:gd name="T10" fmla="*/ 184 w 265"/>
                  <a:gd name="T11" fmla="*/ 167 h 262"/>
                  <a:gd name="T12" fmla="*/ 215 w 265"/>
                  <a:gd name="T13" fmla="*/ 181 h 262"/>
                  <a:gd name="T14" fmla="*/ 255 w 265"/>
                  <a:gd name="T15" fmla="*/ 220 h 262"/>
                  <a:gd name="T16" fmla="*/ 224 w 265"/>
                  <a:gd name="T17" fmla="*/ 252 h 262"/>
                  <a:gd name="T18" fmla="*/ 177 w 265"/>
                  <a:gd name="T19" fmla="*/ 211 h 262"/>
                  <a:gd name="T20" fmla="*/ 161 w 265"/>
                  <a:gd name="T21" fmla="*/ 183 h 262"/>
                  <a:gd name="T22" fmla="*/ 90 w 265"/>
                  <a:gd name="T23" fmla="*/ 195 h 262"/>
                  <a:gd name="T24" fmla="*/ 13 w 265"/>
                  <a:gd name="T25" fmla="*/ 118 h 262"/>
                  <a:gd name="T26" fmla="*/ 100 w 265"/>
                  <a:gd name="T27" fmla="*/ 36 h 262"/>
                  <a:gd name="T28" fmla="*/ 50 w 265"/>
                  <a:gd name="T29" fmla="*/ 74 h 262"/>
                  <a:gd name="T30" fmla="*/ 82 w 265"/>
                  <a:gd name="T31" fmla="*/ 158 h 262"/>
                  <a:gd name="T32" fmla="*/ 171 w 265"/>
                  <a:gd name="T33" fmla="*/ 115 h 262"/>
                  <a:gd name="T34" fmla="*/ 100 w 265"/>
                  <a:gd name="T35" fmla="*/ 3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5" h="262">
                    <a:moveTo>
                      <a:pt x="13" y="118"/>
                    </a:moveTo>
                    <a:cubicBezTo>
                      <a:pt x="0" y="64"/>
                      <a:pt x="44" y="7"/>
                      <a:pt x="98" y="2"/>
                    </a:cubicBezTo>
                    <a:cubicBezTo>
                      <a:pt x="120" y="0"/>
                      <a:pt x="150" y="7"/>
                      <a:pt x="167" y="21"/>
                    </a:cubicBezTo>
                    <a:cubicBezTo>
                      <a:pt x="180" y="30"/>
                      <a:pt x="190" y="44"/>
                      <a:pt x="198" y="58"/>
                    </a:cubicBezTo>
                    <a:cubicBezTo>
                      <a:pt x="205" y="72"/>
                      <a:pt x="207" y="95"/>
                      <a:pt x="206" y="110"/>
                    </a:cubicBezTo>
                    <a:cubicBezTo>
                      <a:pt x="205" y="131"/>
                      <a:pt x="192" y="148"/>
                      <a:pt x="184" y="167"/>
                    </a:cubicBezTo>
                    <a:cubicBezTo>
                      <a:pt x="195" y="170"/>
                      <a:pt x="207" y="172"/>
                      <a:pt x="215" y="181"/>
                    </a:cubicBezTo>
                    <a:cubicBezTo>
                      <a:pt x="228" y="195"/>
                      <a:pt x="246" y="204"/>
                      <a:pt x="255" y="220"/>
                    </a:cubicBezTo>
                    <a:cubicBezTo>
                      <a:pt x="265" y="239"/>
                      <a:pt x="242" y="262"/>
                      <a:pt x="224" y="252"/>
                    </a:cubicBezTo>
                    <a:cubicBezTo>
                      <a:pt x="207" y="240"/>
                      <a:pt x="192" y="225"/>
                      <a:pt x="177" y="211"/>
                    </a:cubicBezTo>
                    <a:cubicBezTo>
                      <a:pt x="168" y="204"/>
                      <a:pt x="172" y="189"/>
                      <a:pt x="161" y="183"/>
                    </a:cubicBezTo>
                    <a:cubicBezTo>
                      <a:pt x="139" y="193"/>
                      <a:pt x="114" y="202"/>
                      <a:pt x="90" y="195"/>
                    </a:cubicBezTo>
                    <a:cubicBezTo>
                      <a:pt x="51" y="188"/>
                      <a:pt x="20" y="156"/>
                      <a:pt x="13" y="118"/>
                    </a:cubicBezTo>
                    <a:close/>
                    <a:moveTo>
                      <a:pt x="100" y="36"/>
                    </a:moveTo>
                    <a:cubicBezTo>
                      <a:pt x="78" y="40"/>
                      <a:pt x="59" y="54"/>
                      <a:pt x="50" y="74"/>
                    </a:cubicBezTo>
                    <a:cubicBezTo>
                      <a:pt x="38" y="105"/>
                      <a:pt x="50" y="145"/>
                      <a:pt x="82" y="158"/>
                    </a:cubicBezTo>
                    <a:cubicBezTo>
                      <a:pt x="117" y="175"/>
                      <a:pt x="163" y="153"/>
                      <a:pt x="171" y="115"/>
                    </a:cubicBezTo>
                    <a:cubicBezTo>
                      <a:pt x="184" y="73"/>
                      <a:pt x="142" y="28"/>
                      <a:pt x="100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47"/>
              <p:cNvSpPr>
                <a:spLocks/>
              </p:cNvSpPr>
              <p:nvPr/>
            </p:nvSpPr>
            <p:spPr bwMode="auto">
              <a:xfrm>
                <a:off x="3951" y="2501"/>
                <a:ext cx="279" cy="297"/>
              </a:xfrm>
              <a:custGeom>
                <a:avLst/>
                <a:gdLst>
                  <a:gd name="T0" fmla="*/ 0 w 60"/>
                  <a:gd name="T1" fmla="*/ 10 h 64"/>
                  <a:gd name="T2" fmla="*/ 19 w 60"/>
                  <a:gd name="T3" fmla="*/ 1 h 64"/>
                  <a:gd name="T4" fmla="*/ 31 w 60"/>
                  <a:gd name="T5" fmla="*/ 27 h 64"/>
                  <a:gd name="T6" fmla="*/ 59 w 60"/>
                  <a:gd name="T7" fmla="*/ 42 h 64"/>
                  <a:gd name="T8" fmla="*/ 60 w 60"/>
                  <a:gd name="T9" fmla="*/ 58 h 64"/>
                  <a:gd name="T10" fmla="*/ 0 w 60"/>
                  <a:gd name="T11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64">
                    <a:moveTo>
                      <a:pt x="0" y="10"/>
                    </a:moveTo>
                    <a:cubicBezTo>
                      <a:pt x="1" y="0"/>
                      <a:pt x="12" y="0"/>
                      <a:pt x="19" y="1"/>
                    </a:cubicBezTo>
                    <a:cubicBezTo>
                      <a:pt x="21" y="10"/>
                      <a:pt x="24" y="20"/>
                      <a:pt x="31" y="27"/>
                    </a:cubicBezTo>
                    <a:cubicBezTo>
                      <a:pt x="38" y="35"/>
                      <a:pt x="49" y="38"/>
                      <a:pt x="59" y="42"/>
                    </a:cubicBezTo>
                    <a:cubicBezTo>
                      <a:pt x="60" y="47"/>
                      <a:pt x="60" y="52"/>
                      <a:pt x="60" y="58"/>
                    </a:cubicBezTo>
                    <a:cubicBezTo>
                      <a:pt x="31" y="64"/>
                      <a:pt x="4" y="38"/>
                      <a:pt x="0" y="1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>
            <a:xfrm rot="10800000">
              <a:off x="2030971" y="3451411"/>
              <a:ext cx="872891" cy="993808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89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3" name="矩形 55"/>
          <p:cNvSpPr/>
          <p:nvPr/>
        </p:nvSpPr>
        <p:spPr>
          <a:xfrm>
            <a:off x="2773164" y="5614065"/>
            <a:ext cx="1341416" cy="9743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758107" y="4134130"/>
            <a:ext cx="1227698" cy="1397342"/>
            <a:chOff x="3213548" y="3451411"/>
            <a:chExt cx="872892" cy="993808"/>
          </a:xfrm>
        </p:grpSpPr>
        <p:sp>
          <p:nvSpPr>
            <p:cNvPr id="28" name="任意多边形 27"/>
            <p:cNvSpPr/>
            <p:nvPr/>
          </p:nvSpPr>
          <p:spPr>
            <a:xfrm rot="10800000">
              <a:off x="3213548" y="3451411"/>
              <a:ext cx="872892" cy="993808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89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04" name="文本框 35"/>
            <p:cNvSpPr txBox="1">
              <a:spLocks noChangeArrowheads="1"/>
            </p:cNvSpPr>
            <p:nvPr/>
          </p:nvSpPr>
          <p:spPr bwMode="auto">
            <a:xfrm>
              <a:off x="3302164" y="3783235"/>
              <a:ext cx="695660" cy="262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239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20XX </a:t>
              </a:r>
              <a:endPara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矩形 55"/>
          <p:cNvSpPr/>
          <p:nvPr/>
        </p:nvSpPr>
        <p:spPr>
          <a:xfrm>
            <a:off x="4702496" y="5614065"/>
            <a:ext cx="1341416" cy="9743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6687569" y="4134132"/>
            <a:ext cx="1227698" cy="1397342"/>
            <a:chOff x="5025082" y="3451411"/>
            <a:chExt cx="872891" cy="993808"/>
          </a:xfrm>
        </p:grpSpPr>
        <p:grpSp>
          <p:nvGrpSpPr>
            <p:cNvPr id="16" name="Group 58"/>
            <p:cNvGrpSpPr>
              <a:grpSpLocks noChangeAspect="1"/>
            </p:cNvGrpSpPr>
            <p:nvPr/>
          </p:nvGrpSpPr>
          <p:grpSpPr bwMode="auto">
            <a:xfrm>
              <a:off x="5226798" y="3600165"/>
              <a:ext cx="469458" cy="564600"/>
              <a:chOff x="4372" y="1753"/>
              <a:chExt cx="676" cy="813"/>
            </a:xfrm>
            <a:solidFill>
              <a:srgbClr val="FFC000"/>
            </a:solidFill>
          </p:grpSpPr>
          <p:sp>
            <p:nvSpPr>
              <p:cNvPr id="17" name="Freeform 59"/>
              <p:cNvSpPr>
                <a:spLocks/>
              </p:cNvSpPr>
              <p:nvPr/>
            </p:nvSpPr>
            <p:spPr bwMode="auto">
              <a:xfrm>
                <a:off x="4372" y="1756"/>
                <a:ext cx="294" cy="388"/>
              </a:xfrm>
              <a:custGeom>
                <a:avLst/>
                <a:gdLst>
                  <a:gd name="T0" fmla="*/ 52 w 123"/>
                  <a:gd name="T1" fmla="*/ 6 h 163"/>
                  <a:gd name="T2" fmla="*/ 71 w 123"/>
                  <a:gd name="T3" fmla="*/ 7 h 163"/>
                  <a:gd name="T4" fmla="*/ 115 w 123"/>
                  <a:gd name="T5" fmla="*/ 59 h 163"/>
                  <a:gd name="T6" fmla="*/ 115 w 123"/>
                  <a:gd name="T7" fmla="*/ 81 h 163"/>
                  <a:gd name="T8" fmla="*/ 84 w 123"/>
                  <a:gd name="T9" fmla="*/ 83 h 163"/>
                  <a:gd name="T10" fmla="*/ 113 w 123"/>
                  <a:gd name="T11" fmla="*/ 137 h 163"/>
                  <a:gd name="T12" fmla="*/ 65 w 123"/>
                  <a:gd name="T13" fmla="*/ 163 h 163"/>
                  <a:gd name="T14" fmla="*/ 36 w 123"/>
                  <a:gd name="T15" fmla="*/ 83 h 163"/>
                  <a:gd name="T16" fmla="*/ 0 w 123"/>
                  <a:gd name="T17" fmla="*/ 70 h 163"/>
                  <a:gd name="T18" fmla="*/ 21 w 123"/>
                  <a:gd name="T19" fmla="*/ 42 h 163"/>
                  <a:gd name="T20" fmla="*/ 52 w 123"/>
                  <a:gd name="T21" fmla="*/ 6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3" h="163">
                    <a:moveTo>
                      <a:pt x="52" y="6"/>
                    </a:moveTo>
                    <a:cubicBezTo>
                      <a:pt x="56" y="0"/>
                      <a:pt x="67" y="1"/>
                      <a:pt x="71" y="7"/>
                    </a:cubicBezTo>
                    <a:cubicBezTo>
                      <a:pt x="85" y="25"/>
                      <a:pt x="100" y="42"/>
                      <a:pt x="115" y="59"/>
                    </a:cubicBezTo>
                    <a:cubicBezTo>
                      <a:pt x="121" y="65"/>
                      <a:pt x="123" y="76"/>
                      <a:pt x="115" y="81"/>
                    </a:cubicBezTo>
                    <a:cubicBezTo>
                      <a:pt x="105" y="83"/>
                      <a:pt x="95" y="82"/>
                      <a:pt x="84" y="83"/>
                    </a:cubicBezTo>
                    <a:cubicBezTo>
                      <a:pt x="81" y="105"/>
                      <a:pt x="95" y="125"/>
                      <a:pt x="113" y="137"/>
                    </a:cubicBezTo>
                    <a:cubicBezTo>
                      <a:pt x="97" y="145"/>
                      <a:pt x="82" y="156"/>
                      <a:pt x="65" y="163"/>
                    </a:cubicBezTo>
                    <a:cubicBezTo>
                      <a:pt x="46" y="141"/>
                      <a:pt x="33" y="113"/>
                      <a:pt x="36" y="83"/>
                    </a:cubicBezTo>
                    <a:cubicBezTo>
                      <a:pt x="24" y="81"/>
                      <a:pt x="1" y="88"/>
                      <a:pt x="0" y="70"/>
                    </a:cubicBezTo>
                    <a:cubicBezTo>
                      <a:pt x="4" y="59"/>
                      <a:pt x="13" y="51"/>
                      <a:pt x="21" y="42"/>
                    </a:cubicBezTo>
                    <a:cubicBezTo>
                      <a:pt x="31" y="31"/>
                      <a:pt x="41" y="18"/>
                      <a:pt x="52" y="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60"/>
              <p:cNvSpPr>
                <a:spLocks/>
              </p:cNvSpPr>
              <p:nvPr/>
            </p:nvSpPr>
            <p:spPr bwMode="auto">
              <a:xfrm>
                <a:off x="4463" y="1753"/>
                <a:ext cx="585" cy="813"/>
              </a:xfrm>
              <a:custGeom>
                <a:avLst/>
                <a:gdLst>
                  <a:gd name="T0" fmla="*/ 179 w 245"/>
                  <a:gd name="T1" fmla="*/ 4 h 341"/>
                  <a:gd name="T2" fmla="*/ 201 w 245"/>
                  <a:gd name="T3" fmla="*/ 16 h 341"/>
                  <a:gd name="T4" fmla="*/ 241 w 245"/>
                  <a:gd name="T5" fmla="*/ 64 h 341"/>
                  <a:gd name="T6" fmla="*/ 240 w 245"/>
                  <a:gd name="T7" fmla="*/ 81 h 341"/>
                  <a:gd name="T8" fmla="*/ 211 w 245"/>
                  <a:gd name="T9" fmla="*/ 84 h 341"/>
                  <a:gd name="T10" fmla="*/ 172 w 245"/>
                  <a:gd name="T11" fmla="*/ 169 h 341"/>
                  <a:gd name="T12" fmla="*/ 87 w 245"/>
                  <a:gd name="T13" fmla="*/ 221 h 341"/>
                  <a:gd name="T14" fmla="*/ 53 w 245"/>
                  <a:gd name="T15" fmla="*/ 250 h 341"/>
                  <a:gd name="T16" fmla="*/ 46 w 245"/>
                  <a:gd name="T17" fmla="*/ 339 h 341"/>
                  <a:gd name="T18" fmla="*/ 1 w 245"/>
                  <a:gd name="T19" fmla="*/ 340 h 341"/>
                  <a:gd name="T20" fmla="*/ 1 w 245"/>
                  <a:gd name="T21" fmla="*/ 267 h 341"/>
                  <a:gd name="T22" fmla="*/ 12 w 245"/>
                  <a:gd name="T23" fmla="*/ 225 h 341"/>
                  <a:gd name="T24" fmla="*/ 54 w 245"/>
                  <a:gd name="T25" fmla="*/ 184 h 341"/>
                  <a:gd name="T26" fmla="*/ 107 w 245"/>
                  <a:gd name="T27" fmla="*/ 152 h 341"/>
                  <a:gd name="T28" fmla="*/ 154 w 245"/>
                  <a:gd name="T29" fmla="*/ 115 h 341"/>
                  <a:gd name="T30" fmla="*/ 159 w 245"/>
                  <a:gd name="T31" fmla="*/ 84 h 341"/>
                  <a:gd name="T32" fmla="*/ 126 w 245"/>
                  <a:gd name="T33" fmla="*/ 78 h 341"/>
                  <a:gd name="T34" fmla="*/ 138 w 245"/>
                  <a:gd name="T35" fmla="*/ 51 h 341"/>
                  <a:gd name="T36" fmla="*/ 179 w 245"/>
                  <a:gd name="T37" fmla="*/ 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5" h="341">
                    <a:moveTo>
                      <a:pt x="179" y="4"/>
                    </a:moveTo>
                    <a:cubicBezTo>
                      <a:pt x="189" y="0"/>
                      <a:pt x="195" y="10"/>
                      <a:pt x="201" y="16"/>
                    </a:cubicBezTo>
                    <a:cubicBezTo>
                      <a:pt x="214" y="32"/>
                      <a:pt x="229" y="47"/>
                      <a:pt x="241" y="64"/>
                    </a:cubicBezTo>
                    <a:cubicBezTo>
                      <a:pt x="245" y="69"/>
                      <a:pt x="244" y="77"/>
                      <a:pt x="240" y="81"/>
                    </a:cubicBezTo>
                    <a:cubicBezTo>
                      <a:pt x="231" y="85"/>
                      <a:pt x="221" y="83"/>
                      <a:pt x="211" y="84"/>
                    </a:cubicBezTo>
                    <a:cubicBezTo>
                      <a:pt x="209" y="115"/>
                      <a:pt x="199" y="149"/>
                      <a:pt x="172" y="169"/>
                    </a:cubicBezTo>
                    <a:cubicBezTo>
                      <a:pt x="145" y="187"/>
                      <a:pt x="115" y="203"/>
                      <a:pt x="87" y="221"/>
                    </a:cubicBezTo>
                    <a:cubicBezTo>
                      <a:pt x="75" y="229"/>
                      <a:pt x="59" y="235"/>
                      <a:pt x="53" y="250"/>
                    </a:cubicBezTo>
                    <a:cubicBezTo>
                      <a:pt x="42" y="278"/>
                      <a:pt x="50" y="310"/>
                      <a:pt x="46" y="339"/>
                    </a:cubicBezTo>
                    <a:cubicBezTo>
                      <a:pt x="31" y="341"/>
                      <a:pt x="16" y="341"/>
                      <a:pt x="1" y="340"/>
                    </a:cubicBezTo>
                    <a:cubicBezTo>
                      <a:pt x="0" y="316"/>
                      <a:pt x="1" y="291"/>
                      <a:pt x="1" y="267"/>
                    </a:cubicBezTo>
                    <a:cubicBezTo>
                      <a:pt x="1" y="252"/>
                      <a:pt x="3" y="237"/>
                      <a:pt x="12" y="225"/>
                    </a:cubicBezTo>
                    <a:cubicBezTo>
                      <a:pt x="25" y="210"/>
                      <a:pt x="41" y="198"/>
                      <a:pt x="54" y="184"/>
                    </a:cubicBezTo>
                    <a:cubicBezTo>
                      <a:pt x="71" y="171"/>
                      <a:pt x="90" y="164"/>
                      <a:pt x="107" y="152"/>
                    </a:cubicBezTo>
                    <a:cubicBezTo>
                      <a:pt x="123" y="140"/>
                      <a:pt x="144" y="133"/>
                      <a:pt x="154" y="115"/>
                    </a:cubicBezTo>
                    <a:cubicBezTo>
                      <a:pt x="159" y="105"/>
                      <a:pt x="163" y="94"/>
                      <a:pt x="159" y="84"/>
                    </a:cubicBezTo>
                    <a:cubicBezTo>
                      <a:pt x="148" y="82"/>
                      <a:pt x="135" y="86"/>
                      <a:pt x="126" y="78"/>
                    </a:cubicBezTo>
                    <a:cubicBezTo>
                      <a:pt x="122" y="67"/>
                      <a:pt x="132" y="59"/>
                      <a:pt x="138" y="51"/>
                    </a:cubicBezTo>
                    <a:cubicBezTo>
                      <a:pt x="152" y="36"/>
                      <a:pt x="164" y="18"/>
                      <a:pt x="179" y="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61"/>
              <p:cNvSpPr>
                <a:spLocks/>
              </p:cNvSpPr>
              <p:nvPr/>
            </p:nvSpPr>
            <p:spPr bwMode="auto">
              <a:xfrm>
                <a:off x="4785" y="2230"/>
                <a:ext cx="172" cy="336"/>
              </a:xfrm>
              <a:custGeom>
                <a:avLst/>
                <a:gdLst>
                  <a:gd name="T0" fmla="*/ 0 w 72"/>
                  <a:gd name="T1" fmla="*/ 25 h 141"/>
                  <a:gd name="T2" fmla="*/ 42 w 72"/>
                  <a:gd name="T3" fmla="*/ 0 h 141"/>
                  <a:gd name="T4" fmla="*/ 71 w 72"/>
                  <a:gd name="T5" fmla="*/ 63 h 141"/>
                  <a:gd name="T6" fmla="*/ 71 w 72"/>
                  <a:gd name="T7" fmla="*/ 139 h 141"/>
                  <a:gd name="T8" fmla="*/ 23 w 72"/>
                  <a:gd name="T9" fmla="*/ 140 h 141"/>
                  <a:gd name="T10" fmla="*/ 22 w 72"/>
                  <a:gd name="T11" fmla="*/ 63 h 141"/>
                  <a:gd name="T12" fmla="*/ 0 w 72"/>
                  <a:gd name="T13" fmla="*/ 29 h 141"/>
                  <a:gd name="T14" fmla="*/ 0 w 72"/>
                  <a:gd name="T15" fmla="*/ 2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41">
                    <a:moveTo>
                      <a:pt x="0" y="25"/>
                    </a:moveTo>
                    <a:cubicBezTo>
                      <a:pt x="14" y="16"/>
                      <a:pt x="28" y="8"/>
                      <a:pt x="42" y="0"/>
                    </a:cubicBezTo>
                    <a:cubicBezTo>
                      <a:pt x="57" y="18"/>
                      <a:pt x="71" y="39"/>
                      <a:pt x="71" y="63"/>
                    </a:cubicBezTo>
                    <a:cubicBezTo>
                      <a:pt x="71" y="88"/>
                      <a:pt x="72" y="114"/>
                      <a:pt x="71" y="139"/>
                    </a:cubicBezTo>
                    <a:cubicBezTo>
                      <a:pt x="55" y="141"/>
                      <a:pt x="39" y="141"/>
                      <a:pt x="23" y="140"/>
                    </a:cubicBezTo>
                    <a:cubicBezTo>
                      <a:pt x="22" y="114"/>
                      <a:pt x="24" y="88"/>
                      <a:pt x="22" y="63"/>
                    </a:cubicBezTo>
                    <a:cubicBezTo>
                      <a:pt x="21" y="49"/>
                      <a:pt x="10" y="39"/>
                      <a:pt x="0" y="29"/>
                    </a:cubicBezTo>
                    <a:cubicBezTo>
                      <a:pt x="0" y="28"/>
                      <a:pt x="0" y="26"/>
                      <a:pt x="0" y="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 rot="10800000">
              <a:off x="5025082" y="3451411"/>
              <a:ext cx="872891" cy="993808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89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5" name="矩形 55"/>
          <p:cNvSpPr/>
          <p:nvPr/>
        </p:nvSpPr>
        <p:spPr>
          <a:xfrm>
            <a:off x="6631825" y="5614065"/>
            <a:ext cx="1341416" cy="9743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7755289" y="1417631"/>
            <a:ext cx="5142936" cy="5435350"/>
            <a:chOff x="5514445" y="1008384"/>
            <a:chExt cx="3657607" cy="3864872"/>
          </a:xfrm>
        </p:grpSpPr>
        <p:pic>
          <p:nvPicPr>
            <p:cNvPr id="20497" name="图片 4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4445" y="1008384"/>
              <a:ext cx="3657607" cy="3864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6" name="图片 4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7468" y="1404369"/>
              <a:ext cx="1547690" cy="1675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" name="矩形 55"/>
          <p:cNvSpPr/>
          <p:nvPr/>
        </p:nvSpPr>
        <p:spPr>
          <a:xfrm>
            <a:off x="916520" y="2723105"/>
            <a:ext cx="5512855" cy="9743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39"/>
          <p:cNvSpPr>
            <a:spLocks noChangeArrowheads="1"/>
          </p:cNvSpPr>
          <p:nvPr/>
        </p:nvSpPr>
        <p:spPr bwMode="auto">
          <a:xfrm>
            <a:off x="916520" y="1468743"/>
            <a:ext cx="5512855" cy="43274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zh-CN" altLang="zh-CN" sz="281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iragino Sans GB W3"/>
                <a:sym typeface="Arial" panose="020B0604020202020204" pitchFamily="34" charset="0"/>
              </a:rPr>
              <a:t>LOREM IPSUM DOLOR AMET </a:t>
            </a: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916520" y="1997068"/>
            <a:ext cx="3908284" cy="43274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zh-CN" altLang="zh-CN" sz="281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iragino Sans GB W3"/>
                <a:sym typeface="Arial" panose="020B0604020202020204" pitchFamily="34" charset="0"/>
              </a:rPr>
              <a:t>CONSECTETUR ELIT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70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">
        <p14:gallery dir="l"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5556E-6 8.64198E-7 L 0.04236 0.05123 " pathEditMode="relative" rAng="0" ptsTypes="AA">
                                          <p:cBhvr>
                                            <p:cTn id="15" dur="1000" spd="-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18" y="25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3.7037E-6 L -2.77778E-6 0.10802 " pathEditMode="relative" rAng="0" ptsTypes="AA">
                                          <p:cBhvr>
                                            <p:cTn id="27" dur="500" spd="-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4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3.7037E-6 L -2.77778E-6 0.10802 " pathEditMode="relative" rAng="0" ptsTypes="AA">
                                          <p:cBhvr>
                                            <p:cTn id="42" dur="500" spd="-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4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3.7037E-6 L -2.77778E-6 0.10802 " pathEditMode="relative" rAng="0" ptsTypes="AA">
                                          <p:cBhvr>
                                            <p:cTn id="57" dur="50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4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3.7037E-6 L -2.77778E-6 0.10802 " pathEditMode="relative" rAng="0" ptsTypes="AA">
                                          <p:cBhvr>
                                            <p:cTn id="72" dur="500" spd="-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4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-3.91572E-6 L -0.25 -3.91572E-6 " pathEditMode="relative" rAng="0" ptsTypes="AA">
                                          <p:cBhvr>
                                            <p:cTn id="83" dur="1250" spd="-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5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2.46914E-7 -2.26514E-6 L -0.25 -2.26514E-6 " pathEditMode="relative" rAng="0" ptsTypes="AA">
                                          <p:cBhvr>
                                            <p:cTn id="90" dur="1250" spd="-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2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/>
          <p:bldP spid="43" grpId="0"/>
          <p:bldP spid="44" grpId="0"/>
          <p:bldP spid="45" grpId="0"/>
          <p:bldP spid="40" grpId="0" build="allAtOnce"/>
          <p:bldP spid="41" grpId="0" animBg="1"/>
          <p:bldP spid="41" grpId="1" animBg="1"/>
          <p:bldP spid="42" grpId="0" animBg="1"/>
          <p:bldP spid="4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5556E-6 8.64198E-7 L 0.04236 0.05123 " pathEditMode="relative" rAng="0" ptsTypes="AA">
                                          <p:cBhvr>
                                            <p:cTn id="15" dur="1000" spd="-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18" y="25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3.7037E-6 L -2.77778E-6 0.10802 " pathEditMode="relative" rAng="0" ptsTypes="AA">
                                          <p:cBhvr>
                                            <p:cTn id="27" dur="500" spd="-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4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3.7037E-6 L -2.77778E-6 0.10802 " pathEditMode="relative" rAng="0" ptsTypes="AA">
                                          <p:cBhvr>
                                            <p:cTn id="42" dur="500" spd="-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4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3.7037E-6 L -2.77778E-6 0.10802 " pathEditMode="relative" rAng="0" ptsTypes="AA">
                                          <p:cBhvr>
                                            <p:cTn id="57" dur="50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4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3.7037E-6 L -2.77778E-6 0.10802 " pathEditMode="relative" rAng="0" ptsTypes="AA">
                                          <p:cBhvr>
                                            <p:cTn id="72" dur="500" spd="-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4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-3.91572E-6 L -0.25 -3.91572E-6 " pathEditMode="relative" rAng="0" ptsTypes="AA">
                                          <p:cBhvr>
                                            <p:cTn id="83" dur="1250" spd="-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5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2.46914E-7 -2.26514E-6 L -0.25 -2.26514E-6 " pathEditMode="relative" rAng="0" ptsTypes="AA">
                                          <p:cBhvr>
                                            <p:cTn id="90" dur="1250" spd="-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2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/>
          <p:bldP spid="43" grpId="0"/>
          <p:bldP spid="44" grpId="0"/>
          <p:bldP spid="45" grpId="0"/>
          <p:bldP spid="40" grpId="0" build="allAtOnce"/>
          <p:bldP spid="41" grpId="0" animBg="1"/>
          <p:bldP spid="41" grpId="1" animBg="1"/>
          <p:bldP spid="42" grpId="0" animBg="1"/>
          <p:bldP spid="42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0063" y="1960141"/>
            <a:ext cx="7918698" cy="2954013"/>
            <a:chOff x="3839725" y="1767172"/>
            <a:chExt cx="7508922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39725" y="1853363"/>
              <a:ext cx="591604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20XX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01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10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794" y="448"/>
            <a:ext cx="12889706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8" name="Freeform 8"/>
          <p:cNvSpPr>
            <a:spLocks/>
          </p:cNvSpPr>
          <p:nvPr/>
        </p:nvSpPr>
        <p:spPr bwMode="auto">
          <a:xfrm>
            <a:off x="1569436" y="1085107"/>
            <a:ext cx="3434692" cy="283735"/>
          </a:xfrm>
          <a:custGeom>
            <a:avLst/>
            <a:gdLst>
              <a:gd name="T0" fmla="*/ 0 w 230"/>
              <a:gd name="T1" fmla="*/ 0 h 17"/>
              <a:gd name="T2" fmla="*/ 211 w 230"/>
              <a:gd name="T3" fmla="*/ 0 h 17"/>
              <a:gd name="T4" fmla="*/ 230 w 230"/>
              <a:gd name="T5" fmla="*/ 17 h 17"/>
              <a:gd name="T6" fmla="*/ 0 w 230"/>
              <a:gd name="T7" fmla="*/ 17 h 17"/>
              <a:gd name="T8" fmla="*/ 0 w 230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17">
                <a:moveTo>
                  <a:pt x="0" y="0"/>
                </a:moveTo>
                <a:lnTo>
                  <a:pt x="211" y="0"/>
                </a:lnTo>
                <a:lnTo>
                  <a:pt x="230" y="17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0"/>
          <p:cNvSpPr>
            <a:spLocks/>
          </p:cNvSpPr>
          <p:nvPr/>
        </p:nvSpPr>
        <p:spPr bwMode="auto">
          <a:xfrm>
            <a:off x="1718770" y="1368843"/>
            <a:ext cx="9975541" cy="4940481"/>
          </a:xfrm>
          <a:custGeom>
            <a:avLst/>
            <a:gdLst>
              <a:gd name="T0" fmla="*/ 660 w 668"/>
              <a:gd name="T1" fmla="*/ 0 h 331"/>
              <a:gd name="T2" fmla="*/ 8 w 668"/>
              <a:gd name="T3" fmla="*/ 0 h 331"/>
              <a:gd name="T4" fmla="*/ 0 w 668"/>
              <a:gd name="T5" fmla="*/ 9 h 331"/>
              <a:gd name="T6" fmla="*/ 0 w 668"/>
              <a:gd name="T7" fmla="*/ 323 h 331"/>
              <a:gd name="T8" fmla="*/ 8 w 668"/>
              <a:gd name="T9" fmla="*/ 331 h 331"/>
              <a:gd name="T10" fmla="*/ 660 w 668"/>
              <a:gd name="T11" fmla="*/ 331 h 331"/>
              <a:gd name="T12" fmla="*/ 668 w 668"/>
              <a:gd name="T13" fmla="*/ 323 h 331"/>
              <a:gd name="T14" fmla="*/ 668 w 668"/>
              <a:gd name="T15" fmla="*/ 9 h 331"/>
              <a:gd name="T16" fmla="*/ 660 w 668"/>
              <a:gd name="T17" fmla="*/ 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8" h="331">
                <a:moveTo>
                  <a:pt x="660" y="0"/>
                </a:moveTo>
                <a:lnTo>
                  <a:pt x="8" y="0"/>
                </a:lnTo>
                <a:cubicBezTo>
                  <a:pt x="4" y="0"/>
                  <a:pt x="0" y="4"/>
                  <a:pt x="0" y="9"/>
                </a:cubicBezTo>
                <a:lnTo>
                  <a:pt x="0" y="323"/>
                </a:lnTo>
                <a:cubicBezTo>
                  <a:pt x="0" y="327"/>
                  <a:pt x="4" y="331"/>
                  <a:pt x="8" y="331"/>
                </a:cubicBezTo>
                <a:lnTo>
                  <a:pt x="660" y="331"/>
                </a:lnTo>
                <a:cubicBezTo>
                  <a:pt x="665" y="331"/>
                  <a:pt x="668" y="327"/>
                  <a:pt x="668" y="323"/>
                </a:cubicBezTo>
                <a:lnTo>
                  <a:pt x="668" y="9"/>
                </a:lnTo>
                <a:cubicBezTo>
                  <a:pt x="668" y="4"/>
                  <a:pt x="665" y="0"/>
                  <a:pt x="660" y="0"/>
                </a:cubicBezTo>
              </a:path>
            </a:pathLst>
          </a:custGeom>
          <a:solidFill>
            <a:srgbClr val="FFFFFF">
              <a:alpha val="85098"/>
            </a:srgbClr>
          </a:solidFill>
          <a:ln w="1270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10872970" y="5473050"/>
            <a:ext cx="821340" cy="836272"/>
          </a:xfrm>
          <a:custGeom>
            <a:avLst/>
            <a:gdLst>
              <a:gd name="T0" fmla="*/ 55 w 55"/>
              <a:gd name="T1" fmla="*/ 0 h 56"/>
              <a:gd name="T2" fmla="*/ 0 w 55"/>
              <a:gd name="T3" fmla="*/ 56 h 56"/>
              <a:gd name="T4" fmla="*/ 3 w 55"/>
              <a:gd name="T5" fmla="*/ 56 h 56"/>
              <a:gd name="T6" fmla="*/ 49 w 55"/>
              <a:gd name="T7" fmla="*/ 56 h 56"/>
              <a:gd name="T8" fmla="*/ 55 w 55"/>
              <a:gd name="T9" fmla="*/ 50 h 56"/>
              <a:gd name="T10" fmla="*/ 55 w 55"/>
              <a:gd name="T11" fmla="*/ 2 h 56"/>
              <a:gd name="T12" fmla="*/ 55 w 55"/>
              <a:gd name="T1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56">
                <a:moveTo>
                  <a:pt x="55" y="0"/>
                </a:moveTo>
                <a:cubicBezTo>
                  <a:pt x="37" y="19"/>
                  <a:pt x="19" y="37"/>
                  <a:pt x="0" y="56"/>
                </a:cubicBezTo>
                <a:cubicBezTo>
                  <a:pt x="1" y="56"/>
                  <a:pt x="2" y="56"/>
                  <a:pt x="3" y="56"/>
                </a:cubicBezTo>
                <a:lnTo>
                  <a:pt x="49" y="56"/>
                </a:lnTo>
                <a:cubicBezTo>
                  <a:pt x="52" y="56"/>
                  <a:pt x="55" y="51"/>
                  <a:pt x="55" y="50"/>
                </a:cubicBezTo>
                <a:lnTo>
                  <a:pt x="55" y="2"/>
                </a:lnTo>
                <a:lnTo>
                  <a:pt x="55" y="0"/>
                </a:lnTo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9"/>
          <p:cNvSpPr>
            <a:spLocks/>
          </p:cNvSpPr>
          <p:nvPr/>
        </p:nvSpPr>
        <p:spPr bwMode="auto">
          <a:xfrm>
            <a:off x="1569437" y="1085107"/>
            <a:ext cx="3150957" cy="2195216"/>
          </a:xfrm>
          <a:custGeom>
            <a:avLst/>
            <a:gdLst>
              <a:gd name="T0" fmla="*/ 0 w 211"/>
              <a:gd name="T1" fmla="*/ 0 h 147"/>
              <a:gd name="T2" fmla="*/ 211 w 211"/>
              <a:gd name="T3" fmla="*/ 0 h 147"/>
              <a:gd name="T4" fmla="*/ 152 w 211"/>
              <a:gd name="T5" fmla="*/ 147 h 147"/>
              <a:gd name="T6" fmla="*/ 0 w 211"/>
              <a:gd name="T7" fmla="*/ 147 h 147"/>
              <a:gd name="T8" fmla="*/ 0 w 21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147">
                <a:moveTo>
                  <a:pt x="0" y="0"/>
                </a:moveTo>
                <a:lnTo>
                  <a:pt x="211" y="0"/>
                </a:lnTo>
                <a:lnTo>
                  <a:pt x="152" y="147"/>
                </a:lnTo>
                <a:lnTo>
                  <a:pt x="0" y="147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燕尾形 41"/>
          <p:cNvSpPr/>
          <p:nvPr/>
        </p:nvSpPr>
        <p:spPr>
          <a:xfrm>
            <a:off x="11364316" y="6003439"/>
            <a:ext cx="202497" cy="202497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TextBox 22"/>
          <p:cNvSpPr txBox="1"/>
          <p:nvPr/>
        </p:nvSpPr>
        <p:spPr>
          <a:xfrm>
            <a:off x="2107097" y="1206767"/>
            <a:ext cx="1667444" cy="2169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9" dirty="0" smtClean="0">
                <a:solidFill>
                  <a:srgbClr val="FFFFFF"/>
                </a:solidFill>
                <a:latin typeface="Agency FB" panose="020B0503020202020204" pitchFamily="34" charset="0"/>
                <a:cs typeface="Arial" pitchFamily="34" charset="0"/>
              </a:rPr>
              <a:t>03</a:t>
            </a:r>
            <a:endParaRPr lang="zh-CN" altLang="en-US" sz="13499" dirty="0">
              <a:solidFill>
                <a:srgbClr val="FFFFFF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sp>
        <p:nvSpPr>
          <p:cNvPr id="45" name="TextBox 38"/>
          <p:cNvSpPr txBox="1"/>
          <p:nvPr/>
        </p:nvSpPr>
        <p:spPr>
          <a:xfrm>
            <a:off x="4606898" y="1645394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39"/>
          <p:cNvSpPr txBox="1"/>
          <p:nvPr/>
        </p:nvSpPr>
        <p:spPr>
          <a:xfrm>
            <a:off x="4632491" y="2467634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0"/>
          <p:cNvSpPr txBox="1"/>
          <p:nvPr/>
        </p:nvSpPr>
        <p:spPr>
          <a:xfrm>
            <a:off x="7467456" y="2467634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4632491" y="2981071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12"/>
          <p:cNvSpPr txBox="1"/>
          <p:nvPr/>
        </p:nvSpPr>
        <p:spPr>
          <a:xfrm>
            <a:off x="7467456" y="2981071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2124470" y="3864517"/>
            <a:ext cx="885315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98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53" y="1980013"/>
            <a:ext cx="4446740" cy="31386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47094" y="2241190"/>
            <a:ext cx="2810466" cy="267875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239700" y="2241190"/>
            <a:ext cx="2810464" cy="267875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0047933" y="2241190"/>
            <a:ext cx="2810464" cy="2678759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Text Box 10"/>
          <p:cNvSpPr txBox="1">
            <a:spLocks noChangeArrowheads="1"/>
          </p:cNvSpPr>
          <p:nvPr/>
        </p:nvSpPr>
        <p:spPr bwMode="auto">
          <a:xfrm>
            <a:off x="906667" y="5539452"/>
            <a:ext cx="11138975" cy="77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Rectangle 11"/>
          <p:cNvSpPr>
            <a:spLocks noChangeArrowheads="1"/>
          </p:cNvSpPr>
          <p:nvPr/>
        </p:nvSpPr>
        <p:spPr bwMode="auto">
          <a:xfrm>
            <a:off x="958009" y="2606225"/>
            <a:ext cx="2531428" cy="68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476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WHAT MAKES US </a:t>
            </a:r>
            <a:r>
              <a:rPr lang="zh-CN" altLang="zh-CN" sz="2953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DIFFERENT</a:t>
            </a:r>
            <a:endParaRPr lang="zh-CN" altLang="zh-CN" sz="2953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Text Box 12"/>
          <p:cNvSpPr txBox="1">
            <a:spLocks noChangeArrowheads="1"/>
          </p:cNvSpPr>
          <p:nvPr/>
        </p:nvSpPr>
        <p:spPr bwMode="auto">
          <a:xfrm>
            <a:off x="895823" y="3517002"/>
            <a:ext cx="2655800" cy="97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3" name="Line 13"/>
          <p:cNvSpPr>
            <a:spLocks noChangeShapeType="1"/>
          </p:cNvSpPr>
          <p:nvPr/>
        </p:nvSpPr>
        <p:spPr bwMode="auto">
          <a:xfrm>
            <a:off x="994942" y="3402003"/>
            <a:ext cx="24575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27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2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9" dur="500"/>
                                            <p:tgtEl>
                                              <p:spTgt spid="16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6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6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90" grpId="0" animBg="1"/>
          <p:bldP spid="16391" grpId="0" animBg="1"/>
          <p:bldP spid="16392" grpId="0" animBg="1"/>
          <p:bldP spid="16393" grpId="0" animBg="1"/>
          <p:bldP spid="16400" grpId="0"/>
          <p:bldP spid="16401" grpId="0"/>
          <p:bldP spid="16402" grpId="0"/>
          <p:bldP spid="1640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2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9" dur="500"/>
                                            <p:tgtEl>
                                              <p:spTgt spid="16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6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6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90" grpId="0" animBg="1"/>
          <p:bldP spid="16391" grpId="0" animBg="1"/>
          <p:bldP spid="16392" grpId="0" animBg="1"/>
          <p:bldP spid="16393" grpId="0" animBg="1"/>
          <p:bldP spid="16400" grpId="0"/>
          <p:bldP spid="16401" grpId="0"/>
          <p:bldP spid="16402" grpId="0"/>
          <p:bldP spid="16403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88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7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5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248"/>
            <a:ext cx="12858750" cy="728955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2700" y="248"/>
            <a:ext cx="4281835" cy="7289552"/>
          </a:xfrm>
          <a:prstGeom prst="rect">
            <a:avLst/>
          </a:prstGeom>
          <a:solidFill>
            <a:srgbClr val="0170C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16496" y="2238604"/>
            <a:ext cx="3023442" cy="1564196"/>
            <a:chOff x="1819275" y="1143000"/>
            <a:chExt cx="2867025" cy="1483273"/>
          </a:xfrm>
        </p:grpSpPr>
        <p:sp>
          <p:nvSpPr>
            <p:cNvPr id="3" name="矩形 2"/>
            <p:cNvSpPr/>
            <p:nvPr/>
          </p:nvSpPr>
          <p:spPr>
            <a:xfrm>
              <a:off x="1819275" y="1143000"/>
              <a:ext cx="2590800" cy="12668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2095500" y="1359448"/>
              <a:ext cx="2590800" cy="12668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328" b="1" dirty="0">
                <a:solidFill>
                  <a:srgbClr val="4EB79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66975" y="3989353"/>
            <a:ext cx="2922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Kozuka Gothic Pro M" panose="020B0700000000000000" pitchFamily="34" charset="-128"/>
                <a:ea typeface="Kozuka Gothic Pro M" panose="020B0700000000000000" pitchFamily="34" charset="-128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Kozuka Gothic Pro M" panose="020B0700000000000000" pitchFamily="34" charset="-128"/>
              <a:ea typeface="Kozuka Gothic Pro M" panose="020B0700000000000000" pitchFamily="34" charset="-128"/>
            </a:endParaRPr>
          </a:p>
        </p:txBody>
      </p:sp>
      <p:sp>
        <p:nvSpPr>
          <p:cNvPr id="23" name="剪去单角的矩形 22"/>
          <p:cNvSpPr/>
          <p:nvPr/>
        </p:nvSpPr>
        <p:spPr>
          <a:xfrm>
            <a:off x="6237515" y="1883777"/>
            <a:ext cx="4369425" cy="657403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017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>
            <a:off x="5515954" y="1814869"/>
            <a:ext cx="922453" cy="795219"/>
          </a:xfrm>
          <a:prstGeom prst="hexagon">
            <a:avLst/>
          </a:prstGeom>
          <a:solidFill>
            <a:srgbClr val="0170C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mpact" panose="020B0806030902050204" pitchFamily="34" charset="0"/>
              </a:rPr>
              <a:t>01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778563" y="1934476"/>
            <a:ext cx="2339102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  <a:endParaRPr lang="zh-CN" altLang="en-US" sz="28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剪去单角的矩形 22"/>
          <p:cNvSpPr/>
          <p:nvPr/>
        </p:nvSpPr>
        <p:spPr>
          <a:xfrm>
            <a:off x="6237515" y="3034030"/>
            <a:ext cx="4369425" cy="657403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六边形 53"/>
          <p:cNvSpPr/>
          <p:nvPr/>
        </p:nvSpPr>
        <p:spPr>
          <a:xfrm>
            <a:off x="5515954" y="2965122"/>
            <a:ext cx="922453" cy="795219"/>
          </a:xfrm>
          <a:prstGeom prst="hexagon">
            <a:avLst/>
          </a:prstGeom>
          <a:solidFill>
            <a:srgbClr val="A6A6A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mpact" panose="020B0806030902050204" pitchFamily="34" charset="0"/>
              </a:rPr>
              <a:t>02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778563" y="3084729"/>
            <a:ext cx="2339102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  <a:endParaRPr lang="zh-CN" altLang="en-US" sz="28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剪去单角的矩形 22"/>
          <p:cNvSpPr/>
          <p:nvPr/>
        </p:nvSpPr>
        <p:spPr>
          <a:xfrm>
            <a:off x="6237515" y="4186158"/>
            <a:ext cx="4369425" cy="657403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017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>
            <a:off x="5515954" y="4117250"/>
            <a:ext cx="922453" cy="795219"/>
          </a:xfrm>
          <a:prstGeom prst="hexagon">
            <a:avLst/>
          </a:prstGeom>
          <a:solidFill>
            <a:srgbClr val="0170C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mpact" panose="020B0806030902050204" pitchFamily="34" charset="0"/>
              </a:rPr>
              <a:t>03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778563" y="4236857"/>
            <a:ext cx="2339102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  <a:endParaRPr lang="zh-CN" altLang="en-US" sz="28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剪去单角的矩形 22"/>
          <p:cNvSpPr/>
          <p:nvPr/>
        </p:nvSpPr>
        <p:spPr>
          <a:xfrm>
            <a:off x="6237515" y="5338286"/>
            <a:ext cx="4369425" cy="657403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六边形 59"/>
          <p:cNvSpPr/>
          <p:nvPr/>
        </p:nvSpPr>
        <p:spPr>
          <a:xfrm>
            <a:off x="5515954" y="5269378"/>
            <a:ext cx="922453" cy="795219"/>
          </a:xfrm>
          <a:prstGeom prst="hexagon">
            <a:avLst/>
          </a:prstGeom>
          <a:solidFill>
            <a:srgbClr val="A6A6A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mpact" panose="020B0806030902050204" pitchFamily="34" charset="0"/>
              </a:rPr>
              <a:t>04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778563" y="5388985"/>
            <a:ext cx="2339102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  <a:endParaRPr lang="zh-CN" altLang="en-US" sz="28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43290" y="2468114"/>
            <a:ext cx="1969854" cy="10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32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14930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7" grpId="0" animBg="1"/>
      <p:bldP spid="19" grpId="0"/>
      <p:bldP spid="23" grpId="0" animBg="1"/>
      <p:bldP spid="21" grpId="0" animBg="1"/>
      <p:bldP spid="46" grpId="0"/>
      <p:bldP spid="53" grpId="0" animBg="1"/>
      <p:bldP spid="54" grpId="0" animBg="1"/>
      <p:bldP spid="55" grpId="0"/>
      <p:bldP spid="56" grpId="0" animBg="1"/>
      <p:bldP spid="57" grpId="0" animBg="1"/>
      <p:bldP spid="58" grpId="0"/>
      <p:bldP spid="59" grpId="0" animBg="1"/>
      <p:bldP spid="60" grpId="0" animBg="1"/>
      <p:bldP spid="61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99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22"/>
          <p:cNvSpPr/>
          <p:nvPr/>
        </p:nvSpPr>
        <p:spPr>
          <a:xfrm>
            <a:off x="353" y="202"/>
            <a:ext cx="12858044" cy="387610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9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828845" y="1995765"/>
            <a:ext cx="1227698" cy="1397342"/>
            <a:chOff x="727309" y="3451411"/>
            <a:chExt cx="872891" cy="993808"/>
          </a:xfrm>
        </p:grpSpPr>
        <p:sp>
          <p:nvSpPr>
            <p:cNvPr id="11" name="任意多边形 10"/>
            <p:cNvSpPr/>
            <p:nvPr/>
          </p:nvSpPr>
          <p:spPr>
            <a:xfrm rot="10800000">
              <a:off x="727309" y="3451411"/>
              <a:ext cx="872891" cy="993808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89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63"/>
            <p:cNvSpPr>
              <a:spLocks noChangeAspect="1"/>
            </p:cNvSpPr>
            <p:nvPr/>
          </p:nvSpPr>
          <p:spPr bwMode="auto">
            <a:xfrm>
              <a:off x="871732" y="3602229"/>
              <a:ext cx="584043" cy="566756"/>
            </a:xfrm>
            <a:custGeom>
              <a:avLst/>
              <a:gdLst>
                <a:gd name="T0" fmla="*/ 244 w 312"/>
                <a:gd name="T1" fmla="*/ 0 h 303"/>
                <a:gd name="T2" fmla="*/ 209 w 312"/>
                <a:gd name="T3" fmla="*/ 12 h 303"/>
                <a:gd name="T4" fmla="*/ 181 w 312"/>
                <a:gd name="T5" fmla="*/ 49 h 303"/>
                <a:gd name="T6" fmla="*/ 198 w 312"/>
                <a:gd name="T7" fmla="*/ 112 h 303"/>
                <a:gd name="T8" fmla="*/ 195 w 312"/>
                <a:gd name="T9" fmla="*/ 112 h 303"/>
                <a:gd name="T10" fmla="*/ 177 w 312"/>
                <a:gd name="T11" fmla="*/ 92 h 303"/>
                <a:gd name="T12" fmla="*/ 92 w 312"/>
                <a:gd name="T13" fmla="*/ 177 h 303"/>
                <a:gd name="T14" fmla="*/ 71 w 312"/>
                <a:gd name="T15" fmla="*/ 174 h 303"/>
                <a:gd name="T16" fmla="*/ 29 w 312"/>
                <a:gd name="T17" fmla="*/ 192 h 303"/>
                <a:gd name="T18" fmla="*/ 7 w 312"/>
                <a:gd name="T19" fmla="*/ 255 h 303"/>
                <a:gd name="T20" fmla="*/ 14 w 312"/>
                <a:gd name="T21" fmla="*/ 266 h 303"/>
                <a:gd name="T22" fmla="*/ 14 w 312"/>
                <a:gd name="T23" fmla="*/ 266 h 303"/>
                <a:gd name="T24" fmla="*/ 53 w 312"/>
                <a:gd name="T25" fmla="*/ 228 h 303"/>
                <a:gd name="T26" fmla="*/ 80 w 312"/>
                <a:gd name="T27" fmla="*/ 255 h 303"/>
                <a:gd name="T28" fmla="*/ 40 w 312"/>
                <a:gd name="T29" fmla="*/ 296 h 303"/>
                <a:gd name="T30" fmla="*/ 70 w 312"/>
                <a:gd name="T31" fmla="*/ 303 h 303"/>
                <a:gd name="T32" fmla="*/ 100 w 312"/>
                <a:gd name="T33" fmla="*/ 295 h 303"/>
                <a:gd name="T34" fmla="*/ 134 w 312"/>
                <a:gd name="T35" fmla="*/ 244 h 303"/>
                <a:gd name="T36" fmla="*/ 116 w 312"/>
                <a:gd name="T37" fmla="*/ 191 h 303"/>
                <a:gd name="T38" fmla="*/ 118 w 312"/>
                <a:gd name="T39" fmla="*/ 190 h 303"/>
                <a:gd name="T40" fmla="*/ 138 w 312"/>
                <a:gd name="T41" fmla="*/ 209 h 303"/>
                <a:gd name="T42" fmla="*/ 222 w 312"/>
                <a:gd name="T43" fmla="*/ 126 h 303"/>
                <a:gd name="T44" fmla="*/ 245 w 312"/>
                <a:gd name="T45" fmla="*/ 129 h 303"/>
                <a:gd name="T46" fmla="*/ 256 w 312"/>
                <a:gd name="T47" fmla="*/ 127 h 303"/>
                <a:gd name="T48" fmla="*/ 298 w 312"/>
                <a:gd name="T49" fmla="*/ 97 h 303"/>
                <a:gd name="T50" fmla="*/ 302 w 312"/>
                <a:gd name="T51" fmla="*/ 34 h 303"/>
                <a:gd name="T52" fmla="*/ 260 w 312"/>
                <a:gd name="T53" fmla="*/ 75 h 303"/>
                <a:gd name="T54" fmla="*/ 234 w 312"/>
                <a:gd name="T55" fmla="*/ 48 h 303"/>
                <a:gd name="T56" fmla="*/ 274 w 312"/>
                <a:gd name="T57" fmla="*/ 7 h 303"/>
                <a:gd name="T58" fmla="*/ 244 w 312"/>
                <a:gd name="T59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2" h="303">
                  <a:moveTo>
                    <a:pt x="244" y="0"/>
                  </a:moveTo>
                  <a:cubicBezTo>
                    <a:pt x="231" y="0"/>
                    <a:pt x="219" y="4"/>
                    <a:pt x="209" y="12"/>
                  </a:cubicBezTo>
                  <a:cubicBezTo>
                    <a:pt x="197" y="22"/>
                    <a:pt x="185" y="34"/>
                    <a:pt x="181" y="49"/>
                  </a:cubicBezTo>
                  <a:cubicBezTo>
                    <a:pt x="175" y="72"/>
                    <a:pt x="184" y="94"/>
                    <a:pt x="198" y="112"/>
                  </a:cubicBezTo>
                  <a:cubicBezTo>
                    <a:pt x="197" y="112"/>
                    <a:pt x="196" y="112"/>
                    <a:pt x="195" y="112"/>
                  </a:cubicBezTo>
                  <a:cubicBezTo>
                    <a:pt x="185" y="112"/>
                    <a:pt x="181" y="101"/>
                    <a:pt x="177" y="92"/>
                  </a:cubicBezTo>
                  <a:cubicBezTo>
                    <a:pt x="148" y="120"/>
                    <a:pt x="121" y="150"/>
                    <a:pt x="92" y="177"/>
                  </a:cubicBezTo>
                  <a:cubicBezTo>
                    <a:pt x="85" y="175"/>
                    <a:pt x="78" y="174"/>
                    <a:pt x="71" y="174"/>
                  </a:cubicBezTo>
                  <a:cubicBezTo>
                    <a:pt x="55" y="174"/>
                    <a:pt x="39" y="180"/>
                    <a:pt x="29" y="192"/>
                  </a:cubicBezTo>
                  <a:cubicBezTo>
                    <a:pt x="11" y="207"/>
                    <a:pt x="0" y="232"/>
                    <a:pt x="7" y="255"/>
                  </a:cubicBezTo>
                  <a:cubicBezTo>
                    <a:pt x="9" y="258"/>
                    <a:pt x="9" y="266"/>
                    <a:pt x="14" y="266"/>
                  </a:cubicBezTo>
                  <a:cubicBezTo>
                    <a:pt x="14" y="266"/>
                    <a:pt x="14" y="266"/>
                    <a:pt x="14" y="266"/>
                  </a:cubicBezTo>
                  <a:cubicBezTo>
                    <a:pt x="28" y="254"/>
                    <a:pt x="40" y="240"/>
                    <a:pt x="53" y="228"/>
                  </a:cubicBezTo>
                  <a:cubicBezTo>
                    <a:pt x="62" y="236"/>
                    <a:pt x="71" y="246"/>
                    <a:pt x="80" y="255"/>
                  </a:cubicBezTo>
                  <a:cubicBezTo>
                    <a:pt x="67" y="269"/>
                    <a:pt x="53" y="282"/>
                    <a:pt x="40" y="296"/>
                  </a:cubicBezTo>
                  <a:cubicBezTo>
                    <a:pt x="49" y="300"/>
                    <a:pt x="60" y="303"/>
                    <a:pt x="70" y="303"/>
                  </a:cubicBezTo>
                  <a:cubicBezTo>
                    <a:pt x="81" y="303"/>
                    <a:pt x="91" y="300"/>
                    <a:pt x="100" y="295"/>
                  </a:cubicBezTo>
                  <a:cubicBezTo>
                    <a:pt x="117" y="282"/>
                    <a:pt x="133" y="265"/>
                    <a:pt x="134" y="244"/>
                  </a:cubicBezTo>
                  <a:cubicBezTo>
                    <a:pt x="137" y="224"/>
                    <a:pt x="127" y="206"/>
                    <a:pt x="116" y="191"/>
                  </a:cubicBezTo>
                  <a:cubicBezTo>
                    <a:pt x="117" y="190"/>
                    <a:pt x="117" y="190"/>
                    <a:pt x="118" y="190"/>
                  </a:cubicBezTo>
                  <a:cubicBezTo>
                    <a:pt x="128" y="190"/>
                    <a:pt x="133" y="202"/>
                    <a:pt x="138" y="209"/>
                  </a:cubicBezTo>
                  <a:cubicBezTo>
                    <a:pt x="166" y="182"/>
                    <a:pt x="194" y="153"/>
                    <a:pt x="222" y="126"/>
                  </a:cubicBezTo>
                  <a:cubicBezTo>
                    <a:pt x="230" y="127"/>
                    <a:pt x="237" y="129"/>
                    <a:pt x="245" y="129"/>
                  </a:cubicBezTo>
                  <a:cubicBezTo>
                    <a:pt x="249" y="129"/>
                    <a:pt x="252" y="128"/>
                    <a:pt x="256" y="127"/>
                  </a:cubicBezTo>
                  <a:cubicBezTo>
                    <a:pt x="274" y="125"/>
                    <a:pt x="286" y="110"/>
                    <a:pt x="298" y="97"/>
                  </a:cubicBezTo>
                  <a:cubicBezTo>
                    <a:pt x="312" y="79"/>
                    <a:pt x="311" y="54"/>
                    <a:pt x="302" y="34"/>
                  </a:cubicBezTo>
                  <a:cubicBezTo>
                    <a:pt x="287" y="47"/>
                    <a:pt x="274" y="62"/>
                    <a:pt x="260" y="75"/>
                  </a:cubicBezTo>
                  <a:cubicBezTo>
                    <a:pt x="251" y="66"/>
                    <a:pt x="242" y="57"/>
                    <a:pt x="234" y="48"/>
                  </a:cubicBezTo>
                  <a:cubicBezTo>
                    <a:pt x="247" y="34"/>
                    <a:pt x="261" y="20"/>
                    <a:pt x="274" y="7"/>
                  </a:cubicBezTo>
                  <a:cubicBezTo>
                    <a:pt x="265" y="2"/>
                    <a:pt x="255" y="0"/>
                    <a:pt x="24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lIns="96430" tIns="48216" rIns="96430" bIns="48216"/>
            <a:lstStyle/>
            <a:p>
              <a:pPr>
                <a:lnSpc>
                  <a:spcPct val="150000"/>
                </a:lnSpc>
                <a:defRPr/>
              </a:pPr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837835" y="1995765"/>
            <a:ext cx="1227698" cy="1397342"/>
            <a:chOff x="3440869" y="1418796"/>
            <a:chExt cx="872891" cy="993808"/>
          </a:xfrm>
        </p:grpSpPr>
        <p:sp>
          <p:nvSpPr>
            <p:cNvPr id="15" name="任意多边形 14"/>
            <p:cNvSpPr/>
            <p:nvPr/>
          </p:nvSpPr>
          <p:spPr>
            <a:xfrm rot="10800000">
              <a:off x="3440869" y="1418796"/>
              <a:ext cx="872891" cy="993808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89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4" name="Group 44"/>
            <p:cNvGrpSpPr>
              <a:grpSpLocks noChangeAspect="1"/>
            </p:cNvGrpSpPr>
            <p:nvPr/>
          </p:nvGrpSpPr>
          <p:grpSpPr bwMode="auto">
            <a:xfrm>
              <a:off x="3585330" y="1570041"/>
              <a:ext cx="583968" cy="567090"/>
              <a:chOff x="3202" y="1607"/>
              <a:chExt cx="1730" cy="1680"/>
            </a:xfrm>
            <a:solidFill>
              <a:schemeClr val="bg1"/>
            </a:solidFill>
          </p:grpSpPr>
          <p:sp>
            <p:nvSpPr>
              <p:cNvPr id="16" name="Freeform 45"/>
              <p:cNvSpPr>
                <a:spLocks/>
              </p:cNvSpPr>
              <p:nvPr/>
            </p:nvSpPr>
            <p:spPr bwMode="auto">
              <a:xfrm>
                <a:off x="3202" y="1607"/>
                <a:ext cx="1521" cy="1336"/>
              </a:xfrm>
              <a:custGeom>
                <a:avLst/>
                <a:gdLst>
                  <a:gd name="T0" fmla="*/ 93 w 327"/>
                  <a:gd name="T1" fmla="*/ 5 h 287"/>
                  <a:gd name="T2" fmla="*/ 123 w 327"/>
                  <a:gd name="T3" fmla="*/ 4 h 287"/>
                  <a:gd name="T4" fmla="*/ 201 w 327"/>
                  <a:gd name="T5" fmla="*/ 37 h 287"/>
                  <a:gd name="T6" fmla="*/ 224 w 327"/>
                  <a:gd name="T7" fmla="*/ 39 h 287"/>
                  <a:gd name="T8" fmla="*/ 299 w 327"/>
                  <a:gd name="T9" fmla="*/ 11 h 287"/>
                  <a:gd name="T10" fmla="*/ 320 w 327"/>
                  <a:gd name="T11" fmla="*/ 9 h 287"/>
                  <a:gd name="T12" fmla="*/ 325 w 327"/>
                  <a:gd name="T13" fmla="*/ 29 h 287"/>
                  <a:gd name="T14" fmla="*/ 325 w 327"/>
                  <a:gd name="T15" fmla="*/ 133 h 287"/>
                  <a:gd name="T16" fmla="*/ 297 w 327"/>
                  <a:gd name="T17" fmla="*/ 104 h 287"/>
                  <a:gd name="T18" fmla="*/ 296 w 327"/>
                  <a:gd name="T19" fmla="*/ 44 h 287"/>
                  <a:gd name="T20" fmla="*/ 214 w 327"/>
                  <a:gd name="T21" fmla="*/ 72 h 287"/>
                  <a:gd name="T22" fmla="*/ 109 w 327"/>
                  <a:gd name="T23" fmla="*/ 29 h 287"/>
                  <a:gd name="T24" fmla="*/ 27 w 327"/>
                  <a:gd name="T25" fmla="*/ 67 h 287"/>
                  <a:gd name="T26" fmla="*/ 27 w 327"/>
                  <a:gd name="T27" fmla="*/ 249 h 287"/>
                  <a:gd name="T28" fmla="*/ 94 w 327"/>
                  <a:gd name="T29" fmla="*/ 219 h 287"/>
                  <a:gd name="T30" fmla="*/ 105 w 327"/>
                  <a:gd name="T31" fmla="*/ 247 h 287"/>
                  <a:gd name="T32" fmla="*/ 23 w 327"/>
                  <a:gd name="T33" fmla="*/ 283 h 287"/>
                  <a:gd name="T34" fmla="*/ 2 w 327"/>
                  <a:gd name="T35" fmla="*/ 285 h 287"/>
                  <a:gd name="T36" fmla="*/ 2 w 327"/>
                  <a:gd name="T37" fmla="*/ 46 h 287"/>
                  <a:gd name="T38" fmla="*/ 93 w 327"/>
                  <a:gd name="T39" fmla="*/ 5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7" h="287">
                    <a:moveTo>
                      <a:pt x="93" y="5"/>
                    </a:moveTo>
                    <a:cubicBezTo>
                      <a:pt x="102" y="0"/>
                      <a:pt x="113" y="0"/>
                      <a:pt x="123" y="4"/>
                    </a:cubicBezTo>
                    <a:cubicBezTo>
                      <a:pt x="149" y="15"/>
                      <a:pt x="175" y="25"/>
                      <a:pt x="201" y="37"/>
                    </a:cubicBezTo>
                    <a:cubicBezTo>
                      <a:pt x="208" y="41"/>
                      <a:pt x="216" y="42"/>
                      <a:pt x="224" y="39"/>
                    </a:cubicBezTo>
                    <a:cubicBezTo>
                      <a:pt x="249" y="30"/>
                      <a:pt x="274" y="20"/>
                      <a:pt x="299" y="11"/>
                    </a:cubicBezTo>
                    <a:cubicBezTo>
                      <a:pt x="305" y="8"/>
                      <a:pt x="313" y="7"/>
                      <a:pt x="320" y="9"/>
                    </a:cubicBezTo>
                    <a:cubicBezTo>
                      <a:pt x="327" y="13"/>
                      <a:pt x="325" y="22"/>
                      <a:pt x="325" y="29"/>
                    </a:cubicBezTo>
                    <a:cubicBezTo>
                      <a:pt x="325" y="64"/>
                      <a:pt x="326" y="99"/>
                      <a:pt x="325" y="133"/>
                    </a:cubicBezTo>
                    <a:cubicBezTo>
                      <a:pt x="316" y="123"/>
                      <a:pt x="307" y="113"/>
                      <a:pt x="297" y="104"/>
                    </a:cubicBezTo>
                    <a:cubicBezTo>
                      <a:pt x="296" y="84"/>
                      <a:pt x="297" y="64"/>
                      <a:pt x="296" y="44"/>
                    </a:cubicBezTo>
                    <a:cubicBezTo>
                      <a:pt x="268" y="50"/>
                      <a:pt x="242" y="66"/>
                      <a:pt x="214" y="72"/>
                    </a:cubicBezTo>
                    <a:cubicBezTo>
                      <a:pt x="178" y="61"/>
                      <a:pt x="144" y="43"/>
                      <a:pt x="109" y="29"/>
                    </a:cubicBezTo>
                    <a:cubicBezTo>
                      <a:pt x="98" y="34"/>
                      <a:pt x="44" y="59"/>
                      <a:pt x="27" y="67"/>
                    </a:cubicBezTo>
                    <a:cubicBezTo>
                      <a:pt x="26" y="81"/>
                      <a:pt x="25" y="203"/>
                      <a:pt x="27" y="249"/>
                    </a:cubicBezTo>
                    <a:cubicBezTo>
                      <a:pt x="50" y="241"/>
                      <a:pt x="72" y="229"/>
                      <a:pt x="94" y="219"/>
                    </a:cubicBezTo>
                    <a:cubicBezTo>
                      <a:pt x="101" y="227"/>
                      <a:pt x="103" y="237"/>
                      <a:pt x="105" y="247"/>
                    </a:cubicBezTo>
                    <a:cubicBezTo>
                      <a:pt x="77" y="258"/>
                      <a:pt x="51" y="272"/>
                      <a:pt x="23" y="283"/>
                    </a:cubicBezTo>
                    <a:cubicBezTo>
                      <a:pt x="16" y="287"/>
                      <a:pt x="9" y="285"/>
                      <a:pt x="2" y="285"/>
                    </a:cubicBezTo>
                    <a:cubicBezTo>
                      <a:pt x="1" y="235"/>
                      <a:pt x="0" y="77"/>
                      <a:pt x="2" y="46"/>
                    </a:cubicBezTo>
                    <a:cubicBezTo>
                      <a:pt x="32" y="32"/>
                      <a:pt x="63" y="19"/>
                      <a:pt x="93" y="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46"/>
              <p:cNvSpPr>
                <a:spLocks noEditPoints="1"/>
              </p:cNvSpPr>
              <p:nvPr/>
            </p:nvSpPr>
            <p:spPr bwMode="auto">
              <a:xfrm>
                <a:off x="3700" y="2068"/>
                <a:ext cx="1232" cy="1219"/>
              </a:xfrm>
              <a:custGeom>
                <a:avLst/>
                <a:gdLst>
                  <a:gd name="T0" fmla="*/ 13 w 265"/>
                  <a:gd name="T1" fmla="*/ 118 h 262"/>
                  <a:gd name="T2" fmla="*/ 98 w 265"/>
                  <a:gd name="T3" fmla="*/ 2 h 262"/>
                  <a:gd name="T4" fmla="*/ 167 w 265"/>
                  <a:gd name="T5" fmla="*/ 21 h 262"/>
                  <a:gd name="T6" fmla="*/ 198 w 265"/>
                  <a:gd name="T7" fmla="*/ 58 h 262"/>
                  <a:gd name="T8" fmla="*/ 206 w 265"/>
                  <a:gd name="T9" fmla="*/ 110 h 262"/>
                  <a:gd name="T10" fmla="*/ 184 w 265"/>
                  <a:gd name="T11" fmla="*/ 167 h 262"/>
                  <a:gd name="T12" fmla="*/ 215 w 265"/>
                  <a:gd name="T13" fmla="*/ 181 h 262"/>
                  <a:gd name="T14" fmla="*/ 255 w 265"/>
                  <a:gd name="T15" fmla="*/ 220 h 262"/>
                  <a:gd name="T16" fmla="*/ 224 w 265"/>
                  <a:gd name="T17" fmla="*/ 252 h 262"/>
                  <a:gd name="T18" fmla="*/ 177 w 265"/>
                  <a:gd name="T19" fmla="*/ 211 h 262"/>
                  <a:gd name="T20" fmla="*/ 161 w 265"/>
                  <a:gd name="T21" fmla="*/ 183 h 262"/>
                  <a:gd name="T22" fmla="*/ 90 w 265"/>
                  <a:gd name="T23" fmla="*/ 195 h 262"/>
                  <a:gd name="T24" fmla="*/ 13 w 265"/>
                  <a:gd name="T25" fmla="*/ 118 h 262"/>
                  <a:gd name="T26" fmla="*/ 100 w 265"/>
                  <a:gd name="T27" fmla="*/ 36 h 262"/>
                  <a:gd name="T28" fmla="*/ 50 w 265"/>
                  <a:gd name="T29" fmla="*/ 74 h 262"/>
                  <a:gd name="T30" fmla="*/ 82 w 265"/>
                  <a:gd name="T31" fmla="*/ 158 h 262"/>
                  <a:gd name="T32" fmla="*/ 171 w 265"/>
                  <a:gd name="T33" fmla="*/ 115 h 262"/>
                  <a:gd name="T34" fmla="*/ 100 w 265"/>
                  <a:gd name="T35" fmla="*/ 3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5" h="262">
                    <a:moveTo>
                      <a:pt x="13" y="118"/>
                    </a:moveTo>
                    <a:cubicBezTo>
                      <a:pt x="0" y="64"/>
                      <a:pt x="44" y="7"/>
                      <a:pt x="98" y="2"/>
                    </a:cubicBezTo>
                    <a:cubicBezTo>
                      <a:pt x="120" y="0"/>
                      <a:pt x="150" y="7"/>
                      <a:pt x="167" y="21"/>
                    </a:cubicBezTo>
                    <a:cubicBezTo>
                      <a:pt x="180" y="30"/>
                      <a:pt x="190" y="44"/>
                      <a:pt x="198" y="58"/>
                    </a:cubicBezTo>
                    <a:cubicBezTo>
                      <a:pt x="205" y="72"/>
                      <a:pt x="207" y="95"/>
                      <a:pt x="206" y="110"/>
                    </a:cubicBezTo>
                    <a:cubicBezTo>
                      <a:pt x="205" y="131"/>
                      <a:pt x="192" y="148"/>
                      <a:pt x="184" y="167"/>
                    </a:cubicBezTo>
                    <a:cubicBezTo>
                      <a:pt x="195" y="170"/>
                      <a:pt x="207" y="172"/>
                      <a:pt x="215" y="181"/>
                    </a:cubicBezTo>
                    <a:cubicBezTo>
                      <a:pt x="228" y="195"/>
                      <a:pt x="246" y="204"/>
                      <a:pt x="255" y="220"/>
                    </a:cubicBezTo>
                    <a:cubicBezTo>
                      <a:pt x="265" y="239"/>
                      <a:pt x="242" y="262"/>
                      <a:pt x="224" y="252"/>
                    </a:cubicBezTo>
                    <a:cubicBezTo>
                      <a:pt x="207" y="240"/>
                      <a:pt x="192" y="225"/>
                      <a:pt x="177" y="211"/>
                    </a:cubicBezTo>
                    <a:cubicBezTo>
                      <a:pt x="168" y="204"/>
                      <a:pt x="172" y="189"/>
                      <a:pt x="161" y="183"/>
                    </a:cubicBezTo>
                    <a:cubicBezTo>
                      <a:pt x="139" y="193"/>
                      <a:pt x="114" y="202"/>
                      <a:pt x="90" y="195"/>
                    </a:cubicBezTo>
                    <a:cubicBezTo>
                      <a:pt x="51" y="188"/>
                      <a:pt x="20" y="156"/>
                      <a:pt x="13" y="118"/>
                    </a:cubicBezTo>
                    <a:close/>
                    <a:moveTo>
                      <a:pt x="100" y="36"/>
                    </a:moveTo>
                    <a:cubicBezTo>
                      <a:pt x="78" y="40"/>
                      <a:pt x="59" y="54"/>
                      <a:pt x="50" y="74"/>
                    </a:cubicBezTo>
                    <a:cubicBezTo>
                      <a:pt x="38" y="105"/>
                      <a:pt x="50" y="145"/>
                      <a:pt x="82" y="158"/>
                    </a:cubicBezTo>
                    <a:cubicBezTo>
                      <a:pt x="117" y="175"/>
                      <a:pt x="163" y="153"/>
                      <a:pt x="171" y="115"/>
                    </a:cubicBezTo>
                    <a:cubicBezTo>
                      <a:pt x="184" y="73"/>
                      <a:pt x="142" y="28"/>
                      <a:pt x="100" y="3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47"/>
              <p:cNvSpPr>
                <a:spLocks/>
              </p:cNvSpPr>
              <p:nvPr/>
            </p:nvSpPr>
            <p:spPr bwMode="auto">
              <a:xfrm>
                <a:off x="3951" y="2501"/>
                <a:ext cx="279" cy="297"/>
              </a:xfrm>
              <a:custGeom>
                <a:avLst/>
                <a:gdLst>
                  <a:gd name="T0" fmla="*/ 0 w 60"/>
                  <a:gd name="T1" fmla="*/ 10 h 64"/>
                  <a:gd name="T2" fmla="*/ 19 w 60"/>
                  <a:gd name="T3" fmla="*/ 1 h 64"/>
                  <a:gd name="T4" fmla="*/ 31 w 60"/>
                  <a:gd name="T5" fmla="*/ 27 h 64"/>
                  <a:gd name="T6" fmla="*/ 59 w 60"/>
                  <a:gd name="T7" fmla="*/ 42 h 64"/>
                  <a:gd name="T8" fmla="*/ 60 w 60"/>
                  <a:gd name="T9" fmla="*/ 58 h 64"/>
                  <a:gd name="T10" fmla="*/ 0 w 60"/>
                  <a:gd name="T11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64">
                    <a:moveTo>
                      <a:pt x="0" y="10"/>
                    </a:moveTo>
                    <a:cubicBezTo>
                      <a:pt x="1" y="0"/>
                      <a:pt x="12" y="0"/>
                      <a:pt x="19" y="1"/>
                    </a:cubicBezTo>
                    <a:cubicBezTo>
                      <a:pt x="21" y="10"/>
                      <a:pt x="24" y="20"/>
                      <a:pt x="31" y="27"/>
                    </a:cubicBezTo>
                    <a:cubicBezTo>
                      <a:pt x="38" y="35"/>
                      <a:pt x="49" y="38"/>
                      <a:pt x="59" y="42"/>
                    </a:cubicBezTo>
                    <a:cubicBezTo>
                      <a:pt x="60" y="47"/>
                      <a:pt x="60" y="52"/>
                      <a:pt x="60" y="58"/>
                    </a:cubicBezTo>
                    <a:cubicBezTo>
                      <a:pt x="31" y="64"/>
                      <a:pt x="4" y="38"/>
                      <a:pt x="0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lIns="96430" tIns="48216" rIns="96430" bIns="48216"/>
              <a:lstStyle/>
              <a:p>
                <a:pPr>
                  <a:lnSpc>
                    <a:spcPct val="150000"/>
                  </a:lnSpc>
                  <a:defRPr/>
                </a:pPr>
                <a:endParaRPr lang="zh-CN" altLang="en-US" sz="142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2802090" y="1995765"/>
            <a:ext cx="1227698" cy="1397342"/>
            <a:chOff x="3213548" y="3451411"/>
            <a:chExt cx="872892" cy="993808"/>
          </a:xfrm>
        </p:grpSpPr>
        <p:sp>
          <p:nvSpPr>
            <p:cNvPr id="21" name="任意多边形 20"/>
            <p:cNvSpPr/>
            <p:nvPr/>
          </p:nvSpPr>
          <p:spPr>
            <a:xfrm rot="10800000">
              <a:off x="3213548" y="3451411"/>
              <a:ext cx="872892" cy="993808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89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52" name="文本框 24"/>
            <p:cNvSpPr txBox="1">
              <a:spLocks noChangeArrowheads="1"/>
            </p:cNvSpPr>
            <p:nvPr/>
          </p:nvSpPr>
          <p:spPr bwMode="auto">
            <a:xfrm>
              <a:off x="3302639" y="3733110"/>
              <a:ext cx="694709" cy="262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239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20XX</a:t>
              </a:r>
              <a:endPara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矩形 55"/>
          <p:cNvSpPr/>
          <p:nvPr/>
        </p:nvSpPr>
        <p:spPr>
          <a:xfrm>
            <a:off x="916520" y="5607118"/>
            <a:ext cx="5080472" cy="9743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9"/>
          <p:cNvSpPr>
            <a:spLocks noChangeArrowheads="1"/>
          </p:cNvSpPr>
          <p:nvPr/>
        </p:nvSpPr>
        <p:spPr bwMode="auto">
          <a:xfrm>
            <a:off x="916520" y="4483377"/>
            <a:ext cx="5080750" cy="43274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281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iragino Sans GB W3"/>
                <a:sym typeface="Arial" panose="020B0604020202020204" pitchFamily="34" charset="0"/>
              </a:rPr>
              <a:t>LOREM IPSUM DOLOR AMET </a:t>
            </a: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916520" y="5011702"/>
            <a:ext cx="3601948" cy="43274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281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Hiragino Sans GB W3"/>
                <a:sym typeface="Arial" panose="020B0604020202020204" pitchFamily="34" charset="0"/>
              </a:rPr>
              <a:t>CONSECTETUR ELIT</a:t>
            </a: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7320869" y="1879692"/>
            <a:ext cx="4745608" cy="6002324"/>
            <a:chOff x="5205334" y="1336962"/>
            <a:chExt cx="3376368" cy="4268194"/>
          </a:xfrm>
        </p:grpSpPr>
        <p:grpSp>
          <p:nvGrpSpPr>
            <p:cNvPr id="22539" name="组合 50"/>
            <p:cNvGrpSpPr>
              <a:grpSpLocks/>
            </p:cNvGrpSpPr>
            <p:nvPr/>
          </p:nvGrpSpPr>
          <p:grpSpPr bwMode="auto">
            <a:xfrm>
              <a:off x="5555703" y="1752784"/>
              <a:ext cx="2874519" cy="3417825"/>
              <a:chOff x="5555703" y="1752784"/>
              <a:chExt cx="2874519" cy="3417825"/>
            </a:xfrm>
          </p:grpSpPr>
          <p:pic>
            <p:nvPicPr>
              <p:cNvPr id="22541" name="图片 2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555703" y="1752784"/>
                <a:ext cx="2874519" cy="3417825"/>
              </a:xfrm>
              <a:prstGeom prst="rect">
                <a:avLst/>
              </a:prstGeom>
              <a:solidFill>
                <a:srgbClr val="E7C59B"/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矩形 37"/>
              <p:cNvSpPr/>
              <p:nvPr/>
            </p:nvSpPr>
            <p:spPr>
              <a:xfrm>
                <a:off x="5555703" y="1779813"/>
                <a:ext cx="2874519" cy="13539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50000"/>
                  </a:lnSpc>
                  <a:defRPr/>
                </a:pPr>
                <a:endParaRPr lang="zh-CN" altLang="en-US" sz="189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2543" name="组合 38"/>
              <p:cNvGrpSpPr>
                <a:grpSpLocks/>
              </p:cNvGrpSpPr>
              <p:nvPr/>
            </p:nvGrpSpPr>
            <p:grpSpPr bwMode="auto">
              <a:xfrm>
                <a:off x="6828028" y="2179499"/>
                <a:ext cx="1282050" cy="685143"/>
                <a:chOff x="4984441" y="3616584"/>
                <a:chExt cx="1282050" cy="685143"/>
              </a:xfrm>
            </p:grpSpPr>
            <p:sp>
              <p:nvSpPr>
                <p:cNvPr id="22545" name="文本框 39"/>
                <p:cNvSpPr txBox="1">
                  <a:spLocks noChangeArrowheads="1"/>
                </p:cNvSpPr>
                <p:nvPr/>
              </p:nvSpPr>
              <p:spPr bwMode="auto">
                <a:xfrm>
                  <a:off x="4984441" y="3616584"/>
                  <a:ext cx="1282050" cy="4155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zh-CN" sz="3797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$350</a:t>
                  </a:r>
                  <a:r>
                    <a:rPr lang="en-US" altLang="zh-CN" sz="2531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.00</a:t>
                  </a:r>
                  <a:endParaRPr lang="zh-CN" altLang="en-US" sz="253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547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4984441" y="4024782"/>
                  <a:ext cx="1282050" cy="2769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/>
                  <a:r>
                    <a:rPr lang="en-US" altLang="zh-CN" sz="2531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From </a:t>
                  </a:r>
                  <a:r>
                    <a:rPr lang="en-US" altLang="zh-CN" sz="253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20XX </a:t>
                  </a:r>
                  <a:endParaRPr lang="zh-CN" altLang="en-US" sz="253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5" name="组合 44"/>
              <p:cNvGrpSpPr>
                <a:grpSpLocks noChangeAspect="1"/>
              </p:cNvGrpSpPr>
              <p:nvPr/>
            </p:nvGrpSpPr>
            <p:grpSpPr>
              <a:xfrm>
                <a:off x="5966656" y="2113975"/>
                <a:ext cx="777487" cy="687441"/>
                <a:chOff x="3676115" y="1160462"/>
                <a:chExt cx="5659574" cy="5004107"/>
              </a:xfrm>
              <a:solidFill>
                <a:schemeClr val="bg1"/>
              </a:solidFill>
            </p:grpSpPr>
            <p:sp>
              <p:nvSpPr>
                <p:cNvPr id="47" name="任意多边形 46"/>
                <p:cNvSpPr/>
                <p:nvPr/>
              </p:nvSpPr>
              <p:spPr>
                <a:xfrm>
                  <a:off x="3676115" y="2915504"/>
                  <a:ext cx="4433135" cy="3249065"/>
                </a:xfrm>
                <a:custGeom>
                  <a:avLst/>
                  <a:gdLst>
                    <a:gd name="connsiteX0" fmla="*/ 1383752 w 4433135"/>
                    <a:gd name="connsiteY0" fmla="*/ 867104 h 3249065"/>
                    <a:gd name="connsiteX1" fmla="*/ 1258108 w 4433135"/>
                    <a:gd name="connsiteY1" fmla="*/ 868142 h 3249065"/>
                    <a:gd name="connsiteX2" fmla="*/ 1210263 w 4433135"/>
                    <a:gd name="connsiteY2" fmla="*/ 944893 h 3249065"/>
                    <a:gd name="connsiteX3" fmla="*/ 1459057 w 4433135"/>
                    <a:gd name="connsiteY3" fmla="*/ 2196531 h 3249065"/>
                    <a:gd name="connsiteX4" fmla="*/ 1733368 w 4433135"/>
                    <a:gd name="connsiteY4" fmla="*/ 2583239 h 3249065"/>
                    <a:gd name="connsiteX5" fmla="*/ 2049146 w 4433135"/>
                    <a:gd name="connsiteY5" fmla="*/ 2583239 h 3249065"/>
                    <a:gd name="connsiteX6" fmla="*/ 2103371 w 4433135"/>
                    <a:gd name="connsiteY6" fmla="*/ 2456304 h 3249065"/>
                    <a:gd name="connsiteX7" fmla="*/ 1832248 w 4433135"/>
                    <a:gd name="connsiteY7" fmla="*/ 1054116 h 3249065"/>
                    <a:gd name="connsiteX8" fmla="*/ 1720610 w 4433135"/>
                    <a:gd name="connsiteY8" fmla="*/ 868142 h 3249065"/>
                    <a:gd name="connsiteX9" fmla="*/ 1511289 w 4433135"/>
                    <a:gd name="connsiteY9" fmla="*/ 867589 h 3249065"/>
                    <a:gd name="connsiteX10" fmla="*/ 1383752 w 4433135"/>
                    <a:gd name="connsiteY10" fmla="*/ 867104 h 3249065"/>
                    <a:gd name="connsiteX11" fmla="*/ 146071 w 4433135"/>
                    <a:gd name="connsiteY11" fmla="*/ 0 h 3249065"/>
                    <a:gd name="connsiteX12" fmla="*/ 882914 w 4433135"/>
                    <a:gd name="connsiteY12" fmla="*/ 0 h 3249065"/>
                    <a:gd name="connsiteX13" fmla="*/ 880954 w 4433135"/>
                    <a:gd name="connsiteY13" fmla="*/ 74488 h 3249065"/>
                    <a:gd name="connsiteX14" fmla="*/ 1122741 w 4433135"/>
                    <a:gd name="connsiteY14" fmla="*/ 461420 h 3249065"/>
                    <a:gd name="connsiteX15" fmla="*/ 1786399 w 4433135"/>
                    <a:gd name="connsiteY15" fmla="*/ 283593 h 3249065"/>
                    <a:gd name="connsiteX16" fmla="*/ 1950131 w 4433135"/>
                    <a:gd name="connsiteY16" fmla="*/ 0 h 3249065"/>
                    <a:gd name="connsiteX17" fmla="*/ 2992123 w 4433135"/>
                    <a:gd name="connsiteY17" fmla="*/ 0 h 3249065"/>
                    <a:gd name="connsiteX18" fmla="*/ 2975391 w 4433135"/>
                    <a:gd name="connsiteY18" fmla="*/ 34734 h 3249065"/>
                    <a:gd name="connsiteX19" fmla="*/ 2853142 w 4433135"/>
                    <a:gd name="connsiteY19" fmla="*/ 640253 h 3249065"/>
                    <a:gd name="connsiteX20" fmla="*/ 2861174 w 4433135"/>
                    <a:gd name="connsiteY20" fmla="*/ 799307 h 3249065"/>
                    <a:gd name="connsiteX21" fmla="*/ 2870542 w 4433135"/>
                    <a:gd name="connsiteY21" fmla="*/ 860687 h 3249065"/>
                    <a:gd name="connsiteX22" fmla="*/ 2849298 w 4433135"/>
                    <a:gd name="connsiteY22" fmla="*/ 859746 h 3249065"/>
                    <a:gd name="connsiteX23" fmla="*/ 2617108 w 4433135"/>
                    <a:gd name="connsiteY23" fmla="*/ 855875 h 3249065"/>
                    <a:gd name="connsiteX24" fmla="*/ 2511161 w 4433135"/>
                    <a:gd name="connsiteY24" fmla="*/ 856055 h 3249065"/>
                    <a:gd name="connsiteX25" fmla="*/ 2397787 w 4433135"/>
                    <a:gd name="connsiteY25" fmla="*/ 858300 h 3249065"/>
                    <a:gd name="connsiteX26" fmla="*/ 2267900 w 4433135"/>
                    <a:gd name="connsiteY26" fmla="*/ 1007867 h 3249065"/>
                    <a:gd name="connsiteX27" fmla="*/ 2452890 w 4433135"/>
                    <a:gd name="connsiteY27" fmla="*/ 2491724 h 3249065"/>
                    <a:gd name="connsiteX28" fmla="*/ 2523737 w 4433135"/>
                    <a:gd name="connsiteY28" fmla="*/ 2594059 h 3249065"/>
                    <a:gd name="connsiteX29" fmla="*/ 2783511 w 4433135"/>
                    <a:gd name="connsiteY29" fmla="*/ 2590123 h 3249065"/>
                    <a:gd name="connsiteX30" fmla="*/ 2846486 w 4433135"/>
                    <a:gd name="connsiteY30" fmla="*/ 2479916 h 3249065"/>
                    <a:gd name="connsiteX31" fmla="*/ 2980514 w 4433135"/>
                    <a:gd name="connsiteY31" fmla="*/ 1369603 h 3249065"/>
                    <a:gd name="connsiteX32" fmla="*/ 2991426 w 4433135"/>
                    <a:gd name="connsiteY32" fmla="*/ 1279059 h 3249065"/>
                    <a:gd name="connsiteX33" fmla="*/ 3040898 w 4433135"/>
                    <a:gd name="connsiteY33" fmla="*/ 1381756 h 3249065"/>
                    <a:gd name="connsiteX34" fmla="*/ 3308774 w 4433135"/>
                    <a:gd name="connsiteY34" fmla="*/ 1740245 h 3249065"/>
                    <a:gd name="connsiteX35" fmla="*/ 3336412 w 4433135"/>
                    <a:gd name="connsiteY35" fmla="*/ 1765365 h 3249065"/>
                    <a:gd name="connsiteX36" fmla="*/ 3296438 w 4433135"/>
                    <a:gd name="connsiteY36" fmla="*/ 1973342 h 3249065"/>
                    <a:gd name="connsiteX37" fmla="*/ 3203877 w 4433135"/>
                    <a:gd name="connsiteY37" fmla="*/ 2456304 h 3249065"/>
                    <a:gd name="connsiteX38" fmla="*/ 3258102 w 4433135"/>
                    <a:gd name="connsiteY38" fmla="*/ 2583239 h 3249065"/>
                    <a:gd name="connsiteX39" fmla="*/ 3573880 w 4433135"/>
                    <a:gd name="connsiteY39" fmla="*/ 2583239 h 3249065"/>
                    <a:gd name="connsiteX40" fmla="*/ 3848192 w 4433135"/>
                    <a:gd name="connsiteY40" fmla="*/ 2196531 h 3249065"/>
                    <a:gd name="connsiteX41" fmla="*/ 3860345 w 4433135"/>
                    <a:gd name="connsiteY41" fmla="*/ 2138945 h 3249065"/>
                    <a:gd name="connsiteX42" fmla="*/ 3868876 w 4433135"/>
                    <a:gd name="connsiteY42" fmla="*/ 2097649 h 3249065"/>
                    <a:gd name="connsiteX43" fmla="*/ 3946171 w 4433135"/>
                    <a:gd name="connsiteY43" fmla="*/ 2125939 h 3249065"/>
                    <a:gd name="connsiteX44" fmla="*/ 4408766 w 4433135"/>
                    <a:gd name="connsiteY44" fmla="*/ 2195877 h 3249065"/>
                    <a:gd name="connsiteX45" fmla="*/ 4433135 w 4433135"/>
                    <a:gd name="connsiteY45" fmla="*/ 2194647 h 3249065"/>
                    <a:gd name="connsiteX46" fmla="*/ 4229977 w 4433135"/>
                    <a:gd name="connsiteY46" fmla="*/ 2999465 h 3249065"/>
                    <a:gd name="connsiteX47" fmla="*/ 3976107 w 4433135"/>
                    <a:gd name="connsiteY47" fmla="*/ 3247430 h 3249065"/>
                    <a:gd name="connsiteX48" fmla="*/ 1337046 w 4433135"/>
                    <a:gd name="connsiteY48" fmla="*/ 3247430 h 3249065"/>
                    <a:gd name="connsiteX49" fmla="*/ 1035944 w 4433135"/>
                    <a:gd name="connsiteY49" fmla="*/ 3023080 h 3249065"/>
                    <a:gd name="connsiteX50" fmla="*/ 507540 w 4433135"/>
                    <a:gd name="connsiteY50" fmla="*/ 904676 h 3249065"/>
                    <a:gd name="connsiteX51" fmla="*/ 501007 w 4433135"/>
                    <a:gd name="connsiteY51" fmla="*/ 876408 h 3249065"/>
                    <a:gd name="connsiteX52" fmla="*/ 146071 w 4433135"/>
                    <a:gd name="connsiteY52" fmla="*/ 876408 h 3249065"/>
                    <a:gd name="connsiteX53" fmla="*/ 0 w 4433135"/>
                    <a:gd name="connsiteY53" fmla="*/ 730337 h 3249065"/>
                    <a:gd name="connsiteX54" fmla="*/ 0 w 4433135"/>
                    <a:gd name="connsiteY54" fmla="*/ 146071 h 3249065"/>
                    <a:gd name="connsiteX55" fmla="*/ 146071 w 4433135"/>
                    <a:gd name="connsiteY55" fmla="*/ 0 h 3249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4433135" h="3249065">
                      <a:moveTo>
                        <a:pt x="1383752" y="867104"/>
                      </a:moveTo>
                      <a:cubicBezTo>
                        <a:pt x="1340842" y="867128"/>
                        <a:pt x="1298245" y="867404"/>
                        <a:pt x="1258108" y="868142"/>
                      </a:cubicBezTo>
                      <a:cubicBezTo>
                        <a:pt x="1226200" y="868728"/>
                        <a:pt x="1200798" y="897345"/>
                        <a:pt x="1210263" y="944893"/>
                      </a:cubicBezTo>
                      <a:cubicBezTo>
                        <a:pt x="1255501" y="1172141"/>
                        <a:pt x="1399244" y="1917234"/>
                        <a:pt x="1459057" y="2196531"/>
                      </a:cubicBezTo>
                      <a:cubicBezTo>
                        <a:pt x="1517533" y="2469589"/>
                        <a:pt x="1583985" y="2577827"/>
                        <a:pt x="1733368" y="2583239"/>
                      </a:cubicBezTo>
                      <a:cubicBezTo>
                        <a:pt x="1882751" y="2588652"/>
                        <a:pt x="1965151" y="2586683"/>
                        <a:pt x="2049146" y="2583239"/>
                      </a:cubicBezTo>
                      <a:cubicBezTo>
                        <a:pt x="2114849" y="2580546"/>
                        <a:pt x="2126761" y="2578319"/>
                        <a:pt x="2103371" y="2456304"/>
                      </a:cubicBezTo>
                      <a:cubicBezTo>
                        <a:pt x="2054855" y="2203216"/>
                        <a:pt x="1887410" y="1326877"/>
                        <a:pt x="1832248" y="1054116"/>
                      </a:cubicBezTo>
                      <a:cubicBezTo>
                        <a:pt x="1820648" y="996757"/>
                        <a:pt x="1822680" y="866667"/>
                        <a:pt x="1720610" y="868142"/>
                      </a:cubicBezTo>
                      <a:cubicBezTo>
                        <a:pt x="1669576" y="868880"/>
                        <a:pt x="1594087" y="868142"/>
                        <a:pt x="1511289" y="867589"/>
                      </a:cubicBezTo>
                      <a:cubicBezTo>
                        <a:pt x="1469890" y="867313"/>
                        <a:pt x="1426663" y="867082"/>
                        <a:pt x="1383752" y="867104"/>
                      </a:cubicBezTo>
                      <a:close/>
                      <a:moveTo>
                        <a:pt x="146071" y="0"/>
                      </a:moveTo>
                      <a:lnTo>
                        <a:pt x="882914" y="0"/>
                      </a:lnTo>
                      <a:lnTo>
                        <a:pt x="880954" y="74488"/>
                      </a:lnTo>
                      <a:cubicBezTo>
                        <a:pt x="891949" y="230061"/>
                        <a:pt x="977510" y="377571"/>
                        <a:pt x="1122741" y="461420"/>
                      </a:cubicBezTo>
                      <a:cubicBezTo>
                        <a:pt x="1355110" y="595579"/>
                        <a:pt x="1652240" y="515962"/>
                        <a:pt x="1786399" y="283593"/>
                      </a:cubicBezTo>
                      <a:lnTo>
                        <a:pt x="1950131" y="0"/>
                      </a:lnTo>
                      <a:lnTo>
                        <a:pt x="2992123" y="0"/>
                      </a:lnTo>
                      <a:lnTo>
                        <a:pt x="2975391" y="34734"/>
                      </a:lnTo>
                      <a:cubicBezTo>
                        <a:pt x="2896672" y="220847"/>
                        <a:pt x="2853142" y="425466"/>
                        <a:pt x="2853142" y="640253"/>
                      </a:cubicBezTo>
                      <a:cubicBezTo>
                        <a:pt x="2853142" y="693950"/>
                        <a:pt x="2855863" y="747011"/>
                        <a:pt x="2861174" y="799307"/>
                      </a:cubicBezTo>
                      <a:lnTo>
                        <a:pt x="2870542" y="860687"/>
                      </a:lnTo>
                      <a:lnTo>
                        <a:pt x="2849298" y="859746"/>
                      </a:lnTo>
                      <a:cubicBezTo>
                        <a:pt x="2785069" y="857540"/>
                        <a:pt x="2699546" y="856201"/>
                        <a:pt x="2617108" y="855875"/>
                      </a:cubicBezTo>
                      <a:cubicBezTo>
                        <a:pt x="2580470" y="855730"/>
                        <a:pt x="2544440" y="855786"/>
                        <a:pt x="2511161" y="856055"/>
                      </a:cubicBezTo>
                      <a:cubicBezTo>
                        <a:pt x="2466789" y="856415"/>
                        <a:pt x="2427307" y="857152"/>
                        <a:pt x="2397787" y="858300"/>
                      </a:cubicBezTo>
                      <a:cubicBezTo>
                        <a:pt x="2279708" y="862892"/>
                        <a:pt x="2261098" y="953733"/>
                        <a:pt x="2267900" y="1007867"/>
                      </a:cubicBezTo>
                      <a:cubicBezTo>
                        <a:pt x="2330617" y="1506995"/>
                        <a:pt x="2441738" y="2400541"/>
                        <a:pt x="2452890" y="2491724"/>
                      </a:cubicBezTo>
                      <a:cubicBezTo>
                        <a:pt x="2464042" y="2582907"/>
                        <a:pt x="2468634" y="2577660"/>
                        <a:pt x="2523737" y="2594059"/>
                      </a:cubicBezTo>
                      <a:lnTo>
                        <a:pt x="2783511" y="2590123"/>
                      </a:lnTo>
                      <a:cubicBezTo>
                        <a:pt x="2840561" y="2589259"/>
                        <a:pt x="2834023" y="2573068"/>
                        <a:pt x="2846486" y="2479916"/>
                      </a:cubicBezTo>
                      <a:cubicBezTo>
                        <a:pt x="2855055" y="2415875"/>
                        <a:pt x="2930735" y="1783074"/>
                        <a:pt x="2980514" y="1369603"/>
                      </a:cubicBezTo>
                      <a:lnTo>
                        <a:pt x="2991426" y="1279059"/>
                      </a:lnTo>
                      <a:lnTo>
                        <a:pt x="3040898" y="1381756"/>
                      </a:lnTo>
                      <a:cubicBezTo>
                        <a:pt x="3112742" y="1514009"/>
                        <a:pt x="3203207" y="1634678"/>
                        <a:pt x="3308774" y="1740245"/>
                      </a:cubicBezTo>
                      <a:lnTo>
                        <a:pt x="3336412" y="1765365"/>
                      </a:lnTo>
                      <a:lnTo>
                        <a:pt x="3296438" y="1973342"/>
                      </a:lnTo>
                      <a:cubicBezTo>
                        <a:pt x="3256989" y="2178844"/>
                        <a:pt x="3222071" y="2361396"/>
                        <a:pt x="3203877" y="2456304"/>
                      </a:cubicBezTo>
                      <a:cubicBezTo>
                        <a:pt x="3180486" y="2578319"/>
                        <a:pt x="3192398" y="2580546"/>
                        <a:pt x="3258102" y="2583239"/>
                      </a:cubicBezTo>
                      <a:cubicBezTo>
                        <a:pt x="3342096" y="2586683"/>
                        <a:pt x="3424497" y="2588652"/>
                        <a:pt x="3573880" y="2583239"/>
                      </a:cubicBezTo>
                      <a:cubicBezTo>
                        <a:pt x="3723264" y="2577827"/>
                        <a:pt x="3789714" y="2469589"/>
                        <a:pt x="3848192" y="2196531"/>
                      </a:cubicBezTo>
                      <a:cubicBezTo>
                        <a:pt x="3851930" y="2179075"/>
                        <a:pt x="3855996" y="2159800"/>
                        <a:pt x="3860345" y="2138945"/>
                      </a:cubicBezTo>
                      <a:lnTo>
                        <a:pt x="3868876" y="2097649"/>
                      </a:lnTo>
                      <a:lnTo>
                        <a:pt x="3946171" y="2125939"/>
                      </a:lnTo>
                      <a:cubicBezTo>
                        <a:pt x="4092305" y="2171392"/>
                        <a:pt x="4247676" y="2195877"/>
                        <a:pt x="4408766" y="2195877"/>
                      </a:cubicBezTo>
                      <a:lnTo>
                        <a:pt x="4433135" y="2194647"/>
                      </a:lnTo>
                      <a:lnTo>
                        <a:pt x="4229977" y="2999465"/>
                      </a:lnTo>
                      <a:cubicBezTo>
                        <a:pt x="4192585" y="3135255"/>
                        <a:pt x="4084504" y="3248248"/>
                        <a:pt x="3976107" y="3247430"/>
                      </a:cubicBezTo>
                      <a:cubicBezTo>
                        <a:pt x="3103632" y="3240841"/>
                        <a:pt x="1474260" y="3253335"/>
                        <a:pt x="1337046" y="3247430"/>
                      </a:cubicBezTo>
                      <a:cubicBezTo>
                        <a:pt x="1199831" y="3241526"/>
                        <a:pt x="1075123" y="3182143"/>
                        <a:pt x="1035944" y="3023080"/>
                      </a:cubicBezTo>
                      <a:cubicBezTo>
                        <a:pt x="943259" y="2646780"/>
                        <a:pt x="638350" y="1461446"/>
                        <a:pt x="507540" y="904676"/>
                      </a:cubicBezTo>
                      <a:lnTo>
                        <a:pt x="501007" y="876408"/>
                      </a:lnTo>
                      <a:lnTo>
                        <a:pt x="146071" y="876408"/>
                      </a:lnTo>
                      <a:cubicBezTo>
                        <a:pt x="65398" y="876408"/>
                        <a:pt x="0" y="811010"/>
                        <a:pt x="0" y="730337"/>
                      </a:cubicBezTo>
                      <a:lnTo>
                        <a:pt x="0" y="146071"/>
                      </a:lnTo>
                      <a:cubicBezTo>
                        <a:pt x="0" y="65398"/>
                        <a:pt x="65398" y="0"/>
                        <a:pt x="14607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50000"/>
                    </a:lnSpc>
                    <a:defRPr/>
                  </a:pPr>
                  <a:endParaRPr lang="zh-CN" altLang="en-US" sz="1424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圆角矩形 47"/>
                <p:cNvSpPr/>
                <p:nvPr/>
              </p:nvSpPr>
              <p:spPr>
                <a:xfrm rot="18000000">
                  <a:off x="4361123" y="1903929"/>
                  <a:ext cx="2151747" cy="66481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50000"/>
                    </a:lnSpc>
                    <a:defRPr/>
                  </a:pPr>
                  <a:endParaRPr lang="zh-CN" altLang="en-US" sz="1424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任意多边形 48"/>
                <p:cNvSpPr/>
                <p:nvPr/>
              </p:nvSpPr>
              <p:spPr>
                <a:xfrm rot="3600000" flipH="1">
                  <a:off x="6549512" y="1435724"/>
                  <a:ext cx="1070472" cy="664814"/>
                </a:xfrm>
                <a:custGeom>
                  <a:avLst/>
                  <a:gdLst>
                    <a:gd name="connsiteX0" fmla="*/ 1013702 w 1070472"/>
                    <a:gd name="connsiteY0" fmla="*/ 146555 h 664814"/>
                    <a:gd name="connsiteX1" fmla="*/ 738065 w 1070472"/>
                    <a:gd name="connsiteY1" fmla="*/ 0 h 664814"/>
                    <a:gd name="connsiteX2" fmla="*/ 0 w 1070472"/>
                    <a:gd name="connsiteY2" fmla="*/ 0 h 664814"/>
                    <a:gd name="connsiteX3" fmla="*/ 4980 w 1070472"/>
                    <a:gd name="connsiteY3" fmla="*/ 17857 h 664814"/>
                    <a:gd name="connsiteX4" fmla="*/ 21373 w 1070472"/>
                    <a:gd name="connsiteY4" fmla="*/ 616834 h 664814"/>
                    <a:gd name="connsiteX5" fmla="*/ 10941 w 1070472"/>
                    <a:gd name="connsiteY5" fmla="*/ 664814 h 664814"/>
                    <a:gd name="connsiteX6" fmla="*/ 738065 w 1070472"/>
                    <a:gd name="connsiteY6" fmla="*/ 664814 h 664814"/>
                    <a:gd name="connsiteX7" fmla="*/ 1070472 w 1070472"/>
                    <a:gd name="connsiteY7" fmla="*/ 332407 h 664814"/>
                    <a:gd name="connsiteX8" fmla="*/ 1013702 w 1070472"/>
                    <a:gd name="connsiteY8" fmla="*/ 146555 h 66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70472" h="664814">
                      <a:moveTo>
                        <a:pt x="1013702" y="146555"/>
                      </a:moveTo>
                      <a:cubicBezTo>
                        <a:pt x="953966" y="58134"/>
                        <a:pt x="852804" y="0"/>
                        <a:pt x="738065" y="0"/>
                      </a:cubicBezTo>
                      <a:lnTo>
                        <a:pt x="0" y="0"/>
                      </a:lnTo>
                      <a:lnTo>
                        <a:pt x="4980" y="17857"/>
                      </a:lnTo>
                      <a:cubicBezTo>
                        <a:pt x="49918" y="216899"/>
                        <a:pt x="54365" y="420356"/>
                        <a:pt x="21373" y="616834"/>
                      </a:cubicBezTo>
                      <a:lnTo>
                        <a:pt x="10941" y="664814"/>
                      </a:lnTo>
                      <a:lnTo>
                        <a:pt x="738065" y="664814"/>
                      </a:lnTo>
                      <a:cubicBezTo>
                        <a:pt x="921648" y="664814"/>
                        <a:pt x="1070472" y="515990"/>
                        <a:pt x="1070472" y="332407"/>
                      </a:cubicBezTo>
                      <a:cubicBezTo>
                        <a:pt x="1070472" y="263563"/>
                        <a:pt x="1049544" y="199608"/>
                        <a:pt x="1013702" y="1465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50000"/>
                    </a:lnSpc>
                    <a:defRPr/>
                  </a:pPr>
                  <a:endParaRPr lang="zh-CN" altLang="en-US" sz="1424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任意多边形 49"/>
                <p:cNvSpPr/>
                <p:nvPr/>
              </p:nvSpPr>
              <p:spPr>
                <a:xfrm>
                  <a:off x="6834073" y="2304949"/>
                  <a:ext cx="2501616" cy="2501616"/>
                </a:xfrm>
                <a:custGeom>
                  <a:avLst/>
                  <a:gdLst>
                    <a:gd name="connsiteX0" fmla="*/ 1250808 w 2501616"/>
                    <a:gd name="connsiteY0" fmla="*/ 432015 h 2501616"/>
                    <a:gd name="connsiteX1" fmla="*/ 1054370 w 2501616"/>
                    <a:gd name="connsiteY1" fmla="*/ 628453 h 2501616"/>
                    <a:gd name="connsiteX2" fmla="*/ 1054370 w 2501616"/>
                    <a:gd name="connsiteY2" fmla="*/ 1086456 h 2501616"/>
                    <a:gd name="connsiteX3" fmla="*/ 628453 w 2501616"/>
                    <a:gd name="connsiteY3" fmla="*/ 1086456 h 2501616"/>
                    <a:gd name="connsiteX4" fmla="*/ 432015 w 2501616"/>
                    <a:gd name="connsiteY4" fmla="*/ 1282894 h 2501616"/>
                    <a:gd name="connsiteX5" fmla="*/ 628453 w 2501616"/>
                    <a:gd name="connsiteY5" fmla="*/ 1479332 h 2501616"/>
                    <a:gd name="connsiteX6" fmla="*/ 1054370 w 2501616"/>
                    <a:gd name="connsiteY6" fmla="*/ 1479332 h 2501616"/>
                    <a:gd name="connsiteX7" fmla="*/ 1054370 w 2501616"/>
                    <a:gd name="connsiteY7" fmla="*/ 1873163 h 2501616"/>
                    <a:gd name="connsiteX8" fmla="*/ 1250808 w 2501616"/>
                    <a:gd name="connsiteY8" fmla="*/ 2069601 h 2501616"/>
                    <a:gd name="connsiteX9" fmla="*/ 1447246 w 2501616"/>
                    <a:gd name="connsiteY9" fmla="*/ 1873163 h 2501616"/>
                    <a:gd name="connsiteX10" fmla="*/ 1447246 w 2501616"/>
                    <a:gd name="connsiteY10" fmla="*/ 1479332 h 2501616"/>
                    <a:gd name="connsiteX11" fmla="*/ 1873163 w 2501616"/>
                    <a:gd name="connsiteY11" fmla="*/ 1479332 h 2501616"/>
                    <a:gd name="connsiteX12" fmla="*/ 2069601 w 2501616"/>
                    <a:gd name="connsiteY12" fmla="*/ 1282894 h 2501616"/>
                    <a:gd name="connsiteX13" fmla="*/ 1873163 w 2501616"/>
                    <a:gd name="connsiteY13" fmla="*/ 1086456 h 2501616"/>
                    <a:gd name="connsiteX14" fmla="*/ 1447246 w 2501616"/>
                    <a:gd name="connsiteY14" fmla="*/ 1086456 h 2501616"/>
                    <a:gd name="connsiteX15" fmla="*/ 1447246 w 2501616"/>
                    <a:gd name="connsiteY15" fmla="*/ 628453 h 2501616"/>
                    <a:gd name="connsiteX16" fmla="*/ 1250808 w 2501616"/>
                    <a:gd name="connsiteY16" fmla="*/ 432015 h 2501616"/>
                    <a:gd name="connsiteX17" fmla="*/ 1250808 w 2501616"/>
                    <a:gd name="connsiteY17" fmla="*/ 0 h 2501616"/>
                    <a:gd name="connsiteX18" fmla="*/ 2501616 w 2501616"/>
                    <a:gd name="connsiteY18" fmla="*/ 1250808 h 2501616"/>
                    <a:gd name="connsiteX19" fmla="*/ 1250808 w 2501616"/>
                    <a:gd name="connsiteY19" fmla="*/ 2501616 h 2501616"/>
                    <a:gd name="connsiteX20" fmla="*/ 0 w 2501616"/>
                    <a:gd name="connsiteY20" fmla="*/ 1250808 h 2501616"/>
                    <a:gd name="connsiteX21" fmla="*/ 1250808 w 2501616"/>
                    <a:gd name="connsiteY21" fmla="*/ 0 h 2501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501616" h="2501616">
                      <a:moveTo>
                        <a:pt x="1250808" y="432015"/>
                      </a:moveTo>
                      <a:cubicBezTo>
                        <a:pt x="1142318" y="432015"/>
                        <a:pt x="1054370" y="519963"/>
                        <a:pt x="1054370" y="628453"/>
                      </a:cubicBezTo>
                      <a:lnTo>
                        <a:pt x="1054370" y="1086456"/>
                      </a:lnTo>
                      <a:lnTo>
                        <a:pt x="628453" y="1086456"/>
                      </a:lnTo>
                      <a:cubicBezTo>
                        <a:pt x="519963" y="1086456"/>
                        <a:pt x="432015" y="1174404"/>
                        <a:pt x="432015" y="1282894"/>
                      </a:cubicBezTo>
                      <a:cubicBezTo>
                        <a:pt x="432015" y="1391384"/>
                        <a:pt x="519963" y="1479332"/>
                        <a:pt x="628453" y="1479332"/>
                      </a:cubicBezTo>
                      <a:lnTo>
                        <a:pt x="1054370" y="1479332"/>
                      </a:lnTo>
                      <a:lnTo>
                        <a:pt x="1054370" y="1873163"/>
                      </a:lnTo>
                      <a:cubicBezTo>
                        <a:pt x="1054370" y="1981653"/>
                        <a:pt x="1142318" y="2069601"/>
                        <a:pt x="1250808" y="2069601"/>
                      </a:cubicBezTo>
                      <a:cubicBezTo>
                        <a:pt x="1359298" y="2069601"/>
                        <a:pt x="1447246" y="1981653"/>
                        <a:pt x="1447246" y="1873163"/>
                      </a:cubicBezTo>
                      <a:lnTo>
                        <a:pt x="1447246" y="1479332"/>
                      </a:lnTo>
                      <a:lnTo>
                        <a:pt x="1873163" y="1479332"/>
                      </a:lnTo>
                      <a:cubicBezTo>
                        <a:pt x="1981653" y="1479332"/>
                        <a:pt x="2069601" y="1391384"/>
                        <a:pt x="2069601" y="1282894"/>
                      </a:cubicBezTo>
                      <a:cubicBezTo>
                        <a:pt x="2069601" y="1174404"/>
                        <a:pt x="1981653" y="1086456"/>
                        <a:pt x="1873163" y="1086456"/>
                      </a:cubicBezTo>
                      <a:lnTo>
                        <a:pt x="1447246" y="1086456"/>
                      </a:lnTo>
                      <a:lnTo>
                        <a:pt x="1447246" y="628453"/>
                      </a:lnTo>
                      <a:cubicBezTo>
                        <a:pt x="1447246" y="519963"/>
                        <a:pt x="1359298" y="432015"/>
                        <a:pt x="1250808" y="432015"/>
                      </a:cubicBezTo>
                      <a:close/>
                      <a:moveTo>
                        <a:pt x="1250808" y="0"/>
                      </a:moveTo>
                      <a:cubicBezTo>
                        <a:pt x="1941610" y="0"/>
                        <a:pt x="2501616" y="560006"/>
                        <a:pt x="2501616" y="1250808"/>
                      </a:cubicBezTo>
                      <a:cubicBezTo>
                        <a:pt x="2501616" y="1941610"/>
                        <a:pt x="1941610" y="2501616"/>
                        <a:pt x="1250808" y="2501616"/>
                      </a:cubicBezTo>
                      <a:cubicBezTo>
                        <a:pt x="560006" y="2501616"/>
                        <a:pt x="0" y="1941610"/>
                        <a:pt x="0" y="1250808"/>
                      </a:cubicBezTo>
                      <a:cubicBezTo>
                        <a:pt x="0" y="560006"/>
                        <a:pt x="560006" y="0"/>
                        <a:pt x="125080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lnSpc>
                      <a:spcPct val="150000"/>
                    </a:lnSpc>
                    <a:defRPr/>
                  </a:pPr>
                  <a:endParaRPr lang="zh-CN" altLang="en-US" sz="1424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22540" name="图片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5334" y="1336962"/>
              <a:ext cx="3376368" cy="4268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TextBox 39"/>
          <p:cNvSpPr txBox="1"/>
          <p:nvPr/>
        </p:nvSpPr>
        <p:spPr>
          <a:xfrm>
            <a:off x="828844" y="584236"/>
            <a:ext cx="545651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4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01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">
        <p14:gallery dir="l"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900" decel="100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-3.91572E-6 L -0.25 -3.91572E-6 " pathEditMode="relative" rAng="0" ptsTypes="AA">
                                          <p:cBhvr>
                                            <p:cTn id="41" dur="1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5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2.46914E-7 -2.26514E-6 L -0.25 -2.26514E-6 " pathEditMode="relative" rAng="0" ptsTypes="AA">
                                          <p:cBhvr>
                                            <p:cTn id="48" dur="125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0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35" grpId="0" build="allAtOnce"/>
          <p:bldP spid="36" grpId="0" animBg="1"/>
          <p:bldP spid="36" grpId="1" animBg="1"/>
          <p:bldP spid="37" grpId="0" animBg="1"/>
          <p:bldP spid="37" grpId="1" animBg="1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900" decel="100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-3.91572E-6 L -0.25 -3.91572E-6 " pathEditMode="relative" rAng="0" ptsTypes="AA">
                                          <p:cBhvr>
                                            <p:cTn id="41" dur="1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5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2.46914E-7 -2.26514E-6 L -0.25 -2.26514E-6 " pathEditMode="relative" rAng="0" ptsTypes="AA">
                                          <p:cBhvr>
                                            <p:cTn id="48" dur="125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0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35" grpId="0" build="allAtOnce"/>
          <p:bldP spid="36" grpId="0" animBg="1"/>
          <p:bldP spid="36" grpId="1" animBg="1"/>
          <p:bldP spid="37" grpId="0" animBg="1"/>
          <p:bldP spid="37" grpId="1" animBg="1"/>
          <p:bldP spid="33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794" y="448"/>
            <a:ext cx="12889706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8" name="Freeform 8"/>
          <p:cNvSpPr>
            <a:spLocks/>
          </p:cNvSpPr>
          <p:nvPr/>
        </p:nvSpPr>
        <p:spPr bwMode="auto">
          <a:xfrm>
            <a:off x="1569436" y="1085107"/>
            <a:ext cx="3434692" cy="283735"/>
          </a:xfrm>
          <a:custGeom>
            <a:avLst/>
            <a:gdLst>
              <a:gd name="T0" fmla="*/ 0 w 230"/>
              <a:gd name="T1" fmla="*/ 0 h 17"/>
              <a:gd name="T2" fmla="*/ 211 w 230"/>
              <a:gd name="T3" fmla="*/ 0 h 17"/>
              <a:gd name="T4" fmla="*/ 230 w 230"/>
              <a:gd name="T5" fmla="*/ 17 h 17"/>
              <a:gd name="T6" fmla="*/ 0 w 230"/>
              <a:gd name="T7" fmla="*/ 17 h 17"/>
              <a:gd name="T8" fmla="*/ 0 w 230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17">
                <a:moveTo>
                  <a:pt x="0" y="0"/>
                </a:moveTo>
                <a:lnTo>
                  <a:pt x="211" y="0"/>
                </a:lnTo>
                <a:lnTo>
                  <a:pt x="230" y="17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0"/>
          <p:cNvSpPr>
            <a:spLocks/>
          </p:cNvSpPr>
          <p:nvPr/>
        </p:nvSpPr>
        <p:spPr bwMode="auto">
          <a:xfrm>
            <a:off x="1718770" y="1368843"/>
            <a:ext cx="9975541" cy="4940481"/>
          </a:xfrm>
          <a:custGeom>
            <a:avLst/>
            <a:gdLst>
              <a:gd name="T0" fmla="*/ 660 w 668"/>
              <a:gd name="T1" fmla="*/ 0 h 331"/>
              <a:gd name="T2" fmla="*/ 8 w 668"/>
              <a:gd name="T3" fmla="*/ 0 h 331"/>
              <a:gd name="T4" fmla="*/ 0 w 668"/>
              <a:gd name="T5" fmla="*/ 9 h 331"/>
              <a:gd name="T6" fmla="*/ 0 w 668"/>
              <a:gd name="T7" fmla="*/ 323 h 331"/>
              <a:gd name="T8" fmla="*/ 8 w 668"/>
              <a:gd name="T9" fmla="*/ 331 h 331"/>
              <a:gd name="T10" fmla="*/ 660 w 668"/>
              <a:gd name="T11" fmla="*/ 331 h 331"/>
              <a:gd name="T12" fmla="*/ 668 w 668"/>
              <a:gd name="T13" fmla="*/ 323 h 331"/>
              <a:gd name="T14" fmla="*/ 668 w 668"/>
              <a:gd name="T15" fmla="*/ 9 h 331"/>
              <a:gd name="T16" fmla="*/ 660 w 668"/>
              <a:gd name="T17" fmla="*/ 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8" h="331">
                <a:moveTo>
                  <a:pt x="660" y="0"/>
                </a:moveTo>
                <a:lnTo>
                  <a:pt x="8" y="0"/>
                </a:lnTo>
                <a:cubicBezTo>
                  <a:pt x="4" y="0"/>
                  <a:pt x="0" y="4"/>
                  <a:pt x="0" y="9"/>
                </a:cubicBezTo>
                <a:lnTo>
                  <a:pt x="0" y="323"/>
                </a:lnTo>
                <a:cubicBezTo>
                  <a:pt x="0" y="327"/>
                  <a:pt x="4" y="331"/>
                  <a:pt x="8" y="331"/>
                </a:cubicBezTo>
                <a:lnTo>
                  <a:pt x="660" y="331"/>
                </a:lnTo>
                <a:cubicBezTo>
                  <a:pt x="665" y="331"/>
                  <a:pt x="668" y="327"/>
                  <a:pt x="668" y="323"/>
                </a:cubicBezTo>
                <a:lnTo>
                  <a:pt x="668" y="9"/>
                </a:lnTo>
                <a:cubicBezTo>
                  <a:pt x="668" y="4"/>
                  <a:pt x="665" y="0"/>
                  <a:pt x="660" y="0"/>
                </a:cubicBezTo>
              </a:path>
            </a:pathLst>
          </a:custGeom>
          <a:solidFill>
            <a:srgbClr val="FFFFFF">
              <a:alpha val="85098"/>
            </a:srgbClr>
          </a:solidFill>
          <a:ln w="1270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10872970" y="5473050"/>
            <a:ext cx="821340" cy="836272"/>
          </a:xfrm>
          <a:custGeom>
            <a:avLst/>
            <a:gdLst>
              <a:gd name="T0" fmla="*/ 55 w 55"/>
              <a:gd name="T1" fmla="*/ 0 h 56"/>
              <a:gd name="T2" fmla="*/ 0 w 55"/>
              <a:gd name="T3" fmla="*/ 56 h 56"/>
              <a:gd name="T4" fmla="*/ 3 w 55"/>
              <a:gd name="T5" fmla="*/ 56 h 56"/>
              <a:gd name="T6" fmla="*/ 49 w 55"/>
              <a:gd name="T7" fmla="*/ 56 h 56"/>
              <a:gd name="T8" fmla="*/ 55 w 55"/>
              <a:gd name="T9" fmla="*/ 50 h 56"/>
              <a:gd name="T10" fmla="*/ 55 w 55"/>
              <a:gd name="T11" fmla="*/ 2 h 56"/>
              <a:gd name="T12" fmla="*/ 55 w 55"/>
              <a:gd name="T1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56">
                <a:moveTo>
                  <a:pt x="55" y="0"/>
                </a:moveTo>
                <a:cubicBezTo>
                  <a:pt x="37" y="19"/>
                  <a:pt x="19" y="37"/>
                  <a:pt x="0" y="56"/>
                </a:cubicBezTo>
                <a:cubicBezTo>
                  <a:pt x="1" y="56"/>
                  <a:pt x="2" y="56"/>
                  <a:pt x="3" y="56"/>
                </a:cubicBezTo>
                <a:lnTo>
                  <a:pt x="49" y="56"/>
                </a:lnTo>
                <a:cubicBezTo>
                  <a:pt x="52" y="56"/>
                  <a:pt x="55" y="51"/>
                  <a:pt x="55" y="50"/>
                </a:cubicBezTo>
                <a:lnTo>
                  <a:pt x="55" y="2"/>
                </a:lnTo>
                <a:lnTo>
                  <a:pt x="55" y="0"/>
                </a:lnTo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9"/>
          <p:cNvSpPr>
            <a:spLocks/>
          </p:cNvSpPr>
          <p:nvPr/>
        </p:nvSpPr>
        <p:spPr bwMode="auto">
          <a:xfrm>
            <a:off x="1569437" y="1085107"/>
            <a:ext cx="3150957" cy="2195216"/>
          </a:xfrm>
          <a:custGeom>
            <a:avLst/>
            <a:gdLst>
              <a:gd name="T0" fmla="*/ 0 w 211"/>
              <a:gd name="T1" fmla="*/ 0 h 147"/>
              <a:gd name="T2" fmla="*/ 211 w 211"/>
              <a:gd name="T3" fmla="*/ 0 h 147"/>
              <a:gd name="T4" fmla="*/ 152 w 211"/>
              <a:gd name="T5" fmla="*/ 147 h 147"/>
              <a:gd name="T6" fmla="*/ 0 w 211"/>
              <a:gd name="T7" fmla="*/ 147 h 147"/>
              <a:gd name="T8" fmla="*/ 0 w 21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147">
                <a:moveTo>
                  <a:pt x="0" y="0"/>
                </a:moveTo>
                <a:lnTo>
                  <a:pt x="211" y="0"/>
                </a:lnTo>
                <a:lnTo>
                  <a:pt x="152" y="147"/>
                </a:lnTo>
                <a:lnTo>
                  <a:pt x="0" y="147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燕尾形 41"/>
          <p:cNvSpPr/>
          <p:nvPr/>
        </p:nvSpPr>
        <p:spPr>
          <a:xfrm>
            <a:off x="11364316" y="6003439"/>
            <a:ext cx="202497" cy="202497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TextBox 22"/>
          <p:cNvSpPr txBox="1"/>
          <p:nvPr/>
        </p:nvSpPr>
        <p:spPr>
          <a:xfrm>
            <a:off x="2107097" y="1206767"/>
            <a:ext cx="1598515" cy="2169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9" dirty="0" smtClean="0">
                <a:solidFill>
                  <a:srgbClr val="FFFFFF"/>
                </a:solidFill>
                <a:latin typeface="Agency FB" panose="020B0503020202020204" pitchFamily="34" charset="0"/>
                <a:cs typeface="Arial" pitchFamily="34" charset="0"/>
              </a:rPr>
              <a:t>04</a:t>
            </a:r>
            <a:endParaRPr lang="zh-CN" altLang="en-US" sz="13499" dirty="0">
              <a:solidFill>
                <a:srgbClr val="FFFFFF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sp>
        <p:nvSpPr>
          <p:cNvPr id="45" name="TextBox 38"/>
          <p:cNvSpPr txBox="1"/>
          <p:nvPr/>
        </p:nvSpPr>
        <p:spPr>
          <a:xfrm>
            <a:off x="4606898" y="1645394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39"/>
          <p:cNvSpPr txBox="1"/>
          <p:nvPr/>
        </p:nvSpPr>
        <p:spPr>
          <a:xfrm>
            <a:off x="4632491" y="2467634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0"/>
          <p:cNvSpPr txBox="1"/>
          <p:nvPr/>
        </p:nvSpPr>
        <p:spPr>
          <a:xfrm>
            <a:off x="7467456" y="2467634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4632491" y="2981071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12"/>
          <p:cNvSpPr txBox="1"/>
          <p:nvPr/>
        </p:nvSpPr>
        <p:spPr>
          <a:xfrm>
            <a:off x="7467456" y="2981071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2124470" y="3864517"/>
            <a:ext cx="885315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11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75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65551" y="1817792"/>
            <a:ext cx="684803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1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17588" y="746"/>
            <a:ext cx="1986704" cy="993096"/>
          </a:xfrm>
          <a:custGeom>
            <a:avLst/>
            <a:gdLst>
              <a:gd name="connsiteX0" fmla="*/ 0 w 1413135"/>
              <a:gd name="connsiteY0" fmla="*/ 0 h 706385"/>
              <a:gd name="connsiteX1" fmla="*/ 1413135 w 1413135"/>
              <a:gd name="connsiteY1" fmla="*/ 0 h 706385"/>
              <a:gd name="connsiteX2" fmla="*/ 690511 w 1413135"/>
              <a:gd name="connsiteY2" fmla="*/ 706385 h 706385"/>
              <a:gd name="connsiteX3" fmla="*/ 0 w 1413135"/>
              <a:gd name="connsiteY3" fmla="*/ 0 h 70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3135" h="706385">
                <a:moveTo>
                  <a:pt x="0" y="0"/>
                </a:moveTo>
                <a:lnTo>
                  <a:pt x="1413135" y="0"/>
                </a:lnTo>
                <a:lnTo>
                  <a:pt x="690511" y="7063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86316" y="745"/>
            <a:ext cx="3607510" cy="4321881"/>
          </a:xfrm>
          <a:custGeom>
            <a:avLst/>
            <a:gdLst>
              <a:gd name="connsiteX0" fmla="*/ 468300 w 2566009"/>
              <a:gd name="connsiteY0" fmla="*/ 0 h 3074138"/>
              <a:gd name="connsiteX1" fmla="*/ 2566009 w 2566009"/>
              <a:gd name="connsiteY1" fmla="*/ 0 h 3074138"/>
              <a:gd name="connsiteX2" fmla="*/ 2566009 w 2566009"/>
              <a:gd name="connsiteY2" fmla="*/ 3065886 h 3074138"/>
              <a:gd name="connsiteX3" fmla="*/ 2557567 w 2566009"/>
              <a:gd name="connsiteY3" fmla="*/ 3074138 h 3074138"/>
              <a:gd name="connsiteX4" fmla="*/ 0 w 2566009"/>
              <a:gd name="connsiteY4" fmla="*/ 457776 h 3074138"/>
              <a:gd name="connsiteX5" fmla="*/ 468300 w 2566009"/>
              <a:gd name="connsiteY5" fmla="*/ 0 h 307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6009" h="3074138">
                <a:moveTo>
                  <a:pt x="468300" y="0"/>
                </a:moveTo>
                <a:lnTo>
                  <a:pt x="2566009" y="0"/>
                </a:lnTo>
                <a:lnTo>
                  <a:pt x="2566009" y="3065886"/>
                </a:lnTo>
                <a:lnTo>
                  <a:pt x="2557567" y="3074138"/>
                </a:lnTo>
                <a:lnTo>
                  <a:pt x="0" y="457776"/>
                </a:lnTo>
                <a:lnTo>
                  <a:pt x="468300" y="0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7408" y="134204"/>
            <a:ext cx="1931063" cy="1932284"/>
          </a:xfrm>
          <a:custGeom>
            <a:avLst/>
            <a:gdLst>
              <a:gd name="connsiteX0" fmla="*/ 675477 w 1373558"/>
              <a:gd name="connsiteY0" fmla="*/ 0 h 1374427"/>
              <a:gd name="connsiteX1" fmla="*/ 1373558 w 1373558"/>
              <a:gd name="connsiteY1" fmla="*/ 714129 h 1374427"/>
              <a:gd name="connsiteX2" fmla="*/ 698081 w 1373558"/>
              <a:gd name="connsiteY2" fmla="*/ 1374427 h 1374427"/>
              <a:gd name="connsiteX3" fmla="*/ 0 w 1373558"/>
              <a:gd name="connsiteY3" fmla="*/ 660298 h 1374427"/>
              <a:gd name="connsiteX4" fmla="*/ 675477 w 1373558"/>
              <a:gd name="connsiteY4" fmla="*/ 0 h 13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3558" h="1374427">
                <a:moveTo>
                  <a:pt x="675477" y="0"/>
                </a:moveTo>
                <a:lnTo>
                  <a:pt x="1373558" y="714129"/>
                </a:lnTo>
                <a:lnTo>
                  <a:pt x="698081" y="1374427"/>
                </a:lnTo>
                <a:lnTo>
                  <a:pt x="0" y="660298"/>
                </a:lnTo>
                <a:lnTo>
                  <a:pt x="675477" y="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11435" y="794165"/>
            <a:ext cx="2856055" cy="2856055"/>
          </a:xfrm>
          <a:custGeom>
            <a:avLst/>
            <a:gdLst>
              <a:gd name="connsiteX0" fmla="*/ 1027293 w 2031501"/>
              <a:gd name="connsiteY0" fmla="*/ 0 h 2031501"/>
              <a:gd name="connsiteX1" fmla="*/ 2031501 w 2031501"/>
              <a:gd name="connsiteY1" fmla="*/ 1027293 h 2031501"/>
              <a:gd name="connsiteX2" fmla="*/ 1004208 w 2031501"/>
              <a:gd name="connsiteY2" fmla="*/ 2031501 h 2031501"/>
              <a:gd name="connsiteX3" fmla="*/ 0 w 2031501"/>
              <a:gd name="connsiteY3" fmla="*/ 1004208 h 2031501"/>
              <a:gd name="connsiteX4" fmla="*/ 1027293 w 2031501"/>
              <a:gd name="connsiteY4" fmla="*/ 0 h 2031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501" h="2031501">
                <a:moveTo>
                  <a:pt x="1027293" y="0"/>
                </a:moveTo>
                <a:lnTo>
                  <a:pt x="2031501" y="1027293"/>
                </a:lnTo>
                <a:lnTo>
                  <a:pt x="1004208" y="2031501"/>
                </a:lnTo>
                <a:lnTo>
                  <a:pt x="0" y="1004208"/>
                </a:lnTo>
                <a:lnTo>
                  <a:pt x="1027293" y="0"/>
                </a:lnTo>
                <a:close/>
              </a:path>
            </a:pathLst>
          </a:cu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7774" y="1162839"/>
            <a:ext cx="872741" cy="872741"/>
          </a:xfrm>
          <a:custGeom>
            <a:avLst/>
            <a:gdLst>
              <a:gd name="connsiteX0" fmla="*/ 313915 w 620777"/>
              <a:gd name="connsiteY0" fmla="*/ 0 h 620777"/>
              <a:gd name="connsiteX1" fmla="*/ 620777 w 620777"/>
              <a:gd name="connsiteY1" fmla="*/ 313915 h 620777"/>
              <a:gd name="connsiteX2" fmla="*/ 306861 w 620777"/>
              <a:gd name="connsiteY2" fmla="*/ 620777 h 620777"/>
              <a:gd name="connsiteX3" fmla="*/ 0 w 620777"/>
              <a:gd name="connsiteY3" fmla="*/ 306861 h 620777"/>
              <a:gd name="connsiteX4" fmla="*/ 313915 w 620777"/>
              <a:gd name="connsiteY4" fmla="*/ 0 h 62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0777" h="620777">
                <a:moveTo>
                  <a:pt x="313915" y="0"/>
                </a:moveTo>
                <a:lnTo>
                  <a:pt x="620777" y="313915"/>
                </a:lnTo>
                <a:lnTo>
                  <a:pt x="306861" y="620777"/>
                </a:lnTo>
                <a:lnTo>
                  <a:pt x="0" y="306861"/>
                </a:lnTo>
                <a:lnTo>
                  <a:pt x="313915" y="0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/>
        </p:nvSpPr>
        <p:spPr>
          <a:xfrm rot="2685974">
            <a:off x="10941191" y="2657969"/>
            <a:ext cx="1285540" cy="1285540"/>
          </a:xfrm>
          <a:prstGeom prst="rect">
            <a:avLst/>
          </a:prstGeom>
          <a:solidFill>
            <a:srgbClr val="3C9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5" name="矩形 14"/>
          <p:cNvSpPr/>
          <p:nvPr/>
        </p:nvSpPr>
        <p:spPr>
          <a:xfrm rot="2685974">
            <a:off x="9197183" y="3408585"/>
            <a:ext cx="462575" cy="462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6" name="矩形 15"/>
          <p:cNvSpPr/>
          <p:nvPr/>
        </p:nvSpPr>
        <p:spPr>
          <a:xfrm rot="2657183">
            <a:off x="7575660" y="1886812"/>
            <a:ext cx="676964" cy="5716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7" name="矩形 16"/>
          <p:cNvSpPr/>
          <p:nvPr/>
        </p:nvSpPr>
        <p:spPr>
          <a:xfrm rot="2685974">
            <a:off x="6377722" y="1413710"/>
            <a:ext cx="359487" cy="35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8" name="矩形 17"/>
          <p:cNvSpPr/>
          <p:nvPr/>
        </p:nvSpPr>
        <p:spPr>
          <a:xfrm rot="2685974">
            <a:off x="6347106" y="779394"/>
            <a:ext cx="174268" cy="1742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9" name="矩形 18"/>
          <p:cNvSpPr/>
          <p:nvPr/>
        </p:nvSpPr>
        <p:spPr>
          <a:xfrm rot="2685974">
            <a:off x="12934711" y="3829271"/>
            <a:ext cx="174268" cy="17426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20" name="矩形 19"/>
          <p:cNvSpPr/>
          <p:nvPr/>
        </p:nvSpPr>
        <p:spPr>
          <a:xfrm rot="2731766">
            <a:off x="7910435" y="2597083"/>
            <a:ext cx="1115261" cy="1130952"/>
          </a:xfrm>
          <a:prstGeom prst="rect">
            <a:avLst/>
          </a:prstGeom>
          <a:solidFill>
            <a:srgbClr val="3C9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21" name="矩形 20"/>
          <p:cNvSpPr/>
          <p:nvPr/>
        </p:nvSpPr>
        <p:spPr>
          <a:xfrm rot="2685974">
            <a:off x="7326782" y="3358029"/>
            <a:ext cx="462575" cy="4625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22" name="矩形 21"/>
          <p:cNvSpPr/>
          <p:nvPr/>
        </p:nvSpPr>
        <p:spPr>
          <a:xfrm rot="2685974">
            <a:off x="6919807" y="3502182"/>
            <a:ext cx="174268" cy="17426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23" name="任意多边形 22"/>
          <p:cNvSpPr/>
          <p:nvPr/>
        </p:nvSpPr>
        <p:spPr>
          <a:xfrm rot="2680233">
            <a:off x="7110981" y="5138092"/>
            <a:ext cx="7582508" cy="6676898"/>
          </a:xfrm>
          <a:custGeom>
            <a:avLst/>
            <a:gdLst>
              <a:gd name="connsiteX0" fmla="*/ 0 w 5393410"/>
              <a:gd name="connsiteY0" fmla="*/ 0 h 4749253"/>
              <a:gd name="connsiteX1" fmla="*/ 4406292 w 5393410"/>
              <a:gd name="connsiteY1" fmla="*/ 0 h 4749253"/>
              <a:gd name="connsiteX2" fmla="*/ 5393410 w 5393410"/>
              <a:gd name="connsiteY2" fmla="*/ 998536 h 4749253"/>
              <a:gd name="connsiteX3" fmla="*/ 1599309 w 5393410"/>
              <a:gd name="connsiteY3" fmla="*/ 4749253 h 4749253"/>
              <a:gd name="connsiteX4" fmla="*/ 0 w 5393410"/>
              <a:gd name="connsiteY4" fmla="*/ 4749253 h 474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3410" h="4749253">
                <a:moveTo>
                  <a:pt x="0" y="0"/>
                </a:moveTo>
                <a:lnTo>
                  <a:pt x="4406292" y="0"/>
                </a:lnTo>
                <a:lnTo>
                  <a:pt x="5393410" y="998536"/>
                </a:lnTo>
                <a:lnTo>
                  <a:pt x="1599309" y="4749253"/>
                </a:lnTo>
                <a:lnTo>
                  <a:pt x="0" y="4749253"/>
                </a:lnTo>
                <a:close/>
              </a:path>
            </a:pathLst>
          </a:custGeom>
          <a:solidFill>
            <a:srgbClr val="40D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cxnSp>
        <p:nvCxnSpPr>
          <p:cNvPr id="24" name="直接连接符 23"/>
          <p:cNvCxnSpPr/>
          <p:nvPr/>
        </p:nvCxnSpPr>
        <p:spPr>
          <a:xfrm>
            <a:off x="10547363" y="3793618"/>
            <a:ext cx="4411161" cy="430526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254345" y="3836023"/>
            <a:ext cx="4294957" cy="4313861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323937" y="8161656"/>
            <a:ext cx="4411161" cy="430526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6520" y="2612653"/>
            <a:ext cx="4743606" cy="21691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6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20XX</a:t>
            </a:r>
            <a:endParaRPr lang="zh-CN" altLang="en-US" sz="13496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8421" y="4316037"/>
            <a:ext cx="5951893" cy="784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99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 批评指导</a:t>
            </a:r>
            <a:endParaRPr lang="zh-CN" altLang="en-US" sz="4499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98421" y="5584407"/>
            <a:ext cx="2210862" cy="3953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196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969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969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96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96900" y="5071310"/>
            <a:ext cx="5803900" cy="1504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596900" y="5076884"/>
            <a:ext cx="5801488" cy="506174"/>
          </a:xfrm>
          <a:prstGeom prst="rect">
            <a:avLst/>
          </a:prstGeom>
          <a:solidFill>
            <a:srgbClr val="3C9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531">
              <a:solidFill>
                <a:srgbClr val="1557A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96900" y="5124637"/>
            <a:ext cx="5820824" cy="43845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zh-CN" altLang="en-US" sz="224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    会议报告    商务演示    工作计划</a:t>
            </a:r>
          </a:p>
        </p:txBody>
      </p:sp>
    </p:spTree>
    <p:extLst>
      <p:ext uri="{BB962C8B-B14F-4D97-AF65-F5344CB8AC3E}">
        <p14:creationId xmlns:p14="http://schemas.microsoft.com/office/powerpoint/2010/main" val="128744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7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05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550"/>
                            </p:stCondLst>
                            <p:childTnLst>
                              <p:par>
                                <p:cTn id="1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5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550"/>
                            </p:stCondLst>
                            <p:childTnLst>
                              <p:par>
                                <p:cTn id="1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/>
      <p:bldP spid="28" grpId="0"/>
      <p:bldP spid="29" grpId="0"/>
      <p:bldP spid="31" grpId="0" animBg="1"/>
      <p:bldP spid="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61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-4026378" y="-1970485"/>
            <a:ext cx="12889706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8" name="Freeform 8"/>
          <p:cNvSpPr>
            <a:spLocks/>
          </p:cNvSpPr>
          <p:nvPr/>
        </p:nvSpPr>
        <p:spPr bwMode="auto">
          <a:xfrm>
            <a:off x="1569436" y="1085107"/>
            <a:ext cx="3434692" cy="283735"/>
          </a:xfrm>
          <a:custGeom>
            <a:avLst/>
            <a:gdLst>
              <a:gd name="T0" fmla="*/ 0 w 230"/>
              <a:gd name="T1" fmla="*/ 0 h 17"/>
              <a:gd name="T2" fmla="*/ 211 w 230"/>
              <a:gd name="T3" fmla="*/ 0 h 17"/>
              <a:gd name="T4" fmla="*/ 230 w 230"/>
              <a:gd name="T5" fmla="*/ 17 h 17"/>
              <a:gd name="T6" fmla="*/ 0 w 230"/>
              <a:gd name="T7" fmla="*/ 17 h 17"/>
              <a:gd name="T8" fmla="*/ 0 w 230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17">
                <a:moveTo>
                  <a:pt x="0" y="0"/>
                </a:moveTo>
                <a:lnTo>
                  <a:pt x="211" y="0"/>
                </a:lnTo>
                <a:lnTo>
                  <a:pt x="230" y="17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0"/>
          <p:cNvSpPr>
            <a:spLocks/>
          </p:cNvSpPr>
          <p:nvPr/>
        </p:nvSpPr>
        <p:spPr bwMode="auto">
          <a:xfrm>
            <a:off x="1718770" y="1368843"/>
            <a:ext cx="9975541" cy="4940481"/>
          </a:xfrm>
          <a:custGeom>
            <a:avLst/>
            <a:gdLst>
              <a:gd name="T0" fmla="*/ 660 w 668"/>
              <a:gd name="T1" fmla="*/ 0 h 331"/>
              <a:gd name="T2" fmla="*/ 8 w 668"/>
              <a:gd name="T3" fmla="*/ 0 h 331"/>
              <a:gd name="T4" fmla="*/ 0 w 668"/>
              <a:gd name="T5" fmla="*/ 9 h 331"/>
              <a:gd name="T6" fmla="*/ 0 w 668"/>
              <a:gd name="T7" fmla="*/ 323 h 331"/>
              <a:gd name="T8" fmla="*/ 8 w 668"/>
              <a:gd name="T9" fmla="*/ 331 h 331"/>
              <a:gd name="T10" fmla="*/ 660 w 668"/>
              <a:gd name="T11" fmla="*/ 331 h 331"/>
              <a:gd name="T12" fmla="*/ 668 w 668"/>
              <a:gd name="T13" fmla="*/ 323 h 331"/>
              <a:gd name="T14" fmla="*/ 668 w 668"/>
              <a:gd name="T15" fmla="*/ 9 h 331"/>
              <a:gd name="T16" fmla="*/ 660 w 668"/>
              <a:gd name="T17" fmla="*/ 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8" h="331">
                <a:moveTo>
                  <a:pt x="660" y="0"/>
                </a:moveTo>
                <a:lnTo>
                  <a:pt x="8" y="0"/>
                </a:lnTo>
                <a:cubicBezTo>
                  <a:pt x="4" y="0"/>
                  <a:pt x="0" y="4"/>
                  <a:pt x="0" y="9"/>
                </a:cubicBezTo>
                <a:lnTo>
                  <a:pt x="0" y="323"/>
                </a:lnTo>
                <a:cubicBezTo>
                  <a:pt x="0" y="327"/>
                  <a:pt x="4" y="331"/>
                  <a:pt x="8" y="331"/>
                </a:cubicBezTo>
                <a:lnTo>
                  <a:pt x="660" y="331"/>
                </a:lnTo>
                <a:cubicBezTo>
                  <a:pt x="665" y="331"/>
                  <a:pt x="668" y="327"/>
                  <a:pt x="668" y="323"/>
                </a:cubicBezTo>
                <a:lnTo>
                  <a:pt x="668" y="9"/>
                </a:lnTo>
                <a:cubicBezTo>
                  <a:pt x="668" y="4"/>
                  <a:pt x="665" y="0"/>
                  <a:pt x="660" y="0"/>
                </a:cubicBezTo>
              </a:path>
            </a:pathLst>
          </a:custGeom>
          <a:solidFill>
            <a:srgbClr val="FFFFFF">
              <a:alpha val="85098"/>
            </a:srgbClr>
          </a:solidFill>
          <a:ln w="1270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10872970" y="5473050"/>
            <a:ext cx="821340" cy="836272"/>
          </a:xfrm>
          <a:custGeom>
            <a:avLst/>
            <a:gdLst>
              <a:gd name="T0" fmla="*/ 55 w 55"/>
              <a:gd name="T1" fmla="*/ 0 h 56"/>
              <a:gd name="T2" fmla="*/ 0 w 55"/>
              <a:gd name="T3" fmla="*/ 56 h 56"/>
              <a:gd name="T4" fmla="*/ 3 w 55"/>
              <a:gd name="T5" fmla="*/ 56 h 56"/>
              <a:gd name="T6" fmla="*/ 49 w 55"/>
              <a:gd name="T7" fmla="*/ 56 h 56"/>
              <a:gd name="T8" fmla="*/ 55 w 55"/>
              <a:gd name="T9" fmla="*/ 50 h 56"/>
              <a:gd name="T10" fmla="*/ 55 w 55"/>
              <a:gd name="T11" fmla="*/ 2 h 56"/>
              <a:gd name="T12" fmla="*/ 55 w 55"/>
              <a:gd name="T1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56">
                <a:moveTo>
                  <a:pt x="55" y="0"/>
                </a:moveTo>
                <a:cubicBezTo>
                  <a:pt x="37" y="19"/>
                  <a:pt x="19" y="37"/>
                  <a:pt x="0" y="56"/>
                </a:cubicBezTo>
                <a:cubicBezTo>
                  <a:pt x="1" y="56"/>
                  <a:pt x="2" y="56"/>
                  <a:pt x="3" y="56"/>
                </a:cubicBezTo>
                <a:lnTo>
                  <a:pt x="49" y="56"/>
                </a:lnTo>
                <a:cubicBezTo>
                  <a:pt x="52" y="56"/>
                  <a:pt x="55" y="51"/>
                  <a:pt x="55" y="50"/>
                </a:cubicBezTo>
                <a:lnTo>
                  <a:pt x="55" y="2"/>
                </a:lnTo>
                <a:lnTo>
                  <a:pt x="55" y="0"/>
                </a:lnTo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9"/>
          <p:cNvSpPr>
            <a:spLocks/>
          </p:cNvSpPr>
          <p:nvPr/>
        </p:nvSpPr>
        <p:spPr bwMode="auto">
          <a:xfrm>
            <a:off x="1569437" y="1085107"/>
            <a:ext cx="3150957" cy="2195216"/>
          </a:xfrm>
          <a:custGeom>
            <a:avLst/>
            <a:gdLst>
              <a:gd name="T0" fmla="*/ 0 w 211"/>
              <a:gd name="T1" fmla="*/ 0 h 147"/>
              <a:gd name="T2" fmla="*/ 211 w 211"/>
              <a:gd name="T3" fmla="*/ 0 h 147"/>
              <a:gd name="T4" fmla="*/ 152 w 211"/>
              <a:gd name="T5" fmla="*/ 147 h 147"/>
              <a:gd name="T6" fmla="*/ 0 w 211"/>
              <a:gd name="T7" fmla="*/ 147 h 147"/>
              <a:gd name="T8" fmla="*/ 0 w 21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147">
                <a:moveTo>
                  <a:pt x="0" y="0"/>
                </a:moveTo>
                <a:lnTo>
                  <a:pt x="211" y="0"/>
                </a:lnTo>
                <a:lnTo>
                  <a:pt x="152" y="147"/>
                </a:lnTo>
                <a:lnTo>
                  <a:pt x="0" y="147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燕尾形 41"/>
          <p:cNvSpPr/>
          <p:nvPr/>
        </p:nvSpPr>
        <p:spPr>
          <a:xfrm>
            <a:off x="11364316" y="6003439"/>
            <a:ext cx="202497" cy="202497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TextBox 22"/>
          <p:cNvSpPr txBox="1"/>
          <p:nvPr/>
        </p:nvSpPr>
        <p:spPr>
          <a:xfrm>
            <a:off x="2107097" y="1206767"/>
            <a:ext cx="1287532" cy="2169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9" dirty="0" smtClean="0">
                <a:solidFill>
                  <a:srgbClr val="FFFFFF"/>
                </a:solidFill>
                <a:latin typeface="Agency FB" panose="020B0503020202020204" pitchFamily="34" charset="0"/>
                <a:cs typeface="Arial" pitchFamily="34" charset="0"/>
              </a:rPr>
              <a:t>01</a:t>
            </a:r>
            <a:endParaRPr lang="zh-CN" altLang="en-US" sz="13499" dirty="0">
              <a:solidFill>
                <a:srgbClr val="FFFFFF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sp>
        <p:nvSpPr>
          <p:cNvPr id="45" name="TextBox 38"/>
          <p:cNvSpPr txBox="1"/>
          <p:nvPr/>
        </p:nvSpPr>
        <p:spPr>
          <a:xfrm>
            <a:off x="4606898" y="1645394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39"/>
          <p:cNvSpPr txBox="1"/>
          <p:nvPr/>
        </p:nvSpPr>
        <p:spPr>
          <a:xfrm>
            <a:off x="4632491" y="2467634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0"/>
          <p:cNvSpPr txBox="1"/>
          <p:nvPr/>
        </p:nvSpPr>
        <p:spPr>
          <a:xfrm>
            <a:off x="7467456" y="2467634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4632491" y="2981071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12"/>
          <p:cNvSpPr txBox="1"/>
          <p:nvPr/>
        </p:nvSpPr>
        <p:spPr>
          <a:xfrm>
            <a:off x="7467456" y="2981071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2124470" y="3864517"/>
            <a:ext cx="885315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8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56406" y="441995"/>
            <a:ext cx="7938629" cy="6790655"/>
          </a:xfrm>
          <a:prstGeom prst="rect">
            <a:avLst/>
          </a:prstGeom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5843217" y="895123"/>
            <a:ext cx="5380222" cy="93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3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</a:t>
            </a:r>
            <a:r>
              <a:rPr lang="zh-CN" altLang="en-US" sz="2399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en-US" altLang="zh-CN" sz="2399" dirty="0" smtClean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4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4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2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01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88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07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60603" y="1784605"/>
            <a:ext cx="3569610" cy="20503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482340" y="1784605"/>
            <a:ext cx="3569610" cy="20503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8476" y="3836733"/>
            <a:ext cx="3569610" cy="20503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27247" y="3836733"/>
            <a:ext cx="3569610" cy="20503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75590" y="2290307"/>
            <a:ext cx="2197449" cy="779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83843" y="2290307"/>
            <a:ext cx="2197449" cy="779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10860" y="4373640"/>
            <a:ext cx="2197449" cy="779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19114" y="4373640"/>
            <a:ext cx="2197449" cy="779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2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86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" grpId="0" animBg="1"/>
      <p:bldP spid="36" grpId="0" animBg="1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7"/>
          <p:cNvSpPr/>
          <p:nvPr/>
        </p:nvSpPr>
        <p:spPr>
          <a:xfrm>
            <a:off x="-4368016" y="36581"/>
            <a:ext cx="12858044" cy="723225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9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1876" y="1101688"/>
            <a:ext cx="2785757" cy="406256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128" y="1101687"/>
            <a:ext cx="2785757" cy="406256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noFill/>
            <a:miter lim="800000"/>
            <a:headEnd/>
            <a:tailEnd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42592" y="1101687"/>
            <a:ext cx="2710309" cy="406256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9" name="矩形 18"/>
          <p:cNvSpPr/>
          <p:nvPr/>
        </p:nvSpPr>
        <p:spPr>
          <a:xfrm>
            <a:off x="3581118" y="1101687"/>
            <a:ext cx="2785757" cy="4062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89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55"/>
          <p:cNvSpPr>
            <a:spLocks noChangeArrowheads="1"/>
          </p:cNvSpPr>
          <p:nvPr/>
        </p:nvSpPr>
        <p:spPr bwMode="auto">
          <a:xfrm>
            <a:off x="668128" y="5618615"/>
            <a:ext cx="11522496" cy="97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072197" y="1928248"/>
            <a:ext cx="1803599" cy="32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添加标题文字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217954" y="2370356"/>
            <a:ext cx="1512085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072197" y="2420537"/>
            <a:ext cx="1803599" cy="51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$ 150</a:t>
            </a:r>
            <a:r>
              <a:rPr lang="en-US" altLang="zh-CN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.00</a:t>
            </a:r>
            <a:endParaRPr lang="en-US" altLang="zh-CN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55"/>
          <p:cNvSpPr>
            <a:spLocks noChangeArrowheads="1"/>
          </p:cNvSpPr>
          <p:nvPr/>
        </p:nvSpPr>
        <p:spPr bwMode="auto">
          <a:xfrm>
            <a:off x="3831121" y="3128981"/>
            <a:ext cx="2285749" cy="1364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052997" y="36581"/>
            <a:ext cx="2752757" cy="357700"/>
          </a:xfrm>
          <a:prstGeom prst="rect">
            <a:avLst/>
          </a:prstGeom>
        </p:spPr>
        <p:txBody>
          <a:bodyPr vert="horz" lIns="96423" tIns="48212" rIns="96423" bIns="48212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39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">
        <p14:gallery dir="l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9" dur="1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accel="90000" decel="1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90000" decel="1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3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90000" decel="1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0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21" grpId="0"/>
      <p:bldP spid="23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794" y="448"/>
            <a:ext cx="12889706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38" name="Freeform 8"/>
          <p:cNvSpPr>
            <a:spLocks/>
          </p:cNvSpPr>
          <p:nvPr/>
        </p:nvSpPr>
        <p:spPr bwMode="auto">
          <a:xfrm>
            <a:off x="1569436" y="1085107"/>
            <a:ext cx="3434692" cy="283735"/>
          </a:xfrm>
          <a:custGeom>
            <a:avLst/>
            <a:gdLst>
              <a:gd name="T0" fmla="*/ 0 w 230"/>
              <a:gd name="T1" fmla="*/ 0 h 17"/>
              <a:gd name="T2" fmla="*/ 211 w 230"/>
              <a:gd name="T3" fmla="*/ 0 h 17"/>
              <a:gd name="T4" fmla="*/ 230 w 230"/>
              <a:gd name="T5" fmla="*/ 17 h 17"/>
              <a:gd name="T6" fmla="*/ 0 w 230"/>
              <a:gd name="T7" fmla="*/ 17 h 17"/>
              <a:gd name="T8" fmla="*/ 0 w 230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17">
                <a:moveTo>
                  <a:pt x="0" y="0"/>
                </a:moveTo>
                <a:lnTo>
                  <a:pt x="211" y="0"/>
                </a:lnTo>
                <a:lnTo>
                  <a:pt x="230" y="17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0"/>
          <p:cNvSpPr>
            <a:spLocks/>
          </p:cNvSpPr>
          <p:nvPr/>
        </p:nvSpPr>
        <p:spPr bwMode="auto">
          <a:xfrm>
            <a:off x="1718770" y="1368843"/>
            <a:ext cx="9975541" cy="4940481"/>
          </a:xfrm>
          <a:custGeom>
            <a:avLst/>
            <a:gdLst>
              <a:gd name="T0" fmla="*/ 660 w 668"/>
              <a:gd name="T1" fmla="*/ 0 h 331"/>
              <a:gd name="T2" fmla="*/ 8 w 668"/>
              <a:gd name="T3" fmla="*/ 0 h 331"/>
              <a:gd name="T4" fmla="*/ 0 w 668"/>
              <a:gd name="T5" fmla="*/ 9 h 331"/>
              <a:gd name="T6" fmla="*/ 0 w 668"/>
              <a:gd name="T7" fmla="*/ 323 h 331"/>
              <a:gd name="T8" fmla="*/ 8 w 668"/>
              <a:gd name="T9" fmla="*/ 331 h 331"/>
              <a:gd name="T10" fmla="*/ 660 w 668"/>
              <a:gd name="T11" fmla="*/ 331 h 331"/>
              <a:gd name="T12" fmla="*/ 668 w 668"/>
              <a:gd name="T13" fmla="*/ 323 h 331"/>
              <a:gd name="T14" fmla="*/ 668 w 668"/>
              <a:gd name="T15" fmla="*/ 9 h 331"/>
              <a:gd name="T16" fmla="*/ 660 w 668"/>
              <a:gd name="T17" fmla="*/ 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8" h="331">
                <a:moveTo>
                  <a:pt x="660" y="0"/>
                </a:moveTo>
                <a:lnTo>
                  <a:pt x="8" y="0"/>
                </a:lnTo>
                <a:cubicBezTo>
                  <a:pt x="4" y="0"/>
                  <a:pt x="0" y="4"/>
                  <a:pt x="0" y="9"/>
                </a:cubicBezTo>
                <a:lnTo>
                  <a:pt x="0" y="323"/>
                </a:lnTo>
                <a:cubicBezTo>
                  <a:pt x="0" y="327"/>
                  <a:pt x="4" y="331"/>
                  <a:pt x="8" y="331"/>
                </a:cubicBezTo>
                <a:lnTo>
                  <a:pt x="660" y="331"/>
                </a:lnTo>
                <a:cubicBezTo>
                  <a:pt x="665" y="331"/>
                  <a:pt x="668" y="327"/>
                  <a:pt x="668" y="323"/>
                </a:cubicBezTo>
                <a:lnTo>
                  <a:pt x="668" y="9"/>
                </a:lnTo>
                <a:cubicBezTo>
                  <a:pt x="668" y="4"/>
                  <a:pt x="665" y="0"/>
                  <a:pt x="660" y="0"/>
                </a:cubicBezTo>
              </a:path>
            </a:pathLst>
          </a:custGeom>
          <a:solidFill>
            <a:srgbClr val="FFFFFF">
              <a:alpha val="85098"/>
            </a:srgbClr>
          </a:solidFill>
          <a:ln w="1270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10872970" y="5473050"/>
            <a:ext cx="821340" cy="836272"/>
          </a:xfrm>
          <a:custGeom>
            <a:avLst/>
            <a:gdLst>
              <a:gd name="T0" fmla="*/ 55 w 55"/>
              <a:gd name="T1" fmla="*/ 0 h 56"/>
              <a:gd name="T2" fmla="*/ 0 w 55"/>
              <a:gd name="T3" fmla="*/ 56 h 56"/>
              <a:gd name="T4" fmla="*/ 3 w 55"/>
              <a:gd name="T5" fmla="*/ 56 h 56"/>
              <a:gd name="T6" fmla="*/ 49 w 55"/>
              <a:gd name="T7" fmla="*/ 56 h 56"/>
              <a:gd name="T8" fmla="*/ 55 w 55"/>
              <a:gd name="T9" fmla="*/ 50 h 56"/>
              <a:gd name="T10" fmla="*/ 55 w 55"/>
              <a:gd name="T11" fmla="*/ 2 h 56"/>
              <a:gd name="T12" fmla="*/ 55 w 55"/>
              <a:gd name="T1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56">
                <a:moveTo>
                  <a:pt x="55" y="0"/>
                </a:moveTo>
                <a:cubicBezTo>
                  <a:pt x="37" y="19"/>
                  <a:pt x="19" y="37"/>
                  <a:pt x="0" y="56"/>
                </a:cubicBezTo>
                <a:cubicBezTo>
                  <a:pt x="1" y="56"/>
                  <a:pt x="2" y="56"/>
                  <a:pt x="3" y="56"/>
                </a:cubicBezTo>
                <a:lnTo>
                  <a:pt x="49" y="56"/>
                </a:lnTo>
                <a:cubicBezTo>
                  <a:pt x="52" y="56"/>
                  <a:pt x="55" y="51"/>
                  <a:pt x="55" y="50"/>
                </a:cubicBezTo>
                <a:lnTo>
                  <a:pt x="55" y="2"/>
                </a:lnTo>
                <a:lnTo>
                  <a:pt x="55" y="0"/>
                </a:lnTo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9"/>
          <p:cNvSpPr>
            <a:spLocks/>
          </p:cNvSpPr>
          <p:nvPr/>
        </p:nvSpPr>
        <p:spPr bwMode="auto">
          <a:xfrm>
            <a:off x="1569437" y="1085107"/>
            <a:ext cx="3150957" cy="2195216"/>
          </a:xfrm>
          <a:custGeom>
            <a:avLst/>
            <a:gdLst>
              <a:gd name="T0" fmla="*/ 0 w 211"/>
              <a:gd name="T1" fmla="*/ 0 h 147"/>
              <a:gd name="T2" fmla="*/ 211 w 211"/>
              <a:gd name="T3" fmla="*/ 0 h 147"/>
              <a:gd name="T4" fmla="*/ 152 w 211"/>
              <a:gd name="T5" fmla="*/ 147 h 147"/>
              <a:gd name="T6" fmla="*/ 0 w 211"/>
              <a:gd name="T7" fmla="*/ 147 h 147"/>
              <a:gd name="T8" fmla="*/ 0 w 211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147">
                <a:moveTo>
                  <a:pt x="0" y="0"/>
                </a:moveTo>
                <a:lnTo>
                  <a:pt x="211" y="0"/>
                </a:lnTo>
                <a:lnTo>
                  <a:pt x="152" y="147"/>
                </a:lnTo>
                <a:lnTo>
                  <a:pt x="0" y="147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燕尾形 41"/>
          <p:cNvSpPr/>
          <p:nvPr/>
        </p:nvSpPr>
        <p:spPr>
          <a:xfrm>
            <a:off x="11364316" y="6003439"/>
            <a:ext cx="202497" cy="202497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TextBox 22"/>
          <p:cNvSpPr txBox="1"/>
          <p:nvPr/>
        </p:nvSpPr>
        <p:spPr>
          <a:xfrm>
            <a:off x="2107097" y="1206767"/>
            <a:ext cx="1611339" cy="2169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9" dirty="0" smtClean="0">
                <a:solidFill>
                  <a:srgbClr val="FFFFFF"/>
                </a:solidFill>
                <a:latin typeface="Agency FB" panose="020B0503020202020204" pitchFamily="34" charset="0"/>
                <a:cs typeface="Arial" pitchFamily="34" charset="0"/>
              </a:rPr>
              <a:t>02</a:t>
            </a:r>
            <a:endParaRPr lang="zh-CN" altLang="en-US" sz="13499" dirty="0">
              <a:solidFill>
                <a:srgbClr val="FFFFFF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sp>
        <p:nvSpPr>
          <p:cNvPr id="45" name="TextBox 38"/>
          <p:cNvSpPr txBox="1"/>
          <p:nvPr/>
        </p:nvSpPr>
        <p:spPr>
          <a:xfrm>
            <a:off x="4606898" y="1645394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39"/>
          <p:cNvSpPr txBox="1"/>
          <p:nvPr/>
        </p:nvSpPr>
        <p:spPr>
          <a:xfrm>
            <a:off x="4632491" y="2467634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0"/>
          <p:cNvSpPr txBox="1"/>
          <p:nvPr/>
        </p:nvSpPr>
        <p:spPr>
          <a:xfrm>
            <a:off x="7467456" y="2467634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4632491" y="2981071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12"/>
          <p:cNvSpPr txBox="1"/>
          <p:nvPr/>
        </p:nvSpPr>
        <p:spPr>
          <a:xfrm>
            <a:off x="7467456" y="2981071"/>
            <a:ext cx="2372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69" indent="-642869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2124470" y="3864517"/>
            <a:ext cx="885315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45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/>
          <p:bldP spid="45" grpId="0"/>
          <p:bldP spid="46" grpId="0"/>
          <p:bldP spid="47" grpId="0"/>
          <p:bldP spid="48" grpId="0"/>
          <p:bldP spid="49" grpId="0"/>
          <p:bldP spid="50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DB56E43-E9C2-487A-8F01-4036EF1FC54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10"/>
</p:tagLst>
</file>

<file path=ppt/theme/theme1.xml><?xml version="1.0" encoding="utf-8"?>
<a:theme xmlns:a="http://schemas.openxmlformats.org/drawingml/2006/main" name="第一PPT，www.1ppt.com">
  <a:themeElements>
    <a:clrScheme name="自定义 1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71AE"/>
      </a:accent1>
      <a:accent2>
        <a:srgbClr val="36B8F6"/>
      </a:accent2>
      <a:accent3>
        <a:srgbClr val="1471AE"/>
      </a:accent3>
      <a:accent4>
        <a:srgbClr val="36B8F6"/>
      </a:accent4>
      <a:accent5>
        <a:srgbClr val="1471AE"/>
      </a:accent5>
      <a:accent6>
        <a:srgbClr val="36B8F6"/>
      </a:accent6>
      <a:hlink>
        <a:srgbClr val="1471AE"/>
      </a:hlink>
      <a:folHlink>
        <a:srgbClr val="36B8F6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6104</Words>
  <Application>Microsoft Office PowerPoint</Application>
  <PresentationFormat>自定义</PresentationFormat>
  <Paragraphs>299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2016-10-17T14:00:15Z</dcterms:created>
  <dcterms:modified xsi:type="dcterms:W3CDTF">2019-03-16T13:16:15Z</dcterms:modified>
</cp:coreProperties>
</file>