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tags/tag13.xml" ContentType="application/vnd.openxmlformats-officedocument.presentationml.tags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4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15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17" r:id="rId1"/>
    <p:sldMasterId id="2147483735" r:id="rId2"/>
  </p:sldMasterIdLst>
  <p:notesMasterIdLst>
    <p:notesMasterId r:id="rId23"/>
  </p:notesMasterIdLst>
  <p:handoutMasterIdLst>
    <p:handoutMasterId r:id="rId24"/>
  </p:handoutMasterIdLst>
  <p:sldIdLst>
    <p:sldId id="4712" r:id="rId3"/>
    <p:sldId id="4714" r:id="rId4"/>
    <p:sldId id="4716" r:id="rId5"/>
    <p:sldId id="4723" r:id="rId6"/>
    <p:sldId id="4729" r:id="rId7"/>
    <p:sldId id="4734" r:id="rId8"/>
    <p:sldId id="4717" r:id="rId9"/>
    <p:sldId id="4733" r:id="rId10"/>
    <p:sldId id="4743" r:id="rId11"/>
    <p:sldId id="4736" r:id="rId12"/>
    <p:sldId id="4745" r:id="rId13"/>
    <p:sldId id="4718" r:id="rId14"/>
    <p:sldId id="4731" r:id="rId15"/>
    <p:sldId id="4728" r:id="rId16"/>
    <p:sldId id="4744" r:id="rId17"/>
    <p:sldId id="4719" r:id="rId18"/>
    <p:sldId id="4726" r:id="rId19"/>
    <p:sldId id="4724" r:id="rId20"/>
    <p:sldId id="4713" r:id="rId21"/>
    <p:sldId id="4746" r:id="rId22"/>
  </p:sldIdLst>
  <p:sldSz cx="12858750" cy="7232650"/>
  <p:notesSz cx="6858000" cy="9144000"/>
  <p:custDataLst>
    <p:tags r:id="rId2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CEE"/>
    <a:srgbClr val="7D4698"/>
    <a:srgbClr val="AF4184"/>
    <a:srgbClr val="E9536B"/>
    <a:srgbClr val="CC7EB2"/>
    <a:srgbClr val="AA342E"/>
    <a:srgbClr val="4A9BA5"/>
    <a:srgbClr val="A5D4AD"/>
    <a:srgbClr val="FFFFFF"/>
    <a:srgbClr val="28BDC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93" autoAdjust="0"/>
    <p:restoredTop sz="95394" autoAdjust="0"/>
  </p:normalViewPr>
  <p:slideViewPr>
    <p:cSldViewPr>
      <p:cViewPr varScale="1">
        <p:scale>
          <a:sx n="57" d="100"/>
          <a:sy n="57" d="100"/>
        </p:scale>
        <p:origin x="-102" y="-1536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3209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77587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34685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641006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486649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70490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52490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1793476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0609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379596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14817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7131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47429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1614205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241875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94992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430461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69018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39753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92405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547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64794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77648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85916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01051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59270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187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矩形 4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966181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948652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自定义版式">
    <p:bg>
      <p:bgPr>
        <a:solidFill>
          <a:srgbClr val="F7FCE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 userDrawn="1"/>
        </p:nvSpPr>
        <p:spPr>
          <a:xfrm>
            <a:off x="-16625" y="303957"/>
            <a:ext cx="812751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876518" y="303957"/>
            <a:ext cx="152257" cy="43204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24479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70047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69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6652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2567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2177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5.xml"/><Relationship Id="rId5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4.xml"/><Relationship Id="rId4" Type="http://schemas.openxmlformats.org/officeDocument/2006/relationships/slideLayout" Target="../slideLayouts/slideLayout8.xml"/><Relationship Id="rId9" Type="http://schemas.openxmlformats.org/officeDocument/2006/relationships/slideLayout" Target="../slideLayouts/slideLayout1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4039" y="385072"/>
            <a:ext cx="11090672" cy="139797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4039" y="1925358"/>
            <a:ext cx="11090672" cy="4589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4039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259461" y="6703595"/>
            <a:ext cx="4339828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81492" y="6703595"/>
            <a:ext cx="2893219" cy="38507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6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62464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32" r:id="rId2"/>
    <p:sldLayoutId id="2147483733" r:id="rId3"/>
    <p:sldLayoutId id="2147483734" r:id="rId4"/>
  </p:sldLayoutIdLst>
  <p:timing>
    <p:tnLst>
      <p:par>
        <p:cTn id="1" dur="indefinite" restart="never" nodeType="tmRoot"/>
      </p:par>
    </p:tnLst>
  </p:timing>
  <p:txStyles>
    <p:titleStyle>
      <a:lvl1pPr algn="l" defTabSz="964326" rtl="0" eaLnBrk="1" latinLnBrk="0" hangingPunct="1">
        <a:lnSpc>
          <a:spcPct val="90000"/>
        </a:lnSpc>
        <a:spcBef>
          <a:spcPct val="0"/>
        </a:spcBef>
        <a:buNone/>
        <a:defRPr sz="46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41082" indent="-241082" algn="l" defTabSz="964326" rtl="0" eaLnBrk="1" latinLnBrk="0" hangingPunct="1">
        <a:lnSpc>
          <a:spcPct val="90000"/>
        </a:lnSpc>
        <a:spcBef>
          <a:spcPts val="1055"/>
        </a:spcBef>
        <a:buFont typeface="Arial" panose="020B0604020202020204" pitchFamily="34" charset="0"/>
        <a:buChar char="•"/>
        <a:defRPr sz="2953" kern="1200">
          <a:solidFill>
            <a:schemeClr val="tx1"/>
          </a:solidFill>
          <a:latin typeface="+mn-lt"/>
          <a:ea typeface="+mn-ea"/>
          <a:cs typeface="+mn-cs"/>
        </a:defRPr>
      </a:lvl1pPr>
      <a:lvl2pPr marL="723245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531" kern="1200">
          <a:solidFill>
            <a:schemeClr val="tx1"/>
          </a:solidFill>
          <a:latin typeface="+mn-lt"/>
          <a:ea typeface="+mn-ea"/>
          <a:cs typeface="+mn-cs"/>
        </a:defRPr>
      </a:lvl2pPr>
      <a:lvl3pPr marL="1205408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2109" kern="1200">
          <a:solidFill>
            <a:schemeClr val="tx1"/>
          </a:solidFill>
          <a:latin typeface="+mn-lt"/>
          <a:ea typeface="+mn-ea"/>
          <a:cs typeface="+mn-cs"/>
        </a:defRPr>
      </a:lvl3pPr>
      <a:lvl4pPr marL="1687571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2169734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65189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3134060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616223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4098387" indent="-241082" algn="l" defTabSz="964326" rtl="0" eaLnBrk="1" latinLnBrk="0" hangingPunct="1">
        <a:lnSpc>
          <a:spcPct val="90000"/>
        </a:lnSpc>
        <a:spcBef>
          <a:spcPts val="527"/>
        </a:spcBef>
        <a:buFont typeface="Arial" panose="020B0604020202020204" pitchFamily="34" charset="0"/>
        <a:buChar char="•"/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1pPr>
      <a:lvl2pPr marL="482163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2pPr>
      <a:lvl3pPr marL="96432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3pPr>
      <a:lvl4pPr marL="144648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4pPr>
      <a:lvl5pPr marL="192865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5pPr>
      <a:lvl6pPr marL="2410816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6pPr>
      <a:lvl7pPr marL="2892979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7pPr>
      <a:lvl8pPr marL="3375142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8pPr>
      <a:lvl9pPr marL="3857305" algn="l" defTabSz="964326" rtl="0" eaLnBrk="1" latinLnBrk="0" hangingPunct="1">
        <a:defRPr sz="189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4719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4.xml"/><Relationship Id="rId4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5.xml"/><Relationship Id="rId4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9.xml"/><Relationship Id="rId3" Type="http://schemas.openxmlformats.org/officeDocument/2006/relationships/tags" Target="../tags/tag4.xml"/><Relationship Id="rId7" Type="http://schemas.openxmlformats.org/officeDocument/2006/relationships/tags" Target="../tags/tag8.xml"/><Relationship Id="rId12" Type="http://schemas.openxmlformats.org/officeDocument/2006/relationships/notesSlide" Target="../notesSlides/notesSlide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11" Type="http://schemas.openxmlformats.org/officeDocument/2006/relationships/slideLayout" Target="../slideLayouts/slideLayout3.xml"/><Relationship Id="rId5" Type="http://schemas.openxmlformats.org/officeDocument/2006/relationships/tags" Target="../tags/tag6.xml"/><Relationship Id="rId10" Type="http://schemas.openxmlformats.org/officeDocument/2006/relationships/tags" Target="../tags/tag11.xml"/><Relationship Id="rId4" Type="http://schemas.openxmlformats.org/officeDocument/2006/relationships/tags" Target="../tags/tag5.xml"/><Relationship Id="rId9" Type="http://schemas.openxmlformats.org/officeDocument/2006/relationships/tags" Target="../tags/tag10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2.xml"/><Relationship Id="rId4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3.xml"/><Relationship Id="rId4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571750" y="4321729"/>
            <a:ext cx="7715250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卡通儿童成长教育</a:t>
            </a:r>
            <a:r>
              <a:rPr lang="en-US" altLang="zh-CN" sz="6000" b="1" dirty="0" smtClean="0">
                <a:solidFill>
                  <a:schemeClr val="accent1"/>
                </a:solidFill>
                <a:cs typeface="Arial" panose="020B0604020202020204" pitchFamily="34" charset="0"/>
              </a:rPr>
              <a:t>PPT</a:t>
            </a:r>
            <a:endParaRPr lang="zh-CN" altLang="en-US" sz="6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837087" y="6058482"/>
            <a:ext cx="1963100" cy="349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6429375" y="6058482"/>
            <a:ext cx="2669997" cy="34970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8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80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8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30580" y="3955180"/>
            <a:ext cx="5797590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2000" dirty="0" smtClean="0">
                <a:solidFill>
                  <a:schemeClr val="accent1"/>
                </a:solidFill>
                <a:cs typeface="Arial" panose="020B0604020202020204" pitchFamily="34" charset="0"/>
              </a:rPr>
              <a:t>CARTOON CHILDREN GROW EDUCATION PPT</a:t>
            </a:r>
            <a:endParaRPr lang="zh-CN" altLang="en-US" sz="2000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9234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5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0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2" grpId="0" animBg="1"/>
      <p:bldP spid="13" grpId="0" animBg="1"/>
      <p:bldP spid="14" grpId="0"/>
      <p:bldP spid="14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ounded Rectangle 27"/>
          <p:cNvSpPr/>
          <p:nvPr/>
        </p:nvSpPr>
        <p:spPr>
          <a:xfrm>
            <a:off x="1919942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1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Oval 28"/>
          <p:cNvSpPr/>
          <p:nvPr/>
        </p:nvSpPr>
        <p:spPr>
          <a:xfrm>
            <a:off x="2038918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21" name="Text Placeholder 7"/>
          <p:cNvSpPr txBox="1">
            <a:spLocks/>
          </p:cNvSpPr>
          <p:nvPr/>
        </p:nvSpPr>
        <p:spPr>
          <a:xfrm>
            <a:off x="1942779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7"/>
          <p:cNvSpPr txBox="1">
            <a:spLocks/>
          </p:cNvSpPr>
          <p:nvPr/>
        </p:nvSpPr>
        <p:spPr>
          <a:xfrm>
            <a:off x="2175777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31"/>
          <p:cNvSpPr/>
          <p:nvPr/>
        </p:nvSpPr>
        <p:spPr>
          <a:xfrm>
            <a:off x="3441789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2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Oval 32"/>
          <p:cNvSpPr/>
          <p:nvPr/>
        </p:nvSpPr>
        <p:spPr>
          <a:xfrm>
            <a:off x="3560765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3464626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369762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Rounded Rectangle 35"/>
          <p:cNvSpPr/>
          <p:nvPr/>
        </p:nvSpPr>
        <p:spPr>
          <a:xfrm>
            <a:off x="496363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3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Oval 36"/>
          <p:cNvSpPr/>
          <p:nvPr/>
        </p:nvSpPr>
        <p:spPr>
          <a:xfrm>
            <a:off x="5082613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4" name="Text Placeholder 7"/>
          <p:cNvSpPr txBox="1">
            <a:spLocks/>
          </p:cNvSpPr>
          <p:nvPr/>
        </p:nvSpPr>
        <p:spPr>
          <a:xfrm>
            <a:off x="498647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 Placeholder 7"/>
          <p:cNvSpPr txBox="1">
            <a:spLocks/>
          </p:cNvSpPr>
          <p:nvPr/>
        </p:nvSpPr>
        <p:spPr>
          <a:xfrm>
            <a:off x="521947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Rounded Rectangle 39"/>
          <p:cNvSpPr/>
          <p:nvPr/>
        </p:nvSpPr>
        <p:spPr>
          <a:xfrm>
            <a:off x="647026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4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Oval 40"/>
          <p:cNvSpPr/>
          <p:nvPr/>
        </p:nvSpPr>
        <p:spPr>
          <a:xfrm>
            <a:off x="658924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6493103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 Placeholder 7"/>
          <p:cNvSpPr txBox="1">
            <a:spLocks/>
          </p:cNvSpPr>
          <p:nvPr/>
        </p:nvSpPr>
        <p:spPr>
          <a:xfrm>
            <a:off x="6726102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Rounded Rectangle 43"/>
          <p:cNvSpPr/>
          <p:nvPr/>
        </p:nvSpPr>
        <p:spPr>
          <a:xfrm>
            <a:off x="8037767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5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Oval 44"/>
          <p:cNvSpPr/>
          <p:nvPr/>
        </p:nvSpPr>
        <p:spPr>
          <a:xfrm>
            <a:off x="8156744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2" name="Text Placeholder 7"/>
          <p:cNvSpPr txBox="1">
            <a:spLocks/>
          </p:cNvSpPr>
          <p:nvPr/>
        </p:nvSpPr>
        <p:spPr>
          <a:xfrm>
            <a:off x="8060605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7"/>
          <p:cNvSpPr txBox="1">
            <a:spLocks/>
          </p:cNvSpPr>
          <p:nvPr/>
        </p:nvSpPr>
        <p:spPr>
          <a:xfrm>
            <a:off x="8293604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Rounded Rectangle 47"/>
          <p:cNvSpPr/>
          <p:nvPr/>
        </p:nvSpPr>
        <p:spPr>
          <a:xfrm>
            <a:off x="9624806" y="2297535"/>
            <a:ext cx="1312091" cy="1955148"/>
          </a:xfrm>
          <a:prstGeom prst="roundRect">
            <a:avLst>
              <a:gd name="adj" fmla="val 14445"/>
            </a:avLst>
          </a:prstGeom>
          <a:solidFill>
            <a:schemeClr val="accent6"/>
          </a:solidFill>
          <a:ln>
            <a:solidFill>
              <a:schemeClr val="bg1">
                <a:lumMod val="95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9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48"/>
          <p:cNvSpPr/>
          <p:nvPr/>
        </p:nvSpPr>
        <p:spPr>
          <a:xfrm>
            <a:off x="9743782" y="2459035"/>
            <a:ext cx="1075684" cy="1075765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712" dirty="0">
                <a:solidFill>
                  <a:schemeClr val="tx2">
                    <a:lumMod val="60000"/>
                    <a:lumOff val="4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</a:t>
            </a: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9647644" y="3671772"/>
            <a:ext cx="1289255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112" b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112" b="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9880643" y="2666421"/>
            <a:ext cx="832294" cy="661589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372" b="1" kern="1200">
                <a:solidFill>
                  <a:schemeClr val="accent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600" b="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  <a:endParaRPr lang="es-ES_tradnl" sz="16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2"/>
          <p:cNvSpPr txBox="1">
            <a:spLocks/>
          </p:cNvSpPr>
          <p:nvPr/>
        </p:nvSpPr>
        <p:spPr>
          <a:xfrm>
            <a:off x="1942779" y="4938083"/>
            <a:ext cx="8994120" cy="826262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ctr" defTabSz="914476" rtl="0" eaLnBrk="1" latinLnBrk="0" hangingPunct="1">
              <a:lnSpc>
                <a:spcPct val="150000"/>
              </a:lnSpc>
              <a:spcBef>
                <a:spcPts val="1000"/>
              </a:spcBef>
              <a:buFont typeface="Arial" panose="020B0604020202020204" pitchFamily="34" charset="0"/>
              <a:buNone/>
              <a:defRPr sz="890" kern="120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1942779" y="4579169"/>
            <a:ext cx="1894308" cy="343695"/>
          </a:xfrm>
          <a:prstGeom prst="rect">
            <a:avLst/>
          </a:prstGeom>
        </p:spPr>
        <p:txBody>
          <a:bodyPr vert="horz" lIns="0" tIns="77903" rIns="0" bIns="77903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483" b="1" kern="120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7577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200"/>
                            </p:stCondLst>
                            <p:childTnLst>
                              <p:par>
                                <p:cTn id="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7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400"/>
                            </p:stCondLst>
                            <p:childTnLst>
                              <p:par>
                                <p:cTn id="4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9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6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1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8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53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6000"/>
                            </p:stCondLst>
                            <p:childTnLst>
                              <p:par>
                                <p:cTn id="1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50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animBg="1"/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animBg="1"/>
      <p:bldP spid="43" grpId="0" animBg="1"/>
      <p:bldP spid="4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6" grpId="0" animBg="1"/>
      <p:bldP spid="47" grpId="0" animBg="1"/>
      <p:bldP spid="4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0" grpId="0" animBg="1"/>
      <p:bldP spid="51" grpId="0" animBg="1"/>
      <p:bldP spid="5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4" grpId="0" animBg="1"/>
      <p:bldP spid="55" grpId="0" animBg="1"/>
      <p:bldP spid="5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10" presetClass="entr" presetSubtype="0" fill="hold" nodeType="withEffect">
                  <p:stCondLst>
                    <p:cond delay="8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53" y="1320171"/>
            <a:ext cx="12858044" cy="297387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lnSpc>
                <a:spcPct val="150000"/>
              </a:lnSpc>
              <a:defRPr/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5" name="组合 28"/>
          <p:cNvGrpSpPr>
            <a:grpSpLocks/>
          </p:cNvGrpSpPr>
          <p:nvPr/>
        </p:nvGrpSpPr>
        <p:grpSpPr bwMode="auto">
          <a:xfrm>
            <a:off x="5208632" y="1352551"/>
            <a:ext cx="2435438" cy="4966340"/>
            <a:chOff x="3656150" y="2030967"/>
            <a:chExt cx="1289891" cy="2833096"/>
          </a:xfrm>
        </p:grpSpPr>
        <p:sp>
          <p:nvSpPr>
            <p:cNvPr id="30" name="任意多边形 29"/>
            <p:cNvSpPr/>
            <p:nvPr/>
          </p:nvSpPr>
          <p:spPr bwMode="auto">
            <a:xfrm>
              <a:off x="3656150" y="2030967"/>
              <a:ext cx="1289891" cy="2833096"/>
            </a:xfrm>
            <a:custGeom>
              <a:avLst/>
              <a:gdLst>
                <a:gd name="connsiteX0" fmla="*/ 1145560 w 1685607"/>
                <a:gd name="connsiteY0" fmla="*/ 0 h 3702114"/>
                <a:gd name="connsiteX1" fmla="*/ 1424766 w 1685607"/>
                <a:gd name="connsiteY1" fmla="*/ 0 h 3702114"/>
                <a:gd name="connsiteX2" fmla="*/ 1424766 w 1685607"/>
                <a:gd name="connsiteY2" fmla="*/ 22924 h 3702114"/>
                <a:gd name="connsiteX3" fmla="*/ 1461809 w 1685607"/>
                <a:gd name="connsiteY3" fmla="*/ 22924 h 3702114"/>
                <a:gd name="connsiteX4" fmla="*/ 1685607 w 1685607"/>
                <a:gd name="connsiteY4" fmla="*/ 246722 h 3702114"/>
                <a:gd name="connsiteX5" fmla="*/ 1685607 w 1685607"/>
                <a:gd name="connsiteY5" fmla="*/ 3478316 h 3702114"/>
                <a:gd name="connsiteX6" fmla="*/ 1461809 w 1685607"/>
                <a:gd name="connsiteY6" fmla="*/ 3702114 h 3702114"/>
                <a:gd name="connsiteX7" fmla="*/ 223798 w 1685607"/>
                <a:gd name="connsiteY7" fmla="*/ 3702114 h 3702114"/>
                <a:gd name="connsiteX8" fmla="*/ 0 w 1685607"/>
                <a:gd name="connsiteY8" fmla="*/ 3478316 h 3702114"/>
                <a:gd name="connsiteX9" fmla="*/ 0 w 1685607"/>
                <a:gd name="connsiteY9" fmla="*/ 246722 h 3702114"/>
                <a:gd name="connsiteX10" fmla="*/ 223798 w 1685607"/>
                <a:gd name="connsiteY10" fmla="*/ 22924 h 3702114"/>
                <a:gd name="connsiteX11" fmla="*/ 1145560 w 1685607"/>
                <a:gd name="connsiteY11" fmla="*/ 22924 h 37021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685607" h="3702114">
                  <a:moveTo>
                    <a:pt x="1145560" y="0"/>
                  </a:moveTo>
                  <a:lnTo>
                    <a:pt x="1424766" y="0"/>
                  </a:lnTo>
                  <a:lnTo>
                    <a:pt x="1424766" y="22924"/>
                  </a:lnTo>
                  <a:lnTo>
                    <a:pt x="1461809" y="22924"/>
                  </a:lnTo>
                  <a:cubicBezTo>
                    <a:pt x="1585409" y="22924"/>
                    <a:pt x="1685607" y="123122"/>
                    <a:pt x="1685607" y="246722"/>
                  </a:cubicBezTo>
                  <a:lnTo>
                    <a:pt x="1685607" y="3478316"/>
                  </a:lnTo>
                  <a:cubicBezTo>
                    <a:pt x="1685607" y="3601916"/>
                    <a:pt x="1585409" y="3702114"/>
                    <a:pt x="1461809" y="3702114"/>
                  </a:cubicBezTo>
                  <a:lnTo>
                    <a:pt x="223798" y="3702114"/>
                  </a:lnTo>
                  <a:cubicBezTo>
                    <a:pt x="100198" y="3702114"/>
                    <a:pt x="0" y="3601916"/>
                    <a:pt x="0" y="3478316"/>
                  </a:cubicBezTo>
                  <a:lnTo>
                    <a:pt x="0" y="246722"/>
                  </a:lnTo>
                  <a:cubicBezTo>
                    <a:pt x="0" y="123122"/>
                    <a:pt x="100198" y="22924"/>
                    <a:pt x="223798" y="22924"/>
                  </a:cubicBezTo>
                  <a:lnTo>
                    <a:pt x="1145560" y="22924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898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30"/>
            <p:cNvSpPr/>
            <p:nvPr/>
          </p:nvSpPr>
          <p:spPr bwMode="auto">
            <a:xfrm>
              <a:off x="3738472" y="2311532"/>
              <a:ext cx="1125248" cy="2212233"/>
            </a:xfrm>
            <a:prstGeom prst="rect">
              <a:avLst/>
            </a:prstGeom>
            <a:blipFill dpi="0" rotWithShape="1">
              <a:blip r:embed="rId3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1898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 </a:t>
              </a:r>
              <a:endParaRPr lang="zh-CN" altLang="en-US" sz="1898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9" name="文本框 66"/>
          <p:cNvSpPr txBox="1">
            <a:spLocks noChangeArrowheads="1"/>
          </p:cNvSpPr>
          <p:nvPr/>
        </p:nvSpPr>
        <p:spPr bwMode="auto">
          <a:xfrm>
            <a:off x="1244799" y="2543767"/>
            <a:ext cx="3672408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文本框 13"/>
          <p:cNvSpPr txBox="1">
            <a:spLocks noChangeArrowheads="1"/>
          </p:cNvSpPr>
          <p:nvPr/>
        </p:nvSpPr>
        <p:spPr bwMode="auto">
          <a:xfrm>
            <a:off x="3070548" y="216020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9" name="文本框 66"/>
          <p:cNvSpPr txBox="1">
            <a:spLocks noChangeArrowheads="1"/>
          </p:cNvSpPr>
          <p:nvPr/>
        </p:nvSpPr>
        <p:spPr bwMode="auto">
          <a:xfrm>
            <a:off x="7935496" y="2543767"/>
            <a:ext cx="375046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文本框 13"/>
          <p:cNvSpPr txBox="1">
            <a:spLocks noChangeArrowheads="1"/>
          </p:cNvSpPr>
          <p:nvPr/>
        </p:nvSpPr>
        <p:spPr bwMode="auto">
          <a:xfrm>
            <a:off x="7935495" y="2160208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3" name="文本框 66"/>
          <p:cNvSpPr txBox="1">
            <a:spLocks noChangeArrowheads="1"/>
          </p:cNvSpPr>
          <p:nvPr/>
        </p:nvSpPr>
        <p:spPr bwMode="auto">
          <a:xfrm>
            <a:off x="1244799" y="5147950"/>
            <a:ext cx="3672408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文本框 13"/>
          <p:cNvSpPr txBox="1">
            <a:spLocks noChangeArrowheads="1"/>
          </p:cNvSpPr>
          <p:nvPr/>
        </p:nvSpPr>
        <p:spPr bwMode="auto">
          <a:xfrm>
            <a:off x="3070548" y="47643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r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55" name="文本框 66"/>
          <p:cNvSpPr txBox="1">
            <a:spLocks noChangeArrowheads="1"/>
          </p:cNvSpPr>
          <p:nvPr/>
        </p:nvSpPr>
        <p:spPr bwMode="auto">
          <a:xfrm>
            <a:off x="7935496" y="5147950"/>
            <a:ext cx="3750464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文本框 13"/>
          <p:cNvSpPr txBox="1">
            <a:spLocks noChangeArrowheads="1"/>
          </p:cNvSpPr>
          <p:nvPr/>
        </p:nvSpPr>
        <p:spPr bwMode="auto">
          <a:xfrm>
            <a:off x="7935495" y="47643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pPr algn="just"/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</p:spTree>
    <p:extLst>
      <p:ext uri="{BB962C8B-B14F-4D97-AF65-F5344CB8AC3E}">
        <p14:creationId xmlns:p14="http://schemas.microsoft.com/office/powerpoint/2010/main" val="1679532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/>
      <p:bldP spid="48" grpId="0"/>
      <p:bldP spid="49" grpId="0"/>
      <p:bldP spid="50" grpId="0"/>
      <p:bldP spid="53" grpId="0"/>
      <p:bldP spid="54" grpId="0"/>
      <p:bldP spid="55" grpId="0"/>
      <p:bldP spid="5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63" y="1430008"/>
            <a:ext cx="1423228" cy="14232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2564" y="4112909"/>
            <a:ext cx="4133629" cy="120020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r>
              <a:rPr lang="en-US" altLang="zh-CN" sz="23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2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2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86822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362519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86822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2519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152723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2016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2019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25702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Freeform 5"/>
          <p:cNvSpPr>
            <a:spLocks/>
          </p:cNvSpPr>
          <p:nvPr/>
        </p:nvSpPr>
        <p:spPr bwMode="auto">
          <a:xfrm>
            <a:off x="4502773" y="2209817"/>
            <a:ext cx="1919693" cy="2303287"/>
          </a:xfrm>
          <a:custGeom>
            <a:avLst/>
            <a:gdLst/>
            <a:ahLst/>
            <a:cxnLst>
              <a:cxn ang="0">
                <a:pos x="829" y="805"/>
              </a:cxn>
              <a:cxn ang="0">
                <a:pos x="645" y="1333"/>
              </a:cxn>
              <a:cxn ang="0">
                <a:pos x="0" y="805"/>
              </a:cxn>
              <a:cxn ang="0">
                <a:pos x="1111" y="0"/>
              </a:cxn>
              <a:cxn ang="0">
                <a:pos x="1111" y="1"/>
              </a:cxn>
              <a:cxn ang="0">
                <a:pos x="829" y="805"/>
              </a:cxn>
            </a:cxnLst>
            <a:rect l="0" t="0" r="r" b="b"/>
            <a:pathLst>
              <a:path w="1111" h="1333">
                <a:moveTo>
                  <a:pt x="829" y="805"/>
                </a:moveTo>
                <a:lnTo>
                  <a:pt x="645" y="1333"/>
                </a:lnTo>
                <a:lnTo>
                  <a:pt x="0" y="805"/>
                </a:lnTo>
                <a:lnTo>
                  <a:pt x="1111" y="0"/>
                </a:lnTo>
                <a:lnTo>
                  <a:pt x="1111" y="1"/>
                </a:lnTo>
                <a:lnTo>
                  <a:pt x="829" y="805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0" name="Freeform 6"/>
          <p:cNvSpPr>
            <a:spLocks/>
          </p:cNvSpPr>
          <p:nvPr/>
        </p:nvSpPr>
        <p:spPr bwMode="auto">
          <a:xfrm>
            <a:off x="5935198" y="2211546"/>
            <a:ext cx="2413872" cy="1389229"/>
          </a:xfrm>
          <a:custGeom>
            <a:avLst/>
            <a:gdLst/>
            <a:ahLst/>
            <a:cxnLst>
              <a:cxn ang="0">
                <a:pos x="1397" y="804"/>
              </a:cxn>
              <a:cxn ang="0">
                <a:pos x="579" y="804"/>
              </a:cxn>
              <a:cxn ang="0">
                <a:pos x="0" y="804"/>
              </a:cxn>
              <a:cxn ang="0">
                <a:pos x="282" y="0"/>
              </a:cxn>
              <a:cxn ang="0">
                <a:pos x="1397" y="804"/>
              </a:cxn>
            </a:cxnLst>
            <a:rect l="0" t="0" r="r" b="b"/>
            <a:pathLst>
              <a:path w="1397" h="804">
                <a:moveTo>
                  <a:pt x="1397" y="804"/>
                </a:moveTo>
                <a:lnTo>
                  <a:pt x="579" y="804"/>
                </a:lnTo>
                <a:lnTo>
                  <a:pt x="0" y="804"/>
                </a:lnTo>
                <a:lnTo>
                  <a:pt x="282" y="0"/>
                </a:lnTo>
                <a:lnTo>
                  <a:pt x="1397" y="804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1" name="Freeform 7"/>
          <p:cNvSpPr>
            <a:spLocks/>
          </p:cNvSpPr>
          <p:nvPr/>
        </p:nvSpPr>
        <p:spPr bwMode="auto">
          <a:xfrm>
            <a:off x="6935651" y="3600776"/>
            <a:ext cx="1413419" cy="2268728"/>
          </a:xfrm>
          <a:custGeom>
            <a:avLst/>
            <a:gdLst/>
            <a:ahLst/>
            <a:cxnLst>
              <a:cxn ang="0">
                <a:pos x="167" y="564"/>
              </a:cxn>
              <a:cxn ang="0">
                <a:pos x="0" y="0"/>
              </a:cxn>
              <a:cxn ang="0">
                <a:pos x="818" y="0"/>
              </a:cxn>
              <a:cxn ang="0">
                <a:pos x="388" y="1313"/>
              </a:cxn>
              <a:cxn ang="0">
                <a:pos x="167" y="564"/>
              </a:cxn>
            </a:cxnLst>
            <a:rect l="0" t="0" r="r" b="b"/>
            <a:pathLst>
              <a:path w="818" h="1313">
                <a:moveTo>
                  <a:pt x="167" y="564"/>
                </a:moveTo>
                <a:lnTo>
                  <a:pt x="0" y="0"/>
                </a:lnTo>
                <a:lnTo>
                  <a:pt x="818" y="0"/>
                </a:lnTo>
                <a:lnTo>
                  <a:pt x="388" y="1313"/>
                </a:lnTo>
                <a:lnTo>
                  <a:pt x="167" y="564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2" name="Freeform 8"/>
          <p:cNvSpPr>
            <a:spLocks/>
          </p:cNvSpPr>
          <p:nvPr/>
        </p:nvSpPr>
        <p:spPr bwMode="auto">
          <a:xfrm>
            <a:off x="5223305" y="4575308"/>
            <a:ext cx="2382770" cy="1294196"/>
          </a:xfrm>
          <a:custGeom>
            <a:avLst/>
            <a:gdLst/>
            <a:ahLst/>
            <a:cxnLst>
              <a:cxn ang="0">
                <a:pos x="1379" y="749"/>
              </a:cxn>
              <a:cxn ang="0">
                <a:pos x="0" y="749"/>
              </a:cxn>
              <a:cxn ang="0">
                <a:pos x="661" y="321"/>
              </a:cxn>
              <a:cxn ang="0">
                <a:pos x="1158" y="0"/>
              </a:cxn>
              <a:cxn ang="0">
                <a:pos x="1379" y="749"/>
              </a:cxn>
            </a:cxnLst>
            <a:rect l="0" t="0" r="r" b="b"/>
            <a:pathLst>
              <a:path w="1379" h="749">
                <a:moveTo>
                  <a:pt x="1379" y="749"/>
                </a:moveTo>
                <a:lnTo>
                  <a:pt x="0" y="749"/>
                </a:lnTo>
                <a:lnTo>
                  <a:pt x="661" y="321"/>
                </a:lnTo>
                <a:lnTo>
                  <a:pt x="1158" y="0"/>
                </a:lnTo>
                <a:lnTo>
                  <a:pt x="1379" y="749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33" name="Freeform 9"/>
          <p:cNvSpPr>
            <a:spLocks/>
          </p:cNvSpPr>
          <p:nvPr/>
        </p:nvSpPr>
        <p:spPr bwMode="auto">
          <a:xfrm>
            <a:off x="4502772" y="3600776"/>
            <a:ext cx="1862672" cy="2268728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645" y="528"/>
              </a:cxn>
              <a:cxn ang="0">
                <a:pos x="1075" y="880"/>
              </a:cxn>
              <a:cxn ang="0">
                <a:pos x="1078" y="885"/>
              </a:cxn>
              <a:cxn ang="0">
                <a:pos x="417" y="1313"/>
              </a:cxn>
              <a:cxn ang="0">
                <a:pos x="0" y="0"/>
              </a:cxn>
            </a:cxnLst>
            <a:rect l="0" t="0" r="r" b="b"/>
            <a:pathLst>
              <a:path w="1078" h="1313">
                <a:moveTo>
                  <a:pt x="0" y="0"/>
                </a:moveTo>
                <a:lnTo>
                  <a:pt x="645" y="528"/>
                </a:lnTo>
                <a:lnTo>
                  <a:pt x="1075" y="880"/>
                </a:lnTo>
                <a:lnTo>
                  <a:pt x="1078" y="885"/>
                </a:lnTo>
                <a:lnTo>
                  <a:pt x="417" y="1313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2" name="Group 11"/>
          <p:cNvGrpSpPr/>
          <p:nvPr/>
        </p:nvGrpSpPr>
        <p:grpSpPr>
          <a:xfrm>
            <a:off x="5178233" y="3235928"/>
            <a:ext cx="460639" cy="615092"/>
            <a:chOff x="754063" y="1211263"/>
            <a:chExt cx="269875" cy="360363"/>
          </a:xfrm>
          <a:solidFill>
            <a:schemeClr val="bg1"/>
          </a:solidFill>
        </p:grpSpPr>
        <p:sp>
          <p:nvSpPr>
            <p:cNvPr id="13" name="Freeform 9"/>
            <p:cNvSpPr>
              <a:spLocks noEditPoints="1"/>
            </p:cNvSpPr>
            <p:nvPr/>
          </p:nvSpPr>
          <p:spPr bwMode="auto">
            <a:xfrm>
              <a:off x="754063" y="1211263"/>
              <a:ext cx="269875" cy="360363"/>
            </a:xfrm>
            <a:custGeom>
              <a:avLst/>
              <a:gdLst/>
              <a:ahLst/>
              <a:cxnLst>
                <a:cxn ang="0">
                  <a:pos x="80" y="50"/>
                </a:cxn>
                <a:cxn ang="0">
                  <a:pos x="80" y="35"/>
                </a:cxn>
                <a:cxn ang="0">
                  <a:pos x="46" y="0"/>
                </a:cxn>
                <a:cxn ang="0">
                  <a:pos x="11" y="35"/>
                </a:cxn>
                <a:cxn ang="0">
                  <a:pos x="11" y="50"/>
                </a:cxn>
                <a:cxn ang="0">
                  <a:pos x="0" y="61"/>
                </a:cxn>
                <a:cxn ang="0">
                  <a:pos x="0" y="88"/>
                </a:cxn>
                <a:cxn ang="0">
                  <a:pos x="34" y="123"/>
                </a:cxn>
                <a:cxn ang="0">
                  <a:pos x="57" y="123"/>
                </a:cxn>
                <a:cxn ang="0">
                  <a:pos x="92" y="88"/>
                </a:cxn>
                <a:cxn ang="0">
                  <a:pos x="92" y="61"/>
                </a:cxn>
                <a:cxn ang="0">
                  <a:pos x="80" y="50"/>
                </a:cxn>
                <a:cxn ang="0">
                  <a:pos x="19" y="35"/>
                </a:cxn>
                <a:cxn ang="0">
                  <a:pos x="46" y="8"/>
                </a:cxn>
                <a:cxn ang="0">
                  <a:pos x="73" y="35"/>
                </a:cxn>
                <a:cxn ang="0">
                  <a:pos x="73" y="50"/>
                </a:cxn>
                <a:cxn ang="0">
                  <a:pos x="65" y="50"/>
                </a:cxn>
                <a:cxn ang="0">
                  <a:pos x="65" y="35"/>
                </a:cxn>
                <a:cxn ang="0">
                  <a:pos x="46" y="15"/>
                </a:cxn>
                <a:cxn ang="0">
                  <a:pos x="27" y="35"/>
                </a:cxn>
                <a:cxn ang="0">
                  <a:pos x="27" y="50"/>
                </a:cxn>
                <a:cxn ang="0">
                  <a:pos x="19" y="50"/>
                </a:cxn>
                <a:cxn ang="0">
                  <a:pos x="19" y="35"/>
                </a:cxn>
                <a:cxn ang="0">
                  <a:pos x="61" y="35"/>
                </a:cxn>
                <a:cxn ang="0">
                  <a:pos x="61" y="50"/>
                </a:cxn>
                <a:cxn ang="0">
                  <a:pos x="31" y="50"/>
                </a:cxn>
                <a:cxn ang="0">
                  <a:pos x="31" y="35"/>
                </a:cxn>
                <a:cxn ang="0">
                  <a:pos x="46" y="19"/>
                </a:cxn>
                <a:cxn ang="0">
                  <a:pos x="61" y="35"/>
                </a:cxn>
                <a:cxn ang="0">
                  <a:pos x="84" y="73"/>
                </a:cxn>
                <a:cxn ang="0">
                  <a:pos x="84" y="88"/>
                </a:cxn>
                <a:cxn ang="0">
                  <a:pos x="57" y="115"/>
                </a:cxn>
                <a:cxn ang="0">
                  <a:pos x="34" y="115"/>
                </a:cxn>
                <a:cxn ang="0">
                  <a:pos x="8" y="88"/>
                </a:cxn>
                <a:cxn ang="0">
                  <a:pos x="8" y="61"/>
                </a:cxn>
                <a:cxn ang="0">
                  <a:pos x="11" y="58"/>
                </a:cxn>
                <a:cxn ang="0">
                  <a:pos x="80" y="58"/>
                </a:cxn>
                <a:cxn ang="0">
                  <a:pos x="84" y="61"/>
                </a:cxn>
                <a:cxn ang="0">
                  <a:pos x="84" y="73"/>
                </a:cxn>
                <a:cxn ang="0">
                  <a:pos x="84" y="73"/>
                </a:cxn>
                <a:cxn ang="0">
                  <a:pos x="84" y="73"/>
                </a:cxn>
              </a:cxnLst>
              <a:rect l="0" t="0" r="r" b="b"/>
              <a:pathLst>
                <a:path w="92" h="123">
                  <a:moveTo>
                    <a:pt x="80" y="50"/>
                  </a:moveTo>
                  <a:cubicBezTo>
                    <a:pt x="80" y="35"/>
                    <a:pt x="80" y="35"/>
                    <a:pt x="80" y="35"/>
                  </a:cubicBezTo>
                  <a:cubicBezTo>
                    <a:pt x="80" y="16"/>
                    <a:pt x="65" y="0"/>
                    <a:pt x="46" y="0"/>
                  </a:cubicBezTo>
                  <a:cubicBezTo>
                    <a:pt x="27" y="0"/>
                    <a:pt x="11" y="16"/>
                    <a:pt x="11" y="35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5" y="50"/>
                    <a:pt x="0" y="55"/>
                    <a:pt x="0" y="61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107"/>
                    <a:pt x="15" y="123"/>
                    <a:pt x="34" y="123"/>
                  </a:cubicBezTo>
                  <a:cubicBezTo>
                    <a:pt x="57" y="123"/>
                    <a:pt x="57" y="123"/>
                    <a:pt x="57" y="123"/>
                  </a:cubicBezTo>
                  <a:cubicBezTo>
                    <a:pt x="76" y="123"/>
                    <a:pt x="92" y="107"/>
                    <a:pt x="92" y="88"/>
                  </a:cubicBezTo>
                  <a:cubicBezTo>
                    <a:pt x="92" y="61"/>
                    <a:pt x="92" y="61"/>
                    <a:pt x="92" y="61"/>
                  </a:cubicBezTo>
                  <a:cubicBezTo>
                    <a:pt x="92" y="55"/>
                    <a:pt x="87" y="50"/>
                    <a:pt x="80" y="50"/>
                  </a:cubicBezTo>
                  <a:close/>
                  <a:moveTo>
                    <a:pt x="19" y="35"/>
                  </a:moveTo>
                  <a:cubicBezTo>
                    <a:pt x="19" y="20"/>
                    <a:pt x="31" y="8"/>
                    <a:pt x="46" y="8"/>
                  </a:cubicBezTo>
                  <a:cubicBezTo>
                    <a:pt x="61" y="8"/>
                    <a:pt x="73" y="20"/>
                    <a:pt x="73" y="35"/>
                  </a:cubicBezTo>
                  <a:cubicBezTo>
                    <a:pt x="73" y="50"/>
                    <a:pt x="73" y="50"/>
                    <a:pt x="73" y="50"/>
                  </a:cubicBezTo>
                  <a:cubicBezTo>
                    <a:pt x="65" y="50"/>
                    <a:pt x="65" y="50"/>
                    <a:pt x="65" y="50"/>
                  </a:cubicBezTo>
                  <a:cubicBezTo>
                    <a:pt x="65" y="35"/>
                    <a:pt x="65" y="35"/>
                    <a:pt x="65" y="35"/>
                  </a:cubicBezTo>
                  <a:cubicBezTo>
                    <a:pt x="65" y="24"/>
                    <a:pt x="56" y="15"/>
                    <a:pt x="46" y="15"/>
                  </a:cubicBezTo>
                  <a:cubicBezTo>
                    <a:pt x="35" y="15"/>
                    <a:pt x="27" y="24"/>
                    <a:pt x="27" y="35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19" y="50"/>
                    <a:pt x="19" y="50"/>
                    <a:pt x="19" y="50"/>
                  </a:cubicBezTo>
                  <a:lnTo>
                    <a:pt x="19" y="35"/>
                  </a:lnTo>
                  <a:close/>
                  <a:moveTo>
                    <a:pt x="61" y="35"/>
                  </a:moveTo>
                  <a:cubicBezTo>
                    <a:pt x="61" y="50"/>
                    <a:pt x="61" y="50"/>
                    <a:pt x="61" y="50"/>
                  </a:cubicBezTo>
                  <a:cubicBezTo>
                    <a:pt x="31" y="50"/>
                    <a:pt x="31" y="50"/>
                    <a:pt x="31" y="50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26"/>
                    <a:pt x="37" y="19"/>
                    <a:pt x="46" y="19"/>
                  </a:cubicBezTo>
                  <a:cubicBezTo>
                    <a:pt x="54" y="19"/>
                    <a:pt x="61" y="26"/>
                    <a:pt x="61" y="35"/>
                  </a:cubicBezTo>
                  <a:close/>
                  <a:moveTo>
                    <a:pt x="84" y="73"/>
                  </a:moveTo>
                  <a:cubicBezTo>
                    <a:pt x="84" y="88"/>
                    <a:pt x="84" y="88"/>
                    <a:pt x="84" y="88"/>
                  </a:cubicBezTo>
                  <a:cubicBezTo>
                    <a:pt x="84" y="103"/>
                    <a:pt x="72" y="115"/>
                    <a:pt x="57" y="115"/>
                  </a:cubicBezTo>
                  <a:cubicBezTo>
                    <a:pt x="34" y="115"/>
                    <a:pt x="34" y="115"/>
                    <a:pt x="34" y="115"/>
                  </a:cubicBezTo>
                  <a:cubicBezTo>
                    <a:pt x="20" y="115"/>
                    <a:pt x="8" y="103"/>
                    <a:pt x="8" y="88"/>
                  </a:cubicBezTo>
                  <a:cubicBezTo>
                    <a:pt x="8" y="61"/>
                    <a:pt x="8" y="61"/>
                    <a:pt x="8" y="61"/>
                  </a:cubicBezTo>
                  <a:cubicBezTo>
                    <a:pt x="8" y="59"/>
                    <a:pt x="9" y="58"/>
                    <a:pt x="11" y="58"/>
                  </a:cubicBezTo>
                  <a:cubicBezTo>
                    <a:pt x="80" y="58"/>
                    <a:pt x="80" y="58"/>
                    <a:pt x="80" y="58"/>
                  </a:cubicBezTo>
                  <a:cubicBezTo>
                    <a:pt x="83" y="58"/>
                    <a:pt x="84" y="59"/>
                    <a:pt x="84" y="61"/>
                  </a:cubicBezTo>
                  <a:lnTo>
                    <a:pt x="84" y="73"/>
                  </a:lnTo>
                  <a:close/>
                  <a:moveTo>
                    <a:pt x="84" y="73"/>
                  </a:moveTo>
                  <a:cubicBezTo>
                    <a:pt x="84" y="73"/>
                    <a:pt x="84" y="73"/>
                    <a:pt x="84" y="73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865188" y="1425576"/>
              <a:ext cx="47625" cy="66675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0" y="8"/>
                </a:cxn>
                <a:cxn ang="0">
                  <a:pos x="3" y="18"/>
                </a:cxn>
                <a:cxn ang="0">
                  <a:pos x="8" y="23"/>
                </a:cxn>
                <a:cxn ang="0">
                  <a:pos x="13" y="18"/>
                </a:cxn>
                <a:cxn ang="0">
                  <a:pos x="16" y="8"/>
                </a:cxn>
                <a:cxn ang="0">
                  <a:pos x="8" y="0"/>
                </a:cxn>
                <a:cxn ang="0">
                  <a:pos x="8" y="0"/>
                </a:cxn>
                <a:cxn ang="0">
                  <a:pos x="8" y="0"/>
                </a:cxn>
              </a:cxnLst>
              <a:rect l="0" t="0" r="r" b="b"/>
              <a:pathLst>
                <a:path w="16" h="23">
                  <a:moveTo>
                    <a:pt x="8" y="0"/>
                  </a:moveTo>
                  <a:cubicBezTo>
                    <a:pt x="4" y="0"/>
                    <a:pt x="0" y="3"/>
                    <a:pt x="0" y="8"/>
                  </a:cubicBezTo>
                  <a:cubicBezTo>
                    <a:pt x="0" y="10"/>
                    <a:pt x="1" y="14"/>
                    <a:pt x="3" y="18"/>
                  </a:cubicBezTo>
                  <a:cubicBezTo>
                    <a:pt x="4" y="21"/>
                    <a:pt x="5" y="23"/>
                    <a:pt x="8" y="23"/>
                  </a:cubicBezTo>
                  <a:cubicBezTo>
                    <a:pt x="11" y="23"/>
                    <a:pt x="12" y="21"/>
                    <a:pt x="13" y="18"/>
                  </a:cubicBezTo>
                  <a:cubicBezTo>
                    <a:pt x="14" y="14"/>
                    <a:pt x="16" y="10"/>
                    <a:pt x="16" y="8"/>
                  </a:cubicBezTo>
                  <a:cubicBezTo>
                    <a:pt x="16" y="3"/>
                    <a:pt x="12" y="0"/>
                    <a:pt x="8" y="0"/>
                  </a:cubicBezTo>
                  <a:close/>
                  <a:moveTo>
                    <a:pt x="8" y="0"/>
                  </a:moveTo>
                  <a:cubicBezTo>
                    <a:pt x="8" y="0"/>
                    <a:pt x="8" y="0"/>
                    <a:pt x="8" y="0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90"/>
          <p:cNvSpPr>
            <a:spLocks noEditPoints="1"/>
          </p:cNvSpPr>
          <p:nvPr/>
        </p:nvSpPr>
        <p:spPr bwMode="auto">
          <a:xfrm>
            <a:off x="6532598" y="2817250"/>
            <a:ext cx="548582" cy="548582"/>
          </a:xfrm>
          <a:custGeom>
            <a:avLst/>
            <a:gdLst/>
            <a:ahLst/>
            <a:cxnLst>
              <a:cxn ang="0">
                <a:pos x="77" y="14"/>
              </a:cxn>
              <a:cxn ang="0">
                <a:pos x="51" y="34"/>
              </a:cxn>
              <a:cxn ang="0">
                <a:pos x="0" y="54"/>
              </a:cxn>
              <a:cxn ang="0">
                <a:pos x="23" y="80"/>
              </a:cxn>
              <a:cxn ang="0">
                <a:pos x="31" y="123"/>
              </a:cxn>
              <a:cxn ang="0">
                <a:pos x="54" y="115"/>
              </a:cxn>
              <a:cxn ang="0">
                <a:pos x="50" y="103"/>
              </a:cxn>
              <a:cxn ang="0">
                <a:pos x="50" y="76"/>
              </a:cxn>
              <a:cxn ang="0">
                <a:pos x="51" y="74"/>
              </a:cxn>
              <a:cxn ang="0">
                <a:pos x="52" y="73"/>
              </a:cxn>
              <a:cxn ang="0">
                <a:pos x="53" y="73"/>
              </a:cxn>
              <a:cxn ang="0">
                <a:pos x="77" y="94"/>
              </a:cxn>
              <a:cxn ang="0">
                <a:pos x="123" y="54"/>
              </a:cxn>
              <a:cxn ang="0">
                <a:pos x="77" y="54"/>
              </a:cxn>
              <a:cxn ang="0">
                <a:pos x="88" y="42"/>
              </a:cxn>
              <a:cxn ang="0">
                <a:pos x="88" y="65"/>
              </a:cxn>
              <a:cxn ang="0">
                <a:pos x="77" y="54"/>
              </a:cxn>
              <a:cxn ang="0">
                <a:pos x="15" y="42"/>
              </a:cxn>
              <a:cxn ang="0">
                <a:pos x="38" y="54"/>
              </a:cxn>
              <a:cxn ang="0">
                <a:pos x="15" y="65"/>
              </a:cxn>
              <a:cxn ang="0">
                <a:pos x="46" y="115"/>
              </a:cxn>
              <a:cxn ang="0">
                <a:pos x="31" y="80"/>
              </a:cxn>
              <a:cxn ang="0">
                <a:pos x="31" y="73"/>
              </a:cxn>
              <a:cxn ang="0">
                <a:pos x="43" y="73"/>
              </a:cxn>
              <a:cxn ang="0">
                <a:pos x="42" y="103"/>
              </a:cxn>
              <a:cxn ang="0">
                <a:pos x="46" y="112"/>
              </a:cxn>
              <a:cxn ang="0">
                <a:pos x="51" y="65"/>
              </a:cxn>
              <a:cxn ang="0">
                <a:pos x="50" y="65"/>
              </a:cxn>
              <a:cxn ang="0">
                <a:pos x="50" y="42"/>
              </a:cxn>
              <a:cxn ang="0">
                <a:pos x="71" y="34"/>
              </a:cxn>
              <a:cxn ang="0">
                <a:pos x="71" y="73"/>
              </a:cxn>
              <a:cxn ang="0">
                <a:pos x="96" y="100"/>
              </a:cxn>
              <a:cxn ang="0">
                <a:pos x="88" y="73"/>
              </a:cxn>
              <a:cxn ang="0">
                <a:pos x="88" y="34"/>
              </a:cxn>
              <a:cxn ang="0">
                <a:pos x="96" y="8"/>
              </a:cxn>
              <a:cxn ang="0">
                <a:pos x="96" y="100"/>
              </a:cxn>
              <a:cxn ang="0">
                <a:pos x="96" y="100"/>
              </a:cxn>
            </a:cxnLst>
            <a:rect l="0" t="0" r="r" b="b"/>
            <a:pathLst>
              <a:path w="123" h="123">
                <a:moveTo>
                  <a:pt x="96" y="0"/>
                </a:moveTo>
                <a:cubicBezTo>
                  <a:pt x="88" y="0"/>
                  <a:pt x="82" y="5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71" y="26"/>
                  <a:pt x="61" y="34"/>
                  <a:pt x="51" y="34"/>
                </a:cubicBezTo>
                <a:cubicBezTo>
                  <a:pt x="15" y="34"/>
                  <a:pt x="15" y="34"/>
                  <a:pt x="15" y="34"/>
                </a:cubicBezTo>
                <a:cubicBezTo>
                  <a:pt x="7" y="34"/>
                  <a:pt x="0" y="43"/>
                  <a:pt x="0" y="54"/>
                </a:cubicBezTo>
                <a:cubicBezTo>
                  <a:pt x="0" y="64"/>
                  <a:pt x="7" y="73"/>
                  <a:pt x="15" y="73"/>
                </a:cubicBezTo>
                <a:cubicBezTo>
                  <a:pt x="20" y="73"/>
                  <a:pt x="23" y="76"/>
                  <a:pt x="23" y="80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23" y="119"/>
                  <a:pt x="26" y="123"/>
                  <a:pt x="31" y="123"/>
                </a:cubicBezTo>
                <a:cubicBezTo>
                  <a:pt x="46" y="123"/>
                  <a:pt x="46" y="123"/>
                  <a:pt x="46" y="123"/>
                </a:cubicBezTo>
                <a:cubicBezTo>
                  <a:pt x="50" y="123"/>
                  <a:pt x="54" y="119"/>
                  <a:pt x="54" y="115"/>
                </a:cubicBezTo>
                <a:cubicBezTo>
                  <a:pt x="54" y="111"/>
                  <a:pt x="54" y="111"/>
                  <a:pt x="54" y="111"/>
                </a:cubicBezTo>
                <a:cubicBezTo>
                  <a:pt x="54" y="107"/>
                  <a:pt x="50" y="106"/>
                  <a:pt x="50" y="103"/>
                </a:cubicBezTo>
                <a:cubicBezTo>
                  <a:pt x="50" y="77"/>
                  <a:pt x="50" y="77"/>
                  <a:pt x="50" y="77"/>
                </a:cubicBezTo>
                <a:cubicBezTo>
                  <a:pt x="50" y="76"/>
                  <a:pt x="50" y="76"/>
                  <a:pt x="50" y="76"/>
                </a:cubicBezTo>
                <a:cubicBezTo>
                  <a:pt x="50" y="76"/>
                  <a:pt x="50" y="75"/>
                  <a:pt x="50" y="75"/>
                </a:cubicBezTo>
                <a:cubicBezTo>
                  <a:pt x="50" y="75"/>
                  <a:pt x="51" y="75"/>
                  <a:pt x="51" y="74"/>
                </a:cubicBezTo>
                <a:cubicBezTo>
                  <a:pt x="51" y="74"/>
                  <a:pt x="51" y="74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2" y="73"/>
                  <a:pt x="52" y="73"/>
                </a:cubicBezTo>
                <a:cubicBezTo>
                  <a:pt x="52" y="73"/>
                  <a:pt x="53" y="73"/>
                  <a:pt x="53" y="73"/>
                </a:cubicBezTo>
                <a:cubicBezTo>
                  <a:pt x="63" y="74"/>
                  <a:pt x="71" y="82"/>
                  <a:pt x="77" y="94"/>
                </a:cubicBezTo>
                <a:cubicBezTo>
                  <a:pt x="77" y="94"/>
                  <a:pt x="77" y="94"/>
                  <a:pt x="77" y="94"/>
                </a:cubicBezTo>
                <a:cubicBezTo>
                  <a:pt x="82" y="102"/>
                  <a:pt x="88" y="107"/>
                  <a:pt x="96" y="107"/>
                </a:cubicBezTo>
                <a:cubicBezTo>
                  <a:pt x="114" y="107"/>
                  <a:pt x="123" y="80"/>
                  <a:pt x="123" y="54"/>
                </a:cubicBezTo>
                <a:cubicBezTo>
                  <a:pt x="123" y="27"/>
                  <a:pt x="114" y="0"/>
                  <a:pt x="96" y="0"/>
                </a:cubicBezTo>
                <a:close/>
                <a:moveTo>
                  <a:pt x="77" y="54"/>
                </a:moveTo>
                <a:cubicBezTo>
                  <a:pt x="77" y="50"/>
                  <a:pt x="77" y="46"/>
                  <a:pt x="77" y="42"/>
                </a:cubicBezTo>
                <a:cubicBezTo>
                  <a:pt x="88" y="42"/>
                  <a:pt x="88" y="42"/>
                  <a:pt x="88" y="42"/>
                </a:cubicBezTo>
                <a:cubicBezTo>
                  <a:pt x="92" y="42"/>
                  <a:pt x="96" y="47"/>
                  <a:pt x="96" y="54"/>
                </a:cubicBezTo>
                <a:cubicBezTo>
                  <a:pt x="96" y="60"/>
                  <a:pt x="92" y="65"/>
                  <a:pt x="88" y="65"/>
                </a:cubicBezTo>
                <a:cubicBezTo>
                  <a:pt x="77" y="65"/>
                  <a:pt x="77" y="65"/>
                  <a:pt x="77" y="65"/>
                </a:cubicBezTo>
                <a:cubicBezTo>
                  <a:pt x="77" y="61"/>
                  <a:pt x="77" y="58"/>
                  <a:pt x="77" y="54"/>
                </a:cubicBezTo>
                <a:close/>
                <a:moveTo>
                  <a:pt x="8" y="54"/>
                </a:moveTo>
                <a:cubicBezTo>
                  <a:pt x="8" y="47"/>
                  <a:pt x="11" y="42"/>
                  <a:pt x="15" y="42"/>
                </a:cubicBezTo>
                <a:cubicBezTo>
                  <a:pt x="42" y="42"/>
                  <a:pt x="42" y="42"/>
                  <a:pt x="42" y="42"/>
                </a:cubicBezTo>
                <a:cubicBezTo>
                  <a:pt x="40" y="45"/>
                  <a:pt x="38" y="49"/>
                  <a:pt x="38" y="54"/>
                </a:cubicBezTo>
                <a:cubicBezTo>
                  <a:pt x="38" y="58"/>
                  <a:pt x="40" y="62"/>
                  <a:pt x="42" y="65"/>
                </a:cubicBezTo>
                <a:cubicBezTo>
                  <a:pt x="15" y="65"/>
                  <a:pt x="15" y="65"/>
                  <a:pt x="15" y="65"/>
                </a:cubicBezTo>
                <a:cubicBezTo>
                  <a:pt x="11" y="65"/>
                  <a:pt x="8" y="60"/>
                  <a:pt x="8" y="54"/>
                </a:cubicBezTo>
                <a:close/>
                <a:moveTo>
                  <a:pt x="46" y="115"/>
                </a:moveTo>
                <a:cubicBezTo>
                  <a:pt x="31" y="115"/>
                  <a:pt x="31" y="115"/>
                  <a:pt x="31" y="115"/>
                </a:cubicBezTo>
                <a:cubicBezTo>
                  <a:pt x="31" y="80"/>
                  <a:pt x="31" y="80"/>
                  <a:pt x="31" y="80"/>
                </a:cubicBezTo>
                <a:cubicBezTo>
                  <a:pt x="31" y="78"/>
                  <a:pt x="30" y="75"/>
                  <a:pt x="29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31" y="73"/>
                  <a:pt x="31" y="73"/>
                  <a:pt x="31" y="73"/>
                </a:cubicBezTo>
                <a:cubicBezTo>
                  <a:pt x="43" y="73"/>
                  <a:pt x="43" y="73"/>
                  <a:pt x="43" y="73"/>
                </a:cubicBezTo>
                <a:cubicBezTo>
                  <a:pt x="42" y="74"/>
                  <a:pt x="42" y="75"/>
                  <a:pt x="42" y="77"/>
                </a:cubicBezTo>
                <a:cubicBezTo>
                  <a:pt x="42" y="103"/>
                  <a:pt x="42" y="103"/>
                  <a:pt x="42" y="103"/>
                </a:cubicBezTo>
                <a:cubicBezTo>
                  <a:pt x="42" y="107"/>
                  <a:pt x="44" y="110"/>
                  <a:pt x="46" y="111"/>
                </a:cubicBezTo>
                <a:cubicBezTo>
                  <a:pt x="46" y="111"/>
                  <a:pt x="46" y="111"/>
                  <a:pt x="46" y="112"/>
                </a:cubicBezTo>
                <a:lnTo>
                  <a:pt x="46" y="115"/>
                </a:lnTo>
                <a:close/>
                <a:moveTo>
                  <a:pt x="51" y="65"/>
                </a:moveTo>
                <a:cubicBezTo>
                  <a:pt x="50" y="65"/>
                  <a:pt x="50" y="65"/>
                  <a:pt x="50" y="65"/>
                </a:cubicBezTo>
                <a:cubicBezTo>
                  <a:pt x="50" y="65"/>
                  <a:pt x="50" y="65"/>
                  <a:pt x="50" y="65"/>
                </a:cubicBezTo>
                <a:cubicBezTo>
                  <a:pt x="46" y="65"/>
                  <a:pt x="42" y="60"/>
                  <a:pt x="42" y="54"/>
                </a:cubicBezTo>
                <a:cubicBezTo>
                  <a:pt x="42" y="47"/>
                  <a:pt x="46" y="42"/>
                  <a:pt x="50" y="42"/>
                </a:cubicBezTo>
                <a:cubicBezTo>
                  <a:pt x="51" y="42"/>
                  <a:pt x="51" y="42"/>
                  <a:pt x="51" y="42"/>
                </a:cubicBezTo>
                <a:cubicBezTo>
                  <a:pt x="58" y="42"/>
                  <a:pt x="65" y="39"/>
                  <a:pt x="71" y="34"/>
                </a:cubicBezTo>
                <a:cubicBezTo>
                  <a:pt x="70" y="40"/>
                  <a:pt x="69" y="47"/>
                  <a:pt x="69" y="54"/>
                </a:cubicBezTo>
                <a:cubicBezTo>
                  <a:pt x="69" y="60"/>
                  <a:pt x="70" y="67"/>
                  <a:pt x="71" y="73"/>
                </a:cubicBezTo>
                <a:cubicBezTo>
                  <a:pt x="65" y="68"/>
                  <a:pt x="58" y="65"/>
                  <a:pt x="51" y="65"/>
                </a:cubicBezTo>
                <a:close/>
                <a:moveTo>
                  <a:pt x="96" y="100"/>
                </a:moveTo>
                <a:cubicBezTo>
                  <a:pt x="88" y="100"/>
                  <a:pt x="82" y="89"/>
                  <a:pt x="79" y="73"/>
                </a:cubicBezTo>
                <a:cubicBezTo>
                  <a:pt x="88" y="73"/>
                  <a:pt x="88" y="73"/>
                  <a:pt x="88" y="73"/>
                </a:cubicBezTo>
                <a:cubicBezTo>
                  <a:pt x="97" y="73"/>
                  <a:pt x="104" y="64"/>
                  <a:pt x="104" y="54"/>
                </a:cubicBezTo>
                <a:cubicBezTo>
                  <a:pt x="104" y="43"/>
                  <a:pt x="97" y="34"/>
                  <a:pt x="88" y="34"/>
                </a:cubicBezTo>
                <a:cubicBezTo>
                  <a:pt x="79" y="34"/>
                  <a:pt x="79" y="34"/>
                  <a:pt x="79" y="34"/>
                </a:cubicBezTo>
                <a:cubicBezTo>
                  <a:pt x="82" y="19"/>
                  <a:pt x="88" y="8"/>
                  <a:pt x="96" y="8"/>
                </a:cubicBezTo>
                <a:cubicBezTo>
                  <a:pt x="107" y="8"/>
                  <a:pt x="115" y="28"/>
                  <a:pt x="115" y="54"/>
                </a:cubicBezTo>
                <a:cubicBezTo>
                  <a:pt x="115" y="79"/>
                  <a:pt x="107" y="100"/>
                  <a:pt x="96" y="100"/>
                </a:cubicBezTo>
                <a:close/>
                <a:moveTo>
                  <a:pt x="96" y="100"/>
                </a:moveTo>
                <a:cubicBezTo>
                  <a:pt x="96" y="100"/>
                  <a:pt x="96" y="100"/>
                  <a:pt x="96" y="100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Freeform 153"/>
          <p:cNvSpPr>
            <a:spLocks noEditPoints="1"/>
          </p:cNvSpPr>
          <p:nvPr/>
        </p:nvSpPr>
        <p:spPr bwMode="auto">
          <a:xfrm>
            <a:off x="7375325" y="4024518"/>
            <a:ext cx="524415" cy="531664"/>
          </a:xfrm>
          <a:custGeom>
            <a:avLst/>
            <a:gdLst/>
            <a:ahLst/>
            <a:cxnLst>
              <a:cxn ang="0">
                <a:pos x="0" y="59"/>
              </a:cxn>
              <a:cxn ang="0">
                <a:pos x="118" y="59"/>
              </a:cxn>
              <a:cxn ang="0">
                <a:pos x="111" y="57"/>
              </a:cxn>
              <a:cxn ang="0">
                <a:pos x="83" y="33"/>
              </a:cxn>
              <a:cxn ang="0">
                <a:pos x="111" y="57"/>
              </a:cxn>
              <a:cxn ang="0">
                <a:pos x="41" y="91"/>
              </a:cxn>
              <a:cxn ang="0">
                <a:pos x="57" y="111"/>
              </a:cxn>
              <a:cxn ang="0">
                <a:pos x="61" y="8"/>
              </a:cxn>
              <a:cxn ang="0">
                <a:pos x="61" y="34"/>
              </a:cxn>
              <a:cxn ang="0">
                <a:pos x="61" y="8"/>
              </a:cxn>
              <a:cxn ang="0">
                <a:pos x="95" y="22"/>
              </a:cxn>
              <a:cxn ang="0">
                <a:pos x="67" y="8"/>
              </a:cxn>
              <a:cxn ang="0">
                <a:pos x="57" y="34"/>
              </a:cxn>
              <a:cxn ang="0">
                <a:pos x="57" y="8"/>
              </a:cxn>
              <a:cxn ang="0">
                <a:pos x="36" y="30"/>
              </a:cxn>
              <a:cxn ang="0">
                <a:pos x="50" y="8"/>
              </a:cxn>
              <a:cxn ang="0">
                <a:pos x="38" y="35"/>
              </a:cxn>
              <a:cxn ang="0">
                <a:pos x="57" y="57"/>
              </a:cxn>
              <a:cxn ang="0">
                <a:pos x="38" y="35"/>
              </a:cxn>
              <a:cxn ang="0">
                <a:pos x="57" y="84"/>
              </a:cxn>
              <a:cxn ang="0">
                <a:pos x="34" y="61"/>
              </a:cxn>
              <a:cxn ang="0">
                <a:pos x="50" y="110"/>
              </a:cxn>
              <a:cxn ang="0">
                <a:pos x="38" y="92"/>
              </a:cxn>
              <a:cxn ang="0">
                <a:pos x="61" y="111"/>
              </a:cxn>
              <a:cxn ang="0">
                <a:pos x="77" y="91"/>
              </a:cxn>
              <a:cxn ang="0">
                <a:pos x="61" y="111"/>
              </a:cxn>
              <a:cxn ang="0">
                <a:pos x="93" y="99"/>
              </a:cxn>
              <a:cxn ang="0">
                <a:pos x="80" y="92"/>
              </a:cxn>
              <a:cxn ang="0">
                <a:pos x="61" y="84"/>
              </a:cxn>
              <a:cxn ang="0">
                <a:pos x="84" y="61"/>
              </a:cxn>
              <a:cxn ang="0">
                <a:pos x="61" y="57"/>
              </a:cxn>
              <a:cxn ang="0">
                <a:pos x="80" y="35"/>
              </a:cxn>
              <a:cxn ang="0">
                <a:pos x="61" y="57"/>
              </a:cxn>
              <a:cxn ang="0">
                <a:pos x="35" y="33"/>
              </a:cxn>
              <a:cxn ang="0">
                <a:pos x="7" y="57"/>
              </a:cxn>
              <a:cxn ang="0">
                <a:pos x="7" y="61"/>
              </a:cxn>
              <a:cxn ang="0">
                <a:pos x="36" y="89"/>
              </a:cxn>
              <a:cxn ang="0">
                <a:pos x="7" y="61"/>
              </a:cxn>
              <a:cxn ang="0">
                <a:pos x="82" y="89"/>
              </a:cxn>
              <a:cxn ang="0">
                <a:pos x="111" y="61"/>
              </a:cxn>
              <a:cxn ang="0">
                <a:pos x="95" y="96"/>
              </a:cxn>
            </a:cxnLst>
            <a:rect l="0" t="0" r="r" b="b"/>
            <a:pathLst>
              <a:path w="118" h="119">
                <a:moveTo>
                  <a:pt x="59" y="0"/>
                </a:moveTo>
                <a:cubicBezTo>
                  <a:pt x="26" y="0"/>
                  <a:pt x="0" y="27"/>
                  <a:pt x="0" y="59"/>
                </a:cubicBezTo>
                <a:cubicBezTo>
                  <a:pt x="0" y="92"/>
                  <a:pt x="26" y="119"/>
                  <a:pt x="59" y="119"/>
                </a:cubicBezTo>
                <a:cubicBezTo>
                  <a:pt x="92" y="119"/>
                  <a:pt x="118" y="92"/>
                  <a:pt x="118" y="59"/>
                </a:cubicBezTo>
                <a:cubicBezTo>
                  <a:pt x="118" y="27"/>
                  <a:pt x="92" y="0"/>
                  <a:pt x="59" y="0"/>
                </a:cubicBezTo>
                <a:close/>
                <a:moveTo>
                  <a:pt x="111" y="57"/>
                </a:moveTo>
                <a:cubicBezTo>
                  <a:pt x="88" y="57"/>
                  <a:pt x="88" y="57"/>
                  <a:pt x="88" y="57"/>
                </a:cubicBezTo>
                <a:cubicBezTo>
                  <a:pt x="87" y="49"/>
                  <a:pt x="86" y="41"/>
                  <a:pt x="83" y="33"/>
                </a:cubicBezTo>
                <a:cubicBezTo>
                  <a:pt x="88" y="31"/>
                  <a:pt x="93" y="28"/>
                  <a:pt x="98" y="25"/>
                </a:cubicBezTo>
                <a:cubicBezTo>
                  <a:pt x="105" y="34"/>
                  <a:pt x="110" y="45"/>
                  <a:pt x="111" y="57"/>
                </a:cubicBezTo>
                <a:close/>
                <a:moveTo>
                  <a:pt x="57" y="111"/>
                </a:moveTo>
                <a:cubicBezTo>
                  <a:pt x="50" y="106"/>
                  <a:pt x="45" y="99"/>
                  <a:pt x="41" y="91"/>
                </a:cubicBezTo>
                <a:cubicBezTo>
                  <a:pt x="46" y="89"/>
                  <a:pt x="52" y="88"/>
                  <a:pt x="57" y="88"/>
                </a:cubicBezTo>
                <a:cubicBezTo>
                  <a:pt x="57" y="111"/>
                  <a:pt x="57" y="111"/>
                  <a:pt x="57" y="111"/>
                </a:cubicBezTo>
                <a:cubicBezTo>
                  <a:pt x="57" y="111"/>
                  <a:pt x="57" y="111"/>
                  <a:pt x="57" y="111"/>
                </a:cubicBezTo>
                <a:close/>
                <a:moveTo>
                  <a:pt x="61" y="8"/>
                </a:moveTo>
                <a:cubicBezTo>
                  <a:pt x="68" y="14"/>
                  <a:pt x="74" y="22"/>
                  <a:pt x="78" y="31"/>
                </a:cubicBezTo>
                <a:cubicBezTo>
                  <a:pt x="73" y="33"/>
                  <a:pt x="67" y="34"/>
                  <a:pt x="61" y="34"/>
                </a:cubicBezTo>
                <a:cubicBezTo>
                  <a:pt x="61" y="8"/>
                  <a:pt x="61" y="8"/>
                  <a:pt x="61" y="8"/>
                </a:cubicBezTo>
                <a:cubicBezTo>
                  <a:pt x="61" y="8"/>
                  <a:pt x="61" y="8"/>
                  <a:pt x="61" y="8"/>
                </a:cubicBezTo>
                <a:close/>
                <a:moveTo>
                  <a:pt x="67" y="8"/>
                </a:moveTo>
                <a:cubicBezTo>
                  <a:pt x="78" y="10"/>
                  <a:pt x="88" y="15"/>
                  <a:pt x="95" y="22"/>
                </a:cubicBezTo>
                <a:cubicBezTo>
                  <a:pt x="91" y="25"/>
                  <a:pt x="87" y="28"/>
                  <a:pt x="82" y="30"/>
                </a:cubicBezTo>
                <a:cubicBezTo>
                  <a:pt x="78" y="22"/>
                  <a:pt x="73" y="14"/>
                  <a:pt x="67" y="8"/>
                </a:cubicBezTo>
                <a:close/>
                <a:moveTo>
                  <a:pt x="57" y="8"/>
                </a:moveTo>
                <a:cubicBezTo>
                  <a:pt x="57" y="34"/>
                  <a:pt x="57" y="34"/>
                  <a:pt x="57" y="34"/>
                </a:cubicBezTo>
                <a:cubicBezTo>
                  <a:pt x="51" y="34"/>
                  <a:pt x="45" y="33"/>
                  <a:pt x="40" y="31"/>
                </a:cubicBezTo>
                <a:cubicBezTo>
                  <a:pt x="44" y="22"/>
                  <a:pt x="50" y="14"/>
                  <a:pt x="57" y="8"/>
                </a:cubicBezTo>
                <a:cubicBezTo>
                  <a:pt x="57" y="8"/>
                  <a:pt x="57" y="8"/>
                  <a:pt x="57" y="8"/>
                </a:cubicBezTo>
                <a:close/>
                <a:moveTo>
                  <a:pt x="36" y="30"/>
                </a:moveTo>
                <a:cubicBezTo>
                  <a:pt x="31" y="28"/>
                  <a:pt x="27" y="25"/>
                  <a:pt x="23" y="22"/>
                </a:cubicBezTo>
                <a:cubicBezTo>
                  <a:pt x="30" y="15"/>
                  <a:pt x="40" y="10"/>
                  <a:pt x="50" y="8"/>
                </a:cubicBezTo>
                <a:cubicBezTo>
                  <a:pt x="45" y="14"/>
                  <a:pt x="40" y="22"/>
                  <a:pt x="36" y="30"/>
                </a:cubicBezTo>
                <a:close/>
                <a:moveTo>
                  <a:pt x="38" y="35"/>
                </a:moveTo>
                <a:cubicBezTo>
                  <a:pt x="44" y="37"/>
                  <a:pt x="50" y="38"/>
                  <a:pt x="57" y="38"/>
                </a:cubicBezTo>
                <a:cubicBezTo>
                  <a:pt x="57" y="57"/>
                  <a:pt x="57" y="57"/>
                  <a:pt x="57" y="57"/>
                </a:cubicBezTo>
                <a:cubicBezTo>
                  <a:pt x="34" y="57"/>
                  <a:pt x="34" y="57"/>
                  <a:pt x="34" y="57"/>
                </a:cubicBezTo>
                <a:cubicBezTo>
                  <a:pt x="34" y="49"/>
                  <a:pt x="36" y="42"/>
                  <a:pt x="38" y="35"/>
                </a:cubicBezTo>
                <a:close/>
                <a:moveTo>
                  <a:pt x="57" y="61"/>
                </a:moveTo>
                <a:cubicBezTo>
                  <a:pt x="57" y="84"/>
                  <a:pt x="57" y="84"/>
                  <a:pt x="57" y="84"/>
                </a:cubicBezTo>
                <a:cubicBezTo>
                  <a:pt x="51" y="85"/>
                  <a:pt x="45" y="86"/>
                  <a:pt x="40" y="87"/>
                </a:cubicBezTo>
                <a:cubicBezTo>
                  <a:pt x="36" y="79"/>
                  <a:pt x="34" y="71"/>
                  <a:pt x="34" y="61"/>
                </a:cubicBezTo>
                <a:lnTo>
                  <a:pt x="57" y="61"/>
                </a:lnTo>
                <a:close/>
                <a:moveTo>
                  <a:pt x="50" y="110"/>
                </a:moveTo>
                <a:cubicBezTo>
                  <a:pt x="41" y="109"/>
                  <a:pt x="32" y="105"/>
                  <a:pt x="25" y="99"/>
                </a:cubicBezTo>
                <a:cubicBezTo>
                  <a:pt x="29" y="96"/>
                  <a:pt x="33" y="94"/>
                  <a:pt x="38" y="92"/>
                </a:cubicBezTo>
                <a:cubicBezTo>
                  <a:pt x="41" y="99"/>
                  <a:pt x="45" y="105"/>
                  <a:pt x="50" y="110"/>
                </a:cubicBezTo>
                <a:close/>
                <a:moveTo>
                  <a:pt x="61" y="111"/>
                </a:moveTo>
                <a:cubicBezTo>
                  <a:pt x="61" y="88"/>
                  <a:pt x="61" y="88"/>
                  <a:pt x="61" y="88"/>
                </a:cubicBezTo>
                <a:cubicBezTo>
                  <a:pt x="66" y="88"/>
                  <a:pt x="72" y="89"/>
                  <a:pt x="77" y="91"/>
                </a:cubicBezTo>
                <a:cubicBezTo>
                  <a:pt x="73" y="99"/>
                  <a:pt x="67" y="106"/>
                  <a:pt x="61" y="111"/>
                </a:cubicBezTo>
                <a:cubicBezTo>
                  <a:pt x="61" y="111"/>
                  <a:pt x="61" y="111"/>
                  <a:pt x="61" y="111"/>
                </a:cubicBezTo>
                <a:close/>
                <a:moveTo>
                  <a:pt x="80" y="92"/>
                </a:moveTo>
                <a:cubicBezTo>
                  <a:pt x="85" y="94"/>
                  <a:pt x="89" y="96"/>
                  <a:pt x="93" y="99"/>
                </a:cubicBezTo>
                <a:cubicBezTo>
                  <a:pt x="86" y="105"/>
                  <a:pt x="77" y="109"/>
                  <a:pt x="67" y="110"/>
                </a:cubicBezTo>
                <a:cubicBezTo>
                  <a:pt x="73" y="105"/>
                  <a:pt x="77" y="99"/>
                  <a:pt x="80" y="92"/>
                </a:cubicBezTo>
                <a:close/>
                <a:moveTo>
                  <a:pt x="78" y="87"/>
                </a:moveTo>
                <a:cubicBezTo>
                  <a:pt x="73" y="86"/>
                  <a:pt x="67" y="85"/>
                  <a:pt x="61" y="84"/>
                </a:cubicBezTo>
                <a:cubicBezTo>
                  <a:pt x="61" y="61"/>
                  <a:pt x="61" y="61"/>
                  <a:pt x="61" y="61"/>
                </a:cubicBezTo>
                <a:cubicBezTo>
                  <a:pt x="84" y="61"/>
                  <a:pt x="84" y="61"/>
                  <a:pt x="84" y="61"/>
                </a:cubicBezTo>
                <a:cubicBezTo>
                  <a:pt x="84" y="71"/>
                  <a:pt x="82" y="79"/>
                  <a:pt x="78" y="87"/>
                </a:cubicBezTo>
                <a:close/>
                <a:moveTo>
                  <a:pt x="61" y="57"/>
                </a:moveTo>
                <a:cubicBezTo>
                  <a:pt x="61" y="38"/>
                  <a:pt x="61" y="38"/>
                  <a:pt x="61" y="38"/>
                </a:cubicBezTo>
                <a:cubicBezTo>
                  <a:pt x="67" y="38"/>
                  <a:pt x="74" y="37"/>
                  <a:pt x="80" y="35"/>
                </a:cubicBezTo>
                <a:cubicBezTo>
                  <a:pt x="82" y="42"/>
                  <a:pt x="84" y="49"/>
                  <a:pt x="84" y="57"/>
                </a:cubicBezTo>
                <a:lnTo>
                  <a:pt x="61" y="57"/>
                </a:lnTo>
                <a:close/>
                <a:moveTo>
                  <a:pt x="20" y="25"/>
                </a:moveTo>
                <a:cubicBezTo>
                  <a:pt x="25" y="28"/>
                  <a:pt x="30" y="31"/>
                  <a:pt x="35" y="33"/>
                </a:cubicBezTo>
                <a:cubicBezTo>
                  <a:pt x="32" y="41"/>
                  <a:pt x="30" y="49"/>
                  <a:pt x="30" y="57"/>
                </a:cubicBezTo>
                <a:cubicBezTo>
                  <a:pt x="7" y="57"/>
                  <a:pt x="7" y="57"/>
                  <a:pt x="7" y="57"/>
                </a:cubicBezTo>
                <a:cubicBezTo>
                  <a:pt x="8" y="45"/>
                  <a:pt x="13" y="34"/>
                  <a:pt x="20" y="25"/>
                </a:cubicBezTo>
                <a:close/>
                <a:moveTo>
                  <a:pt x="7" y="61"/>
                </a:moveTo>
                <a:cubicBezTo>
                  <a:pt x="30" y="61"/>
                  <a:pt x="30" y="61"/>
                  <a:pt x="30" y="61"/>
                </a:cubicBezTo>
                <a:cubicBezTo>
                  <a:pt x="31" y="71"/>
                  <a:pt x="33" y="80"/>
                  <a:pt x="36" y="89"/>
                </a:cubicBezTo>
                <a:cubicBezTo>
                  <a:pt x="31" y="91"/>
                  <a:pt x="27" y="93"/>
                  <a:pt x="22" y="96"/>
                </a:cubicBezTo>
                <a:cubicBezTo>
                  <a:pt x="13" y="87"/>
                  <a:pt x="8" y="75"/>
                  <a:pt x="7" y="61"/>
                </a:cubicBezTo>
                <a:close/>
                <a:moveTo>
                  <a:pt x="95" y="96"/>
                </a:moveTo>
                <a:cubicBezTo>
                  <a:pt x="91" y="93"/>
                  <a:pt x="87" y="91"/>
                  <a:pt x="82" y="89"/>
                </a:cubicBezTo>
                <a:cubicBezTo>
                  <a:pt x="85" y="80"/>
                  <a:pt x="87" y="71"/>
                  <a:pt x="88" y="61"/>
                </a:cubicBezTo>
                <a:cubicBezTo>
                  <a:pt x="111" y="61"/>
                  <a:pt x="111" y="61"/>
                  <a:pt x="111" y="61"/>
                </a:cubicBezTo>
                <a:cubicBezTo>
                  <a:pt x="110" y="75"/>
                  <a:pt x="104" y="87"/>
                  <a:pt x="95" y="96"/>
                </a:cubicBezTo>
                <a:close/>
                <a:moveTo>
                  <a:pt x="95" y="96"/>
                </a:moveTo>
                <a:cubicBezTo>
                  <a:pt x="95" y="96"/>
                  <a:pt x="95" y="96"/>
                  <a:pt x="95" y="96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5136762" y="4712563"/>
            <a:ext cx="546165" cy="447084"/>
            <a:chOff x="4856163" y="3600451"/>
            <a:chExt cx="358775" cy="293688"/>
          </a:xfrm>
          <a:solidFill>
            <a:schemeClr val="bg1"/>
          </a:solidFill>
        </p:grpSpPr>
        <p:sp>
          <p:nvSpPr>
            <p:cNvPr id="18" name="Freeform 148"/>
            <p:cNvSpPr>
              <a:spLocks noEditPoints="1"/>
            </p:cNvSpPr>
            <p:nvPr/>
          </p:nvSpPr>
          <p:spPr bwMode="auto">
            <a:xfrm>
              <a:off x="5103813" y="3692526"/>
              <a:ext cx="68263" cy="90488"/>
            </a:xfrm>
            <a:custGeom>
              <a:avLst/>
              <a:gdLst/>
              <a:ahLst/>
              <a:cxnLst>
                <a:cxn ang="0">
                  <a:pos x="11" y="2"/>
                </a:cxn>
                <a:cxn ang="0">
                  <a:pos x="7" y="0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7"/>
                </a:cxn>
                <a:cxn ang="0">
                  <a:pos x="4" y="31"/>
                </a:cxn>
                <a:cxn ang="0">
                  <a:pos x="19" y="31"/>
                </a:cxn>
                <a:cxn ang="0">
                  <a:pos x="23" y="27"/>
                </a:cxn>
                <a:cxn ang="0">
                  <a:pos x="23" y="21"/>
                </a:cxn>
                <a:cxn ang="0">
                  <a:pos x="22" y="19"/>
                </a:cxn>
                <a:cxn ang="0">
                  <a:pos x="11" y="2"/>
                </a:cxn>
                <a:cxn ang="0">
                  <a:pos x="19" y="27"/>
                </a:cxn>
                <a:cxn ang="0">
                  <a:pos x="4" y="27"/>
                </a:cxn>
                <a:cxn ang="0">
                  <a:pos x="4" y="4"/>
                </a:cxn>
                <a:cxn ang="0">
                  <a:pos x="7" y="4"/>
                </a:cxn>
                <a:cxn ang="0">
                  <a:pos x="19" y="21"/>
                </a:cxn>
                <a:cxn ang="0">
                  <a:pos x="19" y="27"/>
                </a:cxn>
                <a:cxn ang="0">
                  <a:pos x="19" y="27"/>
                </a:cxn>
                <a:cxn ang="0">
                  <a:pos x="19" y="27"/>
                </a:cxn>
              </a:cxnLst>
              <a:rect l="0" t="0" r="r" b="b"/>
              <a:pathLst>
                <a:path w="23" h="31">
                  <a:moveTo>
                    <a:pt x="11" y="2"/>
                  </a:moveTo>
                  <a:cubicBezTo>
                    <a:pt x="10" y="1"/>
                    <a:pt x="9" y="0"/>
                    <a:pt x="7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1" y="0"/>
                    <a:pt x="0" y="2"/>
                    <a:pt x="0" y="4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9"/>
                    <a:pt x="1" y="31"/>
                    <a:pt x="4" y="31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1" y="31"/>
                    <a:pt x="23" y="29"/>
                    <a:pt x="23" y="27"/>
                  </a:cubicBezTo>
                  <a:cubicBezTo>
                    <a:pt x="23" y="21"/>
                    <a:pt x="23" y="21"/>
                    <a:pt x="23" y="21"/>
                  </a:cubicBezTo>
                  <a:cubicBezTo>
                    <a:pt x="23" y="20"/>
                    <a:pt x="23" y="20"/>
                    <a:pt x="22" y="19"/>
                  </a:cubicBezTo>
                  <a:lnTo>
                    <a:pt x="11" y="2"/>
                  </a:lnTo>
                  <a:close/>
                  <a:moveTo>
                    <a:pt x="19" y="27"/>
                  </a:moveTo>
                  <a:cubicBezTo>
                    <a:pt x="4" y="27"/>
                    <a:pt x="4" y="27"/>
                    <a:pt x="4" y="27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7" y="4"/>
                    <a:pt x="7" y="4"/>
                    <a:pt x="7" y="4"/>
                  </a:cubicBezTo>
                  <a:cubicBezTo>
                    <a:pt x="19" y="21"/>
                    <a:pt x="19" y="21"/>
                    <a:pt x="19" y="21"/>
                  </a:cubicBezTo>
                  <a:lnTo>
                    <a:pt x="19" y="27"/>
                  </a:lnTo>
                  <a:close/>
                  <a:moveTo>
                    <a:pt x="19" y="27"/>
                  </a:moveTo>
                  <a:cubicBezTo>
                    <a:pt x="19" y="27"/>
                    <a:pt x="19" y="27"/>
                    <a:pt x="19" y="2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149"/>
            <p:cNvSpPr>
              <a:spLocks noEditPoints="1"/>
            </p:cNvSpPr>
            <p:nvPr/>
          </p:nvSpPr>
          <p:spPr bwMode="auto">
            <a:xfrm>
              <a:off x="4856163" y="3600451"/>
              <a:ext cx="358775" cy="293688"/>
            </a:xfrm>
            <a:custGeom>
              <a:avLst/>
              <a:gdLst/>
              <a:ahLst/>
              <a:cxnLst>
                <a:cxn ang="0">
                  <a:pos x="121" y="48"/>
                </a:cxn>
                <a:cxn ang="0">
                  <a:pos x="106" y="25"/>
                </a:cxn>
                <a:cxn ang="0">
                  <a:pos x="96" y="20"/>
                </a:cxn>
                <a:cxn ang="0">
                  <a:pos x="81" y="20"/>
                </a:cxn>
                <a:cxn ang="0">
                  <a:pos x="81" y="12"/>
                </a:cxn>
                <a:cxn ang="0">
                  <a:pos x="69" y="0"/>
                </a:cxn>
                <a:cxn ang="0">
                  <a:pos x="12" y="0"/>
                </a:cxn>
                <a:cxn ang="0">
                  <a:pos x="0" y="12"/>
                </a:cxn>
                <a:cxn ang="0">
                  <a:pos x="0" y="54"/>
                </a:cxn>
                <a:cxn ang="0">
                  <a:pos x="12" y="66"/>
                </a:cxn>
                <a:cxn ang="0">
                  <a:pos x="12" y="77"/>
                </a:cxn>
                <a:cxn ang="0">
                  <a:pos x="23" y="89"/>
                </a:cxn>
                <a:cxn ang="0">
                  <a:pos x="28" y="89"/>
                </a:cxn>
                <a:cxn ang="0">
                  <a:pos x="43" y="100"/>
                </a:cxn>
                <a:cxn ang="0">
                  <a:pos x="57" y="89"/>
                </a:cxn>
                <a:cxn ang="0">
                  <a:pos x="78" y="89"/>
                </a:cxn>
                <a:cxn ang="0">
                  <a:pos x="92" y="100"/>
                </a:cxn>
                <a:cxn ang="0">
                  <a:pos x="107" y="89"/>
                </a:cxn>
                <a:cxn ang="0">
                  <a:pos x="112" y="89"/>
                </a:cxn>
                <a:cxn ang="0">
                  <a:pos x="123" y="77"/>
                </a:cxn>
                <a:cxn ang="0">
                  <a:pos x="123" y="54"/>
                </a:cxn>
                <a:cxn ang="0">
                  <a:pos x="121" y="48"/>
                </a:cxn>
                <a:cxn ang="0">
                  <a:pos x="12" y="58"/>
                </a:cxn>
                <a:cxn ang="0">
                  <a:pos x="8" y="54"/>
                </a:cxn>
                <a:cxn ang="0">
                  <a:pos x="8" y="12"/>
                </a:cxn>
                <a:cxn ang="0">
                  <a:pos x="12" y="8"/>
                </a:cxn>
                <a:cxn ang="0">
                  <a:pos x="69" y="8"/>
                </a:cxn>
                <a:cxn ang="0">
                  <a:pos x="73" y="12"/>
                </a:cxn>
                <a:cxn ang="0">
                  <a:pos x="73" y="54"/>
                </a:cxn>
                <a:cxn ang="0">
                  <a:pos x="69" y="58"/>
                </a:cxn>
                <a:cxn ang="0">
                  <a:pos x="12" y="58"/>
                </a:cxn>
                <a:cxn ang="0">
                  <a:pos x="43" y="93"/>
                </a:cxn>
                <a:cxn ang="0">
                  <a:pos x="35" y="85"/>
                </a:cxn>
                <a:cxn ang="0">
                  <a:pos x="43" y="77"/>
                </a:cxn>
                <a:cxn ang="0">
                  <a:pos x="50" y="85"/>
                </a:cxn>
                <a:cxn ang="0">
                  <a:pos x="43" y="93"/>
                </a:cxn>
                <a:cxn ang="0">
                  <a:pos x="92" y="93"/>
                </a:cxn>
                <a:cxn ang="0">
                  <a:pos x="85" y="85"/>
                </a:cxn>
                <a:cxn ang="0">
                  <a:pos x="92" y="77"/>
                </a:cxn>
                <a:cxn ang="0">
                  <a:pos x="100" y="85"/>
                </a:cxn>
                <a:cxn ang="0">
                  <a:pos x="92" y="93"/>
                </a:cxn>
                <a:cxn ang="0">
                  <a:pos x="115" y="77"/>
                </a:cxn>
                <a:cxn ang="0">
                  <a:pos x="112" y="81"/>
                </a:cxn>
                <a:cxn ang="0">
                  <a:pos x="107" y="81"/>
                </a:cxn>
                <a:cxn ang="0">
                  <a:pos x="92" y="70"/>
                </a:cxn>
                <a:cxn ang="0">
                  <a:pos x="78" y="81"/>
                </a:cxn>
                <a:cxn ang="0">
                  <a:pos x="57" y="81"/>
                </a:cxn>
                <a:cxn ang="0">
                  <a:pos x="43" y="70"/>
                </a:cxn>
                <a:cxn ang="0">
                  <a:pos x="28" y="81"/>
                </a:cxn>
                <a:cxn ang="0">
                  <a:pos x="23" y="81"/>
                </a:cxn>
                <a:cxn ang="0">
                  <a:pos x="20" y="77"/>
                </a:cxn>
                <a:cxn ang="0">
                  <a:pos x="20" y="66"/>
                </a:cxn>
                <a:cxn ang="0">
                  <a:pos x="69" y="66"/>
                </a:cxn>
                <a:cxn ang="0">
                  <a:pos x="81" y="54"/>
                </a:cxn>
                <a:cxn ang="0">
                  <a:pos x="81" y="27"/>
                </a:cxn>
                <a:cxn ang="0">
                  <a:pos x="96" y="27"/>
                </a:cxn>
                <a:cxn ang="0">
                  <a:pos x="99" y="29"/>
                </a:cxn>
                <a:cxn ang="0">
                  <a:pos x="115" y="52"/>
                </a:cxn>
                <a:cxn ang="0">
                  <a:pos x="115" y="54"/>
                </a:cxn>
                <a:cxn ang="0">
                  <a:pos x="115" y="77"/>
                </a:cxn>
                <a:cxn ang="0">
                  <a:pos x="115" y="77"/>
                </a:cxn>
                <a:cxn ang="0">
                  <a:pos x="115" y="77"/>
                </a:cxn>
              </a:cxnLst>
              <a:rect l="0" t="0" r="r" b="b"/>
              <a:pathLst>
                <a:path w="123" h="100">
                  <a:moveTo>
                    <a:pt x="121" y="48"/>
                  </a:moveTo>
                  <a:cubicBezTo>
                    <a:pt x="106" y="25"/>
                    <a:pt x="106" y="25"/>
                    <a:pt x="106" y="25"/>
                  </a:cubicBezTo>
                  <a:cubicBezTo>
                    <a:pt x="104" y="22"/>
                    <a:pt x="100" y="20"/>
                    <a:pt x="96" y="20"/>
                  </a:cubicBezTo>
                  <a:cubicBezTo>
                    <a:pt x="81" y="20"/>
                    <a:pt x="81" y="20"/>
                    <a:pt x="81" y="20"/>
                  </a:cubicBezTo>
                  <a:cubicBezTo>
                    <a:pt x="81" y="12"/>
                    <a:pt x="81" y="12"/>
                    <a:pt x="81" y="12"/>
                  </a:cubicBezTo>
                  <a:cubicBezTo>
                    <a:pt x="81" y="6"/>
                    <a:pt x="76" y="0"/>
                    <a:pt x="69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0"/>
                    <a:pt x="0" y="6"/>
                    <a:pt x="0" y="12"/>
                  </a:cubicBezTo>
                  <a:cubicBezTo>
                    <a:pt x="0" y="54"/>
                    <a:pt x="0" y="54"/>
                    <a:pt x="0" y="54"/>
                  </a:cubicBezTo>
                  <a:cubicBezTo>
                    <a:pt x="0" y="61"/>
                    <a:pt x="6" y="66"/>
                    <a:pt x="12" y="66"/>
                  </a:cubicBezTo>
                  <a:cubicBezTo>
                    <a:pt x="12" y="77"/>
                    <a:pt x="12" y="77"/>
                    <a:pt x="12" y="77"/>
                  </a:cubicBezTo>
                  <a:cubicBezTo>
                    <a:pt x="12" y="84"/>
                    <a:pt x="17" y="89"/>
                    <a:pt x="23" y="89"/>
                  </a:cubicBezTo>
                  <a:cubicBezTo>
                    <a:pt x="28" y="89"/>
                    <a:pt x="28" y="89"/>
                    <a:pt x="28" y="89"/>
                  </a:cubicBezTo>
                  <a:cubicBezTo>
                    <a:pt x="30" y="95"/>
                    <a:pt x="35" y="100"/>
                    <a:pt x="43" y="100"/>
                  </a:cubicBezTo>
                  <a:cubicBezTo>
                    <a:pt x="50" y="100"/>
                    <a:pt x="56" y="95"/>
                    <a:pt x="57" y="89"/>
                  </a:cubicBezTo>
                  <a:cubicBezTo>
                    <a:pt x="78" y="89"/>
                    <a:pt x="78" y="89"/>
                    <a:pt x="78" y="89"/>
                  </a:cubicBezTo>
                  <a:cubicBezTo>
                    <a:pt x="79" y="95"/>
                    <a:pt x="85" y="100"/>
                    <a:pt x="92" y="100"/>
                  </a:cubicBezTo>
                  <a:cubicBezTo>
                    <a:pt x="100" y="100"/>
                    <a:pt x="106" y="95"/>
                    <a:pt x="107" y="89"/>
                  </a:cubicBezTo>
                  <a:cubicBezTo>
                    <a:pt x="112" y="89"/>
                    <a:pt x="112" y="89"/>
                    <a:pt x="112" y="89"/>
                  </a:cubicBezTo>
                  <a:cubicBezTo>
                    <a:pt x="118" y="89"/>
                    <a:pt x="123" y="84"/>
                    <a:pt x="123" y="77"/>
                  </a:cubicBezTo>
                  <a:cubicBezTo>
                    <a:pt x="123" y="54"/>
                    <a:pt x="123" y="54"/>
                    <a:pt x="123" y="54"/>
                  </a:cubicBezTo>
                  <a:cubicBezTo>
                    <a:pt x="123" y="52"/>
                    <a:pt x="122" y="50"/>
                    <a:pt x="121" y="48"/>
                  </a:cubicBezTo>
                  <a:close/>
                  <a:moveTo>
                    <a:pt x="12" y="58"/>
                  </a:moveTo>
                  <a:cubicBezTo>
                    <a:pt x="10" y="58"/>
                    <a:pt x="8" y="56"/>
                    <a:pt x="8" y="54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8"/>
                    <a:pt x="73" y="10"/>
                    <a:pt x="73" y="12"/>
                  </a:cubicBezTo>
                  <a:cubicBezTo>
                    <a:pt x="73" y="54"/>
                    <a:pt x="73" y="54"/>
                    <a:pt x="73" y="54"/>
                  </a:cubicBezTo>
                  <a:cubicBezTo>
                    <a:pt x="73" y="56"/>
                    <a:pt x="72" y="58"/>
                    <a:pt x="69" y="58"/>
                  </a:cubicBezTo>
                  <a:lnTo>
                    <a:pt x="12" y="58"/>
                  </a:lnTo>
                  <a:close/>
                  <a:moveTo>
                    <a:pt x="43" y="93"/>
                  </a:moveTo>
                  <a:cubicBezTo>
                    <a:pt x="38" y="93"/>
                    <a:pt x="35" y="89"/>
                    <a:pt x="35" y="85"/>
                  </a:cubicBezTo>
                  <a:cubicBezTo>
                    <a:pt x="35" y="81"/>
                    <a:pt x="38" y="77"/>
                    <a:pt x="43" y="77"/>
                  </a:cubicBezTo>
                  <a:cubicBezTo>
                    <a:pt x="47" y="77"/>
                    <a:pt x="50" y="81"/>
                    <a:pt x="50" y="85"/>
                  </a:cubicBezTo>
                  <a:cubicBezTo>
                    <a:pt x="50" y="89"/>
                    <a:pt x="47" y="93"/>
                    <a:pt x="43" y="93"/>
                  </a:cubicBezTo>
                  <a:close/>
                  <a:moveTo>
                    <a:pt x="92" y="93"/>
                  </a:moveTo>
                  <a:cubicBezTo>
                    <a:pt x="88" y="93"/>
                    <a:pt x="85" y="89"/>
                    <a:pt x="85" y="85"/>
                  </a:cubicBezTo>
                  <a:cubicBezTo>
                    <a:pt x="85" y="81"/>
                    <a:pt x="88" y="77"/>
                    <a:pt x="92" y="77"/>
                  </a:cubicBezTo>
                  <a:cubicBezTo>
                    <a:pt x="97" y="77"/>
                    <a:pt x="100" y="81"/>
                    <a:pt x="100" y="85"/>
                  </a:cubicBezTo>
                  <a:cubicBezTo>
                    <a:pt x="100" y="89"/>
                    <a:pt x="97" y="93"/>
                    <a:pt x="92" y="93"/>
                  </a:cubicBezTo>
                  <a:close/>
                  <a:moveTo>
                    <a:pt x="115" y="77"/>
                  </a:moveTo>
                  <a:cubicBezTo>
                    <a:pt x="115" y="79"/>
                    <a:pt x="114" y="81"/>
                    <a:pt x="112" y="81"/>
                  </a:cubicBezTo>
                  <a:cubicBezTo>
                    <a:pt x="107" y="81"/>
                    <a:pt x="107" y="81"/>
                    <a:pt x="107" y="81"/>
                  </a:cubicBezTo>
                  <a:cubicBezTo>
                    <a:pt x="106" y="74"/>
                    <a:pt x="100" y="70"/>
                    <a:pt x="92" y="70"/>
                  </a:cubicBezTo>
                  <a:cubicBezTo>
                    <a:pt x="85" y="70"/>
                    <a:pt x="79" y="74"/>
                    <a:pt x="78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56" y="74"/>
                    <a:pt x="50" y="70"/>
                    <a:pt x="43" y="70"/>
                  </a:cubicBezTo>
                  <a:cubicBezTo>
                    <a:pt x="35" y="70"/>
                    <a:pt x="30" y="74"/>
                    <a:pt x="28" y="81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1" y="81"/>
                    <a:pt x="20" y="79"/>
                    <a:pt x="20" y="77"/>
                  </a:cubicBezTo>
                  <a:cubicBezTo>
                    <a:pt x="20" y="66"/>
                    <a:pt x="20" y="66"/>
                    <a:pt x="20" y="66"/>
                  </a:cubicBezTo>
                  <a:cubicBezTo>
                    <a:pt x="69" y="66"/>
                    <a:pt x="69" y="66"/>
                    <a:pt x="69" y="66"/>
                  </a:cubicBezTo>
                  <a:cubicBezTo>
                    <a:pt x="76" y="66"/>
                    <a:pt x="81" y="61"/>
                    <a:pt x="81" y="54"/>
                  </a:cubicBezTo>
                  <a:cubicBezTo>
                    <a:pt x="81" y="27"/>
                    <a:pt x="81" y="27"/>
                    <a:pt x="81" y="27"/>
                  </a:cubicBezTo>
                  <a:cubicBezTo>
                    <a:pt x="96" y="27"/>
                    <a:pt x="96" y="27"/>
                    <a:pt x="96" y="27"/>
                  </a:cubicBezTo>
                  <a:cubicBezTo>
                    <a:pt x="98" y="27"/>
                    <a:pt x="99" y="28"/>
                    <a:pt x="99" y="29"/>
                  </a:cubicBezTo>
                  <a:cubicBezTo>
                    <a:pt x="115" y="52"/>
                    <a:pt x="115" y="52"/>
                    <a:pt x="115" y="52"/>
                  </a:cubicBezTo>
                  <a:cubicBezTo>
                    <a:pt x="115" y="53"/>
                    <a:pt x="115" y="53"/>
                    <a:pt x="115" y="54"/>
                  </a:cubicBezTo>
                  <a:lnTo>
                    <a:pt x="115" y="77"/>
                  </a:lnTo>
                  <a:close/>
                  <a:moveTo>
                    <a:pt x="115" y="77"/>
                  </a:moveTo>
                  <a:cubicBezTo>
                    <a:pt x="115" y="77"/>
                    <a:pt x="115" y="77"/>
                    <a:pt x="115" y="77"/>
                  </a:cubicBezTo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99526" tIns="49764" rIns="99526" bIns="4976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0" name="Freeform 144"/>
          <p:cNvSpPr>
            <a:spLocks noEditPoints="1"/>
          </p:cNvSpPr>
          <p:nvPr/>
        </p:nvSpPr>
        <p:spPr bwMode="auto">
          <a:xfrm>
            <a:off x="6489326" y="5169254"/>
            <a:ext cx="560665" cy="548582"/>
          </a:xfrm>
          <a:custGeom>
            <a:avLst/>
            <a:gdLst/>
            <a:ahLst/>
            <a:cxnLst>
              <a:cxn ang="0">
                <a:pos x="90" y="0"/>
              </a:cxn>
              <a:cxn ang="0">
                <a:pos x="53" y="26"/>
              </a:cxn>
              <a:cxn ang="0">
                <a:pos x="53" y="26"/>
              </a:cxn>
              <a:cxn ang="0">
                <a:pos x="13" y="66"/>
              </a:cxn>
              <a:cxn ang="0">
                <a:pos x="0" y="106"/>
              </a:cxn>
              <a:cxn ang="0">
                <a:pos x="13" y="123"/>
              </a:cxn>
              <a:cxn ang="0">
                <a:pos x="50" y="114"/>
              </a:cxn>
              <a:cxn ang="0">
                <a:pos x="115" y="51"/>
              </a:cxn>
              <a:cxn ang="0">
                <a:pos x="61" y="91"/>
              </a:cxn>
              <a:cxn ang="0">
                <a:pos x="95" y="45"/>
              </a:cxn>
              <a:cxn ang="0">
                <a:pos x="91" y="64"/>
              </a:cxn>
              <a:cxn ang="0">
                <a:pos x="61" y="94"/>
              </a:cxn>
              <a:cxn ang="0">
                <a:pos x="56" y="78"/>
              </a:cxn>
              <a:cxn ang="0">
                <a:pos x="43" y="66"/>
              </a:cxn>
              <a:cxn ang="0">
                <a:pos x="88" y="34"/>
              </a:cxn>
              <a:cxn ang="0">
                <a:pos x="56" y="78"/>
              </a:cxn>
              <a:cxn ang="0">
                <a:pos x="29" y="61"/>
              </a:cxn>
              <a:cxn ang="0">
                <a:pos x="76" y="28"/>
              </a:cxn>
              <a:cxn ang="0">
                <a:pos x="16" y="115"/>
              </a:cxn>
              <a:cxn ang="0">
                <a:pos x="7" y="110"/>
              </a:cxn>
              <a:cxn ang="0">
                <a:pos x="12" y="93"/>
              </a:cxn>
              <a:cxn ang="0">
                <a:pos x="30" y="111"/>
              </a:cxn>
              <a:cxn ang="0">
                <a:pos x="34" y="110"/>
              </a:cxn>
              <a:cxn ang="0">
                <a:pos x="13" y="89"/>
              </a:cxn>
              <a:cxn ang="0">
                <a:pos x="18" y="72"/>
              </a:cxn>
              <a:cxn ang="0">
                <a:pos x="49" y="106"/>
              </a:cxn>
              <a:cxn ang="0">
                <a:pos x="34" y="110"/>
              </a:cxn>
              <a:cxn ang="0">
                <a:pos x="103" y="52"/>
              </a:cxn>
              <a:cxn ang="0">
                <a:pos x="93" y="29"/>
              </a:cxn>
              <a:cxn ang="0">
                <a:pos x="77" y="13"/>
              </a:cxn>
              <a:cxn ang="0">
                <a:pos x="107" y="16"/>
              </a:cxn>
              <a:cxn ang="0">
                <a:pos x="110" y="45"/>
              </a:cxn>
              <a:cxn ang="0">
                <a:pos x="110" y="45"/>
              </a:cxn>
            </a:cxnLst>
            <a:rect l="0" t="0" r="r" b="b"/>
            <a:pathLst>
              <a:path w="126" h="123">
                <a:moveTo>
                  <a:pt x="112" y="10"/>
                </a:moveTo>
                <a:cubicBezTo>
                  <a:pt x="106" y="4"/>
                  <a:pt x="98" y="0"/>
                  <a:pt x="90" y="0"/>
                </a:cubicBezTo>
                <a:cubicBezTo>
                  <a:pt x="83" y="0"/>
                  <a:pt x="76" y="3"/>
                  <a:pt x="72" y="7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53" y="26"/>
                  <a:pt x="53" y="26"/>
                  <a:pt x="53" y="26"/>
                </a:cubicBezTo>
                <a:cubicBezTo>
                  <a:pt x="13" y="66"/>
                  <a:pt x="13" y="66"/>
                  <a:pt x="13" y="66"/>
                </a:cubicBezTo>
                <a:cubicBezTo>
                  <a:pt x="11" y="68"/>
                  <a:pt x="10" y="70"/>
                  <a:pt x="9" y="73"/>
                </a:cubicBezTo>
                <a:cubicBezTo>
                  <a:pt x="0" y="106"/>
                  <a:pt x="0" y="106"/>
                  <a:pt x="0" y="106"/>
                </a:cubicBezTo>
                <a:cubicBezTo>
                  <a:pt x="0" y="106"/>
                  <a:pt x="0" y="108"/>
                  <a:pt x="0" y="110"/>
                </a:cubicBezTo>
                <a:cubicBezTo>
                  <a:pt x="0" y="117"/>
                  <a:pt x="6" y="123"/>
                  <a:pt x="13" y="123"/>
                </a:cubicBezTo>
                <a:cubicBezTo>
                  <a:pt x="15" y="123"/>
                  <a:pt x="17" y="122"/>
                  <a:pt x="18" y="122"/>
                </a:cubicBezTo>
                <a:cubicBezTo>
                  <a:pt x="50" y="114"/>
                  <a:pt x="50" y="114"/>
                  <a:pt x="50" y="114"/>
                </a:cubicBezTo>
                <a:cubicBezTo>
                  <a:pt x="52" y="113"/>
                  <a:pt x="55" y="112"/>
                  <a:pt x="57" y="110"/>
                </a:cubicBezTo>
                <a:cubicBezTo>
                  <a:pt x="115" y="51"/>
                  <a:pt x="115" y="51"/>
                  <a:pt x="115" y="51"/>
                </a:cubicBezTo>
                <a:cubicBezTo>
                  <a:pt x="126" y="40"/>
                  <a:pt x="125" y="22"/>
                  <a:pt x="112" y="10"/>
                </a:cubicBezTo>
                <a:close/>
                <a:moveTo>
                  <a:pt x="61" y="91"/>
                </a:moveTo>
                <a:cubicBezTo>
                  <a:pt x="61" y="88"/>
                  <a:pt x="60" y="85"/>
                  <a:pt x="58" y="81"/>
                </a:cubicBezTo>
                <a:cubicBezTo>
                  <a:pt x="95" y="45"/>
                  <a:pt x="95" y="45"/>
                  <a:pt x="95" y="45"/>
                </a:cubicBezTo>
                <a:cubicBezTo>
                  <a:pt x="97" y="52"/>
                  <a:pt x="96" y="59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91" y="64"/>
                  <a:pt x="91" y="64"/>
                  <a:pt x="91" y="64"/>
                </a:cubicBezTo>
                <a:cubicBezTo>
                  <a:pt x="61" y="94"/>
                  <a:pt x="61" y="94"/>
                  <a:pt x="61" y="94"/>
                </a:cubicBezTo>
                <a:cubicBezTo>
                  <a:pt x="61" y="93"/>
                  <a:pt x="61" y="92"/>
                  <a:pt x="61" y="91"/>
                </a:cubicBezTo>
                <a:close/>
                <a:moveTo>
                  <a:pt x="56" y="78"/>
                </a:moveTo>
                <a:cubicBezTo>
                  <a:pt x="55" y="76"/>
                  <a:pt x="53" y="73"/>
                  <a:pt x="51" y="71"/>
                </a:cubicBezTo>
                <a:cubicBezTo>
                  <a:pt x="49" y="69"/>
                  <a:pt x="46" y="67"/>
                  <a:pt x="43" y="66"/>
                </a:cubicBezTo>
                <a:cubicBezTo>
                  <a:pt x="80" y="29"/>
                  <a:pt x="80" y="29"/>
                  <a:pt x="80" y="29"/>
                </a:cubicBezTo>
                <a:cubicBezTo>
                  <a:pt x="83" y="30"/>
                  <a:pt x="86" y="32"/>
                  <a:pt x="88" y="34"/>
                </a:cubicBezTo>
                <a:cubicBezTo>
                  <a:pt x="90" y="37"/>
                  <a:pt x="92" y="39"/>
                  <a:pt x="93" y="41"/>
                </a:cubicBezTo>
                <a:lnTo>
                  <a:pt x="56" y="78"/>
                </a:lnTo>
                <a:close/>
                <a:moveTo>
                  <a:pt x="40" y="64"/>
                </a:moveTo>
                <a:cubicBezTo>
                  <a:pt x="36" y="62"/>
                  <a:pt x="33" y="61"/>
                  <a:pt x="29" y="61"/>
                </a:cubicBezTo>
                <a:cubicBezTo>
                  <a:pt x="58" y="32"/>
                  <a:pt x="58" y="32"/>
                  <a:pt x="58" y="32"/>
                </a:cubicBezTo>
                <a:cubicBezTo>
                  <a:pt x="63" y="27"/>
                  <a:pt x="69" y="26"/>
                  <a:pt x="76" y="28"/>
                </a:cubicBezTo>
                <a:lnTo>
                  <a:pt x="40" y="64"/>
                </a:lnTo>
                <a:close/>
                <a:moveTo>
                  <a:pt x="16" y="115"/>
                </a:moveTo>
                <a:cubicBezTo>
                  <a:pt x="15" y="115"/>
                  <a:pt x="14" y="115"/>
                  <a:pt x="13" y="115"/>
                </a:cubicBezTo>
                <a:cubicBezTo>
                  <a:pt x="10" y="115"/>
                  <a:pt x="7" y="113"/>
                  <a:pt x="7" y="110"/>
                </a:cubicBezTo>
                <a:cubicBezTo>
                  <a:pt x="7" y="109"/>
                  <a:pt x="8" y="108"/>
                  <a:pt x="8" y="107"/>
                </a:cubicBezTo>
                <a:cubicBezTo>
                  <a:pt x="12" y="93"/>
                  <a:pt x="12" y="93"/>
                  <a:pt x="12" y="93"/>
                </a:cubicBezTo>
                <a:cubicBezTo>
                  <a:pt x="16" y="93"/>
                  <a:pt x="21" y="94"/>
                  <a:pt x="25" y="98"/>
                </a:cubicBezTo>
                <a:cubicBezTo>
                  <a:pt x="28" y="102"/>
                  <a:pt x="30" y="107"/>
                  <a:pt x="30" y="111"/>
                </a:cubicBezTo>
                <a:lnTo>
                  <a:pt x="16" y="115"/>
                </a:lnTo>
                <a:close/>
                <a:moveTo>
                  <a:pt x="34" y="110"/>
                </a:moveTo>
                <a:cubicBezTo>
                  <a:pt x="34" y="105"/>
                  <a:pt x="31" y="100"/>
                  <a:pt x="27" y="95"/>
                </a:cubicBezTo>
                <a:cubicBezTo>
                  <a:pt x="23" y="91"/>
                  <a:pt x="18" y="89"/>
                  <a:pt x="13" y="89"/>
                </a:cubicBezTo>
                <a:cubicBezTo>
                  <a:pt x="17" y="75"/>
                  <a:pt x="17" y="75"/>
                  <a:pt x="17" y="75"/>
                </a:cubicBezTo>
                <a:cubicBezTo>
                  <a:pt x="17" y="74"/>
                  <a:pt x="17" y="73"/>
                  <a:pt x="18" y="72"/>
                </a:cubicBezTo>
                <a:cubicBezTo>
                  <a:pt x="26" y="67"/>
                  <a:pt x="38" y="68"/>
                  <a:pt x="46" y="77"/>
                </a:cubicBezTo>
                <a:cubicBezTo>
                  <a:pt x="55" y="85"/>
                  <a:pt x="56" y="98"/>
                  <a:pt x="49" y="106"/>
                </a:cubicBezTo>
                <a:cubicBezTo>
                  <a:pt x="49" y="106"/>
                  <a:pt x="48" y="106"/>
                  <a:pt x="48" y="106"/>
                </a:cubicBezTo>
                <a:lnTo>
                  <a:pt x="34" y="110"/>
                </a:lnTo>
                <a:close/>
                <a:moveTo>
                  <a:pt x="110" y="45"/>
                </a:moveTo>
                <a:cubicBezTo>
                  <a:pt x="103" y="52"/>
                  <a:pt x="103" y="52"/>
                  <a:pt x="103" y="52"/>
                </a:cubicBezTo>
                <a:cubicBezTo>
                  <a:pt x="103" y="51"/>
                  <a:pt x="103" y="50"/>
                  <a:pt x="103" y="49"/>
                </a:cubicBezTo>
                <a:cubicBezTo>
                  <a:pt x="103" y="42"/>
                  <a:pt x="99" y="35"/>
                  <a:pt x="93" y="29"/>
                </a:cubicBezTo>
                <a:cubicBezTo>
                  <a:pt x="87" y="23"/>
                  <a:pt x="79" y="19"/>
                  <a:pt x="71" y="19"/>
                </a:cubicBezTo>
                <a:cubicBezTo>
                  <a:pt x="77" y="13"/>
                  <a:pt x="77" y="13"/>
                  <a:pt x="77" y="13"/>
                </a:cubicBezTo>
                <a:cubicBezTo>
                  <a:pt x="80" y="10"/>
                  <a:pt x="85" y="8"/>
                  <a:pt x="90" y="8"/>
                </a:cubicBezTo>
                <a:cubicBezTo>
                  <a:pt x="96" y="8"/>
                  <a:pt x="102" y="11"/>
                  <a:pt x="107" y="16"/>
                </a:cubicBezTo>
                <a:cubicBezTo>
                  <a:pt x="112" y="20"/>
                  <a:pt x="114" y="26"/>
                  <a:pt x="115" y="32"/>
                </a:cubicBezTo>
                <a:cubicBezTo>
                  <a:pt x="115" y="37"/>
                  <a:pt x="113" y="42"/>
                  <a:pt x="110" y="45"/>
                </a:cubicBezTo>
                <a:close/>
                <a:moveTo>
                  <a:pt x="110" y="45"/>
                </a:moveTo>
                <a:cubicBezTo>
                  <a:pt x="110" y="45"/>
                  <a:pt x="110" y="45"/>
                  <a:pt x="110" y="45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Footer Text"/>
          <p:cNvSpPr txBox="1"/>
          <p:nvPr/>
        </p:nvSpPr>
        <p:spPr>
          <a:xfrm>
            <a:off x="2317450" y="2560083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Footer Text"/>
          <p:cNvSpPr txBox="1"/>
          <p:nvPr/>
        </p:nvSpPr>
        <p:spPr>
          <a:xfrm>
            <a:off x="8925069" y="3617814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Footer Text"/>
          <p:cNvSpPr txBox="1"/>
          <p:nvPr/>
        </p:nvSpPr>
        <p:spPr>
          <a:xfrm>
            <a:off x="2036887" y="5143546"/>
            <a:ext cx="2398351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ooter Text"/>
          <p:cNvSpPr txBox="1"/>
          <p:nvPr/>
        </p:nvSpPr>
        <p:spPr>
          <a:xfrm>
            <a:off x="8536757" y="5143546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ooter Text"/>
          <p:cNvSpPr txBox="1"/>
          <p:nvPr/>
        </p:nvSpPr>
        <p:spPr>
          <a:xfrm>
            <a:off x="7669919" y="2094609"/>
            <a:ext cx="2400850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Freeform 52"/>
          <p:cNvSpPr>
            <a:spLocks noEditPoints="1"/>
          </p:cNvSpPr>
          <p:nvPr/>
        </p:nvSpPr>
        <p:spPr bwMode="auto">
          <a:xfrm>
            <a:off x="6097356" y="3937000"/>
            <a:ext cx="664040" cy="664040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27" y="8"/>
              </a:cxn>
              <a:cxn ang="0">
                <a:pos x="8" y="27"/>
              </a:cxn>
              <a:cxn ang="0">
                <a:pos x="27" y="47"/>
              </a:cxn>
              <a:cxn ang="0">
                <a:pos x="47" y="27"/>
              </a:cxn>
              <a:cxn ang="0">
                <a:pos x="27" y="8"/>
              </a:cxn>
              <a:cxn ang="0">
                <a:pos x="32" y="31"/>
              </a:cxn>
              <a:cxn ang="0">
                <a:pos x="31" y="32"/>
              </a:cxn>
              <a:cxn ang="0">
                <a:pos x="19" y="32"/>
              </a:cxn>
              <a:cxn ang="0">
                <a:pos x="18" y="31"/>
              </a:cxn>
              <a:cxn ang="0">
                <a:pos x="18" y="28"/>
              </a:cxn>
              <a:cxn ang="0">
                <a:pos x="19" y="27"/>
              </a:cxn>
              <a:cxn ang="0">
                <a:pos x="27" y="27"/>
              </a:cxn>
              <a:cxn ang="0">
                <a:pos x="27" y="15"/>
              </a:cxn>
              <a:cxn ang="0">
                <a:pos x="28" y="14"/>
              </a:cxn>
              <a:cxn ang="0">
                <a:pos x="31" y="14"/>
              </a:cxn>
              <a:cxn ang="0">
                <a:pos x="32" y="15"/>
              </a:cxn>
              <a:cxn ang="0">
                <a:pos x="32" y="31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27" y="8"/>
                </a:moveTo>
                <a:cubicBezTo>
                  <a:pt x="16" y="8"/>
                  <a:pt x="8" y="17"/>
                  <a:pt x="8" y="27"/>
                </a:cubicBezTo>
                <a:cubicBezTo>
                  <a:pt x="8" y="38"/>
                  <a:pt x="16" y="47"/>
                  <a:pt x="27" y="47"/>
                </a:cubicBezTo>
                <a:cubicBezTo>
                  <a:pt x="38" y="47"/>
                  <a:pt x="47" y="38"/>
                  <a:pt x="47" y="27"/>
                </a:cubicBezTo>
                <a:cubicBezTo>
                  <a:pt x="47" y="17"/>
                  <a:pt x="38" y="8"/>
                  <a:pt x="27" y="8"/>
                </a:cubicBezTo>
                <a:close/>
                <a:moveTo>
                  <a:pt x="32" y="31"/>
                </a:moveTo>
                <a:cubicBezTo>
                  <a:pt x="32" y="31"/>
                  <a:pt x="31" y="32"/>
                  <a:pt x="31" y="32"/>
                </a:cubicBezTo>
                <a:cubicBezTo>
                  <a:pt x="19" y="32"/>
                  <a:pt x="19" y="32"/>
                  <a:pt x="19" y="32"/>
                </a:cubicBezTo>
                <a:cubicBezTo>
                  <a:pt x="19" y="32"/>
                  <a:pt x="18" y="31"/>
                  <a:pt x="18" y="31"/>
                </a:cubicBezTo>
                <a:cubicBezTo>
                  <a:pt x="18" y="28"/>
                  <a:pt x="18" y="28"/>
                  <a:pt x="18" y="28"/>
                </a:cubicBezTo>
                <a:cubicBezTo>
                  <a:pt x="18" y="28"/>
                  <a:pt x="19" y="27"/>
                  <a:pt x="19" y="27"/>
                </a:cubicBezTo>
                <a:cubicBezTo>
                  <a:pt x="27" y="27"/>
                  <a:pt x="27" y="27"/>
                  <a:pt x="27" y="27"/>
                </a:cubicBezTo>
                <a:cubicBezTo>
                  <a:pt x="27" y="15"/>
                  <a:pt x="27" y="15"/>
                  <a:pt x="27" y="15"/>
                </a:cubicBezTo>
                <a:cubicBezTo>
                  <a:pt x="27" y="14"/>
                  <a:pt x="28" y="14"/>
                  <a:pt x="28" y="14"/>
                </a:cubicBezTo>
                <a:cubicBezTo>
                  <a:pt x="31" y="14"/>
                  <a:pt x="31" y="14"/>
                  <a:pt x="31" y="14"/>
                </a:cubicBezTo>
                <a:cubicBezTo>
                  <a:pt x="31" y="14"/>
                  <a:pt x="32" y="14"/>
                  <a:pt x="32" y="15"/>
                </a:cubicBezTo>
                <a:lnTo>
                  <a:pt x="32" y="31"/>
                </a:ln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8035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000"/>
                            </p:stCondLst>
                            <p:childTnLst>
                              <p:par>
                                <p:cTn id="7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6500"/>
                            </p:stCondLst>
                            <p:childTnLst>
                              <p:par>
                                <p:cTn id="79" presetID="2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500"/>
                            </p:stCondLst>
                            <p:childTnLst>
                              <p:par>
                                <p:cTn id="9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9" grpId="0" animBg="1"/>
      <p:bldP spid="1030" grpId="0" animBg="1"/>
      <p:bldP spid="1031" grpId="0" animBg="1"/>
      <p:bldP spid="1032" grpId="0" animBg="1"/>
      <p:bldP spid="1033" grpId="0" animBg="1"/>
      <p:bldP spid="15" grpId="0" animBg="1"/>
      <p:bldP spid="16" grpId="0" animBg="1"/>
      <p:bldP spid="20" grpId="0" animBg="1"/>
      <p:bldP spid="21" grpId="0"/>
      <p:bldP spid="22" grpId="0"/>
      <p:bldP spid="23" grpId="0"/>
      <p:bldP spid="24" grpId="0"/>
      <p:bldP spid="25" grpId="0"/>
      <p:bldP spid="2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6"/>
          <p:cNvGrpSpPr>
            <a:grpSpLocks/>
          </p:cNvGrpSpPr>
          <p:nvPr/>
        </p:nvGrpSpPr>
        <p:grpSpPr bwMode="auto">
          <a:xfrm>
            <a:off x="1725921" y="-17858"/>
            <a:ext cx="5533869" cy="7250508"/>
            <a:chOff x="694895" y="-12700"/>
            <a:chExt cx="4833397" cy="5156200"/>
          </a:xfrm>
        </p:grpSpPr>
        <p:sp>
          <p:nvSpPr>
            <p:cNvPr id="50" name="任意多边形 49"/>
            <p:cNvSpPr/>
            <p:nvPr/>
          </p:nvSpPr>
          <p:spPr>
            <a:xfrm>
              <a:off x="1049747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任意多边形 3"/>
            <p:cNvSpPr/>
            <p:nvPr/>
          </p:nvSpPr>
          <p:spPr>
            <a:xfrm>
              <a:off x="694895" y="-12700"/>
              <a:ext cx="4478545" cy="5156200"/>
            </a:xfrm>
            <a:custGeom>
              <a:avLst/>
              <a:gdLst>
                <a:gd name="connsiteX0" fmla="*/ 0 w 3810000"/>
                <a:gd name="connsiteY0" fmla="*/ 0 h 5181600"/>
                <a:gd name="connsiteX1" fmla="*/ 1079500 w 3810000"/>
                <a:gd name="connsiteY1" fmla="*/ 5181600 h 5181600"/>
                <a:gd name="connsiteX2" fmla="*/ 3810000 w 3810000"/>
                <a:gd name="connsiteY2" fmla="*/ 5181600 h 5181600"/>
                <a:gd name="connsiteX3" fmla="*/ 2514600 w 3810000"/>
                <a:gd name="connsiteY3" fmla="*/ 12700 h 5181600"/>
                <a:gd name="connsiteX4" fmla="*/ 0 w 3810000"/>
                <a:gd name="connsiteY4" fmla="*/ 0 h 5181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810000" h="5181600">
                  <a:moveTo>
                    <a:pt x="0" y="0"/>
                  </a:moveTo>
                  <a:lnTo>
                    <a:pt x="1079500" y="5181600"/>
                  </a:lnTo>
                  <a:lnTo>
                    <a:pt x="3810000" y="5181600"/>
                  </a:lnTo>
                  <a:lnTo>
                    <a:pt x="2514600" y="127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22"/>
          <p:cNvGrpSpPr>
            <a:grpSpLocks/>
          </p:cNvGrpSpPr>
          <p:nvPr/>
        </p:nvGrpSpPr>
        <p:grpSpPr bwMode="auto">
          <a:xfrm>
            <a:off x="1567427" y="1417512"/>
            <a:ext cx="6339730" cy="5225812"/>
            <a:chOff x="5019675" y="1520189"/>
            <a:chExt cx="3567114" cy="2941321"/>
          </a:xfrm>
        </p:grpSpPr>
        <p:pic>
          <p:nvPicPr>
            <p:cNvPr id="28681" name="图片 2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19675" y="1520189"/>
              <a:ext cx="3567114" cy="29413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5" name="任意多边形 24"/>
            <p:cNvSpPr/>
            <p:nvPr/>
          </p:nvSpPr>
          <p:spPr>
            <a:xfrm>
              <a:off x="5206823" y="1701116"/>
              <a:ext cx="3175234" cy="1791681"/>
            </a:xfrm>
            <a:custGeom>
              <a:avLst/>
              <a:gdLst>
                <a:gd name="connsiteX0" fmla="*/ 0 w 3175000"/>
                <a:gd name="connsiteY0" fmla="*/ 0 h 1790700"/>
                <a:gd name="connsiteX1" fmla="*/ 3175000 w 3175000"/>
                <a:gd name="connsiteY1" fmla="*/ 0 h 1790700"/>
                <a:gd name="connsiteX2" fmla="*/ 3175000 w 3175000"/>
                <a:gd name="connsiteY2" fmla="*/ 1790700 h 1790700"/>
                <a:gd name="connsiteX3" fmla="*/ 12700 w 3175000"/>
                <a:gd name="connsiteY3" fmla="*/ 1790700 h 1790700"/>
                <a:gd name="connsiteX4" fmla="*/ 0 w 3175000"/>
                <a:gd name="connsiteY4" fmla="*/ 0 h 17907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75000" h="1790700">
                  <a:moveTo>
                    <a:pt x="0" y="0"/>
                  </a:moveTo>
                  <a:lnTo>
                    <a:pt x="3175000" y="0"/>
                  </a:lnTo>
                  <a:lnTo>
                    <a:pt x="3175000" y="1790700"/>
                  </a:lnTo>
                  <a:lnTo>
                    <a:pt x="12700" y="1790700"/>
                  </a:lnTo>
                  <a:cubicBezTo>
                    <a:pt x="8467" y="1193800"/>
                    <a:pt x="4233" y="596900"/>
                    <a:pt x="0" y="0"/>
                  </a:cubicBezTo>
                  <a:close/>
                </a:path>
              </a:pathLst>
            </a:cu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组合 7"/>
          <p:cNvGrpSpPr>
            <a:grpSpLocks/>
          </p:cNvGrpSpPr>
          <p:nvPr/>
        </p:nvGrpSpPr>
        <p:grpSpPr bwMode="auto">
          <a:xfrm>
            <a:off x="8229351" y="1979144"/>
            <a:ext cx="3816598" cy="1340640"/>
            <a:chOff x="2989866" y="602136"/>
            <a:chExt cx="2462008" cy="953534"/>
          </a:xfrm>
        </p:grpSpPr>
        <p:sp>
          <p:nvSpPr>
            <p:cNvPr id="24" name="文本框 66"/>
            <p:cNvSpPr txBox="1">
              <a:spLocks noChangeArrowheads="1"/>
            </p:cNvSpPr>
            <p:nvPr/>
          </p:nvSpPr>
          <p:spPr bwMode="auto">
            <a:xfrm>
              <a:off x="2989866" y="898949"/>
              <a:ext cx="2462008" cy="656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文本框 13"/>
            <p:cNvSpPr txBox="1">
              <a:spLocks noChangeArrowheads="1"/>
            </p:cNvSpPr>
            <p:nvPr/>
          </p:nvSpPr>
          <p:spPr bwMode="auto">
            <a:xfrm>
              <a:off x="3037068" y="602136"/>
              <a:ext cx="926521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8229351" y="4193405"/>
            <a:ext cx="3816598" cy="1340640"/>
            <a:chOff x="2989866" y="602136"/>
            <a:chExt cx="2462008" cy="953534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2989866" y="898949"/>
              <a:ext cx="2462008" cy="6567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添加相关标题，添加相关标题，添加相关标题，添加相关标题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3037068" y="602136"/>
              <a:ext cx="926521" cy="175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just"/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97334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4000">
        <p14:prism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63" y="1430008"/>
            <a:ext cx="1423228" cy="14232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2564" y="4112909"/>
            <a:ext cx="4133629" cy="120020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r>
              <a:rPr lang="en-US" altLang="zh-CN" sz="23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2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2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86822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362519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86822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2519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64211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8" name="Group 57"/>
          <p:cNvGrpSpPr/>
          <p:nvPr/>
        </p:nvGrpSpPr>
        <p:grpSpPr>
          <a:xfrm>
            <a:off x="2051986" y="2036251"/>
            <a:ext cx="2820950" cy="4080923"/>
            <a:chOff x="3285725" y="973793"/>
            <a:chExt cx="2882322" cy="4169707"/>
          </a:xfrm>
        </p:grpSpPr>
        <p:sp>
          <p:nvSpPr>
            <p:cNvPr id="43" name="Freeform 5"/>
            <p:cNvSpPr>
              <a:spLocks/>
            </p:cNvSpPr>
            <p:nvPr/>
          </p:nvSpPr>
          <p:spPr bwMode="auto">
            <a:xfrm>
              <a:off x="3739829" y="3869949"/>
              <a:ext cx="2081691" cy="531173"/>
            </a:xfrm>
            <a:custGeom>
              <a:avLst/>
              <a:gdLst>
                <a:gd name="T0" fmla="*/ 831 w 1419"/>
                <a:gd name="T1" fmla="*/ 0 h 362"/>
                <a:gd name="T2" fmla="*/ 831 w 1419"/>
                <a:gd name="T3" fmla="*/ 24 h 362"/>
                <a:gd name="T4" fmla="*/ 835 w 1419"/>
                <a:gd name="T5" fmla="*/ 37 h 362"/>
                <a:gd name="T6" fmla="*/ 847 w 1419"/>
                <a:gd name="T7" fmla="*/ 60 h 362"/>
                <a:gd name="T8" fmla="*/ 858 w 1419"/>
                <a:gd name="T9" fmla="*/ 99 h 362"/>
                <a:gd name="T10" fmla="*/ 858 w 1419"/>
                <a:gd name="T11" fmla="*/ 100 h 362"/>
                <a:gd name="T12" fmla="*/ 858 w 1419"/>
                <a:gd name="T13" fmla="*/ 101 h 362"/>
                <a:gd name="T14" fmla="*/ 858 w 1419"/>
                <a:gd name="T15" fmla="*/ 101 h 362"/>
                <a:gd name="T16" fmla="*/ 791 w 1419"/>
                <a:gd name="T17" fmla="*/ 154 h 362"/>
                <a:gd name="T18" fmla="*/ 724 w 1419"/>
                <a:gd name="T19" fmla="*/ 96 h 362"/>
                <a:gd name="T20" fmla="*/ 724 w 1419"/>
                <a:gd name="T21" fmla="*/ 96 h 362"/>
                <a:gd name="T22" fmla="*/ 735 w 1419"/>
                <a:gd name="T23" fmla="*/ 60 h 362"/>
                <a:gd name="T24" fmla="*/ 746 w 1419"/>
                <a:gd name="T25" fmla="*/ 39 h 362"/>
                <a:gd name="T26" fmla="*/ 750 w 1419"/>
                <a:gd name="T27" fmla="*/ 24 h 362"/>
                <a:gd name="T28" fmla="*/ 751 w 1419"/>
                <a:gd name="T29" fmla="*/ 24 h 362"/>
                <a:gd name="T30" fmla="*/ 751 w 1419"/>
                <a:gd name="T31" fmla="*/ 0 h 362"/>
                <a:gd name="T32" fmla="*/ 30 w 1419"/>
                <a:gd name="T33" fmla="*/ 0 h 362"/>
                <a:gd name="T34" fmla="*/ 0 w 1419"/>
                <a:gd name="T35" fmla="*/ 161 h 362"/>
                <a:gd name="T36" fmla="*/ 876 w 1419"/>
                <a:gd name="T37" fmla="*/ 362 h 362"/>
                <a:gd name="T38" fmla="*/ 953 w 1419"/>
                <a:gd name="T39" fmla="*/ 133 h 362"/>
                <a:gd name="T40" fmla="*/ 1362 w 1419"/>
                <a:gd name="T41" fmla="*/ 133 h 362"/>
                <a:gd name="T42" fmla="*/ 1419 w 1419"/>
                <a:gd name="T43" fmla="*/ 0 h 362"/>
                <a:gd name="T44" fmla="*/ 831 w 1419"/>
                <a:gd name="T45" fmla="*/ 0 h 3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419" h="362">
                  <a:moveTo>
                    <a:pt x="831" y="0"/>
                  </a:moveTo>
                  <a:cubicBezTo>
                    <a:pt x="831" y="24"/>
                    <a:pt x="831" y="24"/>
                    <a:pt x="831" y="24"/>
                  </a:cubicBezTo>
                  <a:cubicBezTo>
                    <a:pt x="835" y="37"/>
                    <a:pt x="835" y="37"/>
                    <a:pt x="835" y="37"/>
                  </a:cubicBezTo>
                  <a:cubicBezTo>
                    <a:pt x="838" y="46"/>
                    <a:pt x="840" y="50"/>
                    <a:pt x="847" y="60"/>
                  </a:cubicBezTo>
                  <a:cubicBezTo>
                    <a:pt x="856" y="71"/>
                    <a:pt x="859" y="84"/>
                    <a:pt x="858" y="99"/>
                  </a:cubicBezTo>
                  <a:cubicBezTo>
                    <a:pt x="858" y="99"/>
                    <a:pt x="858" y="100"/>
                    <a:pt x="858" y="100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8" y="101"/>
                    <a:pt x="858" y="101"/>
                    <a:pt x="858" y="101"/>
                  </a:cubicBezTo>
                  <a:cubicBezTo>
                    <a:pt x="855" y="130"/>
                    <a:pt x="826" y="154"/>
                    <a:pt x="791" y="154"/>
                  </a:cubicBezTo>
                  <a:cubicBezTo>
                    <a:pt x="754" y="154"/>
                    <a:pt x="724" y="128"/>
                    <a:pt x="724" y="96"/>
                  </a:cubicBezTo>
                  <a:cubicBezTo>
                    <a:pt x="724" y="96"/>
                    <a:pt x="724" y="96"/>
                    <a:pt x="724" y="96"/>
                  </a:cubicBezTo>
                  <a:cubicBezTo>
                    <a:pt x="723" y="82"/>
                    <a:pt x="727" y="71"/>
                    <a:pt x="735" y="60"/>
                  </a:cubicBezTo>
                  <a:cubicBezTo>
                    <a:pt x="741" y="51"/>
                    <a:pt x="744" y="47"/>
                    <a:pt x="746" y="39"/>
                  </a:cubicBezTo>
                  <a:cubicBezTo>
                    <a:pt x="750" y="24"/>
                    <a:pt x="750" y="24"/>
                    <a:pt x="750" y="24"/>
                  </a:cubicBezTo>
                  <a:cubicBezTo>
                    <a:pt x="751" y="24"/>
                    <a:pt x="751" y="24"/>
                    <a:pt x="751" y="24"/>
                  </a:cubicBezTo>
                  <a:cubicBezTo>
                    <a:pt x="751" y="0"/>
                    <a:pt x="751" y="0"/>
                    <a:pt x="751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18" y="87"/>
                    <a:pt x="0" y="161"/>
                    <a:pt x="0" y="161"/>
                  </a:cubicBezTo>
                  <a:cubicBezTo>
                    <a:pt x="876" y="362"/>
                    <a:pt x="876" y="362"/>
                    <a:pt x="876" y="362"/>
                  </a:cubicBezTo>
                  <a:cubicBezTo>
                    <a:pt x="876" y="362"/>
                    <a:pt x="908" y="149"/>
                    <a:pt x="953" y="133"/>
                  </a:cubicBezTo>
                  <a:cubicBezTo>
                    <a:pt x="997" y="117"/>
                    <a:pt x="1278" y="237"/>
                    <a:pt x="1362" y="133"/>
                  </a:cubicBezTo>
                  <a:cubicBezTo>
                    <a:pt x="1399" y="87"/>
                    <a:pt x="1414" y="40"/>
                    <a:pt x="1419" y="0"/>
                  </a:cubicBezTo>
                  <a:lnTo>
                    <a:pt x="831" y="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4" name="Freeform 6"/>
            <p:cNvSpPr>
              <a:spLocks/>
            </p:cNvSpPr>
            <p:nvPr/>
          </p:nvSpPr>
          <p:spPr bwMode="auto">
            <a:xfrm>
              <a:off x="5224584" y="1646612"/>
              <a:ext cx="730995" cy="633614"/>
            </a:xfrm>
            <a:custGeom>
              <a:avLst/>
              <a:gdLst>
                <a:gd name="T0" fmla="*/ 382 w 498"/>
                <a:gd name="T1" fmla="*/ 0 h 432"/>
                <a:gd name="T2" fmla="*/ 0 w 498"/>
                <a:gd name="T3" fmla="*/ 0 h 432"/>
                <a:gd name="T4" fmla="*/ 0 w 498"/>
                <a:gd name="T5" fmla="*/ 432 h 432"/>
                <a:gd name="T6" fmla="*/ 65 w 498"/>
                <a:gd name="T7" fmla="*/ 432 h 432"/>
                <a:gd name="T8" fmla="*/ 65 w 498"/>
                <a:gd name="T9" fmla="*/ 420 h 432"/>
                <a:gd name="T10" fmla="*/ 62 w 498"/>
                <a:gd name="T11" fmla="*/ 407 h 432"/>
                <a:gd name="T12" fmla="*/ 49 w 498"/>
                <a:gd name="T13" fmla="*/ 384 h 432"/>
                <a:gd name="T14" fmla="*/ 39 w 498"/>
                <a:gd name="T15" fmla="*/ 345 h 432"/>
                <a:gd name="T16" fmla="*/ 39 w 498"/>
                <a:gd name="T17" fmla="*/ 344 h 432"/>
                <a:gd name="T18" fmla="*/ 39 w 498"/>
                <a:gd name="T19" fmla="*/ 343 h 432"/>
                <a:gd name="T20" fmla="*/ 39 w 498"/>
                <a:gd name="T21" fmla="*/ 343 h 432"/>
                <a:gd name="T22" fmla="*/ 106 w 498"/>
                <a:gd name="T23" fmla="*/ 290 h 432"/>
                <a:gd name="T24" fmla="*/ 173 w 498"/>
                <a:gd name="T25" fmla="*/ 348 h 432"/>
                <a:gd name="T26" fmla="*/ 173 w 498"/>
                <a:gd name="T27" fmla="*/ 348 h 432"/>
                <a:gd name="T28" fmla="*/ 162 w 498"/>
                <a:gd name="T29" fmla="*/ 384 h 432"/>
                <a:gd name="T30" fmla="*/ 150 w 498"/>
                <a:gd name="T31" fmla="*/ 405 h 432"/>
                <a:gd name="T32" fmla="*/ 146 w 498"/>
                <a:gd name="T33" fmla="*/ 420 h 432"/>
                <a:gd name="T34" fmla="*/ 146 w 498"/>
                <a:gd name="T35" fmla="*/ 420 h 432"/>
                <a:gd name="T36" fmla="*/ 146 w 498"/>
                <a:gd name="T37" fmla="*/ 432 h 432"/>
                <a:gd name="T38" fmla="*/ 491 w 498"/>
                <a:gd name="T39" fmla="*/ 432 h 432"/>
                <a:gd name="T40" fmla="*/ 382 w 498"/>
                <a:gd name="T41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98" h="432">
                  <a:moveTo>
                    <a:pt x="382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432"/>
                    <a:pt x="0" y="432"/>
                    <a:pt x="0" y="432"/>
                  </a:cubicBezTo>
                  <a:cubicBezTo>
                    <a:pt x="65" y="432"/>
                    <a:pt x="65" y="432"/>
                    <a:pt x="65" y="432"/>
                  </a:cubicBezTo>
                  <a:cubicBezTo>
                    <a:pt x="65" y="420"/>
                    <a:pt x="65" y="420"/>
                    <a:pt x="65" y="420"/>
                  </a:cubicBezTo>
                  <a:cubicBezTo>
                    <a:pt x="62" y="407"/>
                    <a:pt x="62" y="407"/>
                    <a:pt x="62" y="407"/>
                  </a:cubicBezTo>
                  <a:cubicBezTo>
                    <a:pt x="59" y="398"/>
                    <a:pt x="56" y="394"/>
                    <a:pt x="49" y="384"/>
                  </a:cubicBezTo>
                  <a:cubicBezTo>
                    <a:pt x="41" y="373"/>
                    <a:pt x="37" y="360"/>
                    <a:pt x="39" y="345"/>
                  </a:cubicBezTo>
                  <a:cubicBezTo>
                    <a:pt x="39" y="345"/>
                    <a:pt x="39" y="344"/>
                    <a:pt x="39" y="344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39" y="343"/>
                    <a:pt x="39" y="343"/>
                    <a:pt x="39" y="343"/>
                  </a:cubicBezTo>
                  <a:cubicBezTo>
                    <a:pt x="42" y="314"/>
                    <a:pt x="71" y="290"/>
                    <a:pt x="106" y="290"/>
                  </a:cubicBezTo>
                  <a:cubicBezTo>
                    <a:pt x="143" y="290"/>
                    <a:pt x="173" y="316"/>
                    <a:pt x="173" y="348"/>
                  </a:cubicBezTo>
                  <a:cubicBezTo>
                    <a:pt x="173" y="348"/>
                    <a:pt x="173" y="348"/>
                    <a:pt x="173" y="348"/>
                  </a:cubicBezTo>
                  <a:cubicBezTo>
                    <a:pt x="173" y="362"/>
                    <a:pt x="170" y="373"/>
                    <a:pt x="162" y="384"/>
                  </a:cubicBezTo>
                  <a:cubicBezTo>
                    <a:pt x="156" y="393"/>
                    <a:pt x="153" y="397"/>
                    <a:pt x="150" y="405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20"/>
                    <a:pt x="146" y="420"/>
                    <a:pt x="146" y="420"/>
                  </a:cubicBezTo>
                  <a:cubicBezTo>
                    <a:pt x="146" y="432"/>
                    <a:pt x="146" y="432"/>
                    <a:pt x="146" y="432"/>
                  </a:cubicBezTo>
                  <a:cubicBezTo>
                    <a:pt x="491" y="432"/>
                    <a:pt x="491" y="432"/>
                    <a:pt x="491" y="432"/>
                  </a:cubicBezTo>
                  <a:cubicBezTo>
                    <a:pt x="498" y="320"/>
                    <a:pt x="483" y="157"/>
                    <a:pt x="38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Freeform 9"/>
            <p:cNvSpPr>
              <a:spLocks/>
            </p:cNvSpPr>
            <p:nvPr/>
          </p:nvSpPr>
          <p:spPr bwMode="auto">
            <a:xfrm>
              <a:off x="4063592" y="973793"/>
              <a:ext cx="1642841" cy="565319"/>
            </a:xfrm>
            <a:custGeom>
              <a:avLst/>
              <a:gdLst>
                <a:gd name="T0" fmla="*/ 793 w 1120"/>
                <a:gd name="T1" fmla="*/ 146 h 385"/>
                <a:gd name="T2" fmla="*/ 0 w 1120"/>
                <a:gd name="T3" fmla="*/ 136 h 385"/>
                <a:gd name="T4" fmla="*/ 0 w 1120"/>
                <a:gd name="T5" fmla="*/ 385 h 385"/>
                <a:gd name="T6" fmla="*/ 603 w 1120"/>
                <a:gd name="T7" fmla="*/ 385 h 385"/>
                <a:gd name="T8" fmla="*/ 603 w 1120"/>
                <a:gd name="T9" fmla="*/ 342 h 385"/>
                <a:gd name="T10" fmla="*/ 600 w 1120"/>
                <a:gd name="T11" fmla="*/ 330 h 385"/>
                <a:gd name="T12" fmla="*/ 587 w 1120"/>
                <a:gd name="T13" fmla="*/ 307 h 385"/>
                <a:gd name="T14" fmla="*/ 577 w 1120"/>
                <a:gd name="T15" fmla="*/ 267 h 385"/>
                <a:gd name="T16" fmla="*/ 577 w 1120"/>
                <a:gd name="T17" fmla="*/ 266 h 385"/>
                <a:gd name="T18" fmla="*/ 577 w 1120"/>
                <a:gd name="T19" fmla="*/ 266 h 385"/>
                <a:gd name="T20" fmla="*/ 577 w 1120"/>
                <a:gd name="T21" fmla="*/ 266 h 385"/>
                <a:gd name="T22" fmla="*/ 644 w 1120"/>
                <a:gd name="T23" fmla="*/ 212 h 385"/>
                <a:gd name="T24" fmla="*/ 711 w 1120"/>
                <a:gd name="T25" fmla="*/ 270 h 385"/>
                <a:gd name="T26" fmla="*/ 711 w 1120"/>
                <a:gd name="T27" fmla="*/ 270 h 385"/>
                <a:gd name="T28" fmla="*/ 700 w 1120"/>
                <a:gd name="T29" fmla="*/ 307 h 385"/>
                <a:gd name="T30" fmla="*/ 688 w 1120"/>
                <a:gd name="T31" fmla="*/ 327 h 385"/>
                <a:gd name="T32" fmla="*/ 684 w 1120"/>
                <a:gd name="T33" fmla="*/ 342 h 385"/>
                <a:gd name="T34" fmla="*/ 684 w 1120"/>
                <a:gd name="T35" fmla="*/ 342 h 385"/>
                <a:gd name="T36" fmla="*/ 684 w 1120"/>
                <a:gd name="T37" fmla="*/ 385 h 385"/>
                <a:gd name="T38" fmla="*/ 1120 w 1120"/>
                <a:gd name="T39" fmla="*/ 385 h 385"/>
                <a:gd name="T40" fmla="*/ 793 w 1120"/>
                <a:gd name="T41" fmla="*/ 146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120" h="385">
                  <a:moveTo>
                    <a:pt x="793" y="146"/>
                  </a:moveTo>
                  <a:cubicBezTo>
                    <a:pt x="476" y="0"/>
                    <a:pt x="207" y="32"/>
                    <a:pt x="0" y="136"/>
                  </a:cubicBezTo>
                  <a:cubicBezTo>
                    <a:pt x="0" y="385"/>
                    <a:pt x="0" y="385"/>
                    <a:pt x="0" y="385"/>
                  </a:cubicBezTo>
                  <a:cubicBezTo>
                    <a:pt x="603" y="385"/>
                    <a:pt x="603" y="385"/>
                    <a:pt x="603" y="385"/>
                  </a:cubicBezTo>
                  <a:cubicBezTo>
                    <a:pt x="603" y="342"/>
                    <a:pt x="603" y="342"/>
                    <a:pt x="603" y="342"/>
                  </a:cubicBezTo>
                  <a:cubicBezTo>
                    <a:pt x="600" y="330"/>
                    <a:pt x="600" y="330"/>
                    <a:pt x="600" y="330"/>
                  </a:cubicBezTo>
                  <a:cubicBezTo>
                    <a:pt x="597" y="320"/>
                    <a:pt x="594" y="316"/>
                    <a:pt x="587" y="307"/>
                  </a:cubicBezTo>
                  <a:cubicBezTo>
                    <a:pt x="579" y="295"/>
                    <a:pt x="575" y="282"/>
                    <a:pt x="577" y="267"/>
                  </a:cubicBezTo>
                  <a:cubicBezTo>
                    <a:pt x="577" y="267"/>
                    <a:pt x="577" y="267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77" y="266"/>
                    <a:pt x="577" y="266"/>
                    <a:pt x="577" y="266"/>
                  </a:cubicBezTo>
                  <a:cubicBezTo>
                    <a:pt x="580" y="236"/>
                    <a:pt x="609" y="212"/>
                    <a:pt x="644" y="212"/>
                  </a:cubicBezTo>
                  <a:cubicBezTo>
                    <a:pt x="681" y="212"/>
                    <a:pt x="711" y="238"/>
                    <a:pt x="711" y="270"/>
                  </a:cubicBezTo>
                  <a:cubicBezTo>
                    <a:pt x="711" y="270"/>
                    <a:pt x="711" y="270"/>
                    <a:pt x="711" y="270"/>
                  </a:cubicBezTo>
                  <a:cubicBezTo>
                    <a:pt x="712" y="284"/>
                    <a:pt x="708" y="296"/>
                    <a:pt x="700" y="307"/>
                  </a:cubicBezTo>
                  <a:cubicBezTo>
                    <a:pt x="694" y="315"/>
                    <a:pt x="691" y="319"/>
                    <a:pt x="688" y="327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42"/>
                    <a:pt x="684" y="342"/>
                    <a:pt x="684" y="342"/>
                  </a:cubicBezTo>
                  <a:cubicBezTo>
                    <a:pt x="684" y="385"/>
                    <a:pt x="684" y="385"/>
                    <a:pt x="684" y="385"/>
                  </a:cubicBezTo>
                  <a:cubicBezTo>
                    <a:pt x="1120" y="385"/>
                    <a:pt x="1120" y="385"/>
                    <a:pt x="1120" y="385"/>
                  </a:cubicBezTo>
                  <a:cubicBezTo>
                    <a:pt x="1046" y="297"/>
                    <a:pt x="941" y="215"/>
                    <a:pt x="793" y="146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6" name="Freeform 13"/>
            <p:cNvSpPr>
              <a:spLocks/>
            </p:cNvSpPr>
            <p:nvPr/>
          </p:nvSpPr>
          <p:spPr bwMode="auto">
            <a:xfrm>
              <a:off x="4626382" y="3128837"/>
              <a:ext cx="295939" cy="634878"/>
            </a:xfrm>
            <a:custGeom>
              <a:avLst/>
              <a:gdLst>
                <a:gd name="T0" fmla="*/ 234 w 234"/>
                <a:gd name="T1" fmla="*/ 0 h 502"/>
                <a:gd name="T2" fmla="*/ 0 w 234"/>
                <a:gd name="T3" fmla="*/ 0 h 502"/>
                <a:gd name="T4" fmla="*/ 0 w 234"/>
                <a:gd name="T5" fmla="*/ 502 h 502"/>
                <a:gd name="T6" fmla="*/ 0 w 234"/>
                <a:gd name="T7" fmla="*/ 502 h 502"/>
                <a:gd name="T8" fmla="*/ 234 w 234"/>
                <a:gd name="T9" fmla="*/ 0 h 5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4" h="502">
                  <a:moveTo>
                    <a:pt x="234" y="0"/>
                  </a:moveTo>
                  <a:lnTo>
                    <a:pt x="0" y="0"/>
                  </a:lnTo>
                  <a:lnTo>
                    <a:pt x="0" y="502"/>
                  </a:lnTo>
                  <a:lnTo>
                    <a:pt x="0" y="502"/>
                  </a:lnTo>
                  <a:lnTo>
                    <a:pt x="23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18"/>
            <p:cNvSpPr>
              <a:spLocks/>
            </p:cNvSpPr>
            <p:nvPr/>
          </p:nvSpPr>
          <p:spPr bwMode="auto">
            <a:xfrm>
              <a:off x="3609565" y="1235586"/>
              <a:ext cx="345263" cy="303528"/>
            </a:xfrm>
            <a:custGeom>
              <a:avLst/>
              <a:gdLst>
                <a:gd name="T0" fmla="*/ 235 w 235"/>
                <a:gd name="T1" fmla="*/ 207 h 207"/>
                <a:gd name="T2" fmla="*/ 235 w 235"/>
                <a:gd name="T3" fmla="*/ 0 h 207"/>
                <a:gd name="T4" fmla="*/ 0 w 235"/>
                <a:gd name="T5" fmla="*/ 207 h 207"/>
                <a:gd name="T6" fmla="*/ 235 w 235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5" h="207">
                  <a:moveTo>
                    <a:pt x="235" y="207"/>
                  </a:moveTo>
                  <a:cubicBezTo>
                    <a:pt x="235" y="0"/>
                    <a:pt x="235" y="0"/>
                    <a:pt x="235" y="0"/>
                  </a:cubicBezTo>
                  <a:cubicBezTo>
                    <a:pt x="141" y="58"/>
                    <a:pt x="62" y="132"/>
                    <a:pt x="0" y="207"/>
                  </a:cubicBezTo>
                  <a:lnTo>
                    <a:pt x="235" y="207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8" name="Freeform 20"/>
            <p:cNvSpPr>
              <a:spLocks/>
            </p:cNvSpPr>
            <p:nvPr/>
          </p:nvSpPr>
          <p:spPr bwMode="auto">
            <a:xfrm>
              <a:off x="4063592" y="1646612"/>
              <a:ext cx="902994" cy="633614"/>
            </a:xfrm>
            <a:custGeom>
              <a:avLst/>
              <a:gdLst>
                <a:gd name="T0" fmla="*/ 714 w 714"/>
                <a:gd name="T1" fmla="*/ 0 h 501"/>
                <a:gd name="T2" fmla="*/ 0 w 714"/>
                <a:gd name="T3" fmla="*/ 0 h 501"/>
                <a:gd name="T4" fmla="*/ 0 w 714"/>
                <a:gd name="T5" fmla="*/ 501 h 501"/>
                <a:gd name="T6" fmla="*/ 433 w 714"/>
                <a:gd name="T7" fmla="*/ 501 h 501"/>
                <a:gd name="T8" fmla="*/ 714 w 714"/>
                <a:gd name="T9" fmla="*/ 0 h 5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4" h="501">
                  <a:moveTo>
                    <a:pt x="714" y="0"/>
                  </a:moveTo>
                  <a:lnTo>
                    <a:pt x="0" y="0"/>
                  </a:lnTo>
                  <a:lnTo>
                    <a:pt x="0" y="501"/>
                  </a:lnTo>
                  <a:lnTo>
                    <a:pt x="433" y="501"/>
                  </a:lnTo>
                  <a:lnTo>
                    <a:pt x="71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Freeform 22"/>
            <p:cNvSpPr>
              <a:spLocks/>
            </p:cNvSpPr>
            <p:nvPr/>
          </p:nvSpPr>
          <p:spPr bwMode="auto">
            <a:xfrm>
              <a:off x="3297185" y="4378358"/>
              <a:ext cx="2174014" cy="765142"/>
            </a:xfrm>
            <a:custGeom>
              <a:avLst/>
              <a:gdLst>
                <a:gd name="T0" fmla="*/ 0 w 1719"/>
                <a:gd name="T1" fmla="*/ 605 h 605"/>
                <a:gd name="T2" fmla="*/ 224 w 1719"/>
                <a:gd name="T3" fmla="*/ 0 h 605"/>
                <a:gd name="T4" fmla="*/ 1440 w 1719"/>
                <a:gd name="T5" fmla="*/ 261 h 605"/>
                <a:gd name="T6" fmla="*/ 1440 w 1719"/>
                <a:gd name="T7" fmla="*/ 218 h 605"/>
                <a:gd name="T8" fmla="*/ 1719 w 1719"/>
                <a:gd name="T9" fmla="*/ 605 h 605"/>
                <a:gd name="T10" fmla="*/ 0 w 1719"/>
                <a:gd name="T11" fmla="*/ 605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19" h="605">
                  <a:moveTo>
                    <a:pt x="0" y="605"/>
                  </a:moveTo>
                  <a:lnTo>
                    <a:pt x="224" y="0"/>
                  </a:lnTo>
                  <a:lnTo>
                    <a:pt x="1440" y="261"/>
                  </a:lnTo>
                  <a:lnTo>
                    <a:pt x="1440" y="218"/>
                  </a:lnTo>
                  <a:lnTo>
                    <a:pt x="1719" y="605"/>
                  </a:lnTo>
                  <a:lnTo>
                    <a:pt x="0" y="605"/>
                  </a:ln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0" name="Freeform 23"/>
            <p:cNvSpPr>
              <a:spLocks/>
            </p:cNvSpPr>
            <p:nvPr/>
          </p:nvSpPr>
          <p:spPr bwMode="auto">
            <a:xfrm>
              <a:off x="3580477" y="3995155"/>
              <a:ext cx="1537871" cy="713289"/>
            </a:xfrm>
            <a:custGeom>
              <a:avLst/>
              <a:gdLst>
                <a:gd name="T0" fmla="*/ 1216 w 1216"/>
                <a:gd name="T1" fmla="*/ 564 h 564"/>
                <a:gd name="T2" fmla="*/ 0 w 1216"/>
                <a:gd name="T3" fmla="*/ 303 h 564"/>
                <a:gd name="T4" fmla="*/ 102 w 1216"/>
                <a:gd name="T5" fmla="*/ 0 h 564"/>
                <a:gd name="T6" fmla="*/ 1216 w 1216"/>
                <a:gd name="T7" fmla="*/ 260 h 564"/>
                <a:gd name="T8" fmla="*/ 1216 w 1216"/>
                <a:gd name="T9" fmla="*/ 564 h 5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564">
                  <a:moveTo>
                    <a:pt x="1216" y="564"/>
                  </a:moveTo>
                  <a:lnTo>
                    <a:pt x="0" y="303"/>
                  </a:lnTo>
                  <a:lnTo>
                    <a:pt x="102" y="0"/>
                  </a:lnTo>
                  <a:lnTo>
                    <a:pt x="1216" y="260"/>
                  </a:lnTo>
                  <a:lnTo>
                    <a:pt x="1216" y="56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063592" y="2055109"/>
              <a:ext cx="1367137" cy="967493"/>
            </a:xfrm>
            <a:custGeom>
              <a:avLst/>
              <a:gdLst>
                <a:gd name="connsiteX0" fmla="*/ 875170 w 1367137"/>
                <a:gd name="connsiteY0" fmla="*/ 0 h 967493"/>
                <a:gd name="connsiteX1" fmla="*/ 940741 w 1367137"/>
                <a:gd name="connsiteY1" fmla="*/ 52782 h 967493"/>
                <a:gd name="connsiteX2" fmla="*/ 930541 w 1367137"/>
                <a:gd name="connsiteY2" fmla="*/ 95300 h 967493"/>
                <a:gd name="connsiteX3" fmla="*/ 908684 w 1367137"/>
                <a:gd name="connsiteY3" fmla="*/ 136352 h 967493"/>
                <a:gd name="connsiteX4" fmla="*/ 901398 w 1367137"/>
                <a:gd name="connsiteY4" fmla="*/ 162743 h 967493"/>
                <a:gd name="connsiteX5" fmla="*/ 901398 w 1367137"/>
                <a:gd name="connsiteY5" fmla="*/ 331350 h 967493"/>
                <a:gd name="connsiteX6" fmla="*/ 1054757 w 1367137"/>
                <a:gd name="connsiteY6" fmla="*/ 331350 h 967493"/>
                <a:gd name="connsiteX7" fmla="*/ 1054757 w 1367137"/>
                <a:gd name="connsiteY7" fmla="*/ 471137 h 967493"/>
                <a:gd name="connsiteX8" fmla="*/ 1074553 w 1367137"/>
                <a:gd name="connsiteY8" fmla="*/ 470966 h 967493"/>
                <a:gd name="connsiteX9" fmla="*/ 1202403 w 1367137"/>
                <a:gd name="connsiteY9" fmla="*/ 469855 h 967493"/>
                <a:gd name="connsiteX10" fmla="*/ 1231820 w 1367137"/>
                <a:gd name="connsiteY10" fmla="*/ 462512 h 967493"/>
                <a:gd name="connsiteX11" fmla="*/ 1270062 w 1367137"/>
                <a:gd name="connsiteY11" fmla="*/ 441950 h 967493"/>
                <a:gd name="connsiteX12" fmla="*/ 1308304 w 1367137"/>
                <a:gd name="connsiteY12" fmla="*/ 430201 h 967493"/>
                <a:gd name="connsiteX13" fmla="*/ 1367137 w 1367137"/>
                <a:gd name="connsiteY13" fmla="*/ 497760 h 967493"/>
                <a:gd name="connsiteX14" fmla="*/ 1312716 w 1367137"/>
                <a:gd name="connsiteY14" fmla="*/ 563851 h 967493"/>
                <a:gd name="connsiteX15" fmla="*/ 1270062 w 1367137"/>
                <a:gd name="connsiteY15" fmla="*/ 553571 h 967493"/>
                <a:gd name="connsiteX16" fmla="*/ 1228879 w 1367137"/>
                <a:gd name="connsiteY16" fmla="*/ 530072 h 967493"/>
                <a:gd name="connsiteX17" fmla="*/ 1228879 w 1367137"/>
                <a:gd name="connsiteY17" fmla="*/ 531540 h 967493"/>
                <a:gd name="connsiteX18" fmla="*/ 1202403 w 1367137"/>
                <a:gd name="connsiteY18" fmla="*/ 524197 h 967493"/>
                <a:gd name="connsiteX19" fmla="*/ 1089089 w 1367137"/>
                <a:gd name="connsiteY19" fmla="*/ 524197 h 967493"/>
                <a:gd name="connsiteX20" fmla="*/ 1054757 w 1367137"/>
                <a:gd name="connsiteY20" fmla="*/ 524197 h 967493"/>
                <a:gd name="connsiteX21" fmla="*/ 1054757 w 1367137"/>
                <a:gd name="connsiteY21" fmla="*/ 967493 h 967493"/>
                <a:gd name="connsiteX22" fmla="*/ 212712 w 1367137"/>
                <a:gd name="connsiteY22" fmla="*/ 967493 h 967493"/>
                <a:gd name="connsiteX23" fmla="*/ 212712 w 1367137"/>
                <a:gd name="connsiteY23" fmla="*/ 935172 h 967493"/>
                <a:gd name="connsiteX24" fmla="*/ 218580 w 1367137"/>
                <a:gd name="connsiteY24" fmla="*/ 913135 h 967493"/>
                <a:gd name="connsiteX25" fmla="*/ 236183 w 1367137"/>
                <a:gd name="connsiteY25" fmla="*/ 883751 h 967493"/>
                <a:gd name="connsiteX26" fmla="*/ 252320 w 1367137"/>
                <a:gd name="connsiteY26" fmla="*/ 829393 h 967493"/>
                <a:gd name="connsiteX27" fmla="*/ 154033 w 1367137"/>
                <a:gd name="connsiteY27" fmla="*/ 745651 h 967493"/>
                <a:gd name="connsiteX28" fmla="*/ 55745 w 1367137"/>
                <a:gd name="connsiteY28" fmla="*/ 823516 h 967493"/>
                <a:gd name="connsiteX29" fmla="*/ 55745 w 1367137"/>
                <a:gd name="connsiteY29" fmla="*/ 826455 h 967493"/>
                <a:gd name="connsiteX30" fmla="*/ 70415 w 1367137"/>
                <a:gd name="connsiteY30" fmla="*/ 883751 h 967493"/>
                <a:gd name="connsiteX31" fmla="*/ 89486 w 1367137"/>
                <a:gd name="connsiteY31" fmla="*/ 917542 h 967493"/>
                <a:gd name="connsiteX32" fmla="*/ 93886 w 1367137"/>
                <a:gd name="connsiteY32" fmla="*/ 935172 h 967493"/>
                <a:gd name="connsiteX33" fmla="*/ 93886 w 1367137"/>
                <a:gd name="connsiteY33" fmla="*/ 967493 h 967493"/>
                <a:gd name="connsiteX34" fmla="*/ 0 w 1367137"/>
                <a:gd name="connsiteY34" fmla="*/ 967493 h 967493"/>
                <a:gd name="connsiteX35" fmla="*/ 0 w 1367137"/>
                <a:gd name="connsiteY35" fmla="*/ 331350 h 967493"/>
                <a:gd name="connsiteX36" fmla="*/ 706605 w 1367137"/>
                <a:gd name="connsiteY36" fmla="*/ 331350 h 967493"/>
                <a:gd name="connsiteX37" fmla="*/ 848941 w 1367137"/>
                <a:gd name="connsiteY37" fmla="*/ 331350 h 967493"/>
                <a:gd name="connsiteX38" fmla="*/ 848941 w 1367137"/>
                <a:gd name="connsiteY38" fmla="*/ 162743 h 967493"/>
                <a:gd name="connsiteX39" fmla="*/ 841655 w 1367137"/>
                <a:gd name="connsiteY39" fmla="*/ 133420 h 967493"/>
                <a:gd name="connsiteX40" fmla="*/ 840198 w 1367137"/>
                <a:gd name="connsiteY40" fmla="*/ 133420 h 967493"/>
                <a:gd name="connsiteX41" fmla="*/ 819798 w 1367137"/>
                <a:gd name="connsiteY41" fmla="*/ 95300 h 967493"/>
                <a:gd name="connsiteX42" fmla="*/ 809598 w 1367137"/>
                <a:gd name="connsiteY42" fmla="*/ 57180 h 967493"/>
                <a:gd name="connsiteX43" fmla="*/ 875170 w 1367137"/>
                <a:gd name="connsiteY43" fmla="*/ 0 h 9674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367137" h="967493">
                  <a:moveTo>
                    <a:pt x="875170" y="0"/>
                  </a:moveTo>
                  <a:cubicBezTo>
                    <a:pt x="910141" y="0"/>
                    <a:pt x="939284" y="23458"/>
                    <a:pt x="940741" y="52782"/>
                  </a:cubicBezTo>
                  <a:cubicBezTo>
                    <a:pt x="942198" y="68909"/>
                    <a:pt x="939284" y="83571"/>
                    <a:pt x="930541" y="95300"/>
                  </a:cubicBezTo>
                  <a:cubicBezTo>
                    <a:pt x="918884" y="111428"/>
                    <a:pt x="914513" y="120224"/>
                    <a:pt x="908684" y="136352"/>
                  </a:cubicBezTo>
                  <a:cubicBezTo>
                    <a:pt x="908684" y="136352"/>
                    <a:pt x="908684" y="136352"/>
                    <a:pt x="901398" y="162743"/>
                  </a:cubicBezTo>
                  <a:cubicBezTo>
                    <a:pt x="901398" y="162743"/>
                    <a:pt x="901398" y="162743"/>
                    <a:pt x="901398" y="331350"/>
                  </a:cubicBezTo>
                  <a:lnTo>
                    <a:pt x="1054757" y="331350"/>
                  </a:lnTo>
                  <a:lnTo>
                    <a:pt x="1054757" y="471137"/>
                  </a:lnTo>
                  <a:lnTo>
                    <a:pt x="1074553" y="470966"/>
                  </a:lnTo>
                  <a:cubicBezTo>
                    <a:pt x="1099330" y="470750"/>
                    <a:pt x="1138974" y="470406"/>
                    <a:pt x="1202403" y="469855"/>
                  </a:cubicBezTo>
                  <a:cubicBezTo>
                    <a:pt x="1202403" y="469855"/>
                    <a:pt x="1202403" y="469855"/>
                    <a:pt x="1231820" y="462512"/>
                  </a:cubicBezTo>
                  <a:cubicBezTo>
                    <a:pt x="1246529" y="456637"/>
                    <a:pt x="1255354" y="452231"/>
                    <a:pt x="1270062" y="441950"/>
                  </a:cubicBezTo>
                  <a:cubicBezTo>
                    <a:pt x="1281829" y="433138"/>
                    <a:pt x="1293595" y="428732"/>
                    <a:pt x="1308304" y="430201"/>
                  </a:cubicBezTo>
                  <a:cubicBezTo>
                    <a:pt x="1340662" y="430201"/>
                    <a:pt x="1367137" y="461043"/>
                    <a:pt x="1367137" y="497760"/>
                  </a:cubicBezTo>
                  <a:cubicBezTo>
                    <a:pt x="1367137" y="533009"/>
                    <a:pt x="1343604" y="560914"/>
                    <a:pt x="1312716" y="563851"/>
                  </a:cubicBezTo>
                  <a:cubicBezTo>
                    <a:pt x="1296537" y="565320"/>
                    <a:pt x="1283300" y="562383"/>
                    <a:pt x="1270062" y="553571"/>
                  </a:cubicBezTo>
                  <a:cubicBezTo>
                    <a:pt x="1253883" y="540352"/>
                    <a:pt x="1246529" y="535946"/>
                    <a:pt x="1228879" y="530072"/>
                  </a:cubicBezTo>
                  <a:cubicBezTo>
                    <a:pt x="1228879" y="530072"/>
                    <a:pt x="1228879" y="530072"/>
                    <a:pt x="1228879" y="531540"/>
                  </a:cubicBezTo>
                  <a:lnTo>
                    <a:pt x="1202403" y="524197"/>
                  </a:lnTo>
                  <a:cubicBezTo>
                    <a:pt x="1202403" y="524197"/>
                    <a:pt x="1202403" y="524197"/>
                    <a:pt x="1089089" y="524197"/>
                  </a:cubicBezTo>
                  <a:lnTo>
                    <a:pt x="1054757" y="524197"/>
                  </a:lnTo>
                  <a:lnTo>
                    <a:pt x="1054757" y="967493"/>
                  </a:lnTo>
                  <a:cubicBezTo>
                    <a:pt x="1054757" y="967493"/>
                    <a:pt x="1054757" y="967493"/>
                    <a:pt x="212712" y="967493"/>
                  </a:cubicBezTo>
                  <a:cubicBezTo>
                    <a:pt x="212712" y="967493"/>
                    <a:pt x="212712" y="967493"/>
                    <a:pt x="212712" y="935172"/>
                  </a:cubicBezTo>
                  <a:cubicBezTo>
                    <a:pt x="212712" y="935172"/>
                    <a:pt x="212712" y="935172"/>
                    <a:pt x="218580" y="913135"/>
                  </a:cubicBezTo>
                  <a:cubicBezTo>
                    <a:pt x="222980" y="901381"/>
                    <a:pt x="225914" y="895505"/>
                    <a:pt x="236183" y="883751"/>
                  </a:cubicBezTo>
                  <a:cubicBezTo>
                    <a:pt x="247919" y="867591"/>
                    <a:pt x="252320" y="849961"/>
                    <a:pt x="252320" y="829393"/>
                  </a:cubicBezTo>
                  <a:cubicBezTo>
                    <a:pt x="252320" y="783849"/>
                    <a:pt x="208311" y="745651"/>
                    <a:pt x="154033" y="745651"/>
                  </a:cubicBezTo>
                  <a:cubicBezTo>
                    <a:pt x="102688" y="745651"/>
                    <a:pt x="60146" y="779442"/>
                    <a:pt x="55745" y="823516"/>
                  </a:cubicBezTo>
                  <a:cubicBezTo>
                    <a:pt x="55745" y="824985"/>
                    <a:pt x="55745" y="824985"/>
                    <a:pt x="55745" y="826455"/>
                  </a:cubicBezTo>
                  <a:cubicBezTo>
                    <a:pt x="52811" y="847023"/>
                    <a:pt x="58679" y="866122"/>
                    <a:pt x="70415" y="883751"/>
                  </a:cubicBezTo>
                  <a:cubicBezTo>
                    <a:pt x="80684" y="896974"/>
                    <a:pt x="83618" y="902850"/>
                    <a:pt x="89486" y="917542"/>
                  </a:cubicBezTo>
                  <a:cubicBezTo>
                    <a:pt x="89486" y="917542"/>
                    <a:pt x="89486" y="917542"/>
                    <a:pt x="93886" y="935172"/>
                  </a:cubicBezTo>
                  <a:cubicBezTo>
                    <a:pt x="93886" y="935172"/>
                    <a:pt x="93886" y="935172"/>
                    <a:pt x="93886" y="967493"/>
                  </a:cubicBezTo>
                  <a:cubicBezTo>
                    <a:pt x="93886" y="967493"/>
                    <a:pt x="93886" y="967493"/>
                    <a:pt x="0" y="967493"/>
                  </a:cubicBezTo>
                  <a:cubicBezTo>
                    <a:pt x="0" y="967493"/>
                    <a:pt x="0" y="967493"/>
                    <a:pt x="0" y="331350"/>
                  </a:cubicBezTo>
                  <a:cubicBezTo>
                    <a:pt x="0" y="331350"/>
                    <a:pt x="0" y="331350"/>
                    <a:pt x="706605" y="331350"/>
                  </a:cubicBezTo>
                  <a:lnTo>
                    <a:pt x="848941" y="331350"/>
                  </a:lnTo>
                  <a:cubicBezTo>
                    <a:pt x="848941" y="331350"/>
                    <a:pt x="848941" y="331350"/>
                    <a:pt x="848941" y="162743"/>
                  </a:cubicBezTo>
                  <a:cubicBezTo>
                    <a:pt x="848941" y="162743"/>
                    <a:pt x="848941" y="162743"/>
                    <a:pt x="841655" y="133420"/>
                  </a:cubicBezTo>
                  <a:cubicBezTo>
                    <a:pt x="841655" y="133420"/>
                    <a:pt x="841655" y="133420"/>
                    <a:pt x="840198" y="133420"/>
                  </a:cubicBezTo>
                  <a:cubicBezTo>
                    <a:pt x="835827" y="118758"/>
                    <a:pt x="829998" y="109961"/>
                    <a:pt x="819798" y="95300"/>
                  </a:cubicBezTo>
                  <a:cubicBezTo>
                    <a:pt x="811056" y="83571"/>
                    <a:pt x="808141" y="71842"/>
                    <a:pt x="809598" y="57180"/>
                  </a:cubicBezTo>
                  <a:cubicBezTo>
                    <a:pt x="809598" y="24925"/>
                    <a:pt x="838741" y="0"/>
                    <a:pt x="87517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3476772" y="2826574"/>
              <a:ext cx="1042111" cy="937140"/>
            </a:xfrm>
            <a:custGeom>
              <a:avLst/>
              <a:gdLst>
                <a:gd name="connsiteX0" fmla="*/ 740582 w 1042111"/>
                <a:gd name="connsiteY0" fmla="*/ 0 h 937140"/>
                <a:gd name="connsiteX1" fmla="*/ 806672 w 1042111"/>
                <a:gd name="connsiteY1" fmla="*/ 54289 h 937140"/>
                <a:gd name="connsiteX2" fmla="*/ 794923 w 1042111"/>
                <a:gd name="connsiteY2" fmla="*/ 96840 h 937140"/>
                <a:gd name="connsiteX3" fmla="*/ 772893 w 1042111"/>
                <a:gd name="connsiteY3" fmla="*/ 137923 h 937140"/>
                <a:gd name="connsiteX4" fmla="*/ 767018 w 1042111"/>
                <a:gd name="connsiteY4" fmla="*/ 162866 h 937140"/>
                <a:gd name="connsiteX5" fmla="*/ 767018 w 1042111"/>
                <a:gd name="connsiteY5" fmla="*/ 280821 h 937140"/>
                <a:gd name="connsiteX6" fmla="*/ 767018 w 1042111"/>
                <a:gd name="connsiteY6" fmla="*/ 302262 h 937140"/>
                <a:gd name="connsiteX7" fmla="*/ 833111 w 1042111"/>
                <a:gd name="connsiteY7" fmla="*/ 302262 h 937140"/>
                <a:gd name="connsiteX8" fmla="*/ 1042110 w 1042111"/>
                <a:gd name="connsiteY8" fmla="*/ 302262 h 937140"/>
                <a:gd name="connsiteX9" fmla="*/ 1042110 w 1042111"/>
                <a:gd name="connsiteY9" fmla="*/ 302263 h 937140"/>
                <a:gd name="connsiteX10" fmla="*/ 1042111 w 1042111"/>
                <a:gd name="connsiteY10" fmla="*/ 302262 h 937140"/>
                <a:gd name="connsiteX11" fmla="*/ 1042111 w 1042111"/>
                <a:gd name="connsiteY11" fmla="*/ 937140 h 937140"/>
                <a:gd name="connsiteX12" fmla="*/ 1042110 w 1042111"/>
                <a:gd name="connsiteY12" fmla="*/ 937140 h 937140"/>
                <a:gd name="connsiteX13" fmla="*/ 1040702 w 1042111"/>
                <a:gd name="connsiteY13" fmla="*/ 937140 h 937140"/>
                <a:gd name="connsiteX14" fmla="*/ 1040702 w 1042111"/>
                <a:gd name="connsiteY14" fmla="*/ 937140 h 937140"/>
                <a:gd name="connsiteX15" fmla="*/ 1030843 w 1042111"/>
                <a:gd name="connsiteY15" fmla="*/ 937140 h 937140"/>
                <a:gd name="connsiteX16" fmla="*/ 1030838 w 1042111"/>
                <a:gd name="connsiteY16" fmla="*/ 937140 h 937140"/>
                <a:gd name="connsiteX17" fmla="*/ 1004082 w 1042111"/>
                <a:gd name="connsiteY17" fmla="*/ 937140 h 937140"/>
                <a:gd name="connsiteX18" fmla="*/ 1004063 w 1042111"/>
                <a:gd name="connsiteY18" fmla="*/ 937140 h 937140"/>
                <a:gd name="connsiteX19" fmla="*/ 981723 w 1042111"/>
                <a:gd name="connsiteY19" fmla="*/ 937140 h 937140"/>
                <a:gd name="connsiteX20" fmla="*/ 981693 w 1042111"/>
                <a:gd name="connsiteY20" fmla="*/ 937140 h 937140"/>
                <a:gd name="connsiteX21" fmla="*/ 951970 w 1042111"/>
                <a:gd name="connsiteY21" fmla="*/ 937140 h 937140"/>
                <a:gd name="connsiteX22" fmla="*/ 951924 w 1042111"/>
                <a:gd name="connsiteY22" fmla="*/ 937140 h 937140"/>
                <a:gd name="connsiteX23" fmla="*/ 913766 w 1042111"/>
                <a:gd name="connsiteY23" fmla="*/ 937140 h 937140"/>
                <a:gd name="connsiteX24" fmla="*/ 913700 w 1042111"/>
                <a:gd name="connsiteY24" fmla="*/ 937140 h 937140"/>
                <a:gd name="connsiteX25" fmla="*/ 866055 w 1042111"/>
                <a:gd name="connsiteY25" fmla="*/ 937140 h 937140"/>
                <a:gd name="connsiteX26" fmla="*/ 865964 w 1042111"/>
                <a:gd name="connsiteY26" fmla="*/ 937140 h 937140"/>
                <a:gd name="connsiteX27" fmla="*/ 807781 w 1042111"/>
                <a:gd name="connsiteY27" fmla="*/ 937140 h 937140"/>
                <a:gd name="connsiteX28" fmla="*/ 807660 w 1042111"/>
                <a:gd name="connsiteY28" fmla="*/ 937140 h 937140"/>
                <a:gd name="connsiteX29" fmla="*/ 737887 w 1042111"/>
                <a:gd name="connsiteY29" fmla="*/ 937140 h 937140"/>
                <a:gd name="connsiteX30" fmla="*/ 737729 w 1042111"/>
                <a:gd name="connsiteY30" fmla="*/ 937140 h 937140"/>
                <a:gd name="connsiteX31" fmla="*/ 655316 w 1042111"/>
                <a:gd name="connsiteY31" fmla="*/ 937140 h 937140"/>
                <a:gd name="connsiteX32" fmla="*/ 655116 w 1042111"/>
                <a:gd name="connsiteY32" fmla="*/ 937140 h 937140"/>
                <a:gd name="connsiteX33" fmla="*/ 559014 w 1042111"/>
                <a:gd name="connsiteY33" fmla="*/ 937140 h 937140"/>
                <a:gd name="connsiteX34" fmla="*/ 558764 w 1042111"/>
                <a:gd name="connsiteY34" fmla="*/ 937140 h 937140"/>
                <a:gd name="connsiteX35" fmla="*/ 447923 w 1042111"/>
                <a:gd name="connsiteY35" fmla="*/ 937140 h 937140"/>
                <a:gd name="connsiteX36" fmla="*/ 447615 w 1042111"/>
                <a:gd name="connsiteY36" fmla="*/ 937140 h 937140"/>
                <a:gd name="connsiteX37" fmla="*/ 320987 w 1042111"/>
                <a:gd name="connsiteY37" fmla="*/ 937140 h 937140"/>
                <a:gd name="connsiteX38" fmla="*/ 320613 w 1042111"/>
                <a:gd name="connsiteY38" fmla="*/ 937140 h 937140"/>
                <a:gd name="connsiteX39" fmla="*/ 325012 w 1042111"/>
                <a:gd name="connsiteY39" fmla="*/ 831327 h 937140"/>
                <a:gd name="connsiteX40" fmla="*/ 323202 w 1042111"/>
                <a:gd name="connsiteY40" fmla="*/ 777915 h 937140"/>
                <a:gd name="connsiteX41" fmla="*/ 319975 w 1042111"/>
                <a:gd name="connsiteY41" fmla="*/ 753187 h 937140"/>
                <a:gd name="connsiteX42" fmla="*/ 314183 w 1042111"/>
                <a:gd name="connsiteY42" fmla="*/ 721555 h 937140"/>
                <a:gd name="connsiteX43" fmla="*/ 308725 w 1042111"/>
                <a:gd name="connsiteY43" fmla="*/ 703337 h 937140"/>
                <a:gd name="connsiteX44" fmla="*/ 290823 w 1042111"/>
                <a:gd name="connsiteY44" fmla="*/ 670540 h 937140"/>
                <a:gd name="connsiteX45" fmla="*/ 288351 w 1042111"/>
                <a:gd name="connsiteY45" fmla="*/ 666729 h 937140"/>
                <a:gd name="connsiteX46" fmla="*/ 288618 w 1042111"/>
                <a:gd name="connsiteY46" fmla="*/ 666600 h 937140"/>
                <a:gd name="connsiteX47" fmla="*/ 201785 w 1042111"/>
                <a:gd name="connsiteY47" fmla="*/ 576095 h 937140"/>
                <a:gd name="connsiteX48" fmla="*/ 0 w 1042111"/>
                <a:gd name="connsiteY48" fmla="*/ 302262 h 937140"/>
                <a:gd name="connsiteX49" fmla="*/ 290208 w 1042111"/>
                <a:gd name="connsiteY49" fmla="*/ 302262 h 937140"/>
                <a:gd name="connsiteX50" fmla="*/ 290208 w 1042111"/>
                <a:gd name="connsiteY50" fmla="*/ 325776 h 937140"/>
                <a:gd name="connsiteX51" fmla="*/ 284345 w 1042111"/>
                <a:gd name="connsiteY51" fmla="*/ 349290 h 937140"/>
                <a:gd name="connsiteX52" fmla="*/ 266757 w 1042111"/>
                <a:gd name="connsiteY52" fmla="*/ 378683 h 937140"/>
                <a:gd name="connsiteX53" fmla="*/ 250634 w 1042111"/>
                <a:gd name="connsiteY53" fmla="*/ 431589 h 937140"/>
                <a:gd name="connsiteX54" fmla="*/ 348836 w 1042111"/>
                <a:gd name="connsiteY54" fmla="*/ 516827 h 937140"/>
                <a:gd name="connsiteX55" fmla="*/ 447037 w 1042111"/>
                <a:gd name="connsiteY55" fmla="*/ 438937 h 937140"/>
                <a:gd name="connsiteX56" fmla="*/ 447037 w 1042111"/>
                <a:gd name="connsiteY56" fmla="*/ 437468 h 937140"/>
                <a:gd name="connsiteX57" fmla="*/ 447037 w 1042111"/>
                <a:gd name="connsiteY57" fmla="*/ 435998 h 937140"/>
                <a:gd name="connsiteX58" fmla="*/ 432380 w 1042111"/>
                <a:gd name="connsiteY58" fmla="*/ 378683 h 937140"/>
                <a:gd name="connsiteX59" fmla="*/ 413326 w 1042111"/>
                <a:gd name="connsiteY59" fmla="*/ 344881 h 937140"/>
                <a:gd name="connsiteX60" fmla="*/ 408929 w 1042111"/>
                <a:gd name="connsiteY60" fmla="*/ 325776 h 937140"/>
                <a:gd name="connsiteX61" fmla="*/ 408929 w 1042111"/>
                <a:gd name="connsiteY61" fmla="*/ 302262 h 937140"/>
                <a:gd name="connsiteX62" fmla="*/ 676053 w 1042111"/>
                <a:gd name="connsiteY62" fmla="*/ 302262 h 937140"/>
                <a:gd name="connsiteX63" fmla="*/ 712677 w 1042111"/>
                <a:gd name="connsiteY63" fmla="*/ 302262 h 937140"/>
                <a:gd name="connsiteX64" fmla="*/ 712677 w 1042111"/>
                <a:gd name="connsiteY64" fmla="*/ 295952 h 937140"/>
                <a:gd name="connsiteX65" fmla="*/ 712677 w 1042111"/>
                <a:gd name="connsiteY65" fmla="*/ 162866 h 937140"/>
                <a:gd name="connsiteX66" fmla="*/ 705334 w 1042111"/>
                <a:gd name="connsiteY66" fmla="*/ 134988 h 937140"/>
                <a:gd name="connsiteX67" fmla="*/ 683304 w 1042111"/>
                <a:gd name="connsiteY67" fmla="*/ 96840 h 937140"/>
                <a:gd name="connsiteX68" fmla="*/ 673023 w 1042111"/>
                <a:gd name="connsiteY68" fmla="*/ 57223 h 937140"/>
                <a:gd name="connsiteX69" fmla="*/ 740582 w 1042111"/>
                <a:gd name="connsiteY69" fmla="*/ 0 h 9371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1042111" h="937140">
                  <a:moveTo>
                    <a:pt x="740582" y="0"/>
                  </a:moveTo>
                  <a:cubicBezTo>
                    <a:pt x="775830" y="0"/>
                    <a:pt x="803735" y="23476"/>
                    <a:pt x="806672" y="54289"/>
                  </a:cubicBezTo>
                  <a:cubicBezTo>
                    <a:pt x="808141" y="70429"/>
                    <a:pt x="805204" y="83634"/>
                    <a:pt x="794923" y="96840"/>
                  </a:cubicBezTo>
                  <a:cubicBezTo>
                    <a:pt x="783174" y="111512"/>
                    <a:pt x="778768" y="120316"/>
                    <a:pt x="772893" y="137923"/>
                  </a:cubicBezTo>
                  <a:lnTo>
                    <a:pt x="767018" y="162866"/>
                  </a:lnTo>
                  <a:cubicBezTo>
                    <a:pt x="767018" y="162866"/>
                    <a:pt x="767018" y="162866"/>
                    <a:pt x="767018" y="280821"/>
                  </a:cubicBezTo>
                  <a:lnTo>
                    <a:pt x="767018" y="302262"/>
                  </a:lnTo>
                  <a:lnTo>
                    <a:pt x="833111" y="302262"/>
                  </a:lnTo>
                  <a:cubicBezTo>
                    <a:pt x="893708" y="302262"/>
                    <a:pt x="962963" y="302262"/>
                    <a:pt x="1042110" y="302262"/>
                  </a:cubicBezTo>
                  <a:lnTo>
                    <a:pt x="1042110" y="302263"/>
                  </a:lnTo>
                  <a:lnTo>
                    <a:pt x="1042111" y="302262"/>
                  </a:lnTo>
                  <a:cubicBezTo>
                    <a:pt x="1042111" y="302262"/>
                    <a:pt x="1042111" y="302262"/>
                    <a:pt x="1042111" y="937140"/>
                  </a:cubicBezTo>
                  <a:lnTo>
                    <a:pt x="1042110" y="937140"/>
                  </a:lnTo>
                  <a:lnTo>
                    <a:pt x="1040702" y="937140"/>
                  </a:lnTo>
                  <a:lnTo>
                    <a:pt x="1040702" y="937140"/>
                  </a:lnTo>
                  <a:lnTo>
                    <a:pt x="1030843" y="937140"/>
                  </a:lnTo>
                  <a:lnTo>
                    <a:pt x="1030838" y="937140"/>
                  </a:lnTo>
                  <a:lnTo>
                    <a:pt x="1004082" y="937140"/>
                  </a:lnTo>
                  <a:lnTo>
                    <a:pt x="1004063" y="937140"/>
                  </a:lnTo>
                  <a:lnTo>
                    <a:pt x="981723" y="937140"/>
                  </a:lnTo>
                  <a:lnTo>
                    <a:pt x="981693" y="937140"/>
                  </a:lnTo>
                  <a:lnTo>
                    <a:pt x="951970" y="937140"/>
                  </a:lnTo>
                  <a:lnTo>
                    <a:pt x="951924" y="937140"/>
                  </a:lnTo>
                  <a:lnTo>
                    <a:pt x="913766" y="937140"/>
                  </a:lnTo>
                  <a:lnTo>
                    <a:pt x="913700" y="937140"/>
                  </a:lnTo>
                  <a:lnTo>
                    <a:pt x="866055" y="937140"/>
                  </a:lnTo>
                  <a:lnTo>
                    <a:pt x="865964" y="937140"/>
                  </a:lnTo>
                  <a:lnTo>
                    <a:pt x="807781" y="937140"/>
                  </a:lnTo>
                  <a:lnTo>
                    <a:pt x="807660" y="937140"/>
                  </a:lnTo>
                  <a:lnTo>
                    <a:pt x="737887" y="937140"/>
                  </a:lnTo>
                  <a:lnTo>
                    <a:pt x="737729" y="937140"/>
                  </a:lnTo>
                  <a:lnTo>
                    <a:pt x="655316" y="937140"/>
                  </a:lnTo>
                  <a:lnTo>
                    <a:pt x="655116" y="937140"/>
                  </a:lnTo>
                  <a:lnTo>
                    <a:pt x="559014" y="937140"/>
                  </a:lnTo>
                  <a:lnTo>
                    <a:pt x="558764" y="937140"/>
                  </a:lnTo>
                  <a:lnTo>
                    <a:pt x="447923" y="937140"/>
                  </a:lnTo>
                  <a:lnTo>
                    <a:pt x="447615" y="937140"/>
                  </a:lnTo>
                  <a:lnTo>
                    <a:pt x="320987" y="937140"/>
                  </a:lnTo>
                  <a:lnTo>
                    <a:pt x="320613" y="937140"/>
                  </a:lnTo>
                  <a:cubicBezTo>
                    <a:pt x="323546" y="900400"/>
                    <a:pt x="325012" y="865129"/>
                    <a:pt x="325012" y="831327"/>
                  </a:cubicBezTo>
                  <a:cubicBezTo>
                    <a:pt x="325012" y="812589"/>
                    <a:pt x="324462" y="794678"/>
                    <a:pt x="323202" y="777915"/>
                  </a:cubicBezTo>
                  <a:lnTo>
                    <a:pt x="319975" y="753187"/>
                  </a:lnTo>
                  <a:lnTo>
                    <a:pt x="314183" y="721555"/>
                  </a:lnTo>
                  <a:lnTo>
                    <a:pt x="308725" y="703337"/>
                  </a:lnTo>
                  <a:lnTo>
                    <a:pt x="290823" y="670540"/>
                  </a:lnTo>
                  <a:lnTo>
                    <a:pt x="288351" y="666729"/>
                  </a:lnTo>
                  <a:lnTo>
                    <a:pt x="288618" y="666600"/>
                  </a:lnTo>
                  <a:lnTo>
                    <a:pt x="201785" y="576095"/>
                  </a:lnTo>
                  <a:cubicBezTo>
                    <a:pt x="120095" y="485230"/>
                    <a:pt x="53864" y="393746"/>
                    <a:pt x="0" y="302262"/>
                  </a:cubicBezTo>
                  <a:cubicBezTo>
                    <a:pt x="0" y="302262"/>
                    <a:pt x="0" y="302262"/>
                    <a:pt x="290208" y="302262"/>
                  </a:cubicBezTo>
                  <a:cubicBezTo>
                    <a:pt x="290208" y="302262"/>
                    <a:pt x="290208" y="302262"/>
                    <a:pt x="290208" y="325776"/>
                  </a:cubicBezTo>
                  <a:cubicBezTo>
                    <a:pt x="290208" y="325776"/>
                    <a:pt x="290208" y="325776"/>
                    <a:pt x="284345" y="349290"/>
                  </a:cubicBezTo>
                  <a:cubicBezTo>
                    <a:pt x="279948" y="359578"/>
                    <a:pt x="277016" y="366926"/>
                    <a:pt x="266757" y="378683"/>
                  </a:cubicBezTo>
                  <a:cubicBezTo>
                    <a:pt x="255031" y="394849"/>
                    <a:pt x="250634" y="412484"/>
                    <a:pt x="250634" y="431589"/>
                  </a:cubicBezTo>
                  <a:cubicBezTo>
                    <a:pt x="250634" y="478617"/>
                    <a:pt x="294605" y="516827"/>
                    <a:pt x="348836" y="516827"/>
                  </a:cubicBezTo>
                  <a:cubicBezTo>
                    <a:pt x="401601" y="516827"/>
                    <a:pt x="442640" y="483026"/>
                    <a:pt x="447037" y="438937"/>
                  </a:cubicBezTo>
                  <a:cubicBezTo>
                    <a:pt x="447037" y="438937"/>
                    <a:pt x="447037" y="438937"/>
                    <a:pt x="447037" y="437468"/>
                  </a:cubicBezTo>
                  <a:cubicBezTo>
                    <a:pt x="447037" y="437468"/>
                    <a:pt x="447037" y="437468"/>
                    <a:pt x="447037" y="435998"/>
                  </a:cubicBezTo>
                  <a:cubicBezTo>
                    <a:pt x="449969" y="413954"/>
                    <a:pt x="444106" y="396318"/>
                    <a:pt x="432380" y="378683"/>
                  </a:cubicBezTo>
                  <a:cubicBezTo>
                    <a:pt x="422120" y="365456"/>
                    <a:pt x="419189" y="359578"/>
                    <a:pt x="413326" y="344881"/>
                  </a:cubicBezTo>
                  <a:cubicBezTo>
                    <a:pt x="413326" y="344881"/>
                    <a:pt x="413326" y="344881"/>
                    <a:pt x="408929" y="325776"/>
                  </a:cubicBezTo>
                  <a:cubicBezTo>
                    <a:pt x="408929" y="325776"/>
                    <a:pt x="408929" y="325776"/>
                    <a:pt x="408929" y="302262"/>
                  </a:cubicBezTo>
                  <a:cubicBezTo>
                    <a:pt x="408929" y="302262"/>
                    <a:pt x="408929" y="302262"/>
                    <a:pt x="676053" y="302262"/>
                  </a:cubicBezTo>
                  <a:lnTo>
                    <a:pt x="712677" y="302262"/>
                  </a:lnTo>
                  <a:lnTo>
                    <a:pt x="712677" y="295952"/>
                  </a:lnTo>
                  <a:cubicBezTo>
                    <a:pt x="712677" y="270160"/>
                    <a:pt x="712677" y="228893"/>
                    <a:pt x="712677" y="162866"/>
                  </a:cubicBezTo>
                  <a:cubicBezTo>
                    <a:pt x="712677" y="162866"/>
                    <a:pt x="712677" y="162866"/>
                    <a:pt x="705334" y="134988"/>
                  </a:cubicBezTo>
                  <a:cubicBezTo>
                    <a:pt x="699459" y="120316"/>
                    <a:pt x="695053" y="111512"/>
                    <a:pt x="683304" y="96840"/>
                  </a:cubicBezTo>
                  <a:cubicBezTo>
                    <a:pt x="675960" y="85101"/>
                    <a:pt x="671554" y="71896"/>
                    <a:pt x="673023" y="57223"/>
                  </a:cubicBezTo>
                  <a:cubicBezTo>
                    <a:pt x="673023" y="26411"/>
                    <a:pt x="703865" y="0"/>
                    <a:pt x="740582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224583" y="2099374"/>
              <a:ext cx="918170" cy="923229"/>
            </a:xfrm>
            <a:custGeom>
              <a:avLst/>
              <a:gdLst>
                <a:gd name="connsiteX0" fmla="*/ 155558 w 918170"/>
                <a:gd name="connsiteY0" fmla="*/ 0 h 923229"/>
                <a:gd name="connsiteX1" fmla="*/ 221129 w 918170"/>
                <a:gd name="connsiteY1" fmla="*/ 52846 h 923229"/>
                <a:gd name="connsiteX2" fmla="*/ 210929 w 918170"/>
                <a:gd name="connsiteY2" fmla="*/ 95417 h 923229"/>
                <a:gd name="connsiteX3" fmla="*/ 187615 w 918170"/>
                <a:gd name="connsiteY3" fmla="*/ 136520 h 923229"/>
                <a:gd name="connsiteX4" fmla="*/ 189072 w 918170"/>
                <a:gd name="connsiteY4" fmla="*/ 136520 h 923229"/>
                <a:gd name="connsiteX5" fmla="*/ 181786 w 918170"/>
                <a:gd name="connsiteY5" fmla="*/ 162943 h 923229"/>
                <a:gd name="connsiteX6" fmla="*/ 181786 w 918170"/>
                <a:gd name="connsiteY6" fmla="*/ 274068 h 923229"/>
                <a:gd name="connsiteX7" fmla="*/ 181786 w 918170"/>
                <a:gd name="connsiteY7" fmla="*/ 287086 h 923229"/>
                <a:gd name="connsiteX8" fmla="*/ 229728 w 918170"/>
                <a:gd name="connsiteY8" fmla="*/ 287086 h 923229"/>
                <a:gd name="connsiteX9" fmla="*/ 706962 w 918170"/>
                <a:gd name="connsiteY9" fmla="*/ 287086 h 923229"/>
                <a:gd name="connsiteX10" fmla="*/ 684961 w 918170"/>
                <a:gd name="connsiteY10" fmla="*/ 391396 h 923229"/>
                <a:gd name="connsiteX11" fmla="*/ 918170 w 918170"/>
                <a:gd name="connsiteY11" fmla="*/ 923229 h 923229"/>
                <a:gd name="connsiteX12" fmla="*/ 573490 w 918170"/>
                <a:gd name="connsiteY12" fmla="*/ 923229 h 923229"/>
                <a:gd name="connsiteX13" fmla="*/ 573490 w 918170"/>
                <a:gd name="connsiteY13" fmla="*/ 879155 h 923229"/>
                <a:gd name="connsiteX14" fmla="*/ 579357 w 918170"/>
                <a:gd name="connsiteY14" fmla="*/ 857117 h 923229"/>
                <a:gd name="connsiteX15" fmla="*/ 596957 w 918170"/>
                <a:gd name="connsiteY15" fmla="*/ 826265 h 923229"/>
                <a:gd name="connsiteX16" fmla="*/ 613091 w 918170"/>
                <a:gd name="connsiteY16" fmla="*/ 773376 h 923229"/>
                <a:gd name="connsiteX17" fmla="*/ 514821 w 918170"/>
                <a:gd name="connsiteY17" fmla="*/ 688165 h 923229"/>
                <a:gd name="connsiteX18" fmla="*/ 416550 w 918170"/>
                <a:gd name="connsiteY18" fmla="*/ 766030 h 923229"/>
                <a:gd name="connsiteX19" fmla="*/ 416550 w 918170"/>
                <a:gd name="connsiteY19" fmla="*/ 767499 h 923229"/>
                <a:gd name="connsiteX20" fmla="*/ 416550 w 918170"/>
                <a:gd name="connsiteY20" fmla="*/ 768968 h 923229"/>
                <a:gd name="connsiteX21" fmla="*/ 431217 w 918170"/>
                <a:gd name="connsiteY21" fmla="*/ 826265 h 923229"/>
                <a:gd name="connsiteX22" fmla="*/ 450285 w 918170"/>
                <a:gd name="connsiteY22" fmla="*/ 860056 h 923229"/>
                <a:gd name="connsiteX23" fmla="*/ 454685 w 918170"/>
                <a:gd name="connsiteY23" fmla="*/ 879155 h 923229"/>
                <a:gd name="connsiteX24" fmla="*/ 454685 w 918170"/>
                <a:gd name="connsiteY24" fmla="*/ 923229 h 923229"/>
                <a:gd name="connsiteX25" fmla="*/ 0 w 918170"/>
                <a:gd name="connsiteY25" fmla="*/ 923229 h 923229"/>
                <a:gd name="connsiteX26" fmla="*/ 0 w 918170"/>
                <a:gd name="connsiteY26" fmla="*/ 511866 h 923229"/>
                <a:gd name="connsiteX27" fmla="*/ 41068 w 918170"/>
                <a:gd name="connsiteY27" fmla="*/ 511866 h 923229"/>
                <a:gd name="connsiteX28" fmla="*/ 64536 w 918170"/>
                <a:gd name="connsiteY28" fmla="*/ 517743 h 923229"/>
                <a:gd name="connsiteX29" fmla="*/ 93871 w 918170"/>
                <a:gd name="connsiteY29" fmla="*/ 535373 h 923229"/>
                <a:gd name="connsiteX30" fmla="*/ 146673 w 918170"/>
                <a:gd name="connsiteY30" fmla="*/ 551534 h 923229"/>
                <a:gd name="connsiteX31" fmla="*/ 231743 w 918170"/>
                <a:gd name="connsiteY31" fmla="*/ 453100 h 923229"/>
                <a:gd name="connsiteX32" fmla="*/ 154006 w 918170"/>
                <a:gd name="connsiteY32" fmla="*/ 354667 h 923229"/>
                <a:gd name="connsiteX33" fmla="*/ 151073 w 918170"/>
                <a:gd name="connsiteY33" fmla="*/ 354667 h 923229"/>
                <a:gd name="connsiteX34" fmla="*/ 93871 w 918170"/>
                <a:gd name="connsiteY34" fmla="*/ 369359 h 923229"/>
                <a:gd name="connsiteX35" fmla="*/ 60135 w 918170"/>
                <a:gd name="connsiteY35" fmla="*/ 388458 h 923229"/>
                <a:gd name="connsiteX36" fmla="*/ 41068 w 918170"/>
                <a:gd name="connsiteY36" fmla="*/ 392865 h 923229"/>
                <a:gd name="connsiteX37" fmla="*/ 0 w 918170"/>
                <a:gd name="connsiteY37" fmla="*/ 392865 h 923229"/>
                <a:gd name="connsiteX38" fmla="*/ 0 w 918170"/>
                <a:gd name="connsiteY38" fmla="*/ 287086 h 923229"/>
                <a:gd name="connsiteX39" fmla="*/ 125824 w 918170"/>
                <a:gd name="connsiteY39" fmla="*/ 287086 h 923229"/>
                <a:gd name="connsiteX40" fmla="*/ 128963 w 918170"/>
                <a:gd name="connsiteY40" fmla="*/ 287086 h 923229"/>
                <a:gd name="connsiteX41" fmla="*/ 128715 w 918170"/>
                <a:gd name="connsiteY41" fmla="*/ 258841 h 923229"/>
                <a:gd name="connsiteX42" fmla="*/ 127872 w 918170"/>
                <a:gd name="connsiteY42" fmla="*/ 162943 h 923229"/>
                <a:gd name="connsiteX43" fmla="*/ 120586 w 918170"/>
                <a:gd name="connsiteY43" fmla="*/ 133584 h 923229"/>
                <a:gd name="connsiteX44" fmla="*/ 100186 w 918170"/>
                <a:gd name="connsiteY44" fmla="*/ 95417 h 923229"/>
                <a:gd name="connsiteX45" fmla="*/ 88529 w 918170"/>
                <a:gd name="connsiteY45" fmla="*/ 57250 h 923229"/>
                <a:gd name="connsiteX46" fmla="*/ 155558 w 918170"/>
                <a:gd name="connsiteY46" fmla="*/ 0 h 9232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</a:cxnLst>
              <a:rect l="l" t="t" r="r" b="b"/>
              <a:pathLst>
                <a:path w="918170" h="923229">
                  <a:moveTo>
                    <a:pt x="155558" y="0"/>
                  </a:moveTo>
                  <a:cubicBezTo>
                    <a:pt x="190529" y="0"/>
                    <a:pt x="218215" y="23487"/>
                    <a:pt x="221129" y="52846"/>
                  </a:cubicBezTo>
                  <a:cubicBezTo>
                    <a:pt x="222586" y="70462"/>
                    <a:pt x="219672" y="83673"/>
                    <a:pt x="210929" y="95417"/>
                  </a:cubicBezTo>
                  <a:cubicBezTo>
                    <a:pt x="199272" y="111564"/>
                    <a:pt x="193443" y="120372"/>
                    <a:pt x="187615" y="136520"/>
                  </a:cubicBezTo>
                  <a:cubicBezTo>
                    <a:pt x="187615" y="136520"/>
                    <a:pt x="187615" y="136520"/>
                    <a:pt x="189072" y="136520"/>
                  </a:cubicBezTo>
                  <a:lnTo>
                    <a:pt x="181786" y="162943"/>
                  </a:lnTo>
                  <a:cubicBezTo>
                    <a:pt x="181786" y="162943"/>
                    <a:pt x="181786" y="162943"/>
                    <a:pt x="181786" y="274068"/>
                  </a:cubicBezTo>
                  <a:lnTo>
                    <a:pt x="181786" y="287086"/>
                  </a:lnTo>
                  <a:lnTo>
                    <a:pt x="229728" y="287086"/>
                  </a:lnTo>
                  <a:cubicBezTo>
                    <a:pt x="334150" y="287086"/>
                    <a:pt x="486036" y="287086"/>
                    <a:pt x="706962" y="287086"/>
                  </a:cubicBezTo>
                  <a:cubicBezTo>
                    <a:pt x="696695" y="353198"/>
                    <a:pt x="683494" y="364951"/>
                    <a:pt x="684961" y="391396"/>
                  </a:cubicBezTo>
                  <a:cubicBezTo>
                    <a:pt x="692295" y="536842"/>
                    <a:pt x="918170" y="923229"/>
                    <a:pt x="918170" y="923229"/>
                  </a:cubicBezTo>
                  <a:cubicBezTo>
                    <a:pt x="918170" y="923229"/>
                    <a:pt x="918170" y="923229"/>
                    <a:pt x="573490" y="923229"/>
                  </a:cubicBezTo>
                  <a:cubicBezTo>
                    <a:pt x="573490" y="923229"/>
                    <a:pt x="573490" y="923229"/>
                    <a:pt x="573490" y="879155"/>
                  </a:cubicBezTo>
                  <a:cubicBezTo>
                    <a:pt x="573490" y="879155"/>
                    <a:pt x="573490" y="879155"/>
                    <a:pt x="579357" y="857117"/>
                  </a:cubicBezTo>
                  <a:cubicBezTo>
                    <a:pt x="583757" y="845364"/>
                    <a:pt x="586690" y="839487"/>
                    <a:pt x="596957" y="826265"/>
                  </a:cubicBezTo>
                  <a:cubicBezTo>
                    <a:pt x="608691" y="810104"/>
                    <a:pt x="613091" y="792475"/>
                    <a:pt x="613091" y="773376"/>
                  </a:cubicBezTo>
                  <a:cubicBezTo>
                    <a:pt x="613091" y="726363"/>
                    <a:pt x="569090" y="688165"/>
                    <a:pt x="514821" y="688165"/>
                  </a:cubicBezTo>
                  <a:cubicBezTo>
                    <a:pt x="462019" y="688165"/>
                    <a:pt x="420950" y="721955"/>
                    <a:pt x="416550" y="766030"/>
                  </a:cubicBezTo>
                  <a:cubicBezTo>
                    <a:pt x="416550" y="766030"/>
                    <a:pt x="416550" y="766030"/>
                    <a:pt x="416550" y="767499"/>
                  </a:cubicBezTo>
                  <a:cubicBezTo>
                    <a:pt x="416550" y="767499"/>
                    <a:pt x="416550" y="768968"/>
                    <a:pt x="416550" y="768968"/>
                  </a:cubicBezTo>
                  <a:cubicBezTo>
                    <a:pt x="413617" y="791005"/>
                    <a:pt x="419484" y="808635"/>
                    <a:pt x="431217" y="826265"/>
                  </a:cubicBezTo>
                  <a:cubicBezTo>
                    <a:pt x="441485" y="839487"/>
                    <a:pt x="444418" y="846833"/>
                    <a:pt x="450285" y="860056"/>
                  </a:cubicBezTo>
                  <a:lnTo>
                    <a:pt x="454685" y="879155"/>
                  </a:lnTo>
                  <a:cubicBezTo>
                    <a:pt x="454685" y="879155"/>
                    <a:pt x="454685" y="879155"/>
                    <a:pt x="454685" y="923229"/>
                  </a:cubicBezTo>
                  <a:cubicBezTo>
                    <a:pt x="454685" y="923229"/>
                    <a:pt x="454685" y="923229"/>
                    <a:pt x="0" y="923229"/>
                  </a:cubicBezTo>
                  <a:cubicBezTo>
                    <a:pt x="0" y="923229"/>
                    <a:pt x="0" y="923229"/>
                    <a:pt x="0" y="511866"/>
                  </a:cubicBezTo>
                  <a:cubicBezTo>
                    <a:pt x="0" y="511866"/>
                    <a:pt x="0" y="511866"/>
                    <a:pt x="41068" y="511866"/>
                  </a:cubicBezTo>
                  <a:cubicBezTo>
                    <a:pt x="41068" y="511866"/>
                    <a:pt x="41068" y="511866"/>
                    <a:pt x="64536" y="517743"/>
                  </a:cubicBezTo>
                  <a:cubicBezTo>
                    <a:pt x="76269" y="522151"/>
                    <a:pt x="82136" y="526558"/>
                    <a:pt x="93871" y="535373"/>
                  </a:cubicBezTo>
                  <a:cubicBezTo>
                    <a:pt x="110005" y="547126"/>
                    <a:pt x="127605" y="551534"/>
                    <a:pt x="146673" y="551534"/>
                  </a:cubicBezTo>
                  <a:cubicBezTo>
                    <a:pt x="193608" y="551534"/>
                    <a:pt x="231743" y="507459"/>
                    <a:pt x="231743" y="453100"/>
                  </a:cubicBezTo>
                  <a:cubicBezTo>
                    <a:pt x="231743" y="401680"/>
                    <a:pt x="198008" y="359075"/>
                    <a:pt x="154006" y="354667"/>
                  </a:cubicBezTo>
                  <a:cubicBezTo>
                    <a:pt x="152540" y="354667"/>
                    <a:pt x="152540" y="354667"/>
                    <a:pt x="151073" y="354667"/>
                  </a:cubicBezTo>
                  <a:cubicBezTo>
                    <a:pt x="130539" y="351729"/>
                    <a:pt x="111471" y="357605"/>
                    <a:pt x="93871" y="369359"/>
                  </a:cubicBezTo>
                  <a:cubicBezTo>
                    <a:pt x="80670" y="379643"/>
                    <a:pt x="74803" y="382581"/>
                    <a:pt x="60135" y="388458"/>
                  </a:cubicBezTo>
                  <a:cubicBezTo>
                    <a:pt x="60135" y="388458"/>
                    <a:pt x="60135" y="388458"/>
                    <a:pt x="41068" y="392865"/>
                  </a:cubicBezTo>
                  <a:cubicBezTo>
                    <a:pt x="41068" y="392865"/>
                    <a:pt x="41068" y="392865"/>
                    <a:pt x="0" y="392865"/>
                  </a:cubicBezTo>
                  <a:cubicBezTo>
                    <a:pt x="0" y="392865"/>
                    <a:pt x="0" y="392865"/>
                    <a:pt x="0" y="287086"/>
                  </a:cubicBezTo>
                  <a:cubicBezTo>
                    <a:pt x="0" y="287086"/>
                    <a:pt x="0" y="287086"/>
                    <a:pt x="125824" y="287086"/>
                  </a:cubicBezTo>
                  <a:lnTo>
                    <a:pt x="128963" y="287086"/>
                  </a:lnTo>
                  <a:lnTo>
                    <a:pt x="128715" y="258841"/>
                  </a:lnTo>
                  <a:cubicBezTo>
                    <a:pt x="128510" y="235514"/>
                    <a:pt x="128237" y="204412"/>
                    <a:pt x="127872" y="162943"/>
                  </a:cubicBezTo>
                  <a:cubicBezTo>
                    <a:pt x="127872" y="162943"/>
                    <a:pt x="127872" y="162943"/>
                    <a:pt x="120586" y="133584"/>
                  </a:cubicBezTo>
                  <a:cubicBezTo>
                    <a:pt x="114758" y="118904"/>
                    <a:pt x="110386" y="110096"/>
                    <a:pt x="100186" y="95417"/>
                  </a:cubicBezTo>
                  <a:cubicBezTo>
                    <a:pt x="91444" y="83673"/>
                    <a:pt x="88529" y="71930"/>
                    <a:pt x="88529" y="57250"/>
                  </a:cubicBezTo>
                  <a:cubicBezTo>
                    <a:pt x="88529" y="24955"/>
                    <a:pt x="119129" y="0"/>
                    <a:pt x="155558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4626382" y="2815192"/>
              <a:ext cx="1541665" cy="1253315"/>
            </a:xfrm>
            <a:custGeom>
              <a:avLst/>
              <a:gdLst>
                <a:gd name="connsiteX0" fmla="*/ 1113667 w 1541665"/>
                <a:gd name="connsiteY0" fmla="*/ 0 h 1253315"/>
                <a:gd name="connsiteX1" fmla="*/ 1179758 w 1541665"/>
                <a:gd name="connsiteY1" fmla="*/ 52768 h 1253315"/>
                <a:gd name="connsiteX2" fmla="*/ 1168008 w 1541665"/>
                <a:gd name="connsiteY2" fmla="*/ 95275 h 1253315"/>
                <a:gd name="connsiteX3" fmla="*/ 1145978 w 1541665"/>
                <a:gd name="connsiteY3" fmla="*/ 136317 h 1253315"/>
                <a:gd name="connsiteX4" fmla="*/ 1140103 w 1541665"/>
                <a:gd name="connsiteY4" fmla="*/ 162701 h 1253315"/>
                <a:gd name="connsiteX5" fmla="*/ 1139119 w 1541665"/>
                <a:gd name="connsiteY5" fmla="*/ 288392 h 1253315"/>
                <a:gd name="connsiteX6" fmla="*/ 1138922 w 1541665"/>
                <a:gd name="connsiteY6" fmla="*/ 313644 h 1253315"/>
                <a:gd name="connsiteX7" fmla="*/ 1147451 w 1541665"/>
                <a:gd name="connsiteY7" fmla="*/ 313644 h 1253315"/>
                <a:gd name="connsiteX8" fmla="*/ 1541665 w 1541665"/>
                <a:gd name="connsiteY8" fmla="*/ 313644 h 1253315"/>
                <a:gd name="connsiteX9" fmla="*/ 1306968 w 1541665"/>
                <a:gd name="connsiteY9" fmla="*/ 406231 h 1253315"/>
                <a:gd name="connsiteX10" fmla="*/ 1292300 w 1541665"/>
                <a:gd name="connsiteY10" fmla="*/ 438562 h 1253315"/>
                <a:gd name="connsiteX11" fmla="*/ 1268830 w 1541665"/>
                <a:gd name="connsiteY11" fmla="*/ 512044 h 1253315"/>
                <a:gd name="connsiteX12" fmla="*/ 1301101 w 1541665"/>
                <a:gd name="connsiteY12" fmla="*/ 606100 h 1253315"/>
                <a:gd name="connsiteX13" fmla="*/ 1251228 w 1541665"/>
                <a:gd name="connsiteY13" fmla="*/ 700156 h 1253315"/>
                <a:gd name="connsiteX14" fmla="*/ 1276164 w 1541665"/>
                <a:gd name="connsiteY14" fmla="*/ 779515 h 1253315"/>
                <a:gd name="connsiteX15" fmla="*/ 1195487 w 1541665"/>
                <a:gd name="connsiteY15" fmla="*/ 850057 h 1253315"/>
                <a:gd name="connsiteX16" fmla="*/ 1194020 w 1541665"/>
                <a:gd name="connsiteY16" fmla="*/ 948522 h 1253315"/>
                <a:gd name="connsiteX17" fmla="*/ 1135346 w 1541665"/>
                <a:gd name="connsiteY17" fmla="*/ 948522 h 1253315"/>
                <a:gd name="connsiteX18" fmla="*/ 374753 w 1541665"/>
                <a:gd name="connsiteY18" fmla="*/ 948522 h 1253315"/>
                <a:gd name="connsiteX19" fmla="*/ 300344 w 1541665"/>
                <a:gd name="connsiteY19" fmla="*/ 948522 h 1253315"/>
                <a:gd name="connsiteX20" fmla="*/ 300344 w 1541665"/>
                <a:gd name="connsiteY20" fmla="*/ 962197 h 1253315"/>
                <a:gd name="connsiteX21" fmla="*/ 300344 w 1541665"/>
                <a:gd name="connsiteY21" fmla="*/ 1090671 h 1253315"/>
                <a:gd name="connsiteX22" fmla="*/ 307688 w 1541665"/>
                <a:gd name="connsiteY22" fmla="*/ 1119976 h 1253315"/>
                <a:gd name="connsiteX23" fmla="*/ 329718 w 1541665"/>
                <a:gd name="connsiteY23" fmla="*/ 1158073 h 1253315"/>
                <a:gd name="connsiteX24" fmla="*/ 339999 w 1541665"/>
                <a:gd name="connsiteY24" fmla="*/ 1196170 h 1253315"/>
                <a:gd name="connsiteX25" fmla="*/ 273908 w 1541665"/>
                <a:gd name="connsiteY25" fmla="*/ 1253315 h 1253315"/>
                <a:gd name="connsiteX26" fmla="*/ 207818 w 1541665"/>
                <a:gd name="connsiteY26" fmla="*/ 1200566 h 1253315"/>
                <a:gd name="connsiteX27" fmla="*/ 218098 w 1541665"/>
                <a:gd name="connsiteY27" fmla="*/ 1158073 h 1253315"/>
                <a:gd name="connsiteX28" fmla="*/ 240129 w 1541665"/>
                <a:gd name="connsiteY28" fmla="*/ 1117046 h 1253315"/>
                <a:gd name="connsiteX29" fmla="*/ 247472 w 1541665"/>
                <a:gd name="connsiteY29" fmla="*/ 1090671 h 1253315"/>
                <a:gd name="connsiteX30" fmla="*/ 247472 w 1541665"/>
                <a:gd name="connsiteY30" fmla="*/ 976804 h 1253315"/>
                <a:gd name="connsiteX31" fmla="*/ 247472 w 1541665"/>
                <a:gd name="connsiteY31" fmla="*/ 948522 h 1253315"/>
                <a:gd name="connsiteX32" fmla="*/ 199850 w 1541665"/>
                <a:gd name="connsiteY32" fmla="*/ 948522 h 1253315"/>
                <a:gd name="connsiteX33" fmla="*/ 0 w 1541665"/>
                <a:gd name="connsiteY33" fmla="*/ 948522 h 1253315"/>
                <a:gd name="connsiteX34" fmla="*/ 0 w 1541665"/>
                <a:gd name="connsiteY34" fmla="*/ 313644 h 1253315"/>
                <a:gd name="connsiteX35" fmla="*/ 274384 w 1541665"/>
                <a:gd name="connsiteY35" fmla="*/ 313644 h 1253315"/>
                <a:gd name="connsiteX36" fmla="*/ 295939 w 1541665"/>
                <a:gd name="connsiteY36" fmla="*/ 313644 h 1253315"/>
                <a:gd name="connsiteX37" fmla="*/ 376383 w 1541665"/>
                <a:gd name="connsiteY37" fmla="*/ 313644 h 1253315"/>
                <a:gd name="connsiteX38" fmla="*/ 978449 w 1541665"/>
                <a:gd name="connsiteY38" fmla="*/ 313644 h 1253315"/>
                <a:gd name="connsiteX39" fmla="*/ 1085762 w 1541665"/>
                <a:gd name="connsiteY39" fmla="*/ 313644 h 1253315"/>
                <a:gd name="connsiteX40" fmla="*/ 1085762 w 1541665"/>
                <a:gd name="connsiteY40" fmla="*/ 304515 h 1253315"/>
                <a:gd name="connsiteX41" fmla="*/ 1085762 w 1541665"/>
                <a:gd name="connsiteY41" fmla="*/ 162701 h 1253315"/>
                <a:gd name="connsiteX42" fmla="*/ 1078419 w 1541665"/>
                <a:gd name="connsiteY42" fmla="*/ 133386 h 1253315"/>
                <a:gd name="connsiteX43" fmla="*/ 1056389 w 1541665"/>
                <a:gd name="connsiteY43" fmla="*/ 95275 h 1253315"/>
                <a:gd name="connsiteX44" fmla="*/ 1046108 w 1541665"/>
                <a:gd name="connsiteY44" fmla="*/ 57165 h 1253315"/>
                <a:gd name="connsiteX45" fmla="*/ 1113667 w 1541665"/>
                <a:gd name="connsiteY45" fmla="*/ 0 h 12533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</a:cxnLst>
              <a:rect l="l" t="t" r="r" b="b"/>
              <a:pathLst>
                <a:path w="1541665" h="1253315">
                  <a:moveTo>
                    <a:pt x="1113667" y="0"/>
                  </a:moveTo>
                  <a:cubicBezTo>
                    <a:pt x="1147447" y="0"/>
                    <a:pt x="1176820" y="23452"/>
                    <a:pt x="1179758" y="52768"/>
                  </a:cubicBezTo>
                  <a:cubicBezTo>
                    <a:pt x="1181226" y="68891"/>
                    <a:pt x="1178289" y="83549"/>
                    <a:pt x="1168008" y="95275"/>
                  </a:cubicBezTo>
                  <a:cubicBezTo>
                    <a:pt x="1156259" y="111399"/>
                    <a:pt x="1151853" y="120194"/>
                    <a:pt x="1145978" y="136317"/>
                  </a:cubicBezTo>
                  <a:lnTo>
                    <a:pt x="1140103" y="162701"/>
                  </a:lnTo>
                  <a:cubicBezTo>
                    <a:pt x="1140103" y="162701"/>
                    <a:pt x="1140103" y="162701"/>
                    <a:pt x="1139119" y="288392"/>
                  </a:cubicBezTo>
                  <a:lnTo>
                    <a:pt x="1138922" y="313644"/>
                  </a:lnTo>
                  <a:lnTo>
                    <a:pt x="1147451" y="313644"/>
                  </a:lnTo>
                  <a:cubicBezTo>
                    <a:pt x="1266153" y="313644"/>
                    <a:pt x="1397134" y="313644"/>
                    <a:pt x="1541665" y="313644"/>
                  </a:cubicBezTo>
                  <a:cubicBezTo>
                    <a:pt x="1541665" y="313644"/>
                    <a:pt x="1541665" y="313644"/>
                    <a:pt x="1306968" y="406231"/>
                  </a:cubicBezTo>
                  <a:cubicBezTo>
                    <a:pt x="1306968" y="406231"/>
                    <a:pt x="1306968" y="406231"/>
                    <a:pt x="1292300" y="438562"/>
                  </a:cubicBezTo>
                  <a:cubicBezTo>
                    <a:pt x="1292300" y="438562"/>
                    <a:pt x="1292300" y="438562"/>
                    <a:pt x="1268830" y="512044"/>
                  </a:cubicBezTo>
                  <a:cubicBezTo>
                    <a:pt x="1268830" y="512044"/>
                    <a:pt x="1290833" y="586994"/>
                    <a:pt x="1301101" y="606100"/>
                  </a:cubicBezTo>
                  <a:cubicBezTo>
                    <a:pt x="1324571" y="654597"/>
                    <a:pt x="1251228" y="700156"/>
                    <a:pt x="1251228" y="700156"/>
                  </a:cubicBezTo>
                  <a:cubicBezTo>
                    <a:pt x="1251228" y="700156"/>
                    <a:pt x="1301101" y="723670"/>
                    <a:pt x="1276164" y="779515"/>
                  </a:cubicBezTo>
                  <a:cubicBezTo>
                    <a:pt x="1264430" y="803029"/>
                    <a:pt x="1195487" y="850057"/>
                    <a:pt x="1195487" y="850057"/>
                  </a:cubicBezTo>
                  <a:cubicBezTo>
                    <a:pt x="1195487" y="850057"/>
                    <a:pt x="1195487" y="850057"/>
                    <a:pt x="1194020" y="948522"/>
                  </a:cubicBezTo>
                  <a:cubicBezTo>
                    <a:pt x="1194020" y="948522"/>
                    <a:pt x="1194020" y="948522"/>
                    <a:pt x="1135346" y="948522"/>
                  </a:cubicBezTo>
                  <a:cubicBezTo>
                    <a:pt x="1135346" y="948522"/>
                    <a:pt x="1135346" y="948522"/>
                    <a:pt x="374753" y="948522"/>
                  </a:cubicBezTo>
                  <a:lnTo>
                    <a:pt x="300344" y="948522"/>
                  </a:lnTo>
                  <a:lnTo>
                    <a:pt x="300344" y="962197"/>
                  </a:lnTo>
                  <a:cubicBezTo>
                    <a:pt x="300344" y="987095"/>
                    <a:pt x="300344" y="1026932"/>
                    <a:pt x="300344" y="1090671"/>
                  </a:cubicBezTo>
                  <a:cubicBezTo>
                    <a:pt x="300344" y="1090671"/>
                    <a:pt x="300344" y="1090671"/>
                    <a:pt x="307688" y="1119976"/>
                  </a:cubicBezTo>
                  <a:cubicBezTo>
                    <a:pt x="313562" y="1134629"/>
                    <a:pt x="317968" y="1143420"/>
                    <a:pt x="329718" y="1158073"/>
                  </a:cubicBezTo>
                  <a:cubicBezTo>
                    <a:pt x="338530" y="1169795"/>
                    <a:pt x="341467" y="1181517"/>
                    <a:pt x="339999" y="1196170"/>
                  </a:cubicBezTo>
                  <a:cubicBezTo>
                    <a:pt x="339999" y="1228406"/>
                    <a:pt x="310625" y="1253315"/>
                    <a:pt x="273908" y="1253315"/>
                  </a:cubicBezTo>
                  <a:cubicBezTo>
                    <a:pt x="238660" y="1253315"/>
                    <a:pt x="209286" y="1229871"/>
                    <a:pt x="207818" y="1200566"/>
                  </a:cubicBezTo>
                  <a:cubicBezTo>
                    <a:pt x="204880" y="1182982"/>
                    <a:pt x="209286" y="1169795"/>
                    <a:pt x="218098" y="1158073"/>
                  </a:cubicBezTo>
                  <a:cubicBezTo>
                    <a:pt x="229848" y="1141955"/>
                    <a:pt x="234254" y="1133163"/>
                    <a:pt x="240129" y="1117046"/>
                  </a:cubicBezTo>
                  <a:lnTo>
                    <a:pt x="247472" y="1090671"/>
                  </a:lnTo>
                  <a:cubicBezTo>
                    <a:pt x="247472" y="1090671"/>
                    <a:pt x="247472" y="1090671"/>
                    <a:pt x="247472" y="976804"/>
                  </a:cubicBezTo>
                  <a:lnTo>
                    <a:pt x="247472" y="948522"/>
                  </a:lnTo>
                  <a:lnTo>
                    <a:pt x="199850" y="948522"/>
                  </a:lnTo>
                  <a:cubicBezTo>
                    <a:pt x="137484" y="948522"/>
                    <a:pt x="70959" y="948522"/>
                    <a:pt x="0" y="948522"/>
                  </a:cubicBezTo>
                  <a:cubicBezTo>
                    <a:pt x="0" y="948522"/>
                    <a:pt x="0" y="948522"/>
                    <a:pt x="0" y="313644"/>
                  </a:cubicBezTo>
                  <a:cubicBezTo>
                    <a:pt x="0" y="313644"/>
                    <a:pt x="0" y="313644"/>
                    <a:pt x="274384" y="313644"/>
                  </a:cubicBezTo>
                  <a:lnTo>
                    <a:pt x="295939" y="313644"/>
                  </a:lnTo>
                  <a:lnTo>
                    <a:pt x="376383" y="313644"/>
                  </a:lnTo>
                  <a:cubicBezTo>
                    <a:pt x="517527" y="313644"/>
                    <a:pt x="711599" y="313644"/>
                    <a:pt x="978449" y="313644"/>
                  </a:cubicBezTo>
                  <a:lnTo>
                    <a:pt x="1085762" y="313644"/>
                  </a:lnTo>
                  <a:lnTo>
                    <a:pt x="1085762" y="304515"/>
                  </a:lnTo>
                  <a:cubicBezTo>
                    <a:pt x="1085762" y="277032"/>
                    <a:pt x="1085762" y="233059"/>
                    <a:pt x="1085762" y="162701"/>
                  </a:cubicBezTo>
                  <a:cubicBezTo>
                    <a:pt x="1085762" y="162701"/>
                    <a:pt x="1085762" y="162701"/>
                    <a:pt x="1078419" y="133386"/>
                  </a:cubicBezTo>
                  <a:cubicBezTo>
                    <a:pt x="1072544" y="118728"/>
                    <a:pt x="1068138" y="109933"/>
                    <a:pt x="1056389" y="95275"/>
                  </a:cubicBezTo>
                  <a:cubicBezTo>
                    <a:pt x="1049045" y="83549"/>
                    <a:pt x="1044639" y="71823"/>
                    <a:pt x="1046108" y="57165"/>
                  </a:cubicBezTo>
                  <a:cubicBezTo>
                    <a:pt x="1046108" y="24918"/>
                    <a:pt x="1076950" y="0"/>
                    <a:pt x="1113667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5" name="Freeform 38"/>
            <p:cNvSpPr>
              <a:spLocks/>
            </p:cNvSpPr>
            <p:nvPr/>
          </p:nvSpPr>
          <p:spPr bwMode="auto">
            <a:xfrm>
              <a:off x="3295921" y="1646612"/>
              <a:ext cx="658907" cy="633614"/>
            </a:xfrm>
            <a:custGeom>
              <a:avLst/>
              <a:gdLst>
                <a:gd name="T0" fmla="*/ 449 w 449"/>
                <a:gd name="T1" fmla="*/ 0 h 432"/>
                <a:gd name="T2" fmla="*/ 159 w 449"/>
                <a:gd name="T3" fmla="*/ 0 h 432"/>
                <a:gd name="T4" fmla="*/ 99 w 449"/>
                <a:gd name="T5" fmla="*/ 103 h 432"/>
                <a:gd name="T6" fmla="*/ 0 w 449"/>
                <a:gd name="T7" fmla="*/ 432 h 432"/>
                <a:gd name="T8" fmla="*/ 271 w 449"/>
                <a:gd name="T9" fmla="*/ 432 h 432"/>
                <a:gd name="T10" fmla="*/ 271 w 449"/>
                <a:gd name="T11" fmla="*/ 391 h 432"/>
                <a:gd name="T12" fmla="*/ 268 w 449"/>
                <a:gd name="T13" fmla="*/ 378 h 432"/>
                <a:gd name="T14" fmla="*/ 255 w 449"/>
                <a:gd name="T15" fmla="*/ 355 h 432"/>
                <a:gd name="T16" fmla="*/ 244 w 449"/>
                <a:gd name="T17" fmla="*/ 316 h 432"/>
                <a:gd name="T18" fmla="*/ 245 w 449"/>
                <a:gd name="T19" fmla="*/ 315 h 432"/>
                <a:gd name="T20" fmla="*/ 245 w 449"/>
                <a:gd name="T21" fmla="*/ 314 h 432"/>
                <a:gd name="T22" fmla="*/ 245 w 449"/>
                <a:gd name="T23" fmla="*/ 314 h 432"/>
                <a:gd name="T24" fmla="*/ 311 w 449"/>
                <a:gd name="T25" fmla="*/ 261 h 432"/>
                <a:gd name="T26" fmla="*/ 379 w 449"/>
                <a:gd name="T27" fmla="*/ 319 h 432"/>
                <a:gd name="T28" fmla="*/ 378 w 449"/>
                <a:gd name="T29" fmla="*/ 319 h 432"/>
                <a:gd name="T30" fmla="*/ 368 w 449"/>
                <a:gd name="T31" fmla="*/ 355 h 432"/>
                <a:gd name="T32" fmla="*/ 356 w 449"/>
                <a:gd name="T33" fmla="*/ 376 h 432"/>
                <a:gd name="T34" fmla="*/ 352 w 449"/>
                <a:gd name="T35" fmla="*/ 391 h 432"/>
                <a:gd name="T36" fmla="*/ 352 w 449"/>
                <a:gd name="T37" fmla="*/ 391 h 432"/>
                <a:gd name="T38" fmla="*/ 352 w 449"/>
                <a:gd name="T39" fmla="*/ 432 h 432"/>
                <a:gd name="T40" fmla="*/ 449 w 449"/>
                <a:gd name="T41" fmla="*/ 432 h 432"/>
                <a:gd name="T42" fmla="*/ 449 w 449"/>
                <a:gd name="T43" fmla="*/ 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49" h="432">
                  <a:moveTo>
                    <a:pt x="449" y="0"/>
                  </a:moveTo>
                  <a:cubicBezTo>
                    <a:pt x="159" y="0"/>
                    <a:pt x="159" y="0"/>
                    <a:pt x="159" y="0"/>
                  </a:cubicBezTo>
                  <a:cubicBezTo>
                    <a:pt x="135" y="35"/>
                    <a:pt x="115" y="70"/>
                    <a:pt x="99" y="103"/>
                  </a:cubicBezTo>
                  <a:cubicBezTo>
                    <a:pt x="54" y="195"/>
                    <a:pt x="15" y="308"/>
                    <a:pt x="0" y="432"/>
                  </a:cubicBezTo>
                  <a:cubicBezTo>
                    <a:pt x="271" y="432"/>
                    <a:pt x="271" y="432"/>
                    <a:pt x="271" y="432"/>
                  </a:cubicBezTo>
                  <a:cubicBezTo>
                    <a:pt x="271" y="391"/>
                    <a:pt x="271" y="391"/>
                    <a:pt x="271" y="391"/>
                  </a:cubicBezTo>
                  <a:cubicBezTo>
                    <a:pt x="268" y="378"/>
                    <a:pt x="268" y="378"/>
                    <a:pt x="268" y="378"/>
                  </a:cubicBezTo>
                  <a:cubicBezTo>
                    <a:pt x="264" y="369"/>
                    <a:pt x="262" y="365"/>
                    <a:pt x="255" y="355"/>
                  </a:cubicBezTo>
                  <a:cubicBezTo>
                    <a:pt x="246" y="344"/>
                    <a:pt x="243" y="331"/>
                    <a:pt x="244" y="316"/>
                  </a:cubicBezTo>
                  <a:cubicBezTo>
                    <a:pt x="244" y="316"/>
                    <a:pt x="245" y="315"/>
                    <a:pt x="245" y="315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5" y="314"/>
                    <a:pt x="245" y="314"/>
                    <a:pt x="245" y="314"/>
                  </a:cubicBezTo>
                  <a:cubicBezTo>
                    <a:pt x="247" y="284"/>
                    <a:pt x="276" y="261"/>
                    <a:pt x="311" y="261"/>
                  </a:cubicBezTo>
                  <a:cubicBezTo>
                    <a:pt x="348" y="261"/>
                    <a:pt x="379" y="287"/>
                    <a:pt x="379" y="319"/>
                  </a:cubicBezTo>
                  <a:cubicBezTo>
                    <a:pt x="378" y="319"/>
                    <a:pt x="378" y="319"/>
                    <a:pt x="378" y="319"/>
                  </a:cubicBezTo>
                  <a:cubicBezTo>
                    <a:pt x="379" y="332"/>
                    <a:pt x="376" y="344"/>
                    <a:pt x="368" y="355"/>
                  </a:cubicBezTo>
                  <a:cubicBezTo>
                    <a:pt x="361" y="364"/>
                    <a:pt x="359" y="368"/>
                    <a:pt x="356" y="376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391"/>
                    <a:pt x="352" y="391"/>
                    <a:pt x="352" y="391"/>
                  </a:cubicBezTo>
                  <a:cubicBezTo>
                    <a:pt x="352" y="432"/>
                    <a:pt x="352" y="432"/>
                    <a:pt x="352" y="432"/>
                  </a:cubicBezTo>
                  <a:cubicBezTo>
                    <a:pt x="449" y="432"/>
                    <a:pt x="449" y="432"/>
                    <a:pt x="449" y="432"/>
                  </a:cubicBezTo>
                  <a:lnTo>
                    <a:pt x="449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4063592" y="1312731"/>
              <a:ext cx="1054757" cy="967494"/>
            </a:xfrm>
            <a:custGeom>
              <a:avLst/>
              <a:gdLst>
                <a:gd name="connsiteX0" fmla="*/ 0 w 1054757"/>
                <a:gd name="connsiteY0" fmla="*/ 333881 h 967494"/>
                <a:gd name="connsiteX1" fmla="*/ 2060 w 1054757"/>
                <a:gd name="connsiteY1" fmla="*/ 333881 h 967494"/>
                <a:gd name="connsiteX2" fmla="*/ 16481 w 1054757"/>
                <a:gd name="connsiteY2" fmla="*/ 333881 h 967494"/>
                <a:gd name="connsiteX3" fmla="*/ 55622 w 1054757"/>
                <a:gd name="connsiteY3" fmla="*/ 333881 h 967494"/>
                <a:gd name="connsiteX4" fmla="*/ 131845 w 1054757"/>
                <a:gd name="connsiteY4" fmla="*/ 333881 h 967494"/>
                <a:gd name="connsiteX5" fmla="*/ 187724 w 1054757"/>
                <a:gd name="connsiteY5" fmla="*/ 333881 h 967494"/>
                <a:gd name="connsiteX6" fmla="*/ 257509 w 1054757"/>
                <a:gd name="connsiteY6" fmla="*/ 333881 h 967494"/>
                <a:gd name="connsiteX7" fmla="*/ 342745 w 1054757"/>
                <a:gd name="connsiteY7" fmla="*/ 333881 h 967494"/>
                <a:gd name="connsiteX8" fmla="*/ 444976 w 1054757"/>
                <a:gd name="connsiteY8" fmla="*/ 333881 h 967494"/>
                <a:gd name="connsiteX9" fmla="*/ 565747 w 1054757"/>
                <a:gd name="connsiteY9" fmla="*/ 333881 h 967494"/>
                <a:gd name="connsiteX10" fmla="*/ 706605 w 1054757"/>
                <a:gd name="connsiteY10" fmla="*/ 333881 h 967494"/>
                <a:gd name="connsiteX11" fmla="*/ 869093 w 1054757"/>
                <a:gd name="connsiteY11" fmla="*/ 333881 h 967494"/>
                <a:gd name="connsiteX12" fmla="*/ 902994 w 1054757"/>
                <a:gd name="connsiteY12" fmla="*/ 333881 h 967494"/>
                <a:gd name="connsiteX13" fmla="*/ 1054757 w 1054757"/>
                <a:gd name="connsiteY13" fmla="*/ 333881 h 967494"/>
                <a:gd name="connsiteX14" fmla="*/ 1054757 w 1054757"/>
                <a:gd name="connsiteY14" fmla="*/ 967494 h 967494"/>
                <a:gd name="connsiteX15" fmla="*/ 934465 w 1054757"/>
                <a:gd name="connsiteY15" fmla="*/ 967494 h 967494"/>
                <a:gd name="connsiteX16" fmla="*/ 934465 w 1054757"/>
                <a:gd name="connsiteY16" fmla="*/ 905893 h 967494"/>
                <a:gd name="connsiteX17" fmla="*/ 935932 w 1054757"/>
                <a:gd name="connsiteY17" fmla="*/ 905893 h 967494"/>
                <a:gd name="connsiteX18" fmla="*/ 940333 w 1054757"/>
                <a:gd name="connsiteY18" fmla="*/ 883892 h 967494"/>
                <a:gd name="connsiteX19" fmla="*/ 957937 w 1054757"/>
                <a:gd name="connsiteY19" fmla="*/ 853092 h 967494"/>
                <a:gd name="connsiteX20" fmla="*/ 974073 w 1054757"/>
                <a:gd name="connsiteY20" fmla="*/ 800291 h 967494"/>
                <a:gd name="connsiteX21" fmla="*/ 875786 w 1054757"/>
                <a:gd name="connsiteY21" fmla="*/ 715222 h 967494"/>
                <a:gd name="connsiteX22" fmla="*/ 777498 w 1054757"/>
                <a:gd name="connsiteY22" fmla="*/ 792957 h 967494"/>
                <a:gd name="connsiteX23" fmla="*/ 777498 w 1054757"/>
                <a:gd name="connsiteY23" fmla="*/ 794424 h 967494"/>
                <a:gd name="connsiteX24" fmla="*/ 777498 w 1054757"/>
                <a:gd name="connsiteY24" fmla="*/ 795891 h 967494"/>
                <a:gd name="connsiteX25" fmla="*/ 793635 w 1054757"/>
                <a:gd name="connsiteY25" fmla="*/ 853092 h 967494"/>
                <a:gd name="connsiteX26" fmla="*/ 811239 w 1054757"/>
                <a:gd name="connsiteY26" fmla="*/ 886826 h 967494"/>
                <a:gd name="connsiteX27" fmla="*/ 817107 w 1054757"/>
                <a:gd name="connsiteY27" fmla="*/ 905893 h 967494"/>
                <a:gd name="connsiteX28" fmla="*/ 817107 w 1054757"/>
                <a:gd name="connsiteY28" fmla="*/ 967494 h 967494"/>
                <a:gd name="connsiteX29" fmla="*/ 551587 w 1054757"/>
                <a:gd name="connsiteY29" fmla="*/ 967494 h 967494"/>
                <a:gd name="connsiteX30" fmla="*/ 547614 w 1054757"/>
                <a:gd name="connsiteY30" fmla="*/ 967494 h 967494"/>
                <a:gd name="connsiteX31" fmla="*/ 472390 w 1054757"/>
                <a:gd name="connsiteY31" fmla="*/ 967494 h 967494"/>
                <a:gd name="connsiteX32" fmla="*/ 378830 w 1054757"/>
                <a:gd name="connsiteY32" fmla="*/ 967494 h 967494"/>
                <a:gd name="connsiteX33" fmla="*/ 269709 w 1054757"/>
                <a:gd name="connsiteY33" fmla="*/ 967494 h 967494"/>
                <a:gd name="connsiteX34" fmla="*/ 143832 w 1054757"/>
                <a:gd name="connsiteY34" fmla="*/ 967494 h 967494"/>
                <a:gd name="connsiteX35" fmla="*/ 0 w 1054757"/>
                <a:gd name="connsiteY35" fmla="*/ 967494 h 967494"/>
                <a:gd name="connsiteX36" fmla="*/ 0 w 1054757"/>
                <a:gd name="connsiteY36" fmla="*/ 966257 h 967494"/>
                <a:gd name="connsiteX37" fmla="*/ 0 w 1054757"/>
                <a:gd name="connsiteY37" fmla="*/ 957594 h 967494"/>
                <a:gd name="connsiteX38" fmla="*/ 0 w 1054757"/>
                <a:gd name="connsiteY38" fmla="*/ 934081 h 967494"/>
                <a:gd name="connsiteX39" fmla="*/ 0 w 1054757"/>
                <a:gd name="connsiteY39" fmla="*/ 888292 h 967494"/>
                <a:gd name="connsiteX40" fmla="*/ 0 w 1054757"/>
                <a:gd name="connsiteY40" fmla="*/ 854725 h 967494"/>
                <a:gd name="connsiteX41" fmla="*/ 0 w 1054757"/>
                <a:gd name="connsiteY41" fmla="*/ 812803 h 967494"/>
                <a:gd name="connsiteX42" fmla="*/ 0 w 1054757"/>
                <a:gd name="connsiteY42" fmla="*/ 761601 h 967494"/>
                <a:gd name="connsiteX43" fmla="*/ 0 w 1054757"/>
                <a:gd name="connsiteY43" fmla="*/ 700189 h 967494"/>
                <a:gd name="connsiteX44" fmla="*/ 0 w 1054757"/>
                <a:gd name="connsiteY44" fmla="*/ 627639 h 967494"/>
                <a:gd name="connsiteX45" fmla="*/ 0 w 1054757"/>
                <a:gd name="connsiteY45" fmla="*/ 543023 h 967494"/>
                <a:gd name="connsiteX46" fmla="*/ 0 w 1054757"/>
                <a:gd name="connsiteY46" fmla="*/ 445413 h 967494"/>
                <a:gd name="connsiteX47" fmla="*/ 944096 w 1054757"/>
                <a:gd name="connsiteY47" fmla="*/ 0 h 967494"/>
                <a:gd name="connsiteX48" fmla="*/ 1010286 w 1054757"/>
                <a:gd name="connsiteY48" fmla="*/ 54421 h 967494"/>
                <a:gd name="connsiteX49" fmla="*/ 999990 w 1054757"/>
                <a:gd name="connsiteY49" fmla="*/ 97075 h 967494"/>
                <a:gd name="connsiteX50" fmla="*/ 976456 w 1054757"/>
                <a:gd name="connsiteY50" fmla="*/ 138259 h 967494"/>
                <a:gd name="connsiteX51" fmla="*/ 977926 w 1054757"/>
                <a:gd name="connsiteY51" fmla="*/ 138259 h 967494"/>
                <a:gd name="connsiteX52" fmla="*/ 970572 w 1054757"/>
                <a:gd name="connsiteY52" fmla="*/ 163263 h 967494"/>
                <a:gd name="connsiteX53" fmla="*/ 970572 w 1054757"/>
                <a:gd name="connsiteY53" fmla="*/ 333880 h 967494"/>
                <a:gd name="connsiteX54" fmla="*/ 917620 w 1054757"/>
                <a:gd name="connsiteY54" fmla="*/ 333880 h 967494"/>
                <a:gd name="connsiteX55" fmla="*/ 916149 w 1054757"/>
                <a:gd name="connsiteY55" fmla="*/ 163263 h 967494"/>
                <a:gd name="connsiteX56" fmla="*/ 908794 w 1054757"/>
                <a:gd name="connsiteY56" fmla="*/ 135317 h 967494"/>
                <a:gd name="connsiteX57" fmla="*/ 888201 w 1054757"/>
                <a:gd name="connsiteY57" fmla="*/ 97075 h 967494"/>
                <a:gd name="connsiteX58" fmla="*/ 876434 w 1054757"/>
                <a:gd name="connsiteY58" fmla="*/ 57363 h 967494"/>
                <a:gd name="connsiteX59" fmla="*/ 944096 w 1054757"/>
                <a:gd name="connsiteY59" fmla="*/ 0 h 9674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054757" h="967494">
                  <a:moveTo>
                    <a:pt x="0" y="333881"/>
                  </a:moveTo>
                  <a:lnTo>
                    <a:pt x="2060" y="333881"/>
                  </a:lnTo>
                  <a:lnTo>
                    <a:pt x="16481" y="333881"/>
                  </a:lnTo>
                  <a:lnTo>
                    <a:pt x="55622" y="333881"/>
                  </a:lnTo>
                  <a:lnTo>
                    <a:pt x="131845" y="333881"/>
                  </a:lnTo>
                  <a:lnTo>
                    <a:pt x="187724" y="333881"/>
                  </a:lnTo>
                  <a:lnTo>
                    <a:pt x="257509" y="333881"/>
                  </a:lnTo>
                  <a:lnTo>
                    <a:pt x="342745" y="333881"/>
                  </a:lnTo>
                  <a:lnTo>
                    <a:pt x="444976" y="333881"/>
                  </a:lnTo>
                  <a:lnTo>
                    <a:pt x="565747" y="333881"/>
                  </a:lnTo>
                  <a:lnTo>
                    <a:pt x="706605" y="333881"/>
                  </a:lnTo>
                  <a:lnTo>
                    <a:pt x="869093" y="333881"/>
                  </a:lnTo>
                  <a:lnTo>
                    <a:pt x="902994" y="333881"/>
                  </a:lnTo>
                  <a:lnTo>
                    <a:pt x="1054757" y="333881"/>
                  </a:lnTo>
                  <a:cubicBezTo>
                    <a:pt x="1054757" y="333881"/>
                    <a:pt x="1054757" y="333881"/>
                    <a:pt x="1054757" y="967494"/>
                  </a:cubicBezTo>
                  <a:cubicBezTo>
                    <a:pt x="1054757" y="967494"/>
                    <a:pt x="1054757" y="967494"/>
                    <a:pt x="934465" y="967494"/>
                  </a:cubicBezTo>
                  <a:cubicBezTo>
                    <a:pt x="934465" y="967494"/>
                    <a:pt x="934465" y="967494"/>
                    <a:pt x="934465" y="905893"/>
                  </a:cubicBezTo>
                  <a:cubicBezTo>
                    <a:pt x="934465" y="905893"/>
                    <a:pt x="934465" y="905893"/>
                    <a:pt x="935932" y="905893"/>
                  </a:cubicBezTo>
                  <a:cubicBezTo>
                    <a:pt x="935932" y="905893"/>
                    <a:pt x="935932" y="905893"/>
                    <a:pt x="940333" y="883892"/>
                  </a:cubicBezTo>
                  <a:cubicBezTo>
                    <a:pt x="944734" y="872159"/>
                    <a:pt x="949135" y="866292"/>
                    <a:pt x="957937" y="853092"/>
                  </a:cubicBezTo>
                  <a:cubicBezTo>
                    <a:pt x="969673" y="836958"/>
                    <a:pt x="975540" y="819358"/>
                    <a:pt x="974073" y="800291"/>
                  </a:cubicBezTo>
                  <a:cubicBezTo>
                    <a:pt x="974073" y="753356"/>
                    <a:pt x="930064" y="715222"/>
                    <a:pt x="875786" y="715222"/>
                  </a:cubicBezTo>
                  <a:cubicBezTo>
                    <a:pt x="824442" y="715222"/>
                    <a:pt x="781899" y="748956"/>
                    <a:pt x="777498" y="792957"/>
                  </a:cubicBezTo>
                  <a:cubicBezTo>
                    <a:pt x="777498" y="792957"/>
                    <a:pt x="777498" y="792957"/>
                    <a:pt x="777498" y="794424"/>
                  </a:cubicBezTo>
                  <a:cubicBezTo>
                    <a:pt x="777498" y="794424"/>
                    <a:pt x="777498" y="795891"/>
                    <a:pt x="777498" y="795891"/>
                  </a:cubicBezTo>
                  <a:cubicBezTo>
                    <a:pt x="776031" y="817891"/>
                    <a:pt x="780432" y="836958"/>
                    <a:pt x="793635" y="853092"/>
                  </a:cubicBezTo>
                  <a:cubicBezTo>
                    <a:pt x="803904" y="866292"/>
                    <a:pt x="806838" y="873626"/>
                    <a:pt x="811239" y="886826"/>
                  </a:cubicBezTo>
                  <a:cubicBezTo>
                    <a:pt x="811239" y="886826"/>
                    <a:pt x="811239" y="886826"/>
                    <a:pt x="817107" y="905893"/>
                  </a:cubicBezTo>
                  <a:cubicBezTo>
                    <a:pt x="817107" y="905893"/>
                    <a:pt x="817107" y="905893"/>
                    <a:pt x="817107" y="967494"/>
                  </a:cubicBezTo>
                  <a:cubicBezTo>
                    <a:pt x="817107" y="967494"/>
                    <a:pt x="817107" y="967494"/>
                    <a:pt x="551587" y="967494"/>
                  </a:cubicBezTo>
                  <a:lnTo>
                    <a:pt x="547614" y="967494"/>
                  </a:lnTo>
                  <a:lnTo>
                    <a:pt x="472390" y="967494"/>
                  </a:lnTo>
                  <a:lnTo>
                    <a:pt x="378830" y="967494"/>
                  </a:lnTo>
                  <a:lnTo>
                    <a:pt x="269709" y="967494"/>
                  </a:lnTo>
                  <a:lnTo>
                    <a:pt x="143832" y="967494"/>
                  </a:lnTo>
                  <a:lnTo>
                    <a:pt x="0" y="967494"/>
                  </a:lnTo>
                  <a:lnTo>
                    <a:pt x="0" y="966257"/>
                  </a:lnTo>
                  <a:lnTo>
                    <a:pt x="0" y="957594"/>
                  </a:lnTo>
                  <a:lnTo>
                    <a:pt x="0" y="934081"/>
                  </a:lnTo>
                  <a:lnTo>
                    <a:pt x="0" y="888292"/>
                  </a:lnTo>
                  <a:lnTo>
                    <a:pt x="0" y="854725"/>
                  </a:lnTo>
                  <a:lnTo>
                    <a:pt x="0" y="812803"/>
                  </a:lnTo>
                  <a:lnTo>
                    <a:pt x="0" y="761601"/>
                  </a:lnTo>
                  <a:lnTo>
                    <a:pt x="0" y="700189"/>
                  </a:lnTo>
                  <a:lnTo>
                    <a:pt x="0" y="627639"/>
                  </a:lnTo>
                  <a:lnTo>
                    <a:pt x="0" y="543023"/>
                  </a:lnTo>
                  <a:lnTo>
                    <a:pt x="0" y="445413"/>
                  </a:lnTo>
                  <a:close/>
                  <a:moveTo>
                    <a:pt x="944096" y="0"/>
                  </a:moveTo>
                  <a:cubicBezTo>
                    <a:pt x="979397" y="0"/>
                    <a:pt x="1007345" y="23533"/>
                    <a:pt x="1010286" y="54421"/>
                  </a:cubicBezTo>
                  <a:cubicBezTo>
                    <a:pt x="1011757" y="70600"/>
                    <a:pt x="1008815" y="83838"/>
                    <a:pt x="999990" y="97075"/>
                  </a:cubicBezTo>
                  <a:cubicBezTo>
                    <a:pt x="988223" y="111784"/>
                    <a:pt x="983810" y="120609"/>
                    <a:pt x="976456" y="138259"/>
                  </a:cubicBezTo>
                  <a:cubicBezTo>
                    <a:pt x="976456" y="138259"/>
                    <a:pt x="976456" y="138259"/>
                    <a:pt x="977926" y="138259"/>
                  </a:cubicBezTo>
                  <a:lnTo>
                    <a:pt x="970572" y="163263"/>
                  </a:lnTo>
                  <a:cubicBezTo>
                    <a:pt x="970572" y="163263"/>
                    <a:pt x="970572" y="163263"/>
                    <a:pt x="970572" y="333880"/>
                  </a:cubicBezTo>
                  <a:cubicBezTo>
                    <a:pt x="970572" y="333880"/>
                    <a:pt x="970572" y="333880"/>
                    <a:pt x="917620" y="333880"/>
                  </a:cubicBezTo>
                  <a:cubicBezTo>
                    <a:pt x="917620" y="333880"/>
                    <a:pt x="917620" y="333880"/>
                    <a:pt x="916149" y="163263"/>
                  </a:cubicBezTo>
                  <a:cubicBezTo>
                    <a:pt x="916149" y="163263"/>
                    <a:pt x="916149" y="163263"/>
                    <a:pt x="908794" y="135317"/>
                  </a:cubicBezTo>
                  <a:cubicBezTo>
                    <a:pt x="902910" y="119138"/>
                    <a:pt x="898498" y="111784"/>
                    <a:pt x="888201" y="97075"/>
                  </a:cubicBezTo>
                  <a:cubicBezTo>
                    <a:pt x="879376" y="85308"/>
                    <a:pt x="876434" y="72071"/>
                    <a:pt x="876434" y="57363"/>
                  </a:cubicBezTo>
                  <a:cubicBezTo>
                    <a:pt x="876434" y="26475"/>
                    <a:pt x="907323" y="0"/>
                    <a:pt x="944096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3285725" y="2056374"/>
              <a:ext cx="669102" cy="1259638"/>
            </a:xfrm>
            <a:custGeom>
              <a:avLst/>
              <a:gdLst>
                <a:gd name="connsiteX0" fmla="*/ 466016 w 669102"/>
                <a:gd name="connsiteY0" fmla="*/ 0 h 1259638"/>
                <a:gd name="connsiteX1" fmla="*/ 533575 w 669102"/>
                <a:gd name="connsiteY1" fmla="*/ 52814 h 1259638"/>
                <a:gd name="connsiteX2" fmla="*/ 532107 w 669102"/>
                <a:gd name="connsiteY2" fmla="*/ 52814 h 1259638"/>
                <a:gd name="connsiteX3" fmla="*/ 521826 w 669102"/>
                <a:gd name="connsiteY3" fmla="*/ 95358 h 1259638"/>
                <a:gd name="connsiteX4" fmla="*/ 499796 w 669102"/>
                <a:gd name="connsiteY4" fmla="*/ 136436 h 1259638"/>
                <a:gd name="connsiteX5" fmla="*/ 493921 w 669102"/>
                <a:gd name="connsiteY5" fmla="*/ 162843 h 1259638"/>
                <a:gd name="connsiteX6" fmla="*/ 492452 w 669102"/>
                <a:gd name="connsiteY6" fmla="*/ 330086 h 1259638"/>
                <a:gd name="connsiteX7" fmla="*/ 551551 w 669102"/>
                <a:gd name="connsiteY7" fmla="*/ 330086 h 1259638"/>
                <a:gd name="connsiteX8" fmla="*/ 669102 w 669102"/>
                <a:gd name="connsiteY8" fmla="*/ 330086 h 1259638"/>
                <a:gd name="connsiteX9" fmla="*/ 669102 w 669102"/>
                <a:gd name="connsiteY9" fmla="*/ 966229 h 1259638"/>
                <a:gd name="connsiteX10" fmla="*/ 573757 w 669102"/>
                <a:gd name="connsiteY10" fmla="*/ 966229 h 1259638"/>
                <a:gd name="connsiteX11" fmla="*/ 567273 w 669102"/>
                <a:gd name="connsiteY11" fmla="*/ 966229 h 1259638"/>
                <a:gd name="connsiteX12" fmla="*/ 567273 w 669102"/>
                <a:gd name="connsiteY12" fmla="*/ 1002174 h 1259638"/>
                <a:gd name="connsiteX13" fmla="*/ 567273 w 669102"/>
                <a:gd name="connsiteY13" fmla="*/ 1096493 h 1259638"/>
                <a:gd name="connsiteX14" fmla="*/ 574617 w 669102"/>
                <a:gd name="connsiteY14" fmla="*/ 1125888 h 1259638"/>
                <a:gd name="connsiteX15" fmla="*/ 596647 w 669102"/>
                <a:gd name="connsiteY15" fmla="*/ 1164102 h 1259638"/>
                <a:gd name="connsiteX16" fmla="*/ 606927 w 669102"/>
                <a:gd name="connsiteY16" fmla="*/ 1202317 h 1259638"/>
                <a:gd name="connsiteX17" fmla="*/ 539368 w 669102"/>
                <a:gd name="connsiteY17" fmla="*/ 1259638 h 1259638"/>
                <a:gd name="connsiteX18" fmla="*/ 473278 w 669102"/>
                <a:gd name="connsiteY18" fmla="*/ 1206726 h 1259638"/>
                <a:gd name="connsiteX19" fmla="*/ 485027 w 669102"/>
                <a:gd name="connsiteY19" fmla="*/ 1164102 h 1259638"/>
                <a:gd name="connsiteX20" fmla="*/ 507057 w 669102"/>
                <a:gd name="connsiteY20" fmla="*/ 1122949 h 1259638"/>
                <a:gd name="connsiteX21" fmla="*/ 512932 w 669102"/>
                <a:gd name="connsiteY21" fmla="*/ 1096493 h 1259638"/>
                <a:gd name="connsiteX22" fmla="*/ 512932 w 669102"/>
                <a:gd name="connsiteY22" fmla="*/ 987198 h 1259638"/>
                <a:gd name="connsiteX23" fmla="*/ 512932 w 669102"/>
                <a:gd name="connsiteY23" fmla="*/ 966229 h 1259638"/>
                <a:gd name="connsiteX24" fmla="*/ 495022 w 669102"/>
                <a:gd name="connsiteY24" fmla="*/ 966229 h 1259638"/>
                <a:gd name="connsiteX25" fmla="*/ 133389 w 669102"/>
                <a:gd name="connsiteY25" fmla="*/ 966229 h 1259638"/>
                <a:gd name="connsiteX26" fmla="*/ 1295 w 669102"/>
                <a:gd name="connsiteY26" fmla="*/ 330086 h 1259638"/>
                <a:gd name="connsiteX27" fmla="*/ 359491 w 669102"/>
                <a:gd name="connsiteY27" fmla="*/ 330086 h 1259638"/>
                <a:gd name="connsiteX28" fmla="*/ 439580 w 669102"/>
                <a:gd name="connsiteY28" fmla="*/ 330086 h 1259638"/>
                <a:gd name="connsiteX29" fmla="*/ 439580 w 669102"/>
                <a:gd name="connsiteY29" fmla="*/ 162843 h 1259638"/>
                <a:gd name="connsiteX30" fmla="*/ 432237 w 669102"/>
                <a:gd name="connsiteY30" fmla="*/ 133502 h 1259638"/>
                <a:gd name="connsiteX31" fmla="*/ 410207 w 669102"/>
                <a:gd name="connsiteY31" fmla="*/ 95358 h 1259638"/>
                <a:gd name="connsiteX32" fmla="*/ 399926 w 669102"/>
                <a:gd name="connsiteY32" fmla="*/ 57215 h 1259638"/>
                <a:gd name="connsiteX33" fmla="*/ 466016 w 669102"/>
                <a:gd name="connsiteY33" fmla="*/ 0 h 12596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9102" h="1259638">
                  <a:moveTo>
                    <a:pt x="466016" y="0"/>
                  </a:moveTo>
                  <a:cubicBezTo>
                    <a:pt x="501265" y="0"/>
                    <a:pt x="530638" y="23473"/>
                    <a:pt x="533575" y="52814"/>
                  </a:cubicBezTo>
                  <a:cubicBezTo>
                    <a:pt x="533575" y="52814"/>
                    <a:pt x="533575" y="52814"/>
                    <a:pt x="532107" y="52814"/>
                  </a:cubicBezTo>
                  <a:cubicBezTo>
                    <a:pt x="535044" y="68951"/>
                    <a:pt x="532107" y="83622"/>
                    <a:pt x="521826" y="95358"/>
                  </a:cubicBezTo>
                  <a:cubicBezTo>
                    <a:pt x="510077" y="111496"/>
                    <a:pt x="505671" y="120298"/>
                    <a:pt x="499796" y="136436"/>
                  </a:cubicBezTo>
                  <a:lnTo>
                    <a:pt x="493921" y="162843"/>
                  </a:lnTo>
                  <a:cubicBezTo>
                    <a:pt x="493921" y="162843"/>
                    <a:pt x="493921" y="162843"/>
                    <a:pt x="492452" y="330086"/>
                  </a:cubicBezTo>
                  <a:lnTo>
                    <a:pt x="551551" y="330086"/>
                  </a:lnTo>
                  <a:cubicBezTo>
                    <a:pt x="588235" y="330086"/>
                    <a:pt x="627364" y="330086"/>
                    <a:pt x="669102" y="330086"/>
                  </a:cubicBezTo>
                  <a:lnTo>
                    <a:pt x="669102" y="966229"/>
                  </a:lnTo>
                  <a:cubicBezTo>
                    <a:pt x="669102" y="966229"/>
                    <a:pt x="669102" y="966229"/>
                    <a:pt x="573757" y="966229"/>
                  </a:cubicBezTo>
                  <a:lnTo>
                    <a:pt x="567273" y="966229"/>
                  </a:lnTo>
                  <a:lnTo>
                    <a:pt x="567273" y="1002174"/>
                  </a:lnTo>
                  <a:cubicBezTo>
                    <a:pt x="567273" y="1025116"/>
                    <a:pt x="567273" y="1055706"/>
                    <a:pt x="567273" y="1096493"/>
                  </a:cubicBezTo>
                  <a:cubicBezTo>
                    <a:pt x="567273" y="1096493"/>
                    <a:pt x="567273" y="1096493"/>
                    <a:pt x="574617" y="1125888"/>
                  </a:cubicBezTo>
                  <a:cubicBezTo>
                    <a:pt x="580491" y="1140586"/>
                    <a:pt x="584897" y="1149405"/>
                    <a:pt x="596647" y="1164102"/>
                  </a:cubicBezTo>
                  <a:cubicBezTo>
                    <a:pt x="603990" y="1175861"/>
                    <a:pt x="608396" y="1187619"/>
                    <a:pt x="606927" y="1202317"/>
                  </a:cubicBezTo>
                  <a:cubicBezTo>
                    <a:pt x="606927" y="1234652"/>
                    <a:pt x="576085" y="1259638"/>
                    <a:pt x="539368" y="1259638"/>
                  </a:cubicBezTo>
                  <a:cubicBezTo>
                    <a:pt x="505589" y="1259638"/>
                    <a:pt x="476215" y="1236122"/>
                    <a:pt x="473278" y="1206726"/>
                  </a:cubicBezTo>
                  <a:cubicBezTo>
                    <a:pt x="471809" y="1190559"/>
                    <a:pt x="474746" y="1177330"/>
                    <a:pt x="485027" y="1164102"/>
                  </a:cubicBezTo>
                  <a:cubicBezTo>
                    <a:pt x="496777" y="1147935"/>
                    <a:pt x="501183" y="1140586"/>
                    <a:pt x="507057" y="1122949"/>
                  </a:cubicBezTo>
                  <a:lnTo>
                    <a:pt x="512932" y="1096493"/>
                  </a:lnTo>
                  <a:cubicBezTo>
                    <a:pt x="512932" y="1096493"/>
                    <a:pt x="512932" y="1096493"/>
                    <a:pt x="512932" y="987198"/>
                  </a:cubicBezTo>
                  <a:lnTo>
                    <a:pt x="512932" y="966229"/>
                  </a:lnTo>
                  <a:lnTo>
                    <a:pt x="495022" y="966229"/>
                  </a:lnTo>
                  <a:cubicBezTo>
                    <a:pt x="415894" y="966229"/>
                    <a:pt x="300799" y="966229"/>
                    <a:pt x="133389" y="966229"/>
                  </a:cubicBezTo>
                  <a:cubicBezTo>
                    <a:pt x="27714" y="745856"/>
                    <a:pt x="-7511" y="529891"/>
                    <a:pt x="1295" y="330086"/>
                  </a:cubicBezTo>
                  <a:cubicBezTo>
                    <a:pt x="1295" y="330086"/>
                    <a:pt x="1295" y="330086"/>
                    <a:pt x="359491" y="330086"/>
                  </a:cubicBezTo>
                  <a:lnTo>
                    <a:pt x="439580" y="330086"/>
                  </a:lnTo>
                  <a:cubicBezTo>
                    <a:pt x="439580" y="330086"/>
                    <a:pt x="439580" y="330086"/>
                    <a:pt x="439580" y="162843"/>
                  </a:cubicBezTo>
                  <a:cubicBezTo>
                    <a:pt x="439580" y="162843"/>
                    <a:pt x="439580" y="162843"/>
                    <a:pt x="432237" y="133502"/>
                  </a:cubicBezTo>
                  <a:cubicBezTo>
                    <a:pt x="426362" y="118831"/>
                    <a:pt x="421956" y="110029"/>
                    <a:pt x="410207" y="95358"/>
                  </a:cubicBezTo>
                  <a:cubicBezTo>
                    <a:pt x="402863" y="83622"/>
                    <a:pt x="398457" y="71886"/>
                    <a:pt x="399926" y="57215"/>
                  </a:cubicBezTo>
                  <a:cubicBezTo>
                    <a:pt x="399926" y="24940"/>
                    <a:pt x="429299" y="0"/>
                    <a:pt x="466016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31402" tIns="15701" rIns="31402" bIns="15701" numCol="1" anchor="t" anchorCtr="0" compatLnSpc="1">
              <a:prstTxWarp prst="textNoShape">
                <a:avLst/>
              </a:prstTxWarp>
              <a:noAutofit/>
            </a:bodyPr>
            <a:lstStyle/>
            <a:p>
              <a:pPr>
                <a:lnSpc>
                  <a:spcPct val="120000"/>
                </a:lnSpc>
              </a:pPr>
              <a:endParaRPr lang="en-US" sz="1374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3" name="Text Placeholder 7"/>
          <p:cNvSpPr txBox="1">
            <a:spLocks/>
          </p:cNvSpPr>
          <p:nvPr/>
        </p:nvSpPr>
        <p:spPr>
          <a:xfrm>
            <a:off x="6082462" y="3209691"/>
            <a:ext cx="1446080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6082462" y="3625409"/>
            <a:ext cx="1884212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1"/>
          <p:cNvSpPr>
            <a:spLocks noChangeAspect="1"/>
          </p:cNvSpPr>
          <p:nvPr/>
        </p:nvSpPr>
        <p:spPr>
          <a:xfrm>
            <a:off x="5320700" y="3407842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5383506" y="3491446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37" name="Text Placeholder 7"/>
          <p:cNvSpPr txBox="1">
            <a:spLocks/>
          </p:cNvSpPr>
          <p:nvPr/>
        </p:nvSpPr>
        <p:spPr>
          <a:xfrm>
            <a:off x="9121186" y="3194795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 Placeholder 2"/>
          <p:cNvSpPr txBox="1">
            <a:spLocks/>
          </p:cNvSpPr>
          <p:nvPr/>
        </p:nvSpPr>
        <p:spPr>
          <a:xfrm>
            <a:off x="9121186" y="3610516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ounded Rectangle 23"/>
          <p:cNvSpPr>
            <a:spLocks noChangeAspect="1"/>
          </p:cNvSpPr>
          <p:nvPr/>
        </p:nvSpPr>
        <p:spPr>
          <a:xfrm>
            <a:off x="8340823" y="3392947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 Placeholder 7"/>
          <p:cNvSpPr txBox="1">
            <a:spLocks/>
          </p:cNvSpPr>
          <p:nvPr/>
        </p:nvSpPr>
        <p:spPr>
          <a:xfrm>
            <a:off x="8403629" y="3476551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1" name="Text Placeholder 7"/>
          <p:cNvSpPr txBox="1">
            <a:spLocks/>
          </p:cNvSpPr>
          <p:nvPr/>
        </p:nvSpPr>
        <p:spPr>
          <a:xfrm>
            <a:off x="6125119" y="4566808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2"/>
          <p:cNvSpPr txBox="1">
            <a:spLocks/>
          </p:cNvSpPr>
          <p:nvPr/>
        </p:nvSpPr>
        <p:spPr>
          <a:xfrm>
            <a:off x="6125118" y="4982530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Rounded Rectangle 27"/>
          <p:cNvSpPr>
            <a:spLocks noChangeAspect="1"/>
          </p:cNvSpPr>
          <p:nvPr/>
        </p:nvSpPr>
        <p:spPr>
          <a:xfrm>
            <a:off x="5320700" y="4764959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0" name="Text Placeholder 7"/>
          <p:cNvSpPr txBox="1">
            <a:spLocks/>
          </p:cNvSpPr>
          <p:nvPr/>
        </p:nvSpPr>
        <p:spPr>
          <a:xfrm>
            <a:off x="5383506" y="4848563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61" name="Text Placeholder 7"/>
          <p:cNvSpPr txBox="1">
            <a:spLocks/>
          </p:cNvSpPr>
          <p:nvPr/>
        </p:nvSpPr>
        <p:spPr>
          <a:xfrm>
            <a:off x="9121188" y="4579913"/>
            <a:ext cx="1415747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2" name="Text Placeholder 2"/>
          <p:cNvSpPr txBox="1">
            <a:spLocks/>
          </p:cNvSpPr>
          <p:nvPr/>
        </p:nvSpPr>
        <p:spPr>
          <a:xfrm>
            <a:off x="9121188" y="4995633"/>
            <a:ext cx="1844691" cy="429605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3" name="Rounded Rectangle 16"/>
          <p:cNvSpPr>
            <a:spLocks noChangeAspect="1"/>
          </p:cNvSpPr>
          <p:nvPr/>
        </p:nvSpPr>
        <p:spPr>
          <a:xfrm>
            <a:off x="8340823" y="4778064"/>
            <a:ext cx="659380" cy="660021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563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Text Placeholder 7"/>
          <p:cNvSpPr txBox="1">
            <a:spLocks/>
          </p:cNvSpPr>
          <p:nvPr/>
        </p:nvSpPr>
        <p:spPr>
          <a:xfrm>
            <a:off x="8403629" y="4861667"/>
            <a:ext cx="533767" cy="440495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s-ES_tradnl" sz="1563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65" name="Text Placeholder 7"/>
          <p:cNvSpPr txBox="1">
            <a:spLocks/>
          </p:cNvSpPr>
          <p:nvPr/>
        </p:nvSpPr>
        <p:spPr>
          <a:xfrm>
            <a:off x="5294262" y="1997825"/>
            <a:ext cx="1644353" cy="397638"/>
          </a:xfrm>
          <a:prstGeom prst="rect">
            <a:avLst/>
          </a:prstGeom>
        </p:spPr>
        <p:txBody>
          <a:bodyPr vert="horz" wrap="square" lIns="0" tIns="90216" rIns="0" bIns="90216" anchor="t" anchorCtr="0">
            <a:spAutoFit/>
          </a:bodyPr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/>
            <a:r>
              <a:rPr lang="zh-CN" altLang="en-US" sz="1400" b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 Placeholder 2"/>
          <p:cNvSpPr txBox="1">
            <a:spLocks/>
          </p:cNvSpPr>
          <p:nvPr/>
        </p:nvSpPr>
        <p:spPr>
          <a:xfrm>
            <a:off x="5294263" y="2393924"/>
            <a:ext cx="6220224" cy="282770"/>
          </a:xfrm>
          <a:prstGeom prst="rect">
            <a:avLst/>
          </a:prstGeom>
        </p:spPr>
        <p:txBody>
          <a:bodyPr vert="horz" wrap="square" lIns="0" tIns="0" rIns="0" bIns="0" anchor="t" anchorCtr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8722737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700"/>
                            </p:stCondLst>
                            <p:childTnLst>
                              <p:par>
                                <p:cTn id="9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9" grpId="0" animBg="1"/>
      <p:bldP spid="4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9" grpId="0" animBg="1"/>
      <p:bldP spid="6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63" grpId="0" animBg="1"/>
      <p:bldP spid="6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6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66" grpId="0" build="p">
        <p:tmplLst>
          <p:tmpl lvl="1">
            <p:tnLst>
              <p:par>
                <p:cTn presetID="2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6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6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Same Side Corner Rectangle 6"/>
          <p:cNvSpPr/>
          <p:nvPr/>
        </p:nvSpPr>
        <p:spPr>
          <a:xfrm rot="5400000">
            <a:off x="4229157" y="848884"/>
            <a:ext cx="888127" cy="3483958"/>
          </a:xfrm>
          <a:prstGeom prst="round2SameRect">
            <a:avLst>
              <a:gd name="adj1" fmla="val 4786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1593184" y="2146798"/>
            <a:ext cx="1421686" cy="888122"/>
            <a:chOff x="1089991" y="1190211"/>
            <a:chExt cx="1376360" cy="1000540"/>
          </a:xfrm>
        </p:grpSpPr>
        <p:sp>
          <p:nvSpPr>
            <p:cNvPr id="4" name="Round Same Side Corner Rectangle 3"/>
            <p:cNvSpPr/>
            <p:nvPr/>
          </p:nvSpPr>
          <p:spPr>
            <a:xfrm rot="16200000">
              <a:off x="768625" y="1511577"/>
              <a:ext cx="1000539" cy="357808"/>
            </a:xfrm>
            <a:prstGeom prst="round2SameRect">
              <a:avLst>
                <a:gd name="adj1" fmla="val 1145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1447799" y="1190212"/>
              <a:ext cx="1018552" cy="1000539"/>
              <a:chOff x="1424610" y="1190212"/>
              <a:chExt cx="1018552" cy="1000539"/>
            </a:xfrm>
          </p:grpSpPr>
          <p:sp>
            <p:nvSpPr>
              <p:cNvPr id="5" name="Rectangle 4"/>
              <p:cNvSpPr/>
              <p:nvPr/>
            </p:nvSpPr>
            <p:spPr>
              <a:xfrm rot="16200000">
                <a:off x="1393136" y="1221686"/>
                <a:ext cx="1000539" cy="937591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244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0" name="Group 9"/>
              <p:cNvGrpSpPr/>
              <p:nvPr/>
            </p:nvGrpSpPr>
            <p:grpSpPr>
              <a:xfrm>
                <a:off x="1527810" y="1306830"/>
                <a:ext cx="915352" cy="762000"/>
                <a:chOff x="1527810" y="1306830"/>
                <a:chExt cx="915352" cy="762000"/>
              </a:xfrm>
              <a:solidFill>
                <a:schemeClr val="accent1"/>
              </a:solidFill>
            </p:grpSpPr>
            <p:sp>
              <p:nvSpPr>
                <p:cNvPr id="8" name="Rectangle 7"/>
                <p:cNvSpPr/>
                <p:nvPr/>
              </p:nvSpPr>
              <p:spPr>
                <a:xfrm>
                  <a:off x="1527810" y="1306830"/>
                  <a:ext cx="762000" cy="762000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" name="Isosceles Triangle 8"/>
                <p:cNvSpPr/>
                <p:nvPr/>
              </p:nvSpPr>
              <p:spPr>
                <a:xfrm rot="5400000">
                  <a:off x="2252662" y="1611630"/>
                  <a:ext cx="228600" cy="152400"/>
                </a:xfrm>
                <a:prstGeom prst="triangl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2" name="Freeform 136"/>
          <p:cNvSpPr>
            <a:spLocks noEditPoints="1"/>
          </p:cNvSpPr>
          <p:nvPr/>
        </p:nvSpPr>
        <p:spPr bwMode="auto">
          <a:xfrm>
            <a:off x="2233222" y="2371133"/>
            <a:ext cx="489077" cy="439461"/>
          </a:xfrm>
          <a:custGeom>
            <a:avLst/>
            <a:gdLst/>
            <a:ahLst/>
            <a:cxnLst>
              <a:cxn ang="0">
                <a:pos x="23" y="39"/>
              </a:cxn>
              <a:cxn ang="0">
                <a:pos x="21" y="41"/>
              </a:cxn>
              <a:cxn ang="0">
                <a:pos x="20" y="41"/>
              </a:cxn>
              <a:cxn ang="0">
                <a:pos x="19" y="40"/>
              </a:cxn>
              <a:cxn ang="0">
                <a:pos x="0" y="22"/>
              </a:cxn>
              <a:cxn ang="0">
                <a:pos x="0" y="19"/>
              </a:cxn>
              <a:cxn ang="0">
                <a:pos x="19" y="1"/>
              </a:cxn>
              <a:cxn ang="0">
                <a:pos x="21" y="0"/>
              </a:cxn>
              <a:cxn ang="0">
                <a:pos x="23" y="2"/>
              </a:cxn>
              <a:cxn ang="0">
                <a:pos x="23" y="5"/>
              </a:cxn>
              <a:cxn ang="0">
                <a:pos x="8" y="19"/>
              </a:cxn>
              <a:cxn ang="0">
                <a:pos x="8" y="22"/>
              </a:cxn>
              <a:cxn ang="0">
                <a:pos x="23" y="36"/>
              </a:cxn>
              <a:cxn ang="0">
                <a:pos x="23" y="39"/>
              </a:cxn>
              <a:cxn ang="0">
                <a:pos x="58" y="57"/>
              </a:cxn>
              <a:cxn ang="0">
                <a:pos x="57" y="57"/>
              </a:cxn>
              <a:cxn ang="0">
                <a:pos x="57" y="57"/>
              </a:cxn>
              <a:cxn ang="0">
                <a:pos x="56" y="56"/>
              </a:cxn>
              <a:cxn ang="0">
                <a:pos x="52" y="36"/>
              </a:cxn>
              <a:cxn ang="0">
                <a:pos x="36" y="30"/>
              </a:cxn>
              <a:cxn ang="0">
                <a:pos x="36" y="39"/>
              </a:cxn>
              <a:cxn ang="0">
                <a:pos x="35" y="41"/>
              </a:cxn>
              <a:cxn ang="0">
                <a:pos x="34" y="41"/>
              </a:cxn>
              <a:cxn ang="0">
                <a:pos x="32" y="40"/>
              </a:cxn>
              <a:cxn ang="0">
                <a:pos x="14" y="22"/>
              </a:cxn>
              <a:cxn ang="0">
                <a:pos x="14" y="19"/>
              </a:cxn>
              <a:cxn ang="0">
                <a:pos x="32" y="1"/>
              </a:cxn>
              <a:cxn ang="0">
                <a:pos x="35" y="0"/>
              </a:cxn>
              <a:cxn ang="0">
                <a:pos x="36" y="2"/>
              </a:cxn>
              <a:cxn ang="0">
                <a:pos x="36" y="12"/>
              </a:cxn>
              <a:cxn ang="0">
                <a:pos x="58" y="20"/>
              </a:cxn>
              <a:cxn ang="0">
                <a:pos x="64" y="38"/>
              </a:cxn>
              <a:cxn ang="0">
                <a:pos x="58" y="57"/>
              </a:cxn>
            </a:cxnLst>
            <a:rect l="0" t="0" r="r" b="b"/>
            <a:pathLst>
              <a:path w="64" h="57">
                <a:moveTo>
                  <a:pt x="23" y="39"/>
                </a:moveTo>
                <a:cubicBezTo>
                  <a:pt x="23" y="40"/>
                  <a:pt x="22" y="41"/>
                  <a:pt x="21" y="41"/>
                </a:cubicBezTo>
                <a:cubicBezTo>
                  <a:pt x="21" y="41"/>
                  <a:pt x="21" y="41"/>
                  <a:pt x="20" y="41"/>
                </a:cubicBezTo>
                <a:cubicBezTo>
                  <a:pt x="20" y="41"/>
                  <a:pt x="19" y="41"/>
                  <a:pt x="19" y="40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1"/>
                  <a:pt x="0" y="20"/>
                  <a:pt x="0" y="19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0"/>
                  <a:pt x="20" y="0"/>
                  <a:pt x="21" y="0"/>
                </a:cubicBezTo>
                <a:cubicBezTo>
                  <a:pt x="22" y="1"/>
                  <a:pt x="23" y="1"/>
                  <a:pt x="23" y="2"/>
                </a:cubicBezTo>
                <a:cubicBezTo>
                  <a:pt x="23" y="5"/>
                  <a:pt x="23" y="5"/>
                  <a:pt x="23" y="5"/>
                </a:cubicBezTo>
                <a:cubicBezTo>
                  <a:pt x="8" y="19"/>
                  <a:pt x="8" y="19"/>
                  <a:pt x="8" y="19"/>
                </a:cubicBezTo>
                <a:cubicBezTo>
                  <a:pt x="8" y="20"/>
                  <a:pt x="8" y="21"/>
                  <a:pt x="8" y="22"/>
                </a:cubicBezTo>
                <a:cubicBezTo>
                  <a:pt x="23" y="36"/>
                  <a:pt x="23" y="36"/>
                  <a:pt x="23" y="36"/>
                </a:cubicBezTo>
                <a:lnTo>
                  <a:pt x="23" y="39"/>
                </a:lnTo>
                <a:close/>
                <a:moveTo>
                  <a:pt x="58" y="57"/>
                </a:moveTo>
                <a:cubicBezTo>
                  <a:pt x="58" y="57"/>
                  <a:pt x="57" y="57"/>
                  <a:pt x="57" y="57"/>
                </a:cubicBezTo>
                <a:cubicBezTo>
                  <a:pt x="57" y="57"/>
                  <a:pt x="57" y="57"/>
                  <a:pt x="57" y="57"/>
                </a:cubicBezTo>
                <a:cubicBezTo>
                  <a:pt x="56" y="57"/>
                  <a:pt x="56" y="56"/>
                  <a:pt x="56" y="56"/>
                </a:cubicBezTo>
                <a:cubicBezTo>
                  <a:pt x="57" y="46"/>
                  <a:pt x="56" y="40"/>
                  <a:pt x="52" y="36"/>
                </a:cubicBezTo>
                <a:cubicBezTo>
                  <a:pt x="49" y="32"/>
                  <a:pt x="44" y="31"/>
                  <a:pt x="36" y="3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1"/>
                  <a:pt x="35" y="41"/>
                </a:cubicBezTo>
                <a:cubicBezTo>
                  <a:pt x="35" y="41"/>
                  <a:pt x="34" y="41"/>
                  <a:pt x="34" y="41"/>
                </a:cubicBezTo>
                <a:cubicBezTo>
                  <a:pt x="33" y="41"/>
                  <a:pt x="33" y="41"/>
                  <a:pt x="32" y="40"/>
                </a:cubicBezTo>
                <a:cubicBezTo>
                  <a:pt x="14" y="22"/>
                  <a:pt x="14" y="22"/>
                  <a:pt x="14" y="22"/>
                </a:cubicBezTo>
                <a:cubicBezTo>
                  <a:pt x="13" y="21"/>
                  <a:pt x="13" y="20"/>
                  <a:pt x="14" y="19"/>
                </a:cubicBezTo>
                <a:cubicBezTo>
                  <a:pt x="32" y="1"/>
                  <a:pt x="32" y="1"/>
                  <a:pt x="32" y="1"/>
                </a:cubicBezTo>
                <a:cubicBezTo>
                  <a:pt x="33" y="0"/>
                  <a:pt x="34" y="0"/>
                  <a:pt x="35" y="0"/>
                </a:cubicBezTo>
                <a:cubicBezTo>
                  <a:pt x="36" y="1"/>
                  <a:pt x="36" y="1"/>
                  <a:pt x="36" y="2"/>
                </a:cubicBezTo>
                <a:cubicBezTo>
                  <a:pt x="36" y="12"/>
                  <a:pt x="36" y="12"/>
                  <a:pt x="36" y="12"/>
                </a:cubicBezTo>
                <a:cubicBezTo>
                  <a:pt x="46" y="12"/>
                  <a:pt x="53" y="15"/>
                  <a:pt x="58" y="20"/>
                </a:cubicBezTo>
                <a:cubicBezTo>
                  <a:pt x="63" y="25"/>
                  <a:pt x="64" y="33"/>
                  <a:pt x="64" y="38"/>
                </a:cubicBezTo>
                <a:cubicBezTo>
                  <a:pt x="64" y="45"/>
                  <a:pt x="58" y="56"/>
                  <a:pt x="58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01486" y="2284180"/>
            <a:ext cx="2951634" cy="37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6227627" y="2074116"/>
            <a:ext cx="1170802" cy="1052738"/>
            <a:chOff x="6362700" y="1190211"/>
            <a:chExt cx="1133475" cy="1019175"/>
          </a:xfrm>
        </p:grpSpPr>
        <p:sp>
          <p:nvSpPr>
            <p:cNvPr id="16" name="Oval 15"/>
            <p:cNvSpPr/>
            <p:nvPr/>
          </p:nvSpPr>
          <p:spPr>
            <a:xfrm>
              <a:off x="6477000" y="1190211"/>
              <a:ext cx="1019175" cy="1019175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20%</a:t>
              </a:r>
            </a:p>
          </p:txBody>
        </p:sp>
        <p:sp>
          <p:nvSpPr>
            <p:cNvPr id="26" name="Oval 25"/>
            <p:cNvSpPr/>
            <p:nvPr/>
          </p:nvSpPr>
          <p:spPr>
            <a:xfrm>
              <a:off x="6362700" y="1585498"/>
              <a:ext cx="228600" cy="228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1" name="Round Same Side Corner Rectangle 30"/>
          <p:cNvSpPr/>
          <p:nvPr/>
        </p:nvSpPr>
        <p:spPr>
          <a:xfrm rot="5400000">
            <a:off x="4251170" y="1872329"/>
            <a:ext cx="888122" cy="3483958"/>
          </a:xfrm>
          <a:prstGeom prst="round2SameRect">
            <a:avLst>
              <a:gd name="adj1" fmla="val 4786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1615792" y="3170246"/>
            <a:ext cx="1421686" cy="888122"/>
            <a:chOff x="1089991" y="1190211"/>
            <a:chExt cx="1376360" cy="1000540"/>
          </a:xfrm>
        </p:grpSpPr>
        <p:sp>
          <p:nvSpPr>
            <p:cNvPr id="33" name="Round Same Side Corner Rectangle 32"/>
            <p:cNvSpPr/>
            <p:nvPr/>
          </p:nvSpPr>
          <p:spPr>
            <a:xfrm rot="16200000">
              <a:off x="768625" y="1511577"/>
              <a:ext cx="1000539" cy="357808"/>
            </a:xfrm>
            <a:prstGeom prst="round2SameRect">
              <a:avLst>
                <a:gd name="adj1" fmla="val 1145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34" name="Group 33"/>
            <p:cNvGrpSpPr/>
            <p:nvPr/>
          </p:nvGrpSpPr>
          <p:grpSpPr>
            <a:xfrm>
              <a:off x="1447799" y="1190212"/>
              <a:ext cx="1018552" cy="1000539"/>
              <a:chOff x="1424610" y="1190212"/>
              <a:chExt cx="1018552" cy="1000539"/>
            </a:xfrm>
          </p:grpSpPr>
          <p:sp>
            <p:nvSpPr>
              <p:cNvPr id="35" name="Rectangle 34"/>
              <p:cNvSpPr/>
              <p:nvPr/>
            </p:nvSpPr>
            <p:spPr>
              <a:xfrm rot="16200000">
                <a:off x="1393136" y="1221686"/>
                <a:ext cx="1000539" cy="937591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244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36" name="Group 35"/>
              <p:cNvGrpSpPr/>
              <p:nvPr/>
            </p:nvGrpSpPr>
            <p:grpSpPr>
              <a:xfrm>
                <a:off x="1527810" y="1306830"/>
                <a:ext cx="915352" cy="762000"/>
                <a:chOff x="1527810" y="1306830"/>
                <a:chExt cx="915352" cy="762000"/>
              </a:xfrm>
              <a:solidFill>
                <a:schemeClr val="accent1"/>
              </a:solidFill>
            </p:grpSpPr>
            <p:sp>
              <p:nvSpPr>
                <p:cNvPr id="38" name="Rectangle 37"/>
                <p:cNvSpPr/>
                <p:nvPr/>
              </p:nvSpPr>
              <p:spPr>
                <a:xfrm flipH="1">
                  <a:off x="1527810" y="1306830"/>
                  <a:ext cx="762000" cy="762000"/>
                </a:xfrm>
                <a:prstGeom prst="rect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39" name="Isosceles Triangle 38"/>
                <p:cNvSpPr/>
                <p:nvPr/>
              </p:nvSpPr>
              <p:spPr>
                <a:xfrm rot="5400000">
                  <a:off x="2252662" y="1611630"/>
                  <a:ext cx="228600" cy="152400"/>
                </a:xfrm>
                <a:prstGeom prst="triangle">
                  <a:avLst/>
                </a:pr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41" name="TextBox 40"/>
          <p:cNvSpPr txBox="1"/>
          <p:nvPr/>
        </p:nvSpPr>
        <p:spPr>
          <a:xfrm>
            <a:off x="3101486" y="3307628"/>
            <a:ext cx="2951634" cy="37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3" name="Group 42"/>
          <p:cNvGrpSpPr/>
          <p:nvPr/>
        </p:nvGrpSpPr>
        <p:grpSpPr>
          <a:xfrm>
            <a:off x="6227627" y="3097563"/>
            <a:ext cx="1170802" cy="1052738"/>
            <a:chOff x="6362700" y="1190211"/>
            <a:chExt cx="1133475" cy="1019175"/>
          </a:xfrm>
        </p:grpSpPr>
        <p:sp>
          <p:nvSpPr>
            <p:cNvPr id="44" name="Oval 43"/>
            <p:cNvSpPr/>
            <p:nvPr/>
          </p:nvSpPr>
          <p:spPr>
            <a:xfrm>
              <a:off x="6477000" y="1190211"/>
              <a:ext cx="1019175" cy="1019175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30%</a:t>
              </a:r>
            </a:p>
          </p:txBody>
        </p:sp>
        <p:sp>
          <p:nvSpPr>
            <p:cNvPr id="47" name="Oval 46"/>
            <p:cNvSpPr/>
            <p:nvPr/>
          </p:nvSpPr>
          <p:spPr>
            <a:xfrm>
              <a:off x="6362700" y="1585498"/>
              <a:ext cx="228600" cy="2286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0" name="Freeform 127"/>
          <p:cNvSpPr>
            <a:spLocks/>
          </p:cNvSpPr>
          <p:nvPr/>
        </p:nvSpPr>
        <p:spPr bwMode="auto">
          <a:xfrm>
            <a:off x="2285332" y="3407089"/>
            <a:ext cx="384863" cy="424062"/>
          </a:xfrm>
          <a:custGeom>
            <a:avLst/>
            <a:gdLst/>
            <a:ahLst/>
            <a:cxnLst>
              <a:cxn ang="0">
                <a:pos x="40" y="55"/>
              </a:cxn>
              <a:cxn ang="0">
                <a:pos x="32" y="51"/>
              </a:cxn>
              <a:cxn ang="0">
                <a:pos x="4" y="24"/>
              </a:cxn>
              <a:cxn ang="0">
                <a:pos x="0" y="14"/>
              </a:cxn>
              <a:cxn ang="0">
                <a:pos x="13" y="0"/>
              </a:cxn>
              <a:cxn ang="0">
                <a:pos x="23" y="5"/>
              </a:cxn>
              <a:cxn ang="0">
                <a:pos x="45" y="26"/>
              </a:cxn>
              <a:cxn ang="0">
                <a:pos x="45" y="27"/>
              </a:cxn>
              <a:cxn ang="0">
                <a:pos x="42" y="30"/>
              </a:cxn>
              <a:cxn ang="0">
                <a:pos x="42" y="29"/>
              </a:cxn>
              <a:cxn ang="0">
                <a:pos x="20" y="8"/>
              </a:cxn>
              <a:cxn ang="0">
                <a:pos x="13" y="5"/>
              </a:cxn>
              <a:cxn ang="0">
                <a:pos x="4" y="14"/>
              </a:cxn>
              <a:cxn ang="0">
                <a:pos x="7" y="21"/>
              </a:cxn>
              <a:cxn ang="0">
                <a:pos x="35" y="48"/>
              </a:cxn>
              <a:cxn ang="0">
                <a:pos x="40" y="50"/>
              </a:cxn>
              <a:cxn ang="0">
                <a:pos x="45" y="45"/>
              </a:cxn>
              <a:cxn ang="0">
                <a:pos x="43" y="40"/>
              </a:cxn>
              <a:cxn ang="0">
                <a:pos x="22" y="19"/>
              </a:cxn>
              <a:cxn ang="0">
                <a:pos x="20" y="18"/>
              </a:cxn>
              <a:cxn ang="0">
                <a:pos x="18" y="21"/>
              </a:cxn>
              <a:cxn ang="0">
                <a:pos x="19" y="23"/>
              </a:cxn>
              <a:cxn ang="0">
                <a:pos x="33" y="38"/>
              </a:cxn>
              <a:cxn ang="0">
                <a:pos x="34" y="38"/>
              </a:cxn>
              <a:cxn ang="0">
                <a:pos x="31" y="41"/>
              </a:cxn>
              <a:cxn ang="0">
                <a:pos x="30" y="41"/>
              </a:cxn>
              <a:cxn ang="0">
                <a:pos x="16" y="26"/>
              </a:cxn>
              <a:cxn ang="0">
                <a:pos x="13" y="21"/>
              </a:cxn>
              <a:cxn ang="0">
                <a:pos x="20" y="14"/>
              </a:cxn>
              <a:cxn ang="0">
                <a:pos x="26" y="16"/>
              </a:cxn>
              <a:cxn ang="0">
                <a:pos x="46" y="37"/>
              </a:cxn>
              <a:cxn ang="0">
                <a:pos x="50" y="45"/>
              </a:cxn>
              <a:cxn ang="0">
                <a:pos x="40" y="55"/>
              </a:cxn>
            </a:cxnLst>
            <a:rect l="0" t="0" r="r" b="b"/>
            <a:pathLst>
              <a:path w="50" h="55">
                <a:moveTo>
                  <a:pt x="40" y="55"/>
                </a:moveTo>
                <a:cubicBezTo>
                  <a:pt x="37" y="55"/>
                  <a:pt x="34" y="54"/>
                  <a:pt x="32" y="51"/>
                </a:cubicBezTo>
                <a:cubicBezTo>
                  <a:pt x="4" y="24"/>
                  <a:pt x="4" y="24"/>
                  <a:pt x="4" y="24"/>
                </a:cubicBezTo>
                <a:cubicBezTo>
                  <a:pt x="1" y="21"/>
                  <a:pt x="0" y="18"/>
                  <a:pt x="0" y="14"/>
                </a:cubicBezTo>
                <a:cubicBezTo>
                  <a:pt x="0" y="7"/>
                  <a:pt x="6" y="0"/>
                  <a:pt x="13" y="0"/>
                </a:cubicBezTo>
                <a:cubicBezTo>
                  <a:pt x="17" y="0"/>
                  <a:pt x="21" y="2"/>
                  <a:pt x="23" y="5"/>
                </a:cubicBezTo>
                <a:cubicBezTo>
                  <a:pt x="45" y="26"/>
                  <a:pt x="45" y="26"/>
                  <a:pt x="45" y="26"/>
                </a:cubicBezTo>
                <a:cubicBezTo>
                  <a:pt x="45" y="26"/>
                  <a:pt x="45" y="27"/>
                  <a:pt x="45" y="27"/>
                </a:cubicBezTo>
                <a:cubicBezTo>
                  <a:pt x="45" y="28"/>
                  <a:pt x="43" y="30"/>
                  <a:pt x="42" y="30"/>
                </a:cubicBezTo>
                <a:cubicBezTo>
                  <a:pt x="42" y="30"/>
                  <a:pt x="42" y="30"/>
                  <a:pt x="42" y="29"/>
                </a:cubicBezTo>
                <a:cubicBezTo>
                  <a:pt x="20" y="8"/>
                  <a:pt x="20" y="8"/>
                  <a:pt x="20" y="8"/>
                </a:cubicBezTo>
                <a:cubicBezTo>
                  <a:pt x="18" y="6"/>
                  <a:pt x="16" y="5"/>
                  <a:pt x="13" y="5"/>
                </a:cubicBezTo>
                <a:cubicBezTo>
                  <a:pt x="8" y="5"/>
                  <a:pt x="4" y="9"/>
                  <a:pt x="4" y="14"/>
                </a:cubicBezTo>
                <a:cubicBezTo>
                  <a:pt x="4" y="16"/>
                  <a:pt x="5" y="19"/>
                  <a:pt x="7" y="21"/>
                </a:cubicBezTo>
                <a:cubicBezTo>
                  <a:pt x="35" y="48"/>
                  <a:pt x="35" y="48"/>
                  <a:pt x="35" y="48"/>
                </a:cubicBezTo>
                <a:cubicBezTo>
                  <a:pt x="36" y="50"/>
                  <a:pt x="38" y="50"/>
                  <a:pt x="40" y="50"/>
                </a:cubicBezTo>
                <a:cubicBezTo>
                  <a:pt x="43" y="50"/>
                  <a:pt x="45" y="48"/>
                  <a:pt x="45" y="45"/>
                </a:cubicBezTo>
                <a:cubicBezTo>
                  <a:pt x="45" y="43"/>
                  <a:pt x="44" y="41"/>
                  <a:pt x="43" y="40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9"/>
                  <a:pt x="21" y="18"/>
                  <a:pt x="20" y="18"/>
                </a:cubicBezTo>
                <a:cubicBezTo>
                  <a:pt x="19" y="18"/>
                  <a:pt x="18" y="19"/>
                  <a:pt x="18" y="21"/>
                </a:cubicBezTo>
                <a:cubicBezTo>
                  <a:pt x="18" y="22"/>
                  <a:pt x="18" y="22"/>
                  <a:pt x="19" y="23"/>
                </a:cubicBezTo>
                <a:cubicBezTo>
                  <a:pt x="33" y="38"/>
                  <a:pt x="33" y="38"/>
                  <a:pt x="33" y="38"/>
                </a:cubicBezTo>
                <a:cubicBezTo>
                  <a:pt x="34" y="38"/>
                  <a:pt x="34" y="38"/>
                  <a:pt x="34" y="38"/>
                </a:cubicBezTo>
                <a:cubicBezTo>
                  <a:pt x="34" y="39"/>
                  <a:pt x="32" y="41"/>
                  <a:pt x="31" y="41"/>
                </a:cubicBezTo>
                <a:cubicBezTo>
                  <a:pt x="31" y="41"/>
                  <a:pt x="30" y="41"/>
                  <a:pt x="30" y="41"/>
                </a:cubicBezTo>
                <a:cubicBezTo>
                  <a:pt x="16" y="26"/>
                  <a:pt x="16" y="26"/>
                  <a:pt x="16" y="26"/>
                </a:cubicBezTo>
                <a:cubicBezTo>
                  <a:pt x="14" y="25"/>
                  <a:pt x="13" y="23"/>
                  <a:pt x="13" y="21"/>
                </a:cubicBezTo>
                <a:cubicBezTo>
                  <a:pt x="13" y="17"/>
                  <a:pt x="16" y="14"/>
                  <a:pt x="20" y="14"/>
                </a:cubicBezTo>
                <a:cubicBezTo>
                  <a:pt x="22" y="14"/>
                  <a:pt x="24" y="15"/>
                  <a:pt x="26" y="16"/>
                </a:cubicBezTo>
                <a:cubicBezTo>
                  <a:pt x="46" y="37"/>
                  <a:pt x="46" y="37"/>
                  <a:pt x="46" y="37"/>
                </a:cubicBezTo>
                <a:cubicBezTo>
                  <a:pt x="49" y="39"/>
                  <a:pt x="50" y="42"/>
                  <a:pt x="50" y="45"/>
                </a:cubicBezTo>
                <a:cubicBezTo>
                  <a:pt x="50" y="51"/>
                  <a:pt x="46" y="55"/>
                  <a:pt x="40" y="55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6" name="Round Same Side Corner Rectangle 85"/>
          <p:cNvSpPr/>
          <p:nvPr/>
        </p:nvSpPr>
        <p:spPr>
          <a:xfrm rot="5400000">
            <a:off x="4229154" y="2875552"/>
            <a:ext cx="888122" cy="3483958"/>
          </a:xfrm>
          <a:prstGeom prst="round2SameRect">
            <a:avLst>
              <a:gd name="adj1" fmla="val 4786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1593184" y="4173469"/>
            <a:ext cx="1421686" cy="888122"/>
            <a:chOff x="1089991" y="1190211"/>
            <a:chExt cx="1376360" cy="1000540"/>
          </a:xfrm>
        </p:grpSpPr>
        <p:sp>
          <p:nvSpPr>
            <p:cNvPr id="88" name="Round Same Side Corner Rectangle 87"/>
            <p:cNvSpPr/>
            <p:nvPr/>
          </p:nvSpPr>
          <p:spPr>
            <a:xfrm rot="16200000">
              <a:off x="768625" y="1511577"/>
              <a:ext cx="1000539" cy="357808"/>
            </a:xfrm>
            <a:prstGeom prst="round2SameRect">
              <a:avLst>
                <a:gd name="adj1" fmla="val 1145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89" name="Group 88"/>
            <p:cNvGrpSpPr/>
            <p:nvPr/>
          </p:nvGrpSpPr>
          <p:grpSpPr>
            <a:xfrm>
              <a:off x="1447799" y="1190212"/>
              <a:ext cx="1018552" cy="1000539"/>
              <a:chOff x="1424610" y="1190212"/>
              <a:chExt cx="1018552" cy="1000539"/>
            </a:xfrm>
          </p:grpSpPr>
          <p:sp>
            <p:nvSpPr>
              <p:cNvPr id="90" name="Rectangle 89"/>
              <p:cNvSpPr/>
              <p:nvPr/>
            </p:nvSpPr>
            <p:spPr>
              <a:xfrm rot="16200000">
                <a:off x="1393136" y="1221686"/>
                <a:ext cx="1000539" cy="937591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244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91" name="Group 90"/>
              <p:cNvGrpSpPr/>
              <p:nvPr/>
            </p:nvGrpSpPr>
            <p:grpSpPr>
              <a:xfrm>
                <a:off x="1527810" y="1306830"/>
                <a:ext cx="915352" cy="762000"/>
                <a:chOff x="1527810" y="1306830"/>
                <a:chExt cx="915352" cy="762000"/>
              </a:xfrm>
              <a:solidFill>
                <a:schemeClr val="accent1"/>
              </a:solidFill>
            </p:grpSpPr>
            <p:sp>
              <p:nvSpPr>
                <p:cNvPr id="92" name="Rectangle 91"/>
                <p:cNvSpPr/>
                <p:nvPr/>
              </p:nvSpPr>
              <p:spPr>
                <a:xfrm>
                  <a:off x="1527810" y="1306830"/>
                  <a:ext cx="762000" cy="762000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93" name="Isosceles Triangle 92"/>
                <p:cNvSpPr/>
                <p:nvPr/>
              </p:nvSpPr>
              <p:spPr>
                <a:xfrm rot="5400000">
                  <a:off x="2252662" y="1611630"/>
                  <a:ext cx="228600" cy="152400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95" name="TextBox 94"/>
          <p:cNvSpPr txBox="1"/>
          <p:nvPr/>
        </p:nvSpPr>
        <p:spPr>
          <a:xfrm>
            <a:off x="3101486" y="4310852"/>
            <a:ext cx="2951634" cy="37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97" name="Group 96"/>
          <p:cNvGrpSpPr/>
          <p:nvPr/>
        </p:nvGrpSpPr>
        <p:grpSpPr>
          <a:xfrm>
            <a:off x="6227627" y="4100785"/>
            <a:ext cx="1170802" cy="1052738"/>
            <a:chOff x="6362700" y="1190211"/>
            <a:chExt cx="1133475" cy="1019175"/>
          </a:xfrm>
        </p:grpSpPr>
        <p:sp>
          <p:nvSpPr>
            <p:cNvPr id="98" name="Oval 97"/>
            <p:cNvSpPr/>
            <p:nvPr/>
          </p:nvSpPr>
          <p:spPr>
            <a:xfrm>
              <a:off x="6477000" y="1190211"/>
              <a:ext cx="1019175" cy="1019175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35%</a:t>
              </a:r>
            </a:p>
          </p:txBody>
        </p:sp>
        <p:sp>
          <p:nvSpPr>
            <p:cNvPr id="100" name="Oval 99"/>
            <p:cNvSpPr/>
            <p:nvPr/>
          </p:nvSpPr>
          <p:spPr>
            <a:xfrm>
              <a:off x="6362700" y="1585498"/>
              <a:ext cx="228600" cy="22860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01" name="Round Same Side Corner Rectangle 100"/>
          <p:cNvSpPr/>
          <p:nvPr/>
        </p:nvSpPr>
        <p:spPr>
          <a:xfrm rot="5400000">
            <a:off x="4244804" y="3874729"/>
            <a:ext cx="888120" cy="3483958"/>
          </a:xfrm>
          <a:prstGeom prst="round2SameRect">
            <a:avLst>
              <a:gd name="adj1" fmla="val 4786"/>
              <a:gd name="adj2" fmla="val 0"/>
            </a:avLst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02" name="Group 101"/>
          <p:cNvGrpSpPr/>
          <p:nvPr/>
        </p:nvGrpSpPr>
        <p:grpSpPr>
          <a:xfrm>
            <a:off x="1601350" y="5172647"/>
            <a:ext cx="1421686" cy="888122"/>
            <a:chOff x="1089991" y="1190211"/>
            <a:chExt cx="1376360" cy="1000540"/>
          </a:xfrm>
        </p:grpSpPr>
        <p:sp>
          <p:nvSpPr>
            <p:cNvPr id="103" name="Round Same Side Corner Rectangle 102"/>
            <p:cNvSpPr/>
            <p:nvPr/>
          </p:nvSpPr>
          <p:spPr>
            <a:xfrm rot="16200000">
              <a:off x="768625" y="1511577"/>
              <a:ext cx="1000539" cy="357808"/>
            </a:xfrm>
            <a:prstGeom prst="round2SameRect">
              <a:avLst>
                <a:gd name="adj1" fmla="val 11450"/>
                <a:gd name="adj2" fmla="val 0"/>
              </a:avLst>
            </a:prstGeom>
            <a:solidFill>
              <a:schemeClr val="bg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grpSp>
          <p:nvGrpSpPr>
            <p:cNvPr id="104" name="Group 103"/>
            <p:cNvGrpSpPr/>
            <p:nvPr/>
          </p:nvGrpSpPr>
          <p:grpSpPr>
            <a:xfrm>
              <a:off x="1447799" y="1190212"/>
              <a:ext cx="1018552" cy="1000539"/>
              <a:chOff x="1424610" y="1190212"/>
              <a:chExt cx="1018552" cy="1000539"/>
            </a:xfrm>
          </p:grpSpPr>
          <p:sp>
            <p:nvSpPr>
              <p:cNvPr id="105" name="Rectangle 104"/>
              <p:cNvSpPr/>
              <p:nvPr/>
            </p:nvSpPr>
            <p:spPr>
              <a:xfrm rot="16200000">
                <a:off x="1393136" y="1221686"/>
                <a:ext cx="1000539" cy="937591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2442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grpSp>
            <p:nvGrpSpPr>
              <p:cNvPr id="106" name="Group 105"/>
              <p:cNvGrpSpPr/>
              <p:nvPr/>
            </p:nvGrpSpPr>
            <p:grpSpPr>
              <a:xfrm>
                <a:off x="1527810" y="1306830"/>
                <a:ext cx="915352" cy="762000"/>
                <a:chOff x="1527810" y="1306830"/>
                <a:chExt cx="915352" cy="762000"/>
              </a:xfrm>
              <a:solidFill>
                <a:schemeClr val="accent1"/>
              </a:solidFill>
            </p:grpSpPr>
            <p:sp>
              <p:nvSpPr>
                <p:cNvPr id="107" name="Rectangle 106"/>
                <p:cNvSpPr/>
                <p:nvPr/>
              </p:nvSpPr>
              <p:spPr>
                <a:xfrm flipH="1">
                  <a:off x="1527810" y="1306830"/>
                  <a:ext cx="762000" cy="76200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 dirty="0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8" name="Isosceles Triangle 107"/>
                <p:cNvSpPr/>
                <p:nvPr/>
              </p:nvSpPr>
              <p:spPr>
                <a:xfrm rot="5400000">
                  <a:off x="2252662" y="1611630"/>
                  <a:ext cx="228600" cy="152400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2442"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endParaRPr>
                </a:p>
              </p:txBody>
            </p:sp>
          </p:grpSp>
        </p:grpSp>
      </p:grpSp>
      <p:sp>
        <p:nvSpPr>
          <p:cNvPr id="109" name="TextBox 108"/>
          <p:cNvSpPr txBox="1"/>
          <p:nvPr/>
        </p:nvSpPr>
        <p:spPr>
          <a:xfrm>
            <a:off x="3080110" y="5310027"/>
            <a:ext cx="2951634" cy="374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1" name="Group 110"/>
          <p:cNvGrpSpPr/>
          <p:nvPr/>
        </p:nvGrpSpPr>
        <p:grpSpPr>
          <a:xfrm>
            <a:off x="6227627" y="5099963"/>
            <a:ext cx="1170802" cy="1052738"/>
            <a:chOff x="6362700" y="1190211"/>
            <a:chExt cx="1133475" cy="1019175"/>
          </a:xfrm>
        </p:grpSpPr>
        <p:sp>
          <p:nvSpPr>
            <p:cNvPr id="112" name="Oval 111"/>
            <p:cNvSpPr/>
            <p:nvPr/>
          </p:nvSpPr>
          <p:spPr>
            <a:xfrm>
              <a:off x="6477000" y="1190211"/>
              <a:ext cx="1019175" cy="1019175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600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25%</a:t>
              </a:r>
            </a:p>
          </p:txBody>
        </p:sp>
        <p:sp>
          <p:nvSpPr>
            <p:cNvPr id="114" name="Oval 113"/>
            <p:cNvSpPr/>
            <p:nvPr/>
          </p:nvSpPr>
          <p:spPr>
            <a:xfrm>
              <a:off x="6362700" y="1585498"/>
              <a:ext cx="228600" cy="22860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60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16" name="Freeform 56"/>
          <p:cNvSpPr>
            <a:spLocks noEditPoints="1"/>
          </p:cNvSpPr>
          <p:nvPr/>
        </p:nvSpPr>
        <p:spPr bwMode="auto">
          <a:xfrm>
            <a:off x="2234503" y="4416431"/>
            <a:ext cx="486528" cy="421450"/>
          </a:xfrm>
          <a:custGeom>
            <a:avLst/>
            <a:gdLst/>
            <a:ahLst/>
            <a:cxnLst>
              <a:cxn ang="0">
                <a:pos x="67" y="63"/>
              </a:cxn>
              <a:cxn ang="0">
                <a:pos x="0" y="57"/>
              </a:cxn>
              <a:cxn ang="0">
                <a:pos x="7" y="0"/>
              </a:cxn>
              <a:cxn ang="0">
                <a:pos x="73" y="6"/>
              </a:cxn>
              <a:cxn ang="0">
                <a:pos x="15" y="7"/>
              </a:cxn>
              <a:cxn ang="0">
                <a:pos x="8" y="4"/>
              </a:cxn>
              <a:cxn ang="0">
                <a:pos x="5" y="12"/>
              </a:cxn>
              <a:cxn ang="0">
                <a:pos x="13" y="14"/>
              </a:cxn>
              <a:cxn ang="0">
                <a:pos x="15" y="7"/>
              </a:cxn>
              <a:cxn ang="0">
                <a:pos x="13" y="19"/>
              </a:cxn>
              <a:cxn ang="0">
                <a:pos x="5" y="21"/>
              </a:cxn>
              <a:cxn ang="0">
                <a:pos x="8" y="29"/>
              </a:cxn>
              <a:cxn ang="0">
                <a:pos x="15" y="26"/>
              </a:cxn>
              <a:cxn ang="0">
                <a:pos x="15" y="36"/>
              </a:cxn>
              <a:cxn ang="0">
                <a:pos x="8" y="34"/>
              </a:cxn>
              <a:cxn ang="0">
                <a:pos x="5" y="41"/>
              </a:cxn>
              <a:cxn ang="0">
                <a:pos x="13" y="43"/>
              </a:cxn>
              <a:cxn ang="0">
                <a:pos x="15" y="36"/>
              </a:cxn>
              <a:cxn ang="0">
                <a:pos x="13" y="48"/>
              </a:cxn>
              <a:cxn ang="0">
                <a:pos x="5" y="51"/>
              </a:cxn>
              <a:cxn ang="0">
                <a:pos x="8" y="58"/>
              </a:cxn>
              <a:cxn ang="0">
                <a:pos x="15" y="55"/>
              </a:cxn>
              <a:cxn ang="0">
                <a:pos x="54" y="7"/>
              </a:cxn>
              <a:cxn ang="0">
                <a:pos x="22" y="4"/>
              </a:cxn>
              <a:cxn ang="0">
                <a:pos x="20" y="26"/>
              </a:cxn>
              <a:cxn ang="0">
                <a:pos x="51" y="29"/>
              </a:cxn>
              <a:cxn ang="0">
                <a:pos x="54" y="7"/>
              </a:cxn>
              <a:cxn ang="0">
                <a:pos x="51" y="34"/>
              </a:cxn>
              <a:cxn ang="0">
                <a:pos x="20" y="36"/>
              </a:cxn>
              <a:cxn ang="0">
                <a:pos x="22" y="58"/>
              </a:cxn>
              <a:cxn ang="0">
                <a:pos x="54" y="55"/>
              </a:cxn>
              <a:cxn ang="0">
                <a:pos x="68" y="7"/>
              </a:cxn>
              <a:cxn ang="0">
                <a:pos x="61" y="4"/>
              </a:cxn>
              <a:cxn ang="0">
                <a:pos x="59" y="12"/>
              </a:cxn>
              <a:cxn ang="0">
                <a:pos x="66" y="14"/>
              </a:cxn>
              <a:cxn ang="0">
                <a:pos x="68" y="7"/>
              </a:cxn>
              <a:cxn ang="0">
                <a:pos x="66" y="19"/>
              </a:cxn>
              <a:cxn ang="0">
                <a:pos x="59" y="21"/>
              </a:cxn>
              <a:cxn ang="0">
                <a:pos x="61" y="29"/>
              </a:cxn>
              <a:cxn ang="0">
                <a:pos x="68" y="26"/>
              </a:cxn>
              <a:cxn ang="0">
                <a:pos x="68" y="36"/>
              </a:cxn>
              <a:cxn ang="0">
                <a:pos x="61" y="34"/>
              </a:cxn>
              <a:cxn ang="0">
                <a:pos x="59" y="41"/>
              </a:cxn>
              <a:cxn ang="0">
                <a:pos x="66" y="43"/>
              </a:cxn>
              <a:cxn ang="0">
                <a:pos x="68" y="36"/>
              </a:cxn>
              <a:cxn ang="0">
                <a:pos x="66" y="48"/>
              </a:cxn>
              <a:cxn ang="0">
                <a:pos x="59" y="51"/>
              </a:cxn>
              <a:cxn ang="0">
                <a:pos x="61" y="58"/>
              </a:cxn>
              <a:cxn ang="0">
                <a:pos x="68" y="55"/>
              </a:cxn>
            </a:cxnLst>
            <a:rect l="0" t="0" r="r" b="b"/>
            <a:pathLst>
              <a:path w="73" h="63">
                <a:moveTo>
                  <a:pt x="73" y="57"/>
                </a:moveTo>
                <a:cubicBezTo>
                  <a:pt x="73" y="60"/>
                  <a:pt x="71" y="63"/>
                  <a:pt x="67" y="63"/>
                </a:cubicBezTo>
                <a:cubicBezTo>
                  <a:pt x="7" y="63"/>
                  <a:pt x="7" y="63"/>
                  <a:pt x="7" y="63"/>
                </a:cubicBezTo>
                <a:cubicBezTo>
                  <a:pt x="3" y="63"/>
                  <a:pt x="0" y="60"/>
                  <a:pt x="0" y="57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71" y="0"/>
                  <a:pt x="73" y="2"/>
                  <a:pt x="73" y="6"/>
                </a:cubicBezTo>
                <a:lnTo>
                  <a:pt x="73" y="57"/>
                </a:lnTo>
                <a:close/>
                <a:moveTo>
                  <a:pt x="15" y="7"/>
                </a:moveTo>
                <a:cubicBezTo>
                  <a:pt x="15" y="6"/>
                  <a:pt x="14" y="4"/>
                  <a:pt x="13" y="4"/>
                </a:cubicBezTo>
                <a:cubicBezTo>
                  <a:pt x="8" y="4"/>
                  <a:pt x="8" y="4"/>
                  <a:pt x="8" y="4"/>
                </a:cubicBezTo>
                <a:cubicBezTo>
                  <a:pt x="6" y="4"/>
                  <a:pt x="5" y="6"/>
                  <a:pt x="5" y="7"/>
                </a:cubicBezTo>
                <a:cubicBezTo>
                  <a:pt x="5" y="12"/>
                  <a:pt x="5" y="12"/>
                  <a:pt x="5" y="12"/>
                </a:cubicBezTo>
                <a:cubicBezTo>
                  <a:pt x="5" y="13"/>
                  <a:pt x="6" y="14"/>
                  <a:pt x="8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4" y="14"/>
                  <a:pt x="15" y="13"/>
                  <a:pt x="15" y="12"/>
                </a:cubicBezTo>
                <a:lnTo>
                  <a:pt x="15" y="7"/>
                </a:lnTo>
                <a:close/>
                <a:moveTo>
                  <a:pt x="15" y="21"/>
                </a:moveTo>
                <a:cubicBezTo>
                  <a:pt x="15" y="20"/>
                  <a:pt x="14" y="19"/>
                  <a:pt x="13" y="19"/>
                </a:cubicBezTo>
                <a:cubicBezTo>
                  <a:pt x="8" y="19"/>
                  <a:pt x="8" y="19"/>
                  <a:pt x="8" y="19"/>
                </a:cubicBezTo>
                <a:cubicBezTo>
                  <a:pt x="6" y="19"/>
                  <a:pt x="5" y="20"/>
                  <a:pt x="5" y="21"/>
                </a:cubicBezTo>
                <a:cubicBezTo>
                  <a:pt x="5" y="26"/>
                  <a:pt x="5" y="26"/>
                  <a:pt x="5" y="26"/>
                </a:cubicBezTo>
                <a:cubicBezTo>
                  <a:pt x="5" y="28"/>
                  <a:pt x="6" y="29"/>
                  <a:pt x="8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4" y="29"/>
                  <a:pt x="15" y="28"/>
                  <a:pt x="15" y="26"/>
                </a:cubicBezTo>
                <a:lnTo>
                  <a:pt x="15" y="21"/>
                </a:lnTo>
                <a:close/>
                <a:moveTo>
                  <a:pt x="15" y="36"/>
                </a:moveTo>
                <a:cubicBezTo>
                  <a:pt x="15" y="35"/>
                  <a:pt x="14" y="34"/>
                  <a:pt x="13" y="34"/>
                </a:cubicBezTo>
                <a:cubicBezTo>
                  <a:pt x="8" y="34"/>
                  <a:pt x="8" y="34"/>
                  <a:pt x="8" y="34"/>
                </a:cubicBezTo>
                <a:cubicBezTo>
                  <a:pt x="6" y="34"/>
                  <a:pt x="5" y="35"/>
                  <a:pt x="5" y="36"/>
                </a:cubicBezTo>
                <a:cubicBezTo>
                  <a:pt x="5" y="41"/>
                  <a:pt x="5" y="41"/>
                  <a:pt x="5" y="41"/>
                </a:cubicBezTo>
                <a:cubicBezTo>
                  <a:pt x="5" y="42"/>
                  <a:pt x="6" y="43"/>
                  <a:pt x="8" y="43"/>
                </a:cubicBezTo>
                <a:cubicBezTo>
                  <a:pt x="13" y="43"/>
                  <a:pt x="13" y="43"/>
                  <a:pt x="13" y="43"/>
                </a:cubicBezTo>
                <a:cubicBezTo>
                  <a:pt x="14" y="43"/>
                  <a:pt x="15" y="42"/>
                  <a:pt x="15" y="41"/>
                </a:cubicBezTo>
                <a:lnTo>
                  <a:pt x="15" y="36"/>
                </a:lnTo>
                <a:close/>
                <a:moveTo>
                  <a:pt x="15" y="51"/>
                </a:moveTo>
                <a:cubicBezTo>
                  <a:pt x="15" y="49"/>
                  <a:pt x="14" y="48"/>
                  <a:pt x="13" y="48"/>
                </a:cubicBezTo>
                <a:cubicBezTo>
                  <a:pt x="8" y="48"/>
                  <a:pt x="8" y="48"/>
                  <a:pt x="8" y="48"/>
                </a:cubicBezTo>
                <a:cubicBezTo>
                  <a:pt x="6" y="48"/>
                  <a:pt x="5" y="49"/>
                  <a:pt x="5" y="51"/>
                </a:cubicBezTo>
                <a:cubicBezTo>
                  <a:pt x="5" y="55"/>
                  <a:pt x="5" y="55"/>
                  <a:pt x="5" y="55"/>
                </a:cubicBezTo>
                <a:cubicBezTo>
                  <a:pt x="5" y="57"/>
                  <a:pt x="6" y="58"/>
                  <a:pt x="8" y="58"/>
                </a:cubicBezTo>
                <a:cubicBezTo>
                  <a:pt x="13" y="58"/>
                  <a:pt x="13" y="58"/>
                  <a:pt x="13" y="58"/>
                </a:cubicBezTo>
                <a:cubicBezTo>
                  <a:pt x="14" y="58"/>
                  <a:pt x="15" y="57"/>
                  <a:pt x="15" y="55"/>
                </a:cubicBezTo>
                <a:lnTo>
                  <a:pt x="15" y="51"/>
                </a:lnTo>
                <a:close/>
                <a:moveTo>
                  <a:pt x="54" y="7"/>
                </a:moveTo>
                <a:cubicBezTo>
                  <a:pt x="54" y="6"/>
                  <a:pt x="53" y="4"/>
                  <a:pt x="51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21" y="4"/>
                  <a:pt x="20" y="6"/>
                  <a:pt x="20" y="7"/>
                </a:cubicBezTo>
                <a:cubicBezTo>
                  <a:pt x="20" y="26"/>
                  <a:pt x="20" y="26"/>
                  <a:pt x="20" y="26"/>
                </a:cubicBezTo>
                <a:cubicBezTo>
                  <a:pt x="20" y="28"/>
                  <a:pt x="21" y="29"/>
                  <a:pt x="22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53" y="29"/>
                  <a:pt x="54" y="28"/>
                  <a:pt x="54" y="26"/>
                </a:cubicBezTo>
                <a:lnTo>
                  <a:pt x="54" y="7"/>
                </a:lnTo>
                <a:close/>
                <a:moveTo>
                  <a:pt x="54" y="36"/>
                </a:moveTo>
                <a:cubicBezTo>
                  <a:pt x="54" y="35"/>
                  <a:pt x="53" y="34"/>
                  <a:pt x="51" y="34"/>
                </a:cubicBezTo>
                <a:cubicBezTo>
                  <a:pt x="22" y="34"/>
                  <a:pt x="22" y="34"/>
                  <a:pt x="22" y="34"/>
                </a:cubicBezTo>
                <a:cubicBezTo>
                  <a:pt x="21" y="34"/>
                  <a:pt x="20" y="35"/>
                  <a:pt x="20" y="36"/>
                </a:cubicBezTo>
                <a:cubicBezTo>
                  <a:pt x="20" y="55"/>
                  <a:pt x="20" y="55"/>
                  <a:pt x="20" y="55"/>
                </a:cubicBezTo>
                <a:cubicBezTo>
                  <a:pt x="20" y="57"/>
                  <a:pt x="21" y="58"/>
                  <a:pt x="22" y="58"/>
                </a:cubicBezTo>
                <a:cubicBezTo>
                  <a:pt x="51" y="58"/>
                  <a:pt x="51" y="58"/>
                  <a:pt x="51" y="58"/>
                </a:cubicBezTo>
                <a:cubicBezTo>
                  <a:pt x="53" y="58"/>
                  <a:pt x="54" y="57"/>
                  <a:pt x="54" y="55"/>
                </a:cubicBezTo>
                <a:lnTo>
                  <a:pt x="54" y="36"/>
                </a:lnTo>
                <a:close/>
                <a:moveTo>
                  <a:pt x="68" y="7"/>
                </a:moveTo>
                <a:cubicBezTo>
                  <a:pt x="68" y="6"/>
                  <a:pt x="67" y="4"/>
                  <a:pt x="66" y="4"/>
                </a:cubicBezTo>
                <a:cubicBezTo>
                  <a:pt x="61" y="4"/>
                  <a:pt x="61" y="4"/>
                  <a:pt x="61" y="4"/>
                </a:cubicBezTo>
                <a:cubicBezTo>
                  <a:pt x="60" y="4"/>
                  <a:pt x="59" y="6"/>
                  <a:pt x="59" y="7"/>
                </a:cubicBezTo>
                <a:cubicBezTo>
                  <a:pt x="59" y="12"/>
                  <a:pt x="59" y="12"/>
                  <a:pt x="59" y="12"/>
                </a:cubicBezTo>
                <a:cubicBezTo>
                  <a:pt x="59" y="13"/>
                  <a:pt x="60" y="14"/>
                  <a:pt x="61" y="14"/>
                </a:cubicBezTo>
                <a:cubicBezTo>
                  <a:pt x="66" y="14"/>
                  <a:pt x="66" y="14"/>
                  <a:pt x="66" y="14"/>
                </a:cubicBezTo>
                <a:cubicBezTo>
                  <a:pt x="67" y="14"/>
                  <a:pt x="68" y="13"/>
                  <a:pt x="68" y="12"/>
                </a:cubicBezTo>
                <a:lnTo>
                  <a:pt x="68" y="7"/>
                </a:lnTo>
                <a:close/>
                <a:moveTo>
                  <a:pt x="68" y="21"/>
                </a:moveTo>
                <a:cubicBezTo>
                  <a:pt x="68" y="20"/>
                  <a:pt x="67" y="19"/>
                  <a:pt x="66" y="19"/>
                </a:cubicBezTo>
                <a:cubicBezTo>
                  <a:pt x="61" y="19"/>
                  <a:pt x="61" y="19"/>
                  <a:pt x="61" y="19"/>
                </a:cubicBezTo>
                <a:cubicBezTo>
                  <a:pt x="60" y="19"/>
                  <a:pt x="59" y="20"/>
                  <a:pt x="59" y="21"/>
                </a:cubicBezTo>
                <a:cubicBezTo>
                  <a:pt x="59" y="26"/>
                  <a:pt x="59" y="26"/>
                  <a:pt x="59" y="26"/>
                </a:cubicBezTo>
                <a:cubicBezTo>
                  <a:pt x="59" y="28"/>
                  <a:pt x="60" y="29"/>
                  <a:pt x="61" y="29"/>
                </a:cubicBezTo>
                <a:cubicBezTo>
                  <a:pt x="66" y="29"/>
                  <a:pt x="66" y="29"/>
                  <a:pt x="66" y="29"/>
                </a:cubicBezTo>
                <a:cubicBezTo>
                  <a:pt x="67" y="29"/>
                  <a:pt x="68" y="28"/>
                  <a:pt x="68" y="26"/>
                </a:cubicBezTo>
                <a:lnTo>
                  <a:pt x="68" y="21"/>
                </a:lnTo>
                <a:close/>
                <a:moveTo>
                  <a:pt x="68" y="36"/>
                </a:moveTo>
                <a:cubicBezTo>
                  <a:pt x="68" y="35"/>
                  <a:pt x="67" y="34"/>
                  <a:pt x="66" y="34"/>
                </a:cubicBezTo>
                <a:cubicBezTo>
                  <a:pt x="61" y="34"/>
                  <a:pt x="61" y="34"/>
                  <a:pt x="61" y="34"/>
                </a:cubicBezTo>
                <a:cubicBezTo>
                  <a:pt x="60" y="34"/>
                  <a:pt x="59" y="35"/>
                  <a:pt x="59" y="36"/>
                </a:cubicBezTo>
                <a:cubicBezTo>
                  <a:pt x="59" y="41"/>
                  <a:pt x="59" y="41"/>
                  <a:pt x="59" y="41"/>
                </a:cubicBezTo>
                <a:cubicBezTo>
                  <a:pt x="59" y="42"/>
                  <a:pt x="60" y="43"/>
                  <a:pt x="61" y="43"/>
                </a:cubicBezTo>
                <a:cubicBezTo>
                  <a:pt x="66" y="43"/>
                  <a:pt x="66" y="43"/>
                  <a:pt x="66" y="43"/>
                </a:cubicBezTo>
                <a:cubicBezTo>
                  <a:pt x="67" y="43"/>
                  <a:pt x="68" y="42"/>
                  <a:pt x="68" y="41"/>
                </a:cubicBezTo>
                <a:lnTo>
                  <a:pt x="68" y="36"/>
                </a:lnTo>
                <a:close/>
                <a:moveTo>
                  <a:pt x="68" y="51"/>
                </a:moveTo>
                <a:cubicBezTo>
                  <a:pt x="68" y="49"/>
                  <a:pt x="67" y="48"/>
                  <a:pt x="66" y="48"/>
                </a:cubicBezTo>
                <a:cubicBezTo>
                  <a:pt x="61" y="48"/>
                  <a:pt x="61" y="48"/>
                  <a:pt x="61" y="48"/>
                </a:cubicBezTo>
                <a:cubicBezTo>
                  <a:pt x="60" y="48"/>
                  <a:pt x="59" y="49"/>
                  <a:pt x="59" y="51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7"/>
                  <a:pt x="60" y="58"/>
                  <a:pt x="61" y="58"/>
                </a:cubicBezTo>
                <a:cubicBezTo>
                  <a:pt x="66" y="58"/>
                  <a:pt x="66" y="58"/>
                  <a:pt x="66" y="58"/>
                </a:cubicBezTo>
                <a:cubicBezTo>
                  <a:pt x="67" y="58"/>
                  <a:pt x="68" y="57"/>
                  <a:pt x="68" y="55"/>
                </a:cubicBezTo>
                <a:lnTo>
                  <a:pt x="68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Freeform 226"/>
          <p:cNvSpPr>
            <a:spLocks noEditPoints="1"/>
          </p:cNvSpPr>
          <p:nvPr/>
        </p:nvSpPr>
        <p:spPr bwMode="auto">
          <a:xfrm>
            <a:off x="2185911" y="5430727"/>
            <a:ext cx="583712" cy="391211"/>
          </a:xfrm>
          <a:custGeom>
            <a:avLst/>
            <a:gdLst/>
            <a:ahLst/>
            <a:cxnLst>
              <a:cxn ang="0">
                <a:pos x="86" y="15"/>
              </a:cxn>
              <a:cxn ang="0">
                <a:pos x="44" y="29"/>
              </a:cxn>
              <a:cxn ang="0">
                <a:pos x="43" y="29"/>
              </a:cxn>
              <a:cxn ang="0">
                <a:pos x="43" y="29"/>
              </a:cxn>
              <a:cxn ang="0">
                <a:pos x="18" y="21"/>
              </a:cxn>
              <a:cxn ang="0">
                <a:pos x="14" y="32"/>
              </a:cxn>
              <a:cxn ang="0">
                <a:pos x="17" y="36"/>
              </a:cxn>
              <a:cxn ang="0">
                <a:pos x="15" y="40"/>
              </a:cxn>
              <a:cxn ang="0">
                <a:pos x="17" y="56"/>
              </a:cxn>
              <a:cxn ang="0">
                <a:pos x="16" y="57"/>
              </a:cxn>
              <a:cxn ang="0">
                <a:pos x="16" y="58"/>
              </a:cxn>
              <a:cxn ang="0">
                <a:pos x="8" y="58"/>
              </a:cxn>
              <a:cxn ang="0">
                <a:pos x="7" y="57"/>
              </a:cxn>
              <a:cxn ang="0">
                <a:pos x="7" y="56"/>
              </a:cxn>
              <a:cxn ang="0">
                <a:pos x="9" y="40"/>
              </a:cxn>
              <a:cxn ang="0">
                <a:pos x="7" y="36"/>
              </a:cxn>
              <a:cxn ang="0">
                <a:pos x="10" y="32"/>
              </a:cxn>
              <a:cxn ang="0">
                <a:pos x="13" y="19"/>
              </a:cxn>
              <a:cxn ang="0">
                <a:pos x="1" y="15"/>
              </a:cxn>
              <a:cxn ang="0">
                <a:pos x="0" y="14"/>
              </a:cxn>
              <a:cxn ang="0">
                <a:pos x="1" y="13"/>
              </a:cxn>
              <a:cxn ang="0">
                <a:pos x="43" y="0"/>
              </a:cxn>
              <a:cxn ang="0">
                <a:pos x="43" y="0"/>
              </a:cxn>
              <a:cxn ang="0">
                <a:pos x="44" y="0"/>
              </a:cxn>
              <a:cxn ang="0">
                <a:pos x="86" y="13"/>
              </a:cxn>
              <a:cxn ang="0">
                <a:pos x="87" y="14"/>
              </a:cxn>
              <a:cxn ang="0">
                <a:pos x="86" y="15"/>
              </a:cxn>
              <a:cxn ang="0">
                <a:pos x="68" y="38"/>
              </a:cxn>
              <a:cxn ang="0">
                <a:pos x="43" y="48"/>
              </a:cxn>
              <a:cxn ang="0">
                <a:pos x="19" y="38"/>
              </a:cxn>
              <a:cxn ang="0">
                <a:pos x="20" y="26"/>
              </a:cxn>
              <a:cxn ang="0">
                <a:pos x="42" y="33"/>
              </a:cxn>
              <a:cxn ang="0">
                <a:pos x="43" y="34"/>
              </a:cxn>
              <a:cxn ang="0">
                <a:pos x="45" y="33"/>
              </a:cxn>
              <a:cxn ang="0">
                <a:pos x="67" y="26"/>
              </a:cxn>
              <a:cxn ang="0">
                <a:pos x="68" y="38"/>
              </a:cxn>
            </a:cxnLst>
            <a:rect l="0" t="0" r="r" b="b"/>
            <a:pathLst>
              <a:path w="87" h="58">
                <a:moveTo>
                  <a:pt x="86" y="15"/>
                </a:moveTo>
                <a:cubicBezTo>
                  <a:pt x="44" y="29"/>
                  <a:pt x="44" y="29"/>
                  <a:pt x="44" y="29"/>
                </a:cubicBezTo>
                <a:cubicBezTo>
                  <a:pt x="44" y="29"/>
                  <a:pt x="44" y="29"/>
                  <a:pt x="43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3"/>
                  <a:pt x="15" y="27"/>
                  <a:pt x="14" y="32"/>
                </a:cubicBezTo>
                <a:cubicBezTo>
                  <a:pt x="16" y="33"/>
                  <a:pt x="17" y="34"/>
                  <a:pt x="17" y="36"/>
                </a:cubicBezTo>
                <a:cubicBezTo>
                  <a:pt x="17" y="38"/>
                  <a:pt x="16" y="39"/>
                  <a:pt x="15" y="40"/>
                </a:cubicBezTo>
                <a:cubicBezTo>
                  <a:pt x="17" y="56"/>
                  <a:pt x="17" y="56"/>
                  <a:pt x="17" y="56"/>
                </a:cubicBezTo>
                <a:cubicBezTo>
                  <a:pt x="17" y="57"/>
                  <a:pt x="17" y="57"/>
                  <a:pt x="16" y="57"/>
                </a:cubicBezTo>
                <a:cubicBezTo>
                  <a:pt x="16" y="58"/>
                  <a:pt x="16" y="58"/>
                  <a:pt x="16" y="58"/>
                </a:cubicBezTo>
                <a:cubicBezTo>
                  <a:pt x="8" y="58"/>
                  <a:pt x="8" y="58"/>
                  <a:pt x="8" y="58"/>
                </a:cubicBezTo>
                <a:cubicBezTo>
                  <a:pt x="8" y="58"/>
                  <a:pt x="8" y="58"/>
                  <a:pt x="7" y="57"/>
                </a:cubicBezTo>
                <a:cubicBezTo>
                  <a:pt x="7" y="57"/>
                  <a:pt x="7" y="57"/>
                  <a:pt x="7" y="56"/>
                </a:cubicBezTo>
                <a:cubicBezTo>
                  <a:pt x="9" y="40"/>
                  <a:pt x="9" y="40"/>
                  <a:pt x="9" y="40"/>
                </a:cubicBezTo>
                <a:cubicBezTo>
                  <a:pt x="8" y="39"/>
                  <a:pt x="7" y="38"/>
                  <a:pt x="7" y="36"/>
                </a:cubicBezTo>
                <a:cubicBezTo>
                  <a:pt x="7" y="34"/>
                  <a:pt x="8" y="33"/>
                  <a:pt x="10" y="32"/>
                </a:cubicBezTo>
                <a:cubicBezTo>
                  <a:pt x="10" y="27"/>
                  <a:pt x="11" y="23"/>
                  <a:pt x="13" y="19"/>
                </a:cubicBezTo>
                <a:cubicBezTo>
                  <a:pt x="1" y="15"/>
                  <a:pt x="1" y="15"/>
                  <a:pt x="1" y="15"/>
                </a:cubicBezTo>
                <a:cubicBezTo>
                  <a:pt x="0" y="15"/>
                  <a:pt x="0" y="15"/>
                  <a:pt x="0" y="14"/>
                </a:cubicBezTo>
                <a:cubicBezTo>
                  <a:pt x="0" y="14"/>
                  <a:pt x="0" y="13"/>
                  <a:pt x="1" y="13"/>
                </a:cubicBezTo>
                <a:cubicBezTo>
                  <a:pt x="43" y="0"/>
                  <a:pt x="43" y="0"/>
                  <a:pt x="43" y="0"/>
                </a:cubicBezTo>
                <a:cubicBezTo>
                  <a:pt x="43" y="0"/>
                  <a:pt x="43" y="0"/>
                  <a:pt x="43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86" y="13"/>
                  <a:pt x="86" y="13"/>
                  <a:pt x="86" y="13"/>
                </a:cubicBezTo>
                <a:cubicBezTo>
                  <a:pt x="87" y="13"/>
                  <a:pt x="87" y="14"/>
                  <a:pt x="87" y="14"/>
                </a:cubicBezTo>
                <a:cubicBezTo>
                  <a:pt x="87" y="15"/>
                  <a:pt x="87" y="15"/>
                  <a:pt x="86" y="15"/>
                </a:cubicBezTo>
                <a:close/>
                <a:moveTo>
                  <a:pt x="68" y="38"/>
                </a:moveTo>
                <a:cubicBezTo>
                  <a:pt x="68" y="44"/>
                  <a:pt x="57" y="48"/>
                  <a:pt x="43" y="48"/>
                </a:cubicBezTo>
                <a:cubicBezTo>
                  <a:pt x="30" y="48"/>
                  <a:pt x="19" y="44"/>
                  <a:pt x="19" y="38"/>
                </a:cubicBezTo>
                <a:cubicBezTo>
                  <a:pt x="20" y="26"/>
                  <a:pt x="20" y="26"/>
                  <a:pt x="20" y="26"/>
                </a:cubicBezTo>
                <a:cubicBezTo>
                  <a:pt x="42" y="33"/>
                  <a:pt x="42" y="33"/>
                  <a:pt x="42" y="33"/>
                </a:cubicBezTo>
                <a:cubicBezTo>
                  <a:pt x="42" y="33"/>
                  <a:pt x="43" y="34"/>
                  <a:pt x="43" y="34"/>
                </a:cubicBezTo>
                <a:cubicBezTo>
                  <a:pt x="44" y="34"/>
                  <a:pt x="45" y="33"/>
                  <a:pt x="45" y="33"/>
                </a:cubicBezTo>
                <a:cubicBezTo>
                  <a:pt x="67" y="26"/>
                  <a:pt x="67" y="26"/>
                  <a:pt x="67" y="26"/>
                </a:cubicBezTo>
                <a:lnTo>
                  <a:pt x="68" y="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8" name="Group 100"/>
          <p:cNvGrpSpPr/>
          <p:nvPr/>
        </p:nvGrpSpPr>
        <p:grpSpPr>
          <a:xfrm>
            <a:off x="8545065" y="2088860"/>
            <a:ext cx="2629395" cy="734878"/>
            <a:chOff x="1315498" y="1100229"/>
            <a:chExt cx="2153463" cy="601862"/>
          </a:xfrm>
        </p:grpSpPr>
        <p:sp>
          <p:nvSpPr>
            <p:cNvPr id="119" name="Text Placeholder 3"/>
            <p:cNvSpPr txBox="1">
              <a:spLocks/>
            </p:cNvSpPr>
            <p:nvPr/>
          </p:nvSpPr>
          <p:spPr>
            <a:xfrm>
              <a:off x="1315499" y="1100229"/>
              <a:ext cx="1029276" cy="2117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0" name="Text Placeholder 3"/>
            <p:cNvSpPr txBox="1">
              <a:spLocks/>
            </p:cNvSpPr>
            <p:nvPr/>
          </p:nvSpPr>
          <p:spPr>
            <a:xfrm>
              <a:off x="1315498" y="1349512"/>
              <a:ext cx="2153463" cy="352579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1" name="Text Placeholder 3"/>
          <p:cNvSpPr txBox="1">
            <a:spLocks/>
          </p:cNvSpPr>
          <p:nvPr/>
        </p:nvSpPr>
        <p:spPr>
          <a:xfrm>
            <a:off x="7779399" y="2165413"/>
            <a:ext cx="628377" cy="8125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400" b="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grpSp>
        <p:nvGrpSpPr>
          <p:cNvPr id="122" name="Group 104"/>
          <p:cNvGrpSpPr/>
          <p:nvPr/>
        </p:nvGrpSpPr>
        <p:grpSpPr>
          <a:xfrm>
            <a:off x="8545065" y="3168663"/>
            <a:ext cx="2629395" cy="734428"/>
            <a:chOff x="1315498" y="1100229"/>
            <a:chExt cx="2153463" cy="601493"/>
          </a:xfrm>
        </p:grpSpPr>
        <p:sp>
          <p:nvSpPr>
            <p:cNvPr id="123" name="Text Placeholder 3"/>
            <p:cNvSpPr txBox="1">
              <a:spLocks/>
            </p:cNvSpPr>
            <p:nvPr/>
          </p:nvSpPr>
          <p:spPr>
            <a:xfrm>
              <a:off x="1315499" y="1100229"/>
              <a:ext cx="1029276" cy="2117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4" name="Text Placeholder 3"/>
            <p:cNvSpPr txBox="1">
              <a:spLocks/>
            </p:cNvSpPr>
            <p:nvPr/>
          </p:nvSpPr>
          <p:spPr>
            <a:xfrm>
              <a:off x="1315498" y="1349877"/>
              <a:ext cx="2153463" cy="351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5" name="Text Placeholder 3"/>
          <p:cNvSpPr txBox="1">
            <a:spLocks/>
          </p:cNvSpPr>
          <p:nvPr/>
        </p:nvSpPr>
        <p:spPr>
          <a:xfrm>
            <a:off x="7779399" y="3197011"/>
            <a:ext cx="628377" cy="8125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400" b="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grpSp>
        <p:nvGrpSpPr>
          <p:cNvPr id="126" name="Group 108"/>
          <p:cNvGrpSpPr/>
          <p:nvPr/>
        </p:nvGrpSpPr>
        <p:grpSpPr>
          <a:xfrm>
            <a:off x="8545065" y="4145613"/>
            <a:ext cx="2629395" cy="734428"/>
            <a:chOff x="1315498" y="1100229"/>
            <a:chExt cx="2153463" cy="601493"/>
          </a:xfrm>
        </p:grpSpPr>
        <p:sp>
          <p:nvSpPr>
            <p:cNvPr id="127" name="Text Placeholder 3"/>
            <p:cNvSpPr txBox="1">
              <a:spLocks/>
            </p:cNvSpPr>
            <p:nvPr/>
          </p:nvSpPr>
          <p:spPr>
            <a:xfrm>
              <a:off x="1315499" y="1100229"/>
              <a:ext cx="1029276" cy="2117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28" name="Text Placeholder 3"/>
            <p:cNvSpPr txBox="1">
              <a:spLocks/>
            </p:cNvSpPr>
            <p:nvPr/>
          </p:nvSpPr>
          <p:spPr>
            <a:xfrm>
              <a:off x="1315498" y="1349877"/>
              <a:ext cx="2153463" cy="351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29" name="Text Placeholder 3"/>
          <p:cNvSpPr txBox="1">
            <a:spLocks/>
          </p:cNvSpPr>
          <p:nvPr/>
        </p:nvSpPr>
        <p:spPr>
          <a:xfrm>
            <a:off x="7779399" y="4228609"/>
            <a:ext cx="628377" cy="8125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400" b="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grpSp>
        <p:nvGrpSpPr>
          <p:cNvPr id="130" name="Group 112"/>
          <p:cNvGrpSpPr/>
          <p:nvPr/>
        </p:nvGrpSpPr>
        <p:grpSpPr>
          <a:xfrm>
            <a:off x="8545065" y="5187573"/>
            <a:ext cx="2629395" cy="734430"/>
            <a:chOff x="1315498" y="1100229"/>
            <a:chExt cx="2153463" cy="601495"/>
          </a:xfrm>
        </p:grpSpPr>
        <p:sp>
          <p:nvSpPr>
            <p:cNvPr id="131" name="Text Placeholder 3"/>
            <p:cNvSpPr txBox="1">
              <a:spLocks/>
            </p:cNvSpPr>
            <p:nvPr/>
          </p:nvSpPr>
          <p:spPr>
            <a:xfrm>
              <a:off x="1315499" y="1100229"/>
              <a:ext cx="1029276" cy="211737"/>
            </a:xfrm>
            <a:prstGeom prst="rect">
              <a:avLst/>
            </a:prstGeom>
          </p:spPr>
          <p:txBody>
            <a:bodyPr wrap="none" lIns="0" tIns="0" rIns="0" bIns="0" anchor="ctr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zh-CN" altLang="en-US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32" name="Text Placeholder 3"/>
            <p:cNvSpPr txBox="1">
              <a:spLocks/>
            </p:cNvSpPr>
            <p:nvPr/>
          </p:nvSpPr>
          <p:spPr>
            <a:xfrm>
              <a:off x="1315498" y="1349879"/>
              <a:ext cx="2153463" cy="351845"/>
            </a:xfrm>
            <a:prstGeom prst="rect">
              <a:avLst/>
            </a:prstGeom>
          </p:spPr>
          <p:txBody>
            <a:bodyPr wrap="square" lIns="0" tIns="0" rIns="0" bIns="0" anchor="ctr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116488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133" name="Text Placeholder 3"/>
          <p:cNvSpPr txBox="1">
            <a:spLocks/>
          </p:cNvSpPr>
          <p:nvPr/>
        </p:nvSpPr>
        <p:spPr>
          <a:xfrm>
            <a:off x="7733402" y="5260207"/>
            <a:ext cx="628377" cy="812530"/>
          </a:xfrm>
          <a:prstGeom prst="rect">
            <a:avLst/>
          </a:prstGeom>
        </p:spPr>
        <p:txBody>
          <a:bodyPr wrap="none" lIns="0" tIns="0" rIns="0" bIns="0" anchor="b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4400" b="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114305178"/>
      </p:ext>
    </p:extLst>
  </p:cSld>
  <p:clrMapOvr>
    <a:masterClrMapping/>
  </p:clrMapOvr>
  <p:transition spd="slow" advTm="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3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5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" presetClass="entr" presetSubtype="2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1000" fill="hold"/>
                                        <p:tgtEl>
                                          <p:spTgt spid="1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" presetClass="entr" presetSubtype="2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4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5" dur="10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2" grpId="0" animBg="1"/>
      <p:bldP spid="13" grpId="0"/>
      <p:bldP spid="41" grpId="0"/>
      <p:bldP spid="95" grpId="0"/>
      <p:bldP spid="101" grpId="0" animBg="1"/>
      <p:bldP spid="109" grpId="0"/>
      <p:bldP spid="116" grpId="0" animBg="1"/>
      <p:bldP spid="117" grpId="0" animBg="1"/>
      <p:bldP spid="121" grpId="0"/>
      <p:bldP spid="125" grpId="0"/>
      <p:bldP spid="129" grpId="0"/>
      <p:bldP spid="13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259"/>
          <p:cNvSpPr>
            <a:spLocks noChangeArrowheads="1"/>
          </p:cNvSpPr>
          <p:nvPr/>
        </p:nvSpPr>
        <p:spPr bwMode="auto">
          <a:xfrm>
            <a:off x="2571750" y="4321729"/>
            <a:ext cx="7715250" cy="12311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8000" b="1" dirty="0">
                <a:solidFill>
                  <a:schemeClr val="accent1"/>
                </a:solidFill>
                <a:cs typeface="Arial" panose="020B0604020202020204" pitchFamily="34" charset="0"/>
              </a:rPr>
              <a:t>THANK YOU</a:t>
            </a:r>
            <a:endParaRPr lang="zh-CN" altLang="en-US" sz="8000" b="1" dirty="0">
              <a:solidFill>
                <a:schemeClr val="accent1"/>
              </a:solidFill>
              <a:cs typeface="Arial" panose="020B0604020202020204" pitchFamily="34" charset="0"/>
            </a:endParaRPr>
          </a:p>
        </p:txBody>
      </p:sp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837087" y="6058482"/>
            <a:ext cx="1963100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zh-CN" altLang="en-US" sz="10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汇报</a:t>
            </a:r>
            <a:r>
              <a:rPr lang="en-US" altLang="zh-CN" sz="105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:</a:t>
            </a:r>
            <a:r>
              <a:rPr lang="zh-CN" altLang="en-US" sz="105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第一</a:t>
            </a:r>
            <a:r>
              <a:rPr lang="en-US" altLang="zh-CN" sz="105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PPT</a:t>
            </a:r>
            <a:endParaRPr lang="en-US" altLang="zh-CN" sz="105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7005439" y="6058482"/>
            <a:ext cx="2093933" cy="241980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  <a:extLst/>
        </p:spPr>
        <p:txBody>
          <a:bodyPr wrap="square" lIns="36000" tIns="36000" rIns="36000" bIns="36000" anchor="t" anchorCtr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spcBef>
                <a:spcPts val="0"/>
              </a:spcBef>
              <a:buNone/>
            </a:pPr>
            <a:r>
              <a:rPr lang="en-US" altLang="zh-CN" sz="105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Report: </a:t>
            </a:r>
            <a:r>
              <a:rPr lang="en-US" altLang="zh-CN" sz="1050" dirty="0" smtClean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  <a:sym typeface="Arial" panose="020B0604020202020204" pitchFamily="34" charset="0"/>
              </a:rPr>
              <a:t>1PPT</a:t>
            </a:r>
            <a:endParaRPr lang="en-US" altLang="zh-CN" sz="105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259"/>
          <p:cNvSpPr>
            <a:spLocks noChangeArrowheads="1"/>
          </p:cNvSpPr>
          <p:nvPr/>
        </p:nvSpPr>
        <p:spPr bwMode="auto">
          <a:xfrm>
            <a:off x="3530580" y="3955180"/>
            <a:ext cx="579759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2400" dirty="0">
                <a:solidFill>
                  <a:schemeClr val="accent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</p:spTree>
    <p:extLst>
      <p:ext uri="{BB962C8B-B14F-4D97-AF65-F5344CB8AC3E}">
        <p14:creationId xmlns:p14="http://schemas.microsoft.com/office/powerpoint/2010/main" val="3184926734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"/>
                            </p:stCondLst>
                            <p:childTnLst>
                              <p:par>
                                <p:cTn id="17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8" dur="500" tmFilter="0, 0; .2, .5; .8, .5; 1, 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9" dur="250" autoRev="1" fill="hold"/>
                                        <p:tgtEl>
                                          <p:spTgt spid="1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900"/>
                            </p:stCondLst>
                            <p:childTnLst>
                              <p:par>
                                <p:cTn id="2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 tmFilter="0,0; .5, 1; 1, 1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750"/>
                            </p:stCondLst>
                            <p:childTnLst>
                              <p:par>
                                <p:cTn id="29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0" dur="500" tmFilter="0, 0; .2, .5; .8, .5; 1, 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1" dur="250" autoRev="1" fill="hold"/>
                                        <p:tgtEl>
                                          <p:spTgt spid="11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25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750"/>
                            </p:stCondLst>
                            <p:childTnLst>
                              <p:par>
                                <p:cTn id="3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1" grpId="0"/>
      <p:bldP spid="11" grpId="1"/>
      <p:bldP spid="12" grpId="0" animBg="1"/>
      <p:bldP spid="13" grpId="0" animBg="1"/>
      <p:bldP spid="14" grpId="0"/>
      <p:bldP spid="14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0"/>
          <p:cNvSpPr>
            <a:spLocks/>
          </p:cNvSpPr>
          <p:nvPr/>
        </p:nvSpPr>
        <p:spPr bwMode="auto">
          <a:xfrm flipH="1">
            <a:off x="354" y="200"/>
            <a:ext cx="4495552" cy="7232253"/>
          </a:xfrm>
          <a:custGeom>
            <a:avLst/>
            <a:gdLst>
              <a:gd name="T0" fmla="*/ 354 w 2330"/>
              <a:gd name="T1" fmla="*/ 0 h 3224"/>
              <a:gd name="T2" fmla="*/ 2330 w 2330"/>
              <a:gd name="T3" fmla="*/ 0 h 3224"/>
              <a:gd name="T4" fmla="*/ 2330 w 2330"/>
              <a:gd name="T5" fmla="*/ 3224 h 3224"/>
              <a:gd name="T6" fmla="*/ 366 w 2330"/>
              <a:gd name="T7" fmla="*/ 3224 h 3224"/>
              <a:gd name="T8" fmla="*/ 292 w 2330"/>
              <a:gd name="T9" fmla="*/ 3058 h 3224"/>
              <a:gd name="T10" fmla="*/ 226 w 2330"/>
              <a:gd name="T11" fmla="*/ 2886 h 3224"/>
              <a:gd name="T12" fmla="*/ 166 w 2330"/>
              <a:gd name="T13" fmla="*/ 2713 h 3224"/>
              <a:gd name="T14" fmla="*/ 117 w 2330"/>
              <a:gd name="T15" fmla="*/ 2534 h 3224"/>
              <a:gd name="T16" fmla="*/ 75 w 2330"/>
              <a:gd name="T17" fmla="*/ 2354 h 3224"/>
              <a:gd name="T18" fmla="*/ 42 w 2330"/>
              <a:gd name="T19" fmla="*/ 2168 h 3224"/>
              <a:gd name="T20" fmla="*/ 19 w 2330"/>
              <a:gd name="T21" fmla="*/ 1981 h 3224"/>
              <a:gd name="T22" fmla="*/ 5 w 2330"/>
              <a:gd name="T23" fmla="*/ 1792 h 3224"/>
              <a:gd name="T24" fmla="*/ 0 w 2330"/>
              <a:gd name="T25" fmla="*/ 1599 h 3224"/>
              <a:gd name="T26" fmla="*/ 5 w 2330"/>
              <a:gd name="T27" fmla="*/ 1410 h 3224"/>
              <a:gd name="T28" fmla="*/ 19 w 2330"/>
              <a:gd name="T29" fmla="*/ 1223 h 3224"/>
              <a:gd name="T30" fmla="*/ 42 w 2330"/>
              <a:gd name="T31" fmla="*/ 1039 h 3224"/>
              <a:gd name="T32" fmla="*/ 73 w 2330"/>
              <a:gd name="T33" fmla="*/ 857 h 3224"/>
              <a:gd name="T34" fmla="*/ 112 w 2330"/>
              <a:gd name="T35" fmla="*/ 679 h 3224"/>
              <a:gd name="T36" fmla="*/ 161 w 2330"/>
              <a:gd name="T37" fmla="*/ 504 h 3224"/>
              <a:gd name="T38" fmla="*/ 217 w 2330"/>
              <a:gd name="T39" fmla="*/ 332 h 3224"/>
              <a:gd name="T40" fmla="*/ 282 w 2330"/>
              <a:gd name="T41" fmla="*/ 162 h 3224"/>
              <a:gd name="T42" fmla="*/ 354 w 2330"/>
              <a:gd name="T43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330" h="3224">
                <a:moveTo>
                  <a:pt x="354" y="0"/>
                </a:moveTo>
                <a:lnTo>
                  <a:pt x="2330" y="0"/>
                </a:lnTo>
                <a:lnTo>
                  <a:pt x="2330" y="3224"/>
                </a:lnTo>
                <a:lnTo>
                  <a:pt x="366" y="3224"/>
                </a:lnTo>
                <a:lnTo>
                  <a:pt x="292" y="3058"/>
                </a:lnTo>
                <a:lnTo>
                  <a:pt x="226" y="2886"/>
                </a:lnTo>
                <a:lnTo>
                  <a:pt x="166" y="2713"/>
                </a:lnTo>
                <a:lnTo>
                  <a:pt x="117" y="2534"/>
                </a:lnTo>
                <a:lnTo>
                  <a:pt x="75" y="2354"/>
                </a:lnTo>
                <a:lnTo>
                  <a:pt x="42" y="2168"/>
                </a:lnTo>
                <a:lnTo>
                  <a:pt x="19" y="1981"/>
                </a:lnTo>
                <a:lnTo>
                  <a:pt x="5" y="1792"/>
                </a:lnTo>
                <a:lnTo>
                  <a:pt x="0" y="1599"/>
                </a:lnTo>
                <a:lnTo>
                  <a:pt x="5" y="1410"/>
                </a:lnTo>
                <a:lnTo>
                  <a:pt x="19" y="1223"/>
                </a:lnTo>
                <a:lnTo>
                  <a:pt x="42" y="1039"/>
                </a:lnTo>
                <a:lnTo>
                  <a:pt x="73" y="857"/>
                </a:lnTo>
                <a:lnTo>
                  <a:pt x="112" y="679"/>
                </a:lnTo>
                <a:lnTo>
                  <a:pt x="161" y="504"/>
                </a:lnTo>
                <a:lnTo>
                  <a:pt x="217" y="332"/>
                </a:lnTo>
                <a:lnTo>
                  <a:pt x="282" y="162"/>
                </a:lnTo>
                <a:lnTo>
                  <a:pt x="354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MH_Number_1"/>
          <p:cNvSpPr/>
          <p:nvPr>
            <p:custDataLst>
              <p:tags r:id="rId1"/>
            </p:custDataLst>
          </p:nvPr>
        </p:nvSpPr>
        <p:spPr>
          <a:xfrm>
            <a:off x="6832599" y="1922219"/>
            <a:ext cx="513154" cy="51315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1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2" name="MH_Entry_1"/>
          <p:cNvSpPr/>
          <p:nvPr>
            <p:custDataLst>
              <p:tags r:id="rId2"/>
            </p:custDataLst>
          </p:nvPr>
        </p:nvSpPr>
        <p:spPr>
          <a:xfrm>
            <a:off x="7655213" y="1855695"/>
            <a:ext cx="3042669" cy="6462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3" name="MH_Number_2"/>
          <p:cNvSpPr/>
          <p:nvPr>
            <p:custDataLst>
              <p:tags r:id="rId3"/>
            </p:custDataLst>
          </p:nvPr>
        </p:nvSpPr>
        <p:spPr>
          <a:xfrm>
            <a:off x="6832599" y="3062954"/>
            <a:ext cx="513154" cy="513152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2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4" name="MH_Entry_2"/>
          <p:cNvSpPr/>
          <p:nvPr>
            <p:custDataLst>
              <p:tags r:id="rId4"/>
            </p:custDataLst>
          </p:nvPr>
        </p:nvSpPr>
        <p:spPr>
          <a:xfrm>
            <a:off x="7655213" y="2996430"/>
            <a:ext cx="3042669" cy="6462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MH_Number_3"/>
          <p:cNvSpPr/>
          <p:nvPr>
            <p:custDataLst>
              <p:tags r:id="rId5"/>
            </p:custDataLst>
          </p:nvPr>
        </p:nvSpPr>
        <p:spPr>
          <a:xfrm>
            <a:off x="6832599" y="4203688"/>
            <a:ext cx="513154" cy="513152"/>
          </a:xfrm>
          <a:prstGeom prst="ellipse">
            <a:avLst/>
          </a:prstGeom>
          <a:solidFill>
            <a:schemeClr val="accent1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3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6" name="MH_Entry_3"/>
          <p:cNvSpPr/>
          <p:nvPr>
            <p:custDataLst>
              <p:tags r:id="rId6"/>
            </p:custDataLst>
          </p:nvPr>
        </p:nvSpPr>
        <p:spPr>
          <a:xfrm>
            <a:off x="7655213" y="4137163"/>
            <a:ext cx="3042669" cy="6462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8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</a:t>
            </a:r>
            <a:endParaRPr lang="zh-CN" altLang="en-US" sz="1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Number_4"/>
          <p:cNvSpPr/>
          <p:nvPr>
            <p:custDataLst>
              <p:tags r:id="rId7"/>
            </p:custDataLst>
          </p:nvPr>
        </p:nvSpPr>
        <p:spPr>
          <a:xfrm>
            <a:off x="6832599" y="5344423"/>
            <a:ext cx="513154" cy="513152"/>
          </a:xfrm>
          <a:prstGeom prst="ellipse">
            <a:avLst/>
          </a:prstGeom>
          <a:solidFill>
            <a:schemeClr val="accent2"/>
          </a:solidFill>
          <a:ln w="28575">
            <a:solidFill>
              <a:schemeClr val="bg1"/>
            </a:solidFill>
          </a:ln>
          <a:effectLst>
            <a:outerShdw blurRad="203200" dist="1143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0" tIns="0" rIns="0" bIns="0" rtlCol="0" anchor="ctr">
            <a:noAutofit/>
          </a:bodyPr>
          <a:lstStyle/>
          <a:p>
            <a:pPr algn="ctr"/>
            <a:r>
              <a:rPr lang="en-US" altLang="zh-CN" sz="2109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Times New Roman" panose="02020603050405020304" pitchFamily="18" charset="0"/>
                <a:sym typeface="Arial" panose="020B0604020202020204" pitchFamily="34" charset="0"/>
              </a:rPr>
              <a:t>4</a:t>
            </a:r>
            <a:endParaRPr lang="zh-CN" altLang="en-US" sz="2109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18" name="MH_Entry_4"/>
          <p:cNvSpPr/>
          <p:nvPr>
            <p:custDataLst>
              <p:tags r:id="rId8"/>
            </p:custDataLst>
          </p:nvPr>
        </p:nvSpPr>
        <p:spPr>
          <a:xfrm>
            <a:off x="7655213" y="5277898"/>
            <a:ext cx="3042669" cy="646203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zh-CN" alt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8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399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399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Others_1"/>
          <p:cNvSpPr txBox="1"/>
          <p:nvPr>
            <p:custDataLst>
              <p:tags r:id="rId9"/>
            </p:custDataLst>
          </p:nvPr>
        </p:nvSpPr>
        <p:spPr>
          <a:xfrm>
            <a:off x="2017461" y="2881042"/>
            <a:ext cx="1877980" cy="830997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r>
              <a:rPr lang="zh-CN" altLang="en-US" sz="5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录</a:t>
            </a:r>
          </a:p>
        </p:txBody>
      </p:sp>
      <p:sp>
        <p:nvSpPr>
          <p:cNvPr id="20" name="MH_Others_2"/>
          <p:cNvSpPr txBox="1"/>
          <p:nvPr>
            <p:custDataLst>
              <p:tags r:id="rId10"/>
            </p:custDataLst>
          </p:nvPr>
        </p:nvSpPr>
        <p:spPr>
          <a:xfrm>
            <a:off x="1791507" y="3740165"/>
            <a:ext cx="2329889" cy="492443"/>
          </a:xfrm>
          <a:prstGeom prst="rect">
            <a:avLst/>
          </a:prstGeom>
          <a:noFill/>
        </p:spPr>
        <p:txBody>
          <a:bodyPr vert="horz" wrap="square" lIns="0" tIns="0" rIns="0" bIns="0">
            <a:spAutoFit/>
          </a:bodyPr>
          <a:lstStyle/>
          <a:p>
            <a:pPr>
              <a:defRPr/>
            </a:pPr>
            <a:r>
              <a:rPr lang="en-US" altLang="zh-CN" sz="3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32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7"/>
          <p:cNvSpPr>
            <a:spLocks/>
          </p:cNvSpPr>
          <p:nvPr/>
        </p:nvSpPr>
        <p:spPr bwMode="auto">
          <a:xfrm flipH="1">
            <a:off x="3175707" y="200"/>
            <a:ext cx="1716545" cy="7232253"/>
          </a:xfrm>
          <a:custGeom>
            <a:avLst/>
            <a:gdLst>
              <a:gd name="T0" fmla="*/ 439 w 769"/>
              <a:gd name="T1" fmla="*/ 0 h 3224"/>
              <a:gd name="T2" fmla="*/ 769 w 769"/>
              <a:gd name="T3" fmla="*/ 0 h 3224"/>
              <a:gd name="T4" fmla="*/ 679 w 769"/>
              <a:gd name="T5" fmla="*/ 157 h 3224"/>
              <a:gd name="T6" fmla="*/ 599 w 769"/>
              <a:gd name="T7" fmla="*/ 318 h 3224"/>
              <a:gd name="T8" fmla="*/ 525 w 769"/>
              <a:gd name="T9" fmla="*/ 484 h 3224"/>
              <a:gd name="T10" fmla="*/ 459 w 769"/>
              <a:gd name="T11" fmla="*/ 654 h 3224"/>
              <a:gd name="T12" fmla="*/ 401 w 769"/>
              <a:gd name="T13" fmla="*/ 828 h 3224"/>
              <a:gd name="T14" fmla="*/ 352 w 769"/>
              <a:gd name="T15" fmla="*/ 1006 h 3224"/>
              <a:gd name="T16" fmla="*/ 310 w 769"/>
              <a:gd name="T17" fmla="*/ 1186 h 3224"/>
              <a:gd name="T18" fmla="*/ 278 w 769"/>
              <a:gd name="T19" fmla="*/ 1370 h 3224"/>
              <a:gd name="T20" fmla="*/ 254 w 769"/>
              <a:gd name="T21" fmla="*/ 1556 h 3224"/>
              <a:gd name="T22" fmla="*/ 240 w 769"/>
              <a:gd name="T23" fmla="*/ 1747 h 3224"/>
              <a:gd name="T24" fmla="*/ 236 w 769"/>
              <a:gd name="T25" fmla="*/ 1937 h 3224"/>
              <a:gd name="T26" fmla="*/ 240 w 769"/>
              <a:gd name="T27" fmla="*/ 2130 h 3224"/>
              <a:gd name="T28" fmla="*/ 256 w 769"/>
              <a:gd name="T29" fmla="*/ 2319 h 3224"/>
              <a:gd name="T30" fmla="*/ 278 w 769"/>
              <a:gd name="T31" fmla="*/ 2506 h 3224"/>
              <a:gd name="T32" fmla="*/ 312 w 769"/>
              <a:gd name="T33" fmla="*/ 2690 h 3224"/>
              <a:gd name="T34" fmla="*/ 354 w 769"/>
              <a:gd name="T35" fmla="*/ 2872 h 3224"/>
              <a:gd name="T36" fmla="*/ 403 w 769"/>
              <a:gd name="T37" fmla="*/ 3049 h 3224"/>
              <a:gd name="T38" fmla="*/ 460 w 769"/>
              <a:gd name="T39" fmla="*/ 3224 h 3224"/>
              <a:gd name="T40" fmla="*/ 429 w 769"/>
              <a:gd name="T41" fmla="*/ 3224 h 3224"/>
              <a:gd name="T42" fmla="*/ 350 w 769"/>
              <a:gd name="T43" fmla="*/ 3080 h 3224"/>
              <a:gd name="T44" fmla="*/ 280 w 769"/>
              <a:gd name="T45" fmla="*/ 2932 h 3224"/>
              <a:gd name="T46" fmla="*/ 215 w 769"/>
              <a:gd name="T47" fmla="*/ 2779 h 3224"/>
              <a:gd name="T48" fmla="*/ 159 w 769"/>
              <a:gd name="T49" fmla="*/ 2624 h 3224"/>
              <a:gd name="T50" fmla="*/ 112 w 769"/>
              <a:gd name="T51" fmla="*/ 2463 h 3224"/>
              <a:gd name="T52" fmla="*/ 72 w 769"/>
              <a:gd name="T53" fmla="*/ 2300 h 3224"/>
              <a:gd name="T54" fmla="*/ 40 w 769"/>
              <a:gd name="T55" fmla="*/ 2135 h 3224"/>
              <a:gd name="T56" fmla="*/ 17 w 769"/>
              <a:gd name="T57" fmla="*/ 1965 h 3224"/>
              <a:gd name="T58" fmla="*/ 3 w 769"/>
              <a:gd name="T59" fmla="*/ 1794 h 3224"/>
              <a:gd name="T60" fmla="*/ 0 w 769"/>
              <a:gd name="T61" fmla="*/ 1621 h 3224"/>
              <a:gd name="T62" fmla="*/ 3 w 769"/>
              <a:gd name="T63" fmla="*/ 1444 h 3224"/>
              <a:gd name="T64" fmla="*/ 17 w 769"/>
              <a:gd name="T65" fmla="*/ 1270 h 3224"/>
              <a:gd name="T66" fmla="*/ 42 w 769"/>
              <a:gd name="T67" fmla="*/ 1099 h 3224"/>
              <a:gd name="T68" fmla="*/ 73 w 769"/>
              <a:gd name="T69" fmla="*/ 933 h 3224"/>
              <a:gd name="T70" fmla="*/ 114 w 769"/>
              <a:gd name="T71" fmla="*/ 766 h 3224"/>
              <a:gd name="T72" fmla="*/ 163 w 769"/>
              <a:gd name="T73" fmla="*/ 605 h 3224"/>
              <a:gd name="T74" fmla="*/ 221 w 769"/>
              <a:gd name="T75" fmla="*/ 448 h 3224"/>
              <a:gd name="T76" fmla="*/ 285 w 769"/>
              <a:gd name="T77" fmla="*/ 294 h 3224"/>
              <a:gd name="T78" fmla="*/ 359 w 769"/>
              <a:gd name="T79" fmla="*/ 145 h 3224"/>
              <a:gd name="T80" fmla="*/ 439 w 769"/>
              <a:gd name="T81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769" h="3224">
                <a:moveTo>
                  <a:pt x="439" y="0"/>
                </a:moveTo>
                <a:lnTo>
                  <a:pt x="769" y="0"/>
                </a:lnTo>
                <a:lnTo>
                  <a:pt x="679" y="157"/>
                </a:lnTo>
                <a:lnTo>
                  <a:pt x="599" y="318"/>
                </a:lnTo>
                <a:lnTo>
                  <a:pt x="525" y="484"/>
                </a:lnTo>
                <a:lnTo>
                  <a:pt x="459" y="654"/>
                </a:lnTo>
                <a:lnTo>
                  <a:pt x="401" y="828"/>
                </a:lnTo>
                <a:lnTo>
                  <a:pt x="352" y="1006"/>
                </a:lnTo>
                <a:lnTo>
                  <a:pt x="310" y="1186"/>
                </a:lnTo>
                <a:lnTo>
                  <a:pt x="278" y="1370"/>
                </a:lnTo>
                <a:lnTo>
                  <a:pt x="254" y="1556"/>
                </a:lnTo>
                <a:lnTo>
                  <a:pt x="240" y="1747"/>
                </a:lnTo>
                <a:lnTo>
                  <a:pt x="236" y="1937"/>
                </a:lnTo>
                <a:lnTo>
                  <a:pt x="240" y="2130"/>
                </a:lnTo>
                <a:lnTo>
                  <a:pt x="256" y="2319"/>
                </a:lnTo>
                <a:lnTo>
                  <a:pt x="278" y="2506"/>
                </a:lnTo>
                <a:lnTo>
                  <a:pt x="312" y="2690"/>
                </a:lnTo>
                <a:lnTo>
                  <a:pt x="354" y="2872"/>
                </a:lnTo>
                <a:lnTo>
                  <a:pt x="403" y="3049"/>
                </a:lnTo>
                <a:lnTo>
                  <a:pt x="460" y="3224"/>
                </a:lnTo>
                <a:lnTo>
                  <a:pt x="429" y="3224"/>
                </a:lnTo>
                <a:lnTo>
                  <a:pt x="350" y="3080"/>
                </a:lnTo>
                <a:lnTo>
                  <a:pt x="280" y="2932"/>
                </a:lnTo>
                <a:lnTo>
                  <a:pt x="215" y="2779"/>
                </a:lnTo>
                <a:lnTo>
                  <a:pt x="159" y="2624"/>
                </a:lnTo>
                <a:lnTo>
                  <a:pt x="112" y="2463"/>
                </a:lnTo>
                <a:lnTo>
                  <a:pt x="72" y="2300"/>
                </a:lnTo>
                <a:lnTo>
                  <a:pt x="40" y="2135"/>
                </a:lnTo>
                <a:lnTo>
                  <a:pt x="17" y="1965"/>
                </a:lnTo>
                <a:lnTo>
                  <a:pt x="3" y="1794"/>
                </a:lnTo>
                <a:lnTo>
                  <a:pt x="0" y="1621"/>
                </a:lnTo>
                <a:lnTo>
                  <a:pt x="3" y="1444"/>
                </a:lnTo>
                <a:lnTo>
                  <a:pt x="17" y="1270"/>
                </a:lnTo>
                <a:lnTo>
                  <a:pt x="42" y="1099"/>
                </a:lnTo>
                <a:lnTo>
                  <a:pt x="73" y="933"/>
                </a:lnTo>
                <a:lnTo>
                  <a:pt x="114" y="766"/>
                </a:lnTo>
                <a:lnTo>
                  <a:pt x="163" y="605"/>
                </a:lnTo>
                <a:lnTo>
                  <a:pt x="221" y="448"/>
                </a:lnTo>
                <a:lnTo>
                  <a:pt x="285" y="294"/>
                </a:lnTo>
                <a:lnTo>
                  <a:pt x="359" y="145"/>
                </a:lnTo>
                <a:lnTo>
                  <a:pt x="439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8"/>
          <p:cNvSpPr>
            <a:spLocks/>
          </p:cNvSpPr>
          <p:nvPr/>
        </p:nvSpPr>
        <p:spPr bwMode="auto">
          <a:xfrm flipH="1">
            <a:off x="3702503" y="200"/>
            <a:ext cx="1247787" cy="7232253"/>
          </a:xfrm>
          <a:custGeom>
            <a:avLst/>
            <a:gdLst>
              <a:gd name="T0" fmla="*/ 533 w 559"/>
              <a:gd name="T1" fmla="*/ 0 h 3224"/>
              <a:gd name="T2" fmla="*/ 547 w 559"/>
              <a:gd name="T3" fmla="*/ 0 h 3224"/>
              <a:gd name="T4" fmla="*/ 475 w 559"/>
              <a:gd name="T5" fmla="*/ 162 h 3224"/>
              <a:gd name="T6" fmla="*/ 410 w 559"/>
              <a:gd name="T7" fmla="*/ 332 h 3224"/>
              <a:gd name="T8" fmla="*/ 354 w 559"/>
              <a:gd name="T9" fmla="*/ 504 h 3224"/>
              <a:gd name="T10" fmla="*/ 305 w 559"/>
              <a:gd name="T11" fmla="*/ 679 h 3224"/>
              <a:gd name="T12" fmla="*/ 266 w 559"/>
              <a:gd name="T13" fmla="*/ 857 h 3224"/>
              <a:gd name="T14" fmla="*/ 235 w 559"/>
              <a:gd name="T15" fmla="*/ 1039 h 3224"/>
              <a:gd name="T16" fmla="*/ 212 w 559"/>
              <a:gd name="T17" fmla="*/ 1223 h 3224"/>
              <a:gd name="T18" fmla="*/ 198 w 559"/>
              <a:gd name="T19" fmla="*/ 1410 h 3224"/>
              <a:gd name="T20" fmla="*/ 193 w 559"/>
              <a:gd name="T21" fmla="*/ 1599 h 3224"/>
              <a:gd name="T22" fmla="*/ 198 w 559"/>
              <a:gd name="T23" fmla="*/ 1792 h 3224"/>
              <a:gd name="T24" fmla="*/ 212 w 559"/>
              <a:gd name="T25" fmla="*/ 1981 h 3224"/>
              <a:gd name="T26" fmla="*/ 235 w 559"/>
              <a:gd name="T27" fmla="*/ 2168 h 3224"/>
              <a:gd name="T28" fmla="*/ 268 w 559"/>
              <a:gd name="T29" fmla="*/ 2354 h 3224"/>
              <a:gd name="T30" fmla="*/ 310 w 559"/>
              <a:gd name="T31" fmla="*/ 2534 h 3224"/>
              <a:gd name="T32" fmla="*/ 359 w 559"/>
              <a:gd name="T33" fmla="*/ 2713 h 3224"/>
              <a:gd name="T34" fmla="*/ 419 w 559"/>
              <a:gd name="T35" fmla="*/ 2886 h 3224"/>
              <a:gd name="T36" fmla="*/ 485 w 559"/>
              <a:gd name="T37" fmla="*/ 3058 h 3224"/>
              <a:gd name="T38" fmla="*/ 559 w 559"/>
              <a:gd name="T39" fmla="*/ 3224 h 3224"/>
              <a:gd name="T40" fmla="*/ 224 w 559"/>
              <a:gd name="T41" fmla="*/ 3224 h 3224"/>
              <a:gd name="T42" fmla="*/ 167 w 559"/>
              <a:gd name="T43" fmla="*/ 3049 h 3224"/>
              <a:gd name="T44" fmla="*/ 118 w 559"/>
              <a:gd name="T45" fmla="*/ 2872 h 3224"/>
              <a:gd name="T46" fmla="*/ 76 w 559"/>
              <a:gd name="T47" fmla="*/ 2690 h 3224"/>
              <a:gd name="T48" fmla="*/ 42 w 559"/>
              <a:gd name="T49" fmla="*/ 2506 h 3224"/>
              <a:gd name="T50" fmla="*/ 20 w 559"/>
              <a:gd name="T51" fmla="*/ 2319 h 3224"/>
              <a:gd name="T52" fmla="*/ 4 w 559"/>
              <a:gd name="T53" fmla="*/ 2130 h 3224"/>
              <a:gd name="T54" fmla="*/ 0 w 559"/>
              <a:gd name="T55" fmla="*/ 1937 h 3224"/>
              <a:gd name="T56" fmla="*/ 4 w 559"/>
              <a:gd name="T57" fmla="*/ 1747 h 3224"/>
              <a:gd name="T58" fmla="*/ 18 w 559"/>
              <a:gd name="T59" fmla="*/ 1556 h 3224"/>
              <a:gd name="T60" fmla="*/ 42 w 559"/>
              <a:gd name="T61" fmla="*/ 1370 h 3224"/>
              <a:gd name="T62" fmla="*/ 74 w 559"/>
              <a:gd name="T63" fmla="*/ 1186 h 3224"/>
              <a:gd name="T64" fmla="*/ 116 w 559"/>
              <a:gd name="T65" fmla="*/ 1006 h 3224"/>
              <a:gd name="T66" fmla="*/ 165 w 559"/>
              <a:gd name="T67" fmla="*/ 828 h 3224"/>
              <a:gd name="T68" fmla="*/ 223 w 559"/>
              <a:gd name="T69" fmla="*/ 654 h 3224"/>
              <a:gd name="T70" fmla="*/ 289 w 559"/>
              <a:gd name="T71" fmla="*/ 484 h 3224"/>
              <a:gd name="T72" fmla="*/ 363 w 559"/>
              <a:gd name="T73" fmla="*/ 318 h 3224"/>
              <a:gd name="T74" fmla="*/ 443 w 559"/>
              <a:gd name="T75" fmla="*/ 157 h 3224"/>
              <a:gd name="T76" fmla="*/ 533 w 559"/>
              <a:gd name="T77" fmla="*/ 0 h 3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59" h="3224">
                <a:moveTo>
                  <a:pt x="533" y="0"/>
                </a:moveTo>
                <a:lnTo>
                  <a:pt x="547" y="0"/>
                </a:lnTo>
                <a:lnTo>
                  <a:pt x="475" y="162"/>
                </a:lnTo>
                <a:lnTo>
                  <a:pt x="410" y="332"/>
                </a:lnTo>
                <a:lnTo>
                  <a:pt x="354" y="504"/>
                </a:lnTo>
                <a:lnTo>
                  <a:pt x="305" y="679"/>
                </a:lnTo>
                <a:lnTo>
                  <a:pt x="266" y="857"/>
                </a:lnTo>
                <a:lnTo>
                  <a:pt x="235" y="1039"/>
                </a:lnTo>
                <a:lnTo>
                  <a:pt x="212" y="1223"/>
                </a:lnTo>
                <a:lnTo>
                  <a:pt x="198" y="1410"/>
                </a:lnTo>
                <a:lnTo>
                  <a:pt x="193" y="1599"/>
                </a:lnTo>
                <a:lnTo>
                  <a:pt x="198" y="1792"/>
                </a:lnTo>
                <a:lnTo>
                  <a:pt x="212" y="1981"/>
                </a:lnTo>
                <a:lnTo>
                  <a:pt x="235" y="2168"/>
                </a:lnTo>
                <a:lnTo>
                  <a:pt x="268" y="2354"/>
                </a:lnTo>
                <a:lnTo>
                  <a:pt x="310" y="2534"/>
                </a:lnTo>
                <a:lnTo>
                  <a:pt x="359" y="2713"/>
                </a:lnTo>
                <a:lnTo>
                  <a:pt x="419" y="2886"/>
                </a:lnTo>
                <a:lnTo>
                  <a:pt x="485" y="3058"/>
                </a:lnTo>
                <a:lnTo>
                  <a:pt x="559" y="3224"/>
                </a:lnTo>
                <a:lnTo>
                  <a:pt x="224" y="3224"/>
                </a:lnTo>
                <a:lnTo>
                  <a:pt x="167" y="3049"/>
                </a:lnTo>
                <a:lnTo>
                  <a:pt x="118" y="2872"/>
                </a:lnTo>
                <a:lnTo>
                  <a:pt x="76" y="2690"/>
                </a:lnTo>
                <a:lnTo>
                  <a:pt x="42" y="2506"/>
                </a:lnTo>
                <a:lnTo>
                  <a:pt x="20" y="2319"/>
                </a:lnTo>
                <a:lnTo>
                  <a:pt x="4" y="2130"/>
                </a:lnTo>
                <a:lnTo>
                  <a:pt x="0" y="1937"/>
                </a:lnTo>
                <a:lnTo>
                  <a:pt x="4" y="1747"/>
                </a:lnTo>
                <a:lnTo>
                  <a:pt x="18" y="1556"/>
                </a:lnTo>
                <a:lnTo>
                  <a:pt x="42" y="1370"/>
                </a:lnTo>
                <a:lnTo>
                  <a:pt x="74" y="1186"/>
                </a:lnTo>
                <a:lnTo>
                  <a:pt x="116" y="1006"/>
                </a:lnTo>
                <a:lnTo>
                  <a:pt x="165" y="828"/>
                </a:lnTo>
                <a:lnTo>
                  <a:pt x="223" y="654"/>
                </a:lnTo>
                <a:lnTo>
                  <a:pt x="289" y="484"/>
                </a:lnTo>
                <a:lnTo>
                  <a:pt x="363" y="318"/>
                </a:lnTo>
                <a:lnTo>
                  <a:pt x="443" y="157"/>
                </a:lnTo>
                <a:lnTo>
                  <a:pt x="533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  <a:effectLst>
            <a:outerShdw blurRad="190500" dist="101600" algn="l" rotWithShape="0">
              <a:prstClr val="black">
                <a:alpha val="40000"/>
              </a:prstClr>
            </a:outerShdw>
          </a:effectLst>
        </p:spPr>
        <p:txBody>
          <a:bodyPr vert="horz" wrap="square" lIns="128573" tIns="64286" rIns="128573" bIns="64286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45628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2" presetClass="entr" presetSubtype="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8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9" fill="hold">
                          <p:stCondLst>
                            <p:cond delay="indefinite"/>
                          </p:stCondLst>
                          <p:childTnLst>
                            <p:par>
                              <p:cTn id="2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1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3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24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5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6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27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2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3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3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3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53" presetClass="entr" presetSubtype="16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5" fill="hold">
                          <p:stCondLst>
                            <p:cond delay="indefinite"/>
                          </p:stCondLst>
                          <p:childTnLst>
                            <p:par>
                              <p:cTn id="5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7" presetID="2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2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5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8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 animBg="1"/>
          <p:bldP spid="11" grpId="0" animBg="1"/>
          <p:bldP spid="12" grpId="0"/>
          <p:bldP spid="13" grpId="0" animBg="1"/>
          <p:bldP spid="14" grpId="0"/>
          <p:bldP spid="15" grpId="0" animBg="1"/>
          <p:bldP spid="16" grpId="0"/>
          <p:bldP spid="17" grpId="0" animBg="1"/>
          <p:bldP spid="18" grpId="0"/>
          <p:bldP spid="19" grpId="0"/>
          <p:bldP spid="20" grpId="0"/>
          <p:bldP spid="24" grpId="0" animBg="1"/>
          <p:bldP spid="25" grpId="0" animBg="1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76711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63" y="1430008"/>
            <a:ext cx="1423228" cy="14232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2564" y="4112909"/>
            <a:ext cx="4133629" cy="120020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5400" b="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ctr"/>
            <a:r>
              <a:rPr lang="en-US" altLang="zh-CN" sz="2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2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86822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362519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86822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2519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781057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entagon 3"/>
          <p:cNvSpPr/>
          <p:nvPr/>
        </p:nvSpPr>
        <p:spPr>
          <a:xfrm rot="16200000">
            <a:off x="-340828" y="4178271"/>
            <a:ext cx="5526793" cy="581964"/>
          </a:xfrm>
          <a:prstGeom prst="homePlate">
            <a:avLst/>
          </a:prstGeom>
          <a:solidFill>
            <a:schemeClr val="tx1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1840608" y="2311641"/>
            <a:ext cx="4041207" cy="933491"/>
            <a:chOff x="914399" y="1504950"/>
            <a:chExt cx="3703984" cy="990601"/>
          </a:xfrm>
        </p:grpSpPr>
        <p:sp>
          <p:nvSpPr>
            <p:cNvPr id="10" name="Pentagon 9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01</a:t>
              </a:r>
            </a:p>
          </p:txBody>
        </p:sp>
        <p:sp>
          <p:nvSpPr>
            <p:cNvPr id="6" name="Right Triangle 5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" name="Right Triangle 6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1840608" y="3283384"/>
            <a:ext cx="4041207" cy="933491"/>
            <a:chOff x="914399" y="1504950"/>
            <a:chExt cx="3703984" cy="990601"/>
          </a:xfrm>
        </p:grpSpPr>
        <p:sp>
          <p:nvSpPr>
            <p:cNvPr id="13" name="Pentagon 12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02</a:t>
              </a:r>
            </a:p>
          </p:txBody>
        </p:sp>
        <p:sp>
          <p:nvSpPr>
            <p:cNvPr id="15" name="Right Triangle 14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Right Triangle 15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840608" y="4255129"/>
            <a:ext cx="4041207" cy="933491"/>
            <a:chOff x="914399" y="1504950"/>
            <a:chExt cx="3703984" cy="990601"/>
          </a:xfrm>
        </p:grpSpPr>
        <p:sp>
          <p:nvSpPr>
            <p:cNvPr id="18" name="Pentagon 17"/>
            <p:cNvSpPr/>
            <p:nvPr/>
          </p:nvSpPr>
          <p:spPr>
            <a:xfrm>
              <a:off x="1722783" y="1657351"/>
              <a:ext cx="2895600" cy="838200"/>
            </a:xfrm>
            <a:prstGeom prst="homePlat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03</a:t>
              </a:r>
            </a:p>
          </p:txBody>
        </p:sp>
        <p:sp>
          <p:nvSpPr>
            <p:cNvPr id="20" name="Right Triangle 19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1" name="Right Triangle 20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3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1840611" y="5226874"/>
            <a:ext cx="4041208" cy="933491"/>
            <a:chOff x="914399" y="1504950"/>
            <a:chExt cx="3703985" cy="990601"/>
          </a:xfrm>
        </p:grpSpPr>
        <p:sp>
          <p:nvSpPr>
            <p:cNvPr id="23" name="Pentagon 22"/>
            <p:cNvSpPr/>
            <p:nvPr/>
          </p:nvSpPr>
          <p:spPr>
            <a:xfrm>
              <a:off x="1722783" y="1657351"/>
              <a:ext cx="2895601" cy="838200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914400" y="1504950"/>
              <a:ext cx="1066800" cy="8382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3907" dirty="0"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04</a:t>
              </a:r>
            </a:p>
          </p:txBody>
        </p:sp>
        <p:sp>
          <p:nvSpPr>
            <p:cNvPr id="25" name="Right Triangle 24"/>
            <p:cNvSpPr/>
            <p:nvPr/>
          </p:nvSpPr>
          <p:spPr>
            <a:xfrm rot="10800000">
              <a:off x="914399" y="2343150"/>
              <a:ext cx="266699" cy="1524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6" name="Right Triangle 25"/>
            <p:cNvSpPr/>
            <p:nvPr/>
          </p:nvSpPr>
          <p:spPr>
            <a:xfrm rot="10800000" flipH="1">
              <a:off x="1714501" y="2343150"/>
              <a:ext cx="266699" cy="152400"/>
            </a:xfrm>
            <a:prstGeom prst="rtTriangl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244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8" name="Freeform 122"/>
          <p:cNvSpPr>
            <a:spLocks noEditPoints="1"/>
          </p:cNvSpPr>
          <p:nvPr/>
        </p:nvSpPr>
        <p:spPr bwMode="auto">
          <a:xfrm>
            <a:off x="4910955" y="2625151"/>
            <a:ext cx="546371" cy="428798"/>
          </a:xfrm>
          <a:custGeom>
            <a:avLst/>
            <a:gdLst/>
            <a:ahLst/>
            <a:cxnLst>
              <a:cxn ang="0">
                <a:pos x="57" y="37"/>
              </a:cxn>
              <a:cxn ang="0">
                <a:pos x="38" y="56"/>
              </a:cxn>
              <a:cxn ang="0">
                <a:pos x="34" y="57"/>
              </a:cxn>
              <a:cxn ang="0">
                <a:pos x="31" y="56"/>
              </a:cxn>
              <a:cxn ang="0">
                <a:pos x="4" y="28"/>
              </a:cxn>
              <a:cxn ang="0">
                <a:pos x="0" y="20"/>
              </a:cxn>
              <a:cxn ang="0">
                <a:pos x="0" y="4"/>
              </a:cxn>
              <a:cxn ang="0">
                <a:pos x="5" y="0"/>
              </a:cxn>
              <a:cxn ang="0">
                <a:pos x="21" y="0"/>
              </a:cxn>
              <a:cxn ang="0">
                <a:pos x="29" y="3"/>
              </a:cxn>
              <a:cxn ang="0">
                <a:pos x="57" y="30"/>
              </a:cxn>
              <a:cxn ang="0">
                <a:pos x="58" y="34"/>
              </a:cxn>
              <a:cxn ang="0">
                <a:pos x="57" y="37"/>
              </a:cxn>
              <a:cxn ang="0">
                <a:pos x="13" y="7"/>
              </a:cxn>
              <a:cxn ang="0">
                <a:pos x="8" y="12"/>
              </a:cxn>
              <a:cxn ang="0">
                <a:pos x="13" y="17"/>
              </a:cxn>
              <a:cxn ang="0">
                <a:pos x="17" y="12"/>
              </a:cxn>
              <a:cxn ang="0">
                <a:pos x="13" y="7"/>
              </a:cxn>
              <a:cxn ang="0">
                <a:pos x="71" y="37"/>
              </a:cxn>
              <a:cxn ang="0">
                <a:pos x="52" y="56"/>
              </a:cxn>
              <a:cxn ang="0">
                <a:pos x="49" y="57"/>
              </a:cxn>
              <a:cxn ang="0">
                <a:pos x="45" y="55"/>
              </a:cxn>
              <a:cxn ang="0">
                <a:pos x="63" y="37"/>
              </a:cxn>
              <a:cxn ang="0">
                <a:pos x="64" y="34"/>
              </a:cxn>
              <a:cxn ang="0">
                <a:pos x="63" y="30"/>
              </a:cxn>
              <a:cxn ang="0">
                <a:pos x="35" y="3"/>
              </a:cxn>
              <a:cxn ang="0">
                <a:pos x="27" y="0"/>
              </a:cxn>
              <a:cxn ang="0">
                <a:pos x="36" y="0"/>
              </a:cxn>
              <a:cxn ang="0">
                <a:pos x="44" y="3"/>
              </a:cxn>
              <a:cxn ang="0">
                <a:pos x="71" y="30"/>
              </a:cxn>
              <a:cxn ang="0">
                <a:pos x="73" y="34"/>
              </a:cxn>
              <a:cxn ang="0">
                <a:pos x="71" y="37"/>
              </a:cxn>
            </a:cxnLst>
            <a:rect l="0" t="0" r="r" b="b"/>
            <a:pathLst>
              <a:path w="73" h="57">
                <a:moveTo>
                  <a:pt x="57" y="37"/>
                </a:moveTo>
                <a:cubicBezTo>
                  <a:pt x="38" y="56"/>
                  <a:pt x="38" y="56"/>
                  <a:pt x="38" y="56"/>
                </a:cubicBezTo>
                <a:cubicBezTo>
                  <a:pt x="37" y="57"/>
                  <a:pt x="36" y="57"/>
                  <a:pt x="34" y="57"/>
                </a:cubicBezTo>
                <a:cubicBezTo>
                  <a:pt x="33" y="57"/>
                  <a:pt x="32" y="57"/>
                  <a:pt x="31" y="56"/>
                </a:cubicBezTo>
                <a:cubicBezTo>
                  <a:pt x="4" y="28"/>
                  <a:pt x="4" y="28"/>
                  <a:pt x="4" y="28"/>
                </a:cubicBezTo>
                <a:cubicBezTo>
                  <a:pt x="2" y="27"/>
                  <a:pt x="0" y="23"/>
                  <a:pt x="0" y="20"/>
                </a:cubicBezTo>
                <a:cubicBezTo>
                  <a:pt x="0" y="4"/>
                  <a:pt x="0" y="4"/>
                  <a:pt x="0" y="4"/>
                </a:cubicBezTo>
                <a:cubicBezTo>
                  <a:pt x="0" y="2"/>
                  <a:pt x="3" y="0"/>
                  <a:pt x="5" y="0"/>
                </a:cubicBezTo>
                <a:cubicBezTo>
                  <a:pt x="21" y="0"/>
                  <a:pt x="21" y="0"/>
                  <a:pt x="21" y="0"/>
                </a:cubicBezTo>
                <a:cubicBezTo>
                  <a:pt x="24" y="0"/>
                  <a:pt x="27" y="1"/>
                  <a:pt x="29" y="3"/>
                </a:cubicBezTo>
                <a:cubicBezTo>
                  <a:pt x="57" y="30"/>
                  <a:pt x="57" y="30"/>
                  <a:pt x="57" y="30"/>
                </a:cubicBezTo>
                <a:cubicBezTo>
                  <a:pt x="57" y="31"/>
                  <a:pt x="58" y="32"/>
                  <a:pt x="58" y="34"/>
                </a:cubicBezTo>
                <a:cubicBezTo>
                  <a:pt x="58" y="35"/>
                  <a:pt x="57" y="36"/>
                  <a:pt x="57" y="37"/>
                </a:cubicBezTo>
                <a:close/>
                <a:moveTo>
                  <a:pt x="13" y="7"/>
                </a:moveTo>
                <a:cubicBezTo>
                  <a:pt x="10" y="7"/>
                  <a:pt x="8" y="9"/>
                  <a:pt x="8" y="12"/>
                </a:cubicBezTo>
                <a:cubicBezTo>
                  <a:pt x="8" y="14"/>
                  <a:pt x="10" y="17"/>
                  <a:pt x="13" y="17"/>
                </a:cubicBezTo>
                <a:cubicBezTo>
                  <a:pt x="15" y="17"/>
                  <a:pt x="17" y="14"/>
                  <a:pt x="17" y="12"/>
                </a:cubicBezTo>
                <a:cubicBezTo>
                  <a:pt x="17" y="9"/>
                  <a:pt x="15" y="7"/>
                  <a:pt x="13" y="7"/>
                </a:cubicBezTo>
                <a:close/>
                <a:moveTo>
                  <a:pt x="71" y="37"/>
                </a:moveTo>
                <a:cubicBezTo>
                  <a:pt x="52" y="56"/>
                  <a:pt x="52" y="56"/>
                  <a:pt x="52" y="56"/>
                </a:cubicBezTo>
                <a:cubicBezTo>
                  <a:pt x="52" y="57"/>
                  <a:pt x="50" y="57"/>
                  <a:pt x="49" y="57"/>
                </a:cubicBezTo>
                <a:cubicBezTo>
                  <a:pt x="47" y="57"/>
                  <a:pt x="46" y="56"/>
                  <a:pt x="45" y="55"/>
                </a:cubicBezTo>
                <a:cubicBezTo>
                  <a:pt x="63" y="37"/>
                  <a:pt x="63" y="37"/>
                  <a:pt x="63" y="37"/>
                </a:cubicBezTo>
                <a:cubicBezTo>
                  <a:pt x="63" y="36"/>
                  <a:pt x="64" y="35"/>
                  <a:pt x="64" y="34"/>
                </a:cubicBezTo>
                <a:cubicBezTo>
                  <a:pt x="64" y="32"/>
                  <a:pt x="63" y="31"/>
                  <a:pt x="63" y="30"/>
                </a:cubicBezTo>
                <a:cubicBezTo>
                  <a:pt x="35" y="3"/>
                  <a:pt x="35" y="3"/>
                  <a:pt x="35" y="3"/>
                </a:cubicBezTo>
                <a:cubicBezTo>
                  <a:pt x="34" y="1"/>
                  <a:pt x="30" y="0"/>
                  <a:pt x="27" y="0"/>
                </a:cubicBezTo>
                <a:cubicBezTo>
                  <a:pt x="36" y="0"/>
                  <a:pt x="36" y="0"/>
                  <a:pt x="36" y="0"/>
                </a:cubicBezTo>
                <a:cubicBezTo>
                  <a:pt x="38" y="0"/>
                  <a:pt x="42" y="1"/>
                  <a:pt x="44" y="3"/>
                </a:cubicBezTo>
                <a:cubicBezTo>
                  <a:pt x="71" y="30"/>
                  <a:pt x="71" y="30"/>
                  <a:pt x="71" y="30"/>
                </a:cubicBezTo>
                <a:cubicBezTo>
                  <a:pt x="72" y="31"/>
                  <a:pt x="73" y="32"/>
                  <a:pt x="73" y="34"/>
                </a:cubicBezTo>
                <a:cubicBezTo>
                  <a:pt x="73" y="35"/>
                  <a:pt x="72" y="36"/>
                  <a:pt x="71" y="3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Freeform 175"/>
          <p:cNvSpPr>
            <a:spLocks noEditPoints="1"/>
          </p:cNvSpPr>
          <p:nvPr/>
        </p:nvSpPr>
        <p:spPr bwMode="auto">
          <a:xfrm>
            <a:off x="4860871" y="3590377"/>
            <a:ext cx="596455" cy="474729"/>
          </a:xfrm>
          <a:custGeom>
            <a:avLst/>
            <a:gdLst/>
            <a:ahLst/>
            <a:cxnLst>
              <a:cxn ang="0">
                <a:pos x="54" y="20"/>
              </a:cxn>
              <a:cxn ang="0">
                <a:pos x="27" y="39"/>
              </a:cxn>
              <a:cxn ang="0">
                <a:pos x="20" y="39"/>
              </a:cxn>
              <a:cxn ang="0">
                <a:pos x="10" y="44"/>
              </a:cxn>
              <a:cxn ang="0">
                <a:pos x="7" y="44"/>
              </a:cxn>
              <a:cxn ang="0">
                <a:pos x="7" y="44"/>
              </a:cxn>
              <a:cxn ang="0">
                <a:pos x="5" y="43"/>
              </a:cxn>
              <a:cxn ang="0">
                <a:pos x="6" y="41"/>
              </a:cxn>
              <a:cxn ang="0">
                <a:pos x="11" y="35"/>
              </a:cxn>
              <a:cxn ang="0">
                <a:pos x="0" y="20"/>
              </a:cxn>
              <a:cxn ang="0">
                <a:pos x="27" y="0"/>
              </a:cxn>
              <a:cxn ang="0">
                <a:pos x="54" y="20"/>
              </a:cxn>
              <a:cxn ang="0">
                <a:pos x="5" y="20"/>
              </a:cxn>
              <a:cxn ang="0">
                <a:pos x="13" y="31"/>
              </a:cxn>
              <a:cxn ang="0">
                <a:pos x="17" y="33"/>
              </a:cxn>
              <a:cxn ang="0">
                <a:pos x="15" y="36"/>
              </a:cxn>
              <a:cxn ang="0">
                <a:pos x="18" y="35"/>
              </a:cxn>
              <a:cxn ang="0">
                <a:pos x="19" y="34"/>
              </a:cxn>
              <a:cxn ang="0">
                <a:pos x="21" y="34"/>
              </a:cxn>
              <a:cxn ang="0">
                <a:pos x="27" y="34"/>
              </a:cxn>
              <a:cxn ang="0">
                <a:pos x="49" y="20"/>
              </a:cxn>
              <a:cxn ang="0">
                <a:pos x="27" y="5"/>
              </a:cxn>
              <a:cxn ang="0">
                <a:pos x="5" y="20"/>
              </a:cxn>
              <a:cxn ang="0">
                <a:pos x="63" y="51"/>
              </a:cxn>
              <a:cxn ang="0">
                <a:pos x="64" y="53"/>
              </a:cxn>
              <a:cxn ang="0">
                <a:pos x="62" y="54"/>
              </a:cxn>
              <a:cxn ang="0">
                <a:pos x="59" y="53"/>
              </a:cxn>
              <a:cxn ang="0">
                <a:pos x="48" y="48"/>
              </a:cxn>
              <a:cxn ang="0">
                <a:pos x="42" y="49"/>
              </a:cxn>
              <a:cxn ang="0">
                <a:pos x="24" y="44"/>
              </a:cxn>
              <a:cxn ang="0">
                <a:pos x="27" y="44"/>
              </a:cxn>
              <a:cxn ang="0">
                <a:pos x="49" y="38"/>
              </a:cxn>
              <a:cxn ang="0">
                <a:pos x="59" y="20"/>
              </a:cxn>
              <a:cxn ang="0">
                <a:pos x="58" y="14"/>
              </a:cxn>
              <a:cxn ang="0">
                <a:pos x="68" y="30"/>
              </a:cxn>
              <a:cxn ang="0">
                <a:pos x="58" y="45"/>
              </a:cxn>
              <a:cxn ang="0">
                <a:pos x="63" y="51"/>
              </a:cxn>
            </a:cxnLst>
            <a:rect l="0" t="0" r="r" b="b"/>
            <a:pathLst>
              <a:path w="68" h="54">
                <a:moveTo>
                  <a:pt x="54" y="20"/>
                </a:moveTo>
                <a:cubicBezTo>
                  <a:pt x="54" y="31"/>
                  <a:pt x="42" y="39"/>
                  <a:pt x="27" y="39"/>
                </a:cubicBezTo>
                <a:cubicBezTo>
                  <a:pt x="25" y="39"/>
                  <a:pt x="23" y="39"/>
                  <a:pt x="20" y="39"/>
                </a:cubicBezTo>
                <a:cubicBezTo>
                  <a:pt x="17" y="41"/>
                  <a:pt x="14" y="43"/>
                  <a:pt x="10" y="44"/>
                </a:cubicBezTo>
                <a:cubicBezTo>
                  <a:pt x="9" y="44"/>
                  <a:pt x="8" y="44"/>
                  <a:pt x="7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6" y="44"/>
                  <a:pt x="5" y="44"/>
                  <a:pt x="5" y="43"/>
                </a:cubicBezTo>
                <a:cubicBezTo>
                  <a:pt x="5" y="42"/>
                  <a:pt x="6" y="42"/>
                  <a:pt x="6" y="41"/>
                </a:cubicBezTo>
                <a:cubicBezTo>
                  <a:pt x="8" y="40"/>
                  <a:pt x="9" y="38"/>
                  <a:pt x="11" y="35"/>
                </a:cubicBezTo>
                <a:cubicBezTo>
                  <a:pt x="4" y="32"/>
                  <a:pt x="0" y="26"/>
                  <a:pt x="0" y="20"/>
                </a:cubicBezTo>
                <a:cubicBezTo>
                  <a:pt x="0" y="9"/>
                  <a:pt x="12" y="0"/>
                  <a:pt x="27" y="0"/>
                </a:cubicBezTo>
                <a:cubicBezTo>
                  <a:pt x="42" y="0"/>
                  <a:pt x="54" y="9"/>
                  <a:pt x="54" y="20"/>
                </a:cubicBezTo>
                <a:close/>
                <a:moveTo>
                  <a:pt x="5" y="20"/>
                </a:moveTo>
                <a:cubicBezTo>
                  <a:pt x="5" y="24"/>
                  <a:pt x="8" y="28"/>
                  <a:pt x="13" y="31"/>
                </a:cubicBezTo>
                <a:cubicBezTo>
                  <a:pt x="17" y="33"/>
                  <a:pt x="17" y="33"/>
                  <a:pt x="17" y="33"/>
                </a:cubicBezTo>
                <a:cubicBezTo>
                  <a:pt x="15" y="36"/>
                  <a:pt x="15" y="36"/>
                  <a:pt x="15" y="36"/>
                </a:cubicBezTo>
                <a:cubicBezTo>
                  <a:pt x="16" y="36"/>
                  <a:pt x="17" y="35"/>
                  <a:pt x="18" y="35"/>
                </a:cubicBezTo>
                <a:cubicBezTo>
                  <a:pt x="19" y="34"/>
                  <a:pt x="19" y="34"/>
                  <a:pt x="19" y="34"/>
                </a:cubicBezTo>
                <a:cubicBezTo>
                  <a:pt x="21" y="34"/>
                  <a:pt x="21" y="34"/>
                  <a:pt x="21" y="34"/>
                </a:cubicBezTo>
                <a:cubicBezTo>
                  <a:pt x="23" y="34"/>
                  <a:pt x="25" y="34"/>
                  <a:pt x="27" y="34"/>
                </a:cubicBezTo>
                <a:cubicBezTo>
                  <a:pt x="39" y="34"/>
                  <a:pt x="49" y="28"/>
                  <a:pt x="49" y="20"/>
                </a:cubicBezTo>
                <a:cubicBezTo>
                  <a:pt x="49" y="12"/>
                  <a:pt x="39" y="5"/>
                  <a:pt x="27" y="5"/>
                </a:cubicBezTo>
                <a:cubicBezTo>
                  <a:pt x="15" y="5"/>
                  <a:pt x="5" y="12"/>
                  <a:pt x="5" y="20"/>
                </a:cubicBezTo>
                <a:close/>
                <a:moveTo>
                  <a:pt x="63" y="51"/>
                </a:moveTo>
                <a:cubicBezTo>
                  <a:pt x="63" y="52"/>
                  <a:pt x="64" y="52"/>
                  <a:pt x="64" y="53"/>
                </a:cubicBezTo>
                <a:cubicBezTo>
                  <a:pt x="63" y="53"/>
                  <a:pt x="63" y="54"/>
                  <a:pt x="62" y="54"/>
                </a:cubicBezTo>
                <a:cubicBezTo>
                  <a:pt x="61" y="54"/>
                  <a:pt x="60" y="54"/>
                  <a:pt x="59" y="53"/>
                </a:cubicBezTo>
                <a:cubicBezTo>
                  <a:pt x="55" y="52"/>
                  <a:pt x="52" y="51"/>
                  <a:pt x="48" y="48"/>
                </a:cubicBezTo>
                <a:cubicBezTo>
                  <a:pt x="46" y="49"/>
                  <a:pt x="44" y="49"/>
                  <a:pt x="42" y="49"/>
                </a:cubicBezTo>
                <a:cubicBezTo>
                  <a:pt x="35" y="49"/>
                  <a:pt x="29" y="47"/>
                  <a:pt x="24" y="44"/>
                </a:cubicBezTo>
                <a:cubicBezTo>
                  <a:pt x="25" y="44"/>
                  <a:pt x="26" y="44"/>
                  <a:pt x="27" y="44"/>
                </a:cubicBezTo>
                <a:cubicBezTo>
                  <a:pt x="35" y="44"/>
                  <a:pt x="43" y="42"/>
                  <a:pt x="49" y="38"/>
                </a:cubicBezTo>
                <a:cubicBezTo>
                  <a:pt x="55" y="33"/>
                  <a:pt x="59" y="27"/>
                  <a:pt x="59" y="20"/>
                </a:cubicBezTo>
                <a:cubicBezTo>
                  <a:pt x="59" y="18"/>
                  <a:pt x="58" y="16"/>
                  <a:pt x="58" y="14"/>
                </a:cubicBezTo>
                <a:cubicBezTo>
                  <a:pt x="64" y="18"/>
                  <a:pt x="68" y="23"/>
                  <a:pt x="68" y="30"/>
                </a:cubicBezTo>
                <a:cubicBezTo>
                  <a:pt x="68" y="36"/>
                  <a:pt x="65" y="41"/>
                  <a:pt x="58" y="45"/>
                </a:cubicBezTo>
                <a:cubicBezTo>
                  <a:pt x="60" y="48"/>
                  <a:pt x="61" y="49"/>
                  <a:pt x="63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Freeform 132"/>
          <p:cNvSpPr>
            <a:spLocks noEditPoints="1"/>
          </p:cNvSpPr>
          <p:nvPr/>
        </p:nvSpPr>
        <p:spPr bwMode="auto">
          <a:xfrm>
            <a:off x="4914190" y="4514126"/>
            <a:ext cx="555008" cy="530878"/>
          </a:xfrm>
          <a:custGeom>
            <a:avLst/>
            <a:gdLst/>
            <a:ahLst/>
            <a:cxnLst>
              <a:cxn ang="0">
                <a:pos x="62" y="31"/>
              </a:cxn>
              <a:cxn ang="0">
                <a:pos x="62" y="31"/>
              </a:cxn>
              <a:cxn ang="0">
                <a:pos x="54" y="27"/>
              </a:cxn>
              <a:cxn ang="0">
                <a:pos x="45" y="33"/>
              </a:cxn>
              <a:cxn ang="0">
                <a:pos x="44" y="35"/>
              </a:cxn>
              <a:cxn ang="0">
                <a:pos x="43" y="35"/>
              </a:cxn>
              <a:cxn ang="0">
                <a:pos x="42" y="35"/>
              </a:cxn>
              <a:cxn ang="0">
                <a:pos x="41" y="33"/>
              </a:cxn>
              <a:cxn ang="0">
                <a:pos x="32" y="27"/>
              </a:cxn>
              <a:cxn ang="0">
                <a:pos x="23" y="33"/>
              </a:cxn>
              <a:cxn ang="0">
                <a:pos x="22" y="35"/>
              </a:cxn>
              <a:cxn ang="0">
                <a:pos x="21" y="35"/>
              </a:cxn>
              <a:cxn ang="0">
                <a:pos x="20" y="35"/>
              </a:cxn>
              <a:cxn ang="0">
                <a:pos x="19" y="33"/>
              </a:cxn>
              <a:cxn ang="0">
                <a:pos x="10" y="27"/>
              </a:cxn>
              <a:cxn ang="0">
                <a:pos x="3" y="31"/>
              </a:cxn>
              <a:cxn ang="0">
                <a:pos x="2" y="31"/>
              </a:cxn>
              <a:cxn ang="0">
                <a:pos x="0" y="30"/>
              </a:cxn>
              <a:cxn ang="0">
                <a:pos x="0" y="30"/>
              </a:cxn>
              <a:cxn ang="0">
                <a:pos x="32" y="7"/>
              </a:cxn>
              <a:cxn ang="0">
                <a:pos x="64" y="30"/>
              </a:cxn>
              <a:cxn ang="0">
                <a:pos x="64" y="30"/>
              </a:cxn>
              <a:cxn ang="0">
                <a:pos x="62" y="31"/>
              </a:cxn>
              <a:cxn ang="0">
                <a:pos x="34" y="51"/>
              </a:cxn>
              <a:cxn ang="0">
                <a:pos x="25" y="61"/>
              </a:cxn>
              <a:cxn ang="0">
                <a:pos x="15" y="51"/>
              </a:cxn>
              <a:cxn ang="0">
                <a:pos x="17" y="49"/>
              </a:cxn>
              <a:cxn ang="0">
                <a:pos x="20" y="51"/>
              </a:cxn>
              <a:cxn ang="0">
                <a:pos x="25" y="56"/>
              </a:cxn>
              <a:cxn ang="0">
                <a:pos x="30" y="51"/>
              </a:cxn>
              <a:cxn ang="0">
                <a:pos x="30" y="29"/>
              </a:cxn>
              <a:cxn ang="0">
                <a:pos x="32" y="29"/>
              </a:cxn>
              <a:cxn ang="0">
                <a:pos x="34" y="29"/>
              </a:cxn>
              <a:cxn ang="0">
                <a:pos x="34" y="51"/>
              </a:cxn>
              <a:cxn ang="0">
                <a:pos x="34" y="6"/>
              </a:cxn>
              <a:cxn ang="0">
                <a:pos x="32" y="6"/>
              </a:cxn>
              <a:cxn ang="0">
                <a:pos x="30" y="6"/>
              </a:cxn>
              <a:cxn ang="0">
                <a:pos x="30" y="3"/>
              </a:cxn>
              <a:cxn ang="0">
                <a:pos x="32" y="0"/>
              </a:cxn>
              <a:cxn ang="0">
                <a:pos x="34" y="3"/>
              </a:cxn>
              <a:cxn ang="0">
                <a:pos x="34" y="6"/>
              </a:cxn>
            </a:cxnLst>
            <a:rect l="0" t="0" r="r" b="b"/>
            <a:pathLst>
              <a:path w="64" h="61">
                <a:moveTo>
                  <a:pt x="62" y="31"/>
                </a:moveTo>
                <a:cubicBezTo>
                  <a:pt x="62" y="31"/>
                  <a:pt x="62" y="31"/>
                  <a:pt x="62" y="31"/>
                </a:cubicBezTo>
                <a:cubicBezTo>
                  <a:pt x="59" y="29"/>
                  <a:pt x="57" y="27"/>
                  <a:pt x="54" y="27"/>
                </a:cubicBezTo>
                <a:cubicBezTo>
                  <a:pt x="51" y="27"/>
                  <a:pt x="47" y="30"/>
                  <a:pt x="45" y="33"/>
                </a:cubicBezTo>
                <a:cubicBezTo>
                  <a:pt x="45" y="33"/>
                  <a:pt x="45" y="34"/>
                  <a:pt x="44" y="35"/>
                </a:cubicBezTo>
                <a:cubicBezTo>
                  <a:pt x="44" y="35"/>
                  <a:pt x="44" y="35"/>
                  <a:pt x="43" y="35"/>
                </a:cubicBezTo>
                <a:cubicBezTo>
                  <a:pt x="43" y="35"/>
                  <a:pt x="42" y="35"/>
                  <a:pt x="42" y="35"/>
                </a:cubicBezTo>
                <a:cubicBezTo>
                  <a:pt x="42" y="34"/>
                  <a:pt x="41" y="33"/>
                  <a:pt x="41" y="33"/>
                </a:cubicBezTo>
                <a:cubicBezTo>
                  <a:pt x="39" y="30"/>
                  <a:pt x="36" y="27"/>
                  <a:pt x="32" y="27"/>
                </a:cubicBezTo>
                <a:cubicBezTo>
                  <a:pt x="28" y="27"/>
                  <a:pt x="25" y="30"/>
                  <a:pt x="23" y="33"/>
                </a:cubicBezTo>
                <a:cubicBezTo>
                  <a:pt x="23" y="33"/>
                  <a:pt x="22" y="34"/>
                  <a:pt x="22" y="35"/>
                </a:cubicBezTo>
                <a:cubicBezTo>
                  <a:pt x="22" y="35"/>
                  <a:pt x="22" y="35"/>
                  <a:pt x="21" y="35"/>
                </a:cubicBezTo>
                <a:cubicBezTo>
                  <a:pt x="20" y="35"/>
                  <a:pt x="20" y="35"/>
                  <a:pt x="20" y="35"/>
                </a:cubicBezTo>
                <a:cubicBezTo>
                  <a:pt x="19" y="34"/>
                  <a:pt x="19" y="33"/>
                  <a:pt x="19" y="33"/>
                </a:cubicBezTo>
                <a:cubicBezTo>
                  <a:pt x="17" y="30"/>
                  <a:pt x="14" y="27"/>
                  <a:pt x="10" y="27"/>
                </a:cubicBezTo>
                <a:cubicBezTo>
                  <a:pt x="7" y="27"/>
                  <a:pt x="5" y="29"/>
                  <a:pt x="3" y="31"/>
                </a:cubicBezTo>
                <a:cubicBezTo>
                  <a:pt x="2" y="31"/>
                  <a:pt x="2" y="31"/>
                  <a:pt x="2" y="31"/>
                </a:cubicBezTo>
                <a:cubicBezTo>
                  <a:pt x="1" y="31"/>
                  <a:pt x="0" y="31"/>
                  <a:pt x="0" y="30"/>
                </a:cubicBezTo>
                <a:cubicBezTo>
                  <a:pt x="0" y="30"/>
                  <a:pt x="0" y="30"/>
                  <a:pt x="0" y="30"/>
                </a:cubicBezTo>
                <a:cubicBezTo>
                  <a:pt x="4" y="16"/>
                  <a:pt x="18" y="7"/>
                  <a:pt x="32" y="7"/>
                </a:cubicBezTo>
                <a:cubicBezTo>
                  <a:pt x="46" y="7"/>
                  <a:pt x="60" y="16"/>
                  <a:pt x="64" y="30"/>
                </a:cubicBezTo>
                <a:cubicBezTo>
                  <a:pt x="64" y="30"/>
                  <a:pt x="64" y="30"/>
                  <a:pt x="64" y="30"/>
                </a:cubicBezTo>
                <a:cubicBezTo>
                  <a:pt x="64" y="31"/>
                  <a:pt x="63" y="31"/>
                  <a:pt x="62" y="31"/>
                </a:cubicBezTo>
                <a:close/>
                <a:moveTo>
                  <a:pt x="34" y="51"/>
                </a:moveTo>
                <a:cubicBezTo>
                  <a:pt x="34" y="56"/>
                  <a:pt x="30" y="61"/>
                  <a:pt x="25" y="61"/>
                </a:cubicBezTo>
                <a:cubicBezTo>
                  <a:pt x="19" y="61"/>
                  <a:pt x="15" y="56"/>
                  <a:pt x="15" y="51"/>
                </a:cubicBezTo>
                <a:cubicBezTo>
                  <a:pt x="15" y="50"/>
                  <a:pt x="16" y="49"/>
                  <a:pt x="17" y="49"/>
                </a:cubicBezTo>
                <a:cubicBezTo>
                  <a:pt x="19" y="49"/>
                  <a:pt x="20" y="50"/>
                  <a:pt x="20" y="51"/>
                </a:cubicBezTo>
                <a:cubicBezTo>
                  <a:pt x="20" y="54"/>
                  <a:pt x="22" y="56"/>
                  <a:pt x="25" y="56"/>
                </a:cubicBezTo>
                <a:cubicBezTo>
                  <a:pt x="27" y="56"/>
                  <a:pt x="30" y="54"/>
                  <a:pt x="30" y="51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1" y="29"/>
                  <a:pt x="32" y="29"/>
                </a:cubicBezTo>
                <a:cubicBezTo>
                  <a:pt x="33" y="29"/>
                  <a:pt x="34" y="29"/>
                  <a:pt x="34" y="29"/>
                </a:cubicBezTo>
                <a:lnTo>
                  <a:pt x="34" y="51"/>
                </a:lnTo>
                <a:close/>
                <a:moveTo>
                  <a:pt x="34" y="6"/>
                </a:moveTo>
                <a:cubicBezTo>
                  <a:pt x="34" y="6"/>
                  <a:pt x="33" y="6"/>
                  <a:pt x="32" y="6"/>
                </a:cubicBezTo>
                <a:cubicBezTo>
                  <a:pt x="31" y="6"/>
                  <a:pt x="30" y="6"/>
                  <a:pt x="30" y="6"/>
                </a:cubicBezTo>
                <a:cubicBezTo>
                  <a:pt x="30" y="3"/>
                  <a:pt x="30" y="3"/>
                  <a:pt x="30" y="3"/>
                </a:cubicBezTo>
                <a:cubicBezTo>
                  <a:pt x="30" y="1"/>
                  <a:pt x="31" y="0"/>
                  <a:pt x="32" y="0"/>
                </a:cubicBezTo>
                <a:cubicBezTo>
                  <a:pt x="33" y="0"/>
                  <a:pt x="34" y="1"/>
                  <a:pt x="34" y="3"/>
                </a:cubicBezTo>
                <a:lnTo>
                  <a:pt x="34" y="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Freeform 36"/>
          <p:cNvSpPr>
            <a:spLocks noEditPoints="1"/>
          </p:cNvSpPr>
          <p:nvPr/>
        </p:nvSpPr>
        <p:spPr bwMode="auto">
          <a:xfrm>
            <a:off x="4977702" y="5495910"/>
            <a:ext cx="479623" cy="520839"/>
          </a:xfrm>
          <a:custGeom>
            <a:avLst/>
            <a:gdLst/>
            <a:ahLst/>
            <a:cxnLst>
              <a:cxn ang="0">
                <a:pos x="55" y="64"/>
              </a:cxn>
              <a:cxn ang="0">
                <a:pos x="0" y="59"/>
              </a:cxn>
              <a:cxn ang="0">
                <a:pos x="4" y="9"/>
              </a:cxn>
              <a:cxn ang="0">
                <a:pos x="9" y="5"/>
              </a:cxn>
              <a:cxn ang="0">
                <a:pos x="17" y="0"/>
              </a:cxn>
              <a:cxn ang="0">
                <a:pos x="23" y="9"/>
              </a:cxn>
              <a:cxn ang="0">
                <a:pos x="36" y="5"/>
              </a:cxn>
              <a:cxn ang="0">
                <a:pos x="44" y="0"/>
              </a:cxn>
              <a:cxn ang="0">
                <a:pos x="50" y="9"/>
              </a:cxn>
              <a:cxn ang="0">
                <a:pos x="59" y="13"/>
              </a:cxn>
              <a:cxn ang="0">
                <a:pos x="15" y="33"/>
              </a:cxn>
              <a:cxn ang="0">
                <a:pos x="4" y="23"/>
              </a:cxn>
              <a:cxn ang="0">
                <a:pos x="15" y="33"/>
              </a:cxn>
              <a:cxn ang="0">
                <a:pos x="15" y="35"/>
              </a:cxn>
              <a:cxn ang="0">
                <a:pos x="4" y="47"/>
              </a:cxn>
              <a:cxn ang="0">
                <a:pos x="15" y="59"/>
              </a:cxn>
              <a:cxn ang="0">
                <a:pos x="4" y="49"/>
              </a:cxn>
              <a:cxn ang="0">
                <a:pos x="15" y="59"/>
              </a:cxn>
              <a:cxn ang="0">
                <a:pos x="17" y="4"/>
              </a:cxn>
              <a:cxn ang="0">
                <a:pos x="13" y="5"/>
              </a:cxn>
              <a:cxn ang="0">
                <a:pos x="15" y="17"/>
              </a:cxn>
              <a:cxn ang="0">
                <a:pos x="18" y="16"/>
              </a:cxn>
              <a:cxn ang="0">
                <a:pos x="28" y="33"/>
              </a:cxn>
              <a:cxn ang="0">
                <a:pos x="17" y="23"/>
              </a:cxn>
              <a:cxn ang="0">
                <a:pos x="28" y="33"/>
              </a:cxn>
              <a:cxn ang="0">
                <a:pos x="28" y="35"/>
              </a:cxn>
              <a:cxn ang="0">
                <a:pos x="17" y="47"/>
              </a:cxn>
              <a:cxn ang="0">
                <a:pos x="28" y="59"/>
              </a:cxn>
              <a:cxn ang="0">
                <a:pos x="17" y="49"/>
              </a:cxn>
              <a:cxn ang="0">
                <a:pos x="28" y="59"/>
              </a:cxn>
              <a:cxn ang="0">
                <a:pos x="42" y="23"/>
              </a:cxn>
              <a:cxn ang="0">
                <a:pos x="31" y="33"/>
              </a:cxn>
              <a:cxn ang="0">
                <a:pos x="42" y="47"/>
              </a:cxn>
              <a:cxn ang="0">
                <a:pos x="31" y="35"/>
              </a:cxn>
              <a:cxn ang="0">
                <a:pos x="42" y="47"/>
              </a:cxn>
              <a:cxn ang="0">
                <a:pos x="42" y="49"/>
              </a:cxn>
              <a:cxn ang="0">
                <a:pos x="31" y="59"/>
              </a:cxn>
              <a:cxn ang="0">
                <a:pos x="45" y="5"/>
              </a:cxn>
              <a:cxn ang="0">
                <a:pos x="42" y="4"/>
              </a:cxn>
              <a:cxn ang="0">
                <a:pos x="41" y="16"/>
              </a:cxn>
              <a:cxn ang="0">
                <a:pos x="44" y="17"/>
              </a:cxn>
              <a:cxn ang="0">
                <a:pos x="45" y="5"/>
              </a:cxn>
              <a:cxn ang="0">
                <a:pos x="55" y="23"/>
              </a:cxn>
              <a:cxn ang="0">
                <a:pos x="44" y="33"/>
              </a:cxn>
              <a:cxn ang="0">
                <a:pos x="55" y="47"/>
              </a:cxn>
              <a:cxn ang="0">
                <a:pos x="44" y="35"/>
              </a:cxn>
              <a:cxn ang="0">
                <a:pos x="55" y="47"/>
              </a:cxn>
              <a:cxn ang="0">
                <a:pos x="55" y="49"/>
              </a:cxn>
              <a:cxn ang="0">
                <a:pos x="44" y="59"/>
              </a:cxn>
            </a:cxnLst>
            <a:rect l="0" t="0" r="r" b="b"/>
            <a:pathLst>
              <a:path w="59" h="64">
                <a:moveTo>
                  <a:pt x="59" y="59"/>
                </a:moveTo>
                <a:cubicBezTo>
                  <a:pt x="59" y="62"/>
                  <a:pt x="57" y="64"/>
                  <a:pt x="55" y="64"/>
                </a:cubicBezTo>
                <a:cubicBezTo>
                  <a:pt x="4" y="64"/>
                  <a:pt x="4" y="64"/>
                  <a:pt x="4" y="64"/>
                </a:cubicBezTo>
                <a:cubicBezTo>
                  <a:pt x="2" y="64"/>
                  <a:pt x="0" y="62"/>
                  <a:pt x="0" y="59"/>
                </a:cubicBezTo>
                <a:cubicBezTo>
                  <a:pt x="0" y="13"/>
                  <a:pt x="0" y="13"/>
                  <a:pt x="0" y="13"/>
                </a:cubicBezTo>
                <a:cubicBezTo>
                  <a:pt x="0" y="11"/>
                  <a:pt x="2" y="9"/>
                  <a:pt x="4" y="9"/>
                </a:cubicBezTo>
                <a:cubicBezTo>
                  <a:pt x="9" y="9"/>
                  <a:pt x="9" y="9"/>
                  <a:pt x="9" y="9"/>
                </a:cubicBezTo>
                <a:cubicBezTo>
                  <a:pt x="9" y="5"/>
                  <a:pt x="9" y="5"/>
                  <a:pt x="9" y="5"/>
                </a:cubicBezTo>
                <a:cubicBezTo>
                  <a:pt x="9" y="2"/>
                  <a:pt x="11" y="0"/>
                  <a:pt x="15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20" y="0"/>
                  <a:pt x="23" y="2"/>
                  <a:pt x="23" y="5"/>
                </a:cubicBezTo>
                <a:cubicBezTo>
                  <a:pt x="23" y="9"/>
                  <a:pt x="23" y="9"/>
                  <a:pt x="23" y="9"/>
                </a:cubicBezTo>
                <a:cubicBezTo>
                  <a:pt x="36" y="9"/>
                  <a:pt x="36" y="9"/>
                  <a:pt x="36" y="9"/>
                </a:cubicBezTo>
                <a:cubicBezTo>
                  <a:pt x="36" y="5"/>
                  <a:pt x="36" y="5"/>
                  <a:pt x="36" y="5"/>
                </a:cubicBezTo>
                <a:cubicBezTo>
                  <a:pt x="36" y="2"/>
                  <a:pt x="39" y="0"/>
                  <a:pt x="42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47" y="0"/>
                  <a:pt x="50" y="2"/>
                  <a:pt x="50" y="5"/>
                </a:cubicBezTo>
                <a:cubicBezTo>
                  <a:pt x="50" y="9"/>
                  <a:pt x="50" y="9"/>
                  <a:pt x="50" y="9"/>
                </a:cubicBezTo>
                <a:cubicBezTo>
                  <a:pt x="55" y="9"/>
                  <a:pt x="55" y="9"/>
                  <a:pt x="55" y="9"/>
                </a:cubicBezTo>
                <a:cubicBezTo>
                  <a:pt x="57" y="9"/>
                  <a:pt x="59" y="11"/>
                  <a:pt x="59" y="13"/>
                </a:cubicBezTo>
                <a:lnTo>
                  <a:pt x="59" y="59"/>
                </a:lnTo>
                <a:close/>
                <a:moveTo>
                  <a:pt x="15" y="33"/>
                </a:moveTo>
                <a:cubicBezTo>
                  <a:pt x="15" y="23"/>
                  <a:pt x="15" y="23"/>
                  <a:pt x="15" y="23"/>
                </a:cubicBezTo>
                <a:cubicBezTo>
                  <a:pt x="4" y="23"/>
                  <a:pt x="4" y="23"/>
                  <a:pt x="4" y="23"/>
                </a:cubicBezTo>
                <a:cubicBezTo>
                  <a:pt x="4" y="33"/>
                  <a:pt x="4" y="33"/>
                  <a:pt x="4" y="33"/>
                </a:cubicBezTo>
                <a:lnTo>
                  <a:pt x="15" y="33"/>
                </a:lnTo>
                <a:close/>
                <a:moveTo>
                  <a:pt x="15" y="47"/>
                </a:moveTo>
                <a:cubicBezTo>
                  <a:pt x="15" y="35"/>
                  <a:pt x="15" y="35"/>
                  <a:pt x="15" y="35"/>
                </a:cubicBezTo>
                <a:cubicBezTo>
                  <a:pt x="4" y="35"/>
                  <a:pt x="4" y="35"/>
                  <a:pt x="4" y="35"/>
                </a:cubicBezTo>
                <a:cubicBezTo>
                  <a:pt x="4" y="47"/>
                  <a:pt x="4" y="47"/>
                  <a:pt x="4" y="47"/>
                </a:cubicBezTo>
                <a:lnTo>
                  <a:pt x="15" y="47"/>
                </a:lnTo>
                <a:close/>
                <a:moveTo>
                  <a:pt x="15" y="59"/>
                </a:moveTo>
                <a:cubicBezTo>
                  <a:pt x="15" y="49"/>
                  <a:pt x="15" y="49"/>
                  <a:pt x="15" y="49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59"/>
                  <a:pt x="4" y="59"/>
                  <a:pt x="4" y="59"/>
                </a:cubicBezTo>
                <a:lnTo>
                  <a:pt x="15" y="59"/>
                </a:lnTo>
                <a:close/>
                <a:moveTo>
                  <a:pt x="18" y="5"/>
                </a:moveTo>
                <a:cubicBezTo>
                  <a:pt x="18" y="5"/>
                  <a:pt x="18" y="4"/>
                  <a:pt x="17" y="4"/>
                </a:cubicBezTo>
                <a:cubicBezTo>
                  <a:pt x="15" y="4"/>
                  <a:pt x="15" y="4"/>
                  <a:pt x="15" y="4"/>
                </a:cubicBezTo>
                <a:cubicBezTo>
                  <a:pt x="14" y="4"/>
                  <a:pt x="13" y="5"/>
                  <a:pt x="13" y="5"/>
                </a:cubicBezTo>
                <a:cubicBezTo>
                  <a:pt x="13" y="16"/>
                  <a:pt x="13" y="16"/>
                  <a:pt x="13" y="16"/>
                </a:cubicBezTo>
                <a:cubicBezTo>
                  <a:pt x="13" y="16"/>
                  <a:pt x="14" y="17"/>
                  <a:pt x="15" y="17"/>
                </a:cubicBezTo>
                <a:cubicBezTo>
                  <a:pt x="17" y="17"/>
                  <a:pt x="17" y="17"/>
                  <a:pt x="17" y="17"/>
                </a:cubicBezTo>
                <a:cubicBezTo>
                  <a:pt x="18" y="17"/>
                  <a:pt x="18" y="16"/>
                  <a:pt x="18" y="16"/>
                </a:cubicBezTo>
                <a:lnTo>
                  <a:pt x="18" y="5"/>
                </a:lnTo>
                <a:close/>
                <a:moveTo>
                  <a:pt x="28" y="33"/>
                </a:moveTo>
                <a:cubicBezTo>
                  <a:pt x="28" y="23"/>
                  <a:pt x="28" y="23"/>
                  <a:pt x="28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33"/>
                  <a:pt x="17" y="33"/>
                  <a:pt x="17" y="33"/>
                </a:cubicBezTo>
                <a:lnTo>
                  <a:pt x="28" y="33"/>
                </a:lnTo>
                <a:close/>
                <a:moveTo>
                  <a:pt x="28" y="47"/>
                </a:moveTo>
                <a:cubicBezTo>
                  <a:pt x="28" y="35"/>
                  <a:pt x="28" y="35"/>
                  <a:pt x="28" y="35"/>
                </a:cubicBezTo>
                <a:cubicBezTo>
                  <a:pt x="17" y="35"/>
                  <a:pt x="17" y="35"/>
                  <a:pt x="17" y="35"/>
                </a:cubicBezTo>
                <a:cubicBezTo>
                  <a:pt x="17" y="47"/>
                  <a:pt x="17" y="47"/>
                  <a:pt x="17" y="47"/>
                </a:cubicBezTo>
                <a:lnTo>
                  <a:pt x="28" y="47"/>
                </a:lnTo>
                <a:close/>
                <a:moveTo>
                  <a:pt x="28" y="59"/>
                </a:moveTo>
                <a:cubicBezTo>
                  <a:pt x="28" y="49"/>
                  <a:pt x="28" y="49"/>
                  <a:pt x="28" y="49"/>
                </a:cubicBezTo>
                <a:cubicBezTo>
                  <a:pt x="17" y="49"/>
                  <a:pt x="17" y="49"/>
                  <a:pt x="17" y="49"/>
                </a:cubicBezTo>
                <a:cubicBezTo>
                  <a:pt x="17" y="59"/>
                  <a:pt x="17" y="59"/>
                  <a:pt x="17" y="59"/>
                </a:cubicBezTo>
                <a:lnTo>
                  <a:pt x="28" y="59"/>
                </a:lnTo>
                <a:close/>
                <a:moveTo>
                  <a:pt x="42" y="33"/>
                </a:moveTo>
                <a:cubicBezTo>
                  <a:pt x="42" y="23"/>
                  <a:pt x="42" y="23"/>
                  <a:pt x="42" y="23"/>
                </a:cubicBezTo>
                <a:cubicBezTo>
                  <a:pt x="31" y="23"/>
                  <a:pt x="31" y="23"/>
                  <a:pt x="31" y="23"/>
                </a:cubicBezTo>
                <a:cubicBezTo>
                  <a:pt x="31" y="33"/>
                  <a:pt x="31" y="33"/>
                  <a:pt x="31" y="33"/>
                </a:cubicBezTo>
                <a:lnTo>
                  <a:pt x="42" y="33"/>
                </a:lnTo>
                <a:close/>
                <a:moveTo>
                  <a:pt x="42" y="47"/>
                </a:moveTo>
                <a:cubicBezTo>
                  <a:pt x="42" y="35"/>
                  <a:pt x="42" y="35"/>
                  <a:pt x="42" y="35"/>
                </a:cubicBezTo>
                <a:cubicBezTo>
                  <a:pt x="31" y="35"/>
                  <a:pt x="31" y="35"/>
                  <a:pt x="31" y="35"/>
                </a:cubicBezTo>
                <a:cubicBezTo>
                  <a:pt x="31" y="47"/>
                  <a:pt x="31" y="47"/>
                  <a:pt x="31" y="47"/>
                </a:cubicBezTo>
                <a:lnTo>
                  <a:pt x="42" y="47"/>
                </a:lnTo>
                <a:close/>
                <a:moveTo>
                  <a:pt x="42" y="59"/>
                </a:moveTo>
                <a:cubicBezTo>
                  <a:pt x="42" y="49"/>
                  <a:pt x="42" y="49"/>
                  <a:pt x="42" y="49"/>
                </a:cubicBezTo>
                <a:cubicBezTo>
                  <a:pt x="31" y="49"/>
                  <a:pt x="31" y="49"/>
                  <a:pt x="31" y="49"/>
                </a:cubicBezTo>
                <a:cubicBezTo>
                  <a:pt x="31" y="59"/>
                  <a:pt x="31" y="59"/>
                  <a:pt x="31" y="59"/>
                </a:cubicBezTo>
                <a:lnTo>
                  <a:pt x="42" y="59"/>
                </a:lnTo>
                <a:close/>
                <a:moveTo>
                  <a:pt x="45" y="5"/>
                </a:moveTo>
                <a:cubicBezTo>
                  <a:pt x="45" y="5"/>
                  <a:pt x="45" y="4"/>
                  <a:pt x="44" y="4"/>
                </a:cubicBezTo>
                <a:cubicBezTo>
                  <a:pt x="42" y="4"/>
                  <a:pt x="42" y="4"/>
                  <a:pt x="42" y="4"/>
                </a:cubicBezTo>
                <a:cubicBezTo>
                  <a:pt x="41" y="4"/>
                  <a:pt x="41" y="5"/>
                  <a:pt x="41" y="5"/>
                </a:cubicBezTo>
                <a:cubicBezTo>
                  <a:pt x="41" y="16"/>
                  <a:pt x="41" y="16"/>
                  <a:pt x="41" y="16"/>
                </a:cubicBezTo>
                <a:cubicBezTo>
                  <a:pt x="41" y="16"/>
                  <a:pt x="41" y="17"/>
                  <a:pt x="42" y="17"/>
                </a:cubicBezTo>
                <a:cubicBezTo>
                  <a:pt x="44" y="17"/>
                  <a:pt x="44" y="17"/>
                  <a:pt x="44" y="17"/>
                </a:cubicBezTo>
                <a:cubicBezTo>
                  <a:pt x="45" y="17"/>
                  <a:pt x="45" y="16"/>
                  <a:pt x="45" y="16"/>
                </a:cubicBezTo>
                <a:lnTo>
                  <a:pt x="45" y="5"/>
                </a:lnTo>
                <a:close/>
                <a:moveTo>
                  <a:pt x="55" y="33"/>
                </a:moveTo>
                <a:cubicBezTo>
                  <a:pt x="55" y="23"/>
                  <a:pt x="55" y="23"/>
                  <a:pt x="55" y="23"/>
                </a:cubicBezTo>
                <a:cubicBezTo>
                  <a:pt x="44" y="23"/>
                  <a:pt x="44" y="23"/>
                  <a:pt x="44" y="23"/>
                </a:cubicBezTo>
                <a:cubicBezTo>
                  <a:pt x="44" y="33"/>
                  <a:pt x="44" y="33"/>
                  <a:pt x="44" y="33"/>
                </a:cubicBezTo>
                <a:lnTo>
                  <a:pt x="55" y="33"/>
                </a:lnTo>
                <a:close/>
                <a:moveTo>
                  <a:pt x="55" y="47"/>
                </a:moveTo>
                <a:cubicBezTo>
                  <a:pt x="55" y="35"/>
                  <a:pt x="55" y="35"/>
                  <a:pt x="55" y="35"/>
                </a:cubicBezTo>
                <a:cubicBezTo>
                  <a:pt x="44" y="35"/>
                  <a:pt x="44" y="35"/>
                  <a:pt x="44" y="35"/>
                </a:cubicBezTo>
                <a:cubicBezTo>
                  <a:pt x="44" y="47"/>
                  <a:pt x="44" y="47"/>
                  <a:pt x="44" y="47"/>
                </a:cubicBezTo>
                <a:lnTo>
                  <a:pt x="55" y="47"/>
                </a:lnTo>
                <a:close/>
                <a:moveTo>
                  <a:pt x="55" y="59"/>
                </a:moveTo>
                <a:cubicBezTo>
                  <a:pt x="55" y="49"/>
                  <a:pt x="55" y="49"/>
                  <a:pt x="55" y="49"/>
                </a:cubicBezTo>
                <a:cubicBezTo>
                  <a:pt x="44" y="49"/>
                  <a:pt x="44" y="49"/>
                  <a:pt x="44" y="49"/>
                </a:cubicBezTo>
                <a:cubicBezTo>
                  <a:pt x="44" y="59"/>
                  <a:pt x="44" y="59"/>
                  <a:pt x="44" y="59"/>
                </a:cubicBezTo>
                <a:lnTo>
                  <a:pt x="55" y="59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48" tIns="55824" rIns="111648" bIns="5582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244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7968054" y="2732680"/>
            <a:ext cx="3590346" cy="28187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711123" y="2202927"/>
            <a:ext cx="2431095" cy="443198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n-US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6689426" y="2498993"/>
            <a:ext cx="1196494" cy="81176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4396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80%</a:t>
            </a:r>
            <a:endParaRPr lang="en-US" sz="293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6711120" y="3257046"/>
            <a:ext cx="4847280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Freeform 40"/>
          <p:cNvSpPr/>
          <p:nvPr/>
        </p:nvSpPr>
        <p:spPr>
          <a:xfrm rot="10800000">
            <a:off x="6689427" y="5237901"/>
            <a:ext cx="2071550" cy="93040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195993 w 1324964"/>
              <a:gd name="connsiteY7" fmla="*/ 688586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195993" y="6885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2" name="Text Placeholder 3"/>
          <p:cNvSpPr txBox="1">
            <a:spLocks/>
          </p:cNvSpPr>
          <p:nvPr/>
        </p:nvSpPr>
        <p:spPr>
          <a:xfrm>
            <a:off x="7445183" y="5477627"/>
            <a:ext cx="750205" cy="54123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9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43" name="Freeform 42"/>
          <p:cNvSpPr/>
          <p:nvPr/>
        </p:nvSpPr>
        <p:spPr>
          <a:xfrm rot="10800000">
            <a:off x="6689427" y="4142210"/>
            <a:ext cx="2071550" cy="930408"/>
          </a:xfrm>
          <a:custGeom>
            <a:avLst/>
            <a:gdLst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769166 w 1324961"/>
              <a:gd name="connsiteY2" fmla="*/ 0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1"/>
              <a:gd name="connsiteY0" fmla="*/ 0 h 1468980"/>
              <a:gd name="connsiteX1" fmla="*/ 769166 w 1324961"/>
              <a:gd name="connsiteY1" fmla="*/ 0 h 1468980"/>
              <a:gd name="connsiteX2" fmla="*/ 1324961 w 1324961"/>
              <a:gd name="connsiteY2" fmla="*/ 2 h 1468980"/>
              <a:gd name="connsiteX3" fmla="*/ 1324961 w 1324961"/>
              <a:gd name="connsiteY3" fmla="*/ 734490 h 1468980"/>
              <a:gd name="connsiteX4" fmla="*/ 769166 w 1324961"/>
              <a:gd name="connsiteY4" fmla="*/ 1468980 h 1468980"/>
              <a:gd name="connsiteX5" fmla="*/ 769166 w 1324961"/>
              <a:gd name="connsiteY5" fmla="*/ 1468980 h 1468980"/>
              <a:gd name="connsiteX6" fmla="*/ 0 w 1324961"/>
              <a:gd name="connsiteY6" fmla="*/ 1468980 h 1468980"/>
              <a:gd name="connsiteX7" fmla="*/ 555795 w 1324961"/>
              <a:gd name="connsiteY7" fmla="*/ 734490 h 1468980"/>
              <a:gd name="connsiteX8" fmla="*/ 0 w 1324961"/>
              <a:gd name="connsiteY8" fmla="*/ 0 h 1468980"/>
              <a:gd name="connsiteX0" fmla="*/ 0 w 1324963"/>
              <a:gd name="connsiteY0" fmla="*/ 0 h 1468983"/>
              <a:gd name="connsiteX1" fmla="*/ 769166 w 1324963"/>
              <a:gd name="connsiteY1" fmla="*/ 0 h 1468983"/>
              <a:gd name="connsiteX2" fmla="*/ 1324961 w 1324963"/>
              <a:gd name="connsiteY2" fmla="*/ 2 h 1468983"/>
              <a:gd name="connsiteX3" fmla="*/ 1324961 w 1324963"/>
              <a:gd name="connsiteY3" fmla="*/ 734490 h 1468983"/>
              <a:gd name="connsiteX4" fmla="*/ 769166 w 1324963"/>
              <a:gd name="connsiteY4" fmla="*/ 1468980 h 1468983"/>
              <a:gd name="connsiteX5" fmla="*/ 1324963 w 1324963"/>
              <a:gd name="connsiteY5" fmla="*/ 1468983 h 1468983"/>
              <a:gd name="connsiteX6" fmla="*/ 0 w 1324963"/>
              <a:gd name="connsiteY6" fmla="*/ 1468980 h 1468983"/>
              <a:gd name="connsiteX7" fmla="*/ 555795 w 1324963"/>
              <a:gd name="connsiteY7" fmla="*/ 734490 h 1468983"/>
              <a:gd name="connsiteX8" fmla="*/ 0 w 1324963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555795 w 1324964"/>
              <a:gd name="connsiteY7" fmla="*/ 734490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403253 w 1324964"/>
              <a:gd name="connsiteY7" fmla="*/ 734492 h 1468983"/>
              <a:gd name="connsiteX8" fmla="*/ 0 w 1324964"/>
              <a:gd name="connsiteY8" fmla="*/ 0 h 1468983"/>
              <a:gd name="connsiteX0" fmla="*/ 0 w 1324964"/>
              <a:gd name="connsiteY0" fmla="*/ 0 h 1468983"/>
              <a:gd name="connsiteX1" fmla="*/ 769166 w 1324964"/>
              <a:gd name="connsiteY1" fmla="*/ 0 h 1468983"/>
              <a:gd name="connsiteX2" fmla="*/ 1324961 w 1324964"/>
              <a:gd name="connsiteY2" fmla="*/ 2 h 1468983"/>
              <a:gd name="connsiteX3" fmla="*/ 1324961 w 1324964"/>
              <a:gd name="connsiteY3" fmla="*/ 734490 h 1468983"/>
              <a:gd name="connsiteX4" fmla="*/ 1324964 w 1324964"/>
              <a:gd name="connsiteY4" fmla="*/ 1324961 h 1468983"/>
              <a:gd name="connsiteX5" fmla="*/ 1324963 w 1324964"/>
              <a:gd name="connsiteY5" fmla="*/ 1468983 h 1468983"/>
              <a:gd name="connsiteX6" fmla="*/ 0 w 1324964"/>
              <a:gd name="connsiteY6" fmla="*/ 1468980 h 1468983"/>
              <a:gd name="connsiteX7" fmla="*/ 195993 w 1324964"/>
              <a:gd name="connsiteY7" fmla="*/ 688586 h 1468983"/>
              <a:gd name="connsiteX8" fmla="*/ 0 w 1324964"/>
              <a:gd name="connsiteY8" fmla="*/ 0 h 14689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1324964" h="1468983">
                <a:moveTo>
                  <a:pt x="0" y="0"/>
                </a:moveTo>
                <a:lnTo>
                  <a:pt x="769166" y="0"/>
                </a:lnTo>
                <a:lnTo>
                  <a:pt x="1324961" y="2"/>
                </a:lnTo>
                <a:lnTo>
                  <a:pt x="1324961" y="734490"/>
                </a:lnTo>
                <a:cubicBezTo>
                  <a:pt x="1324962" y="931314"/>
                  <a:pt x="1324963" y="1128137"/>
                  <a:pt x="1324964" y="1324961"/>
                </a:cubicBezTo>
                <a:cubicBezTo>
                  <a:pt x="1324964" y="1372968"/>
                  <a:pt x="1324963" y="1420976"/>
                  <a:pt x="1324963" y="1468983"/>
                </a:cubicBezTo>
                <a:lnTo>
                  <a:pt x="0" y="1468980"/>
                </a:lnTo>
                <a:lnTo>
                  <a:pt x="195993" y="688586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2442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44" name="Group 184"/>
          <p:cNvGrpSpPr/>
          <p:nvPr/>
        </p:nvGrpSpPr>
        <p:grpSpPr>
          <a:xfrm>
            <a:off x="6889290" y="4259414"/>
            <a:ext cx="324197" cy="696003"/>
            <a:chOff x="6213475" y="1668463"/>
            <a:chExt cx="227013" cy="487362"/>
          </a:xfrm>
          <a:solidFill>
            <a:schemeClr val="bg1"/>
          </a:solidFill>
        </p:grpSpPr>
        <p:sp>
          <p:nvSpPr>
            <p:cNvPr id="46" name="Oval 98"/>
            <p:cNvSpPr>
              <a:spLocks noChangeArrowheads="1"/>
            </p:cNvSpPr>
            <p:nvPr/>
          </p:nvSpPr>
          <p:spPr bwMode="auto">
            <a:xfrm>
              <a:off x="6291263" y="1668463"/>
              <a:ext cx="73025" cy="73025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7" name="Freeform 99"/>
            <p:cNvSpPr>
              <a:spLocks/>
            </p:cNvSpPr>
            <p:nvPr/>
          </p:nvSpPr>
          <p:spPr bwMode="auto">
            <a:xfrm>
              <a:off x="6213475" y="1757363"/>
              <a:ext cx="227013" cy="398462"/>
            </a:xfrm>
            <a:custGeom>
              <a:avLst/>
              <a:gdLst/>
              <a:ahLst/>
              <a:cxnLst>
                <a:cxn ang="0">
                  <a:pos x="87" y="56"/>
                </a:cxn>
                <a:cxn ang="0">
                  <a:pos x="71" y="9"/>
                </a:cxn>
                <a:cxn ang="0">
                  <a:pos x="61" y="0"/>
                </a:cxn>
                <a:cxn ang="0">
                  <a:pos x="26" y="0"/>
                </a:cxn>
                <a:cxn ang="0">
                  <a:pos x="18" y="4"/>
                </a:cxn>
                <a:cxn ang="0">
                  <a:pos x="17" y="6"/>
                </a:cxn>
                <a:cxn ang="0">
                  <a:pos x="17" y="6"/>
                </a:cxn>
                <a:cxn ang="0">
                  <a:pos x="16" y="7"/>
                </a:cxn>
                <a:cxn ang="0">
                  <a:pos x="1" y="56"/>
                </a:cxn>
                <a:cxn ang="0">
                  <a:pos x="5" y="64"/>
                </a:cxn>
                <a:cxn ang="0">
                  <a:pos x="13" y="60"/>
                </a:cxn>
                <a:cxn ang="0">
                  <a:pos x="25" y="21"/>
                </a:cxn>
                <a:cxn ang="0">
                  <a:pos x="26" y="21"/>
                </a:cxn>
                <a:cxn ang="0">
                  <a:pos x="27" y="21"/>
                </a:cxn>
                <a:cxn ang="0">
                  <a:pos x="9" y="91"/>
                </a:cxn>
                <a:cxn ang="0">
                  <a:pos x="28" y="91"/>
                </a:cxn>
                <a:cxn ang="0">
                  <a:pos x="28" y="146"/>
                </a:cxn>
                <a:cxn ang="0">
                  <a:pos x="35" y="153"/>
                </a:cxn>
                <a:cxn ang="0">
                  <a:pos x="42" y="146"/>
                </a:cxn>
                <a:cxn ang="0">
                  <a:pos x="42" y="91"/>
                </a:cxn>
                <a:cxn ang="0">
                  <a:pos x="46" y="91"/>
                </a:cxn>
                <a:cxn ang="0">
                  <a:pos x="46" y="146"/>
                </a:cxn>
                <a:cxn ang="0">
                  <a:pos x="54" y="153"/>
                </a:cxn>
                <a:cxn ang="0">
                  <a:pos x="61" y="146"/>
                </a:cxn>
                <a:cxn ang="0">
                  <a:pos x="61" y="91"/>
                </a:cxn>
                <a:cxn ang="0">
                  <a:pos x="80" y="91"/>
                </a:cxn>
                <a:cxn ang="0">
                  <a:pos x="60" y="21"/>
                </a:cxn>
                <a:cxn ang="0">
                  <a:pos x="61" y="21"/>
                </a:cxn>
                <a:cxn ang="0">
                  <a:pos x="62" y="21"/>
                </a:cxn>
                <a:cxn ang="0">
                  <a:pos x="75" y="60"/>
                </a:cxn>
                <a:cxn ang="0">
                  <a:pos x="83" y="64"/>
                </a:cxn>
                <a:cxn ang="0">
                  <a:pos x="87" y="56"/>
                </a:cxn>
              </a:cxnLst>
              <a:rect l="0" t="0" r="r" b="b"/>
              <a:pathLst>
                <a:path w="88" h="153">
                  <a:moveTo>
                    <a:pt x="87" y="56"/>
                  </a:moveTo>
                  <a:cubicBezTo>
                    <a:pt x="71" y="9"/>
                    <a:pt x="71" y="9"/>
                    <a:pt x="71" y="9"/>
                  </a:cubicBezTo>
                  <a:cubicBezTo>
                    <a:pt x="71" y="4"/>
                    <a:pt x="67" y="0"/>
                    <a:pt x="61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3" y="0"/>
                    <a:pt x="19" y="1"/>
                    <a:pt x="18" y="4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" y="56"/>
                    <a:pt x="1" y="56"/>
                    <a:pt x="1" y="56"/>
                  </a:cubicBezTo>
                  <a:cubicBezTo>
                    <a:pt x="0" y="60"/>
                    <a:pt x="2" y="63"/>
                    <a:pt x="5" y="64"/>
                  </a:cubicBezTo>
                  <a:cubicBezTo>
                    <a:pt x="8" y="65"/>
                    <a:pt x="12" y="63"/>
                    <a:pt x="13" y="60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6" y="21"/>
                    <a:pt x="26" y="21"/>
                  </a:cubicBezTo>
                  <a:cubicBezTo>
                    <a:pt x="27" y="21"/>
                    <a:pt x="27" y="21"/>
                    <a:pt x="27" y="21"/>
                  </a:cubicBezTo>
                  <a:cubicBezTo>
                    <a:pt x="9" y="91"/>
                    <a:pt x="9" y="91"/>
                    <a:pt x="9" y="91"/>
                  </a:cubicBezTo>
                  <a:cubicBezTo>
                    <a:pt x="28" y="91"/>
                    <a:pt x="28" y="91"/>
                    <a:pt x="28" y="91"/>
                  </a:cubicBezTo>
                  <a:cubicBezTo>
                    <a:pt x="28" y="146"/>
                    <a:pt x="28" y="146"/>
                    <a:pt x="28" y="146"/>
                  </a:cubicBezTo>
                  <a:cubicBezTo>
                    <a:pt x="28" y="150"/>
                    <a:pt x="31" y="153"/>
                    <a:pt x="35" y="153"/>
                  </a:cubicBezTo>
                  <a:cubicBezTo>
                    <a:pt x="39" y="153"/>
                    <a:pt x="42" y="150"/>
                    <a:pt x="42" y="146"/>
                  </a:cubicBezTo>
                  <a:cubicBezTo>
                    <a:pt x="42" y="91"/>
                    <a:pt x="42" y="91"/>
                    <a:pt x="42" y="91"/>
                  </a:cubicBezTo>
                  <a:cubicBezTo>
                    <a:pt x="46" y="91"/>
                    <a:pt x="46" y="91"/>
                    <a:pt x="46" y="91"/>
                  </a:cubicBezTo>
                  <a:cubicBezTo>
                    <a:pt x="46" y="146"/>
                    <a:pt x="46" y="146"/>
                    <a:pt x="46" y="146"/>
                  </a:cubicBezTo>
                  <a:cubicBezTo>
                    <a:pt x="46" y="150"/>
                    <a:pt x="50" y="153"/>
                    <a:pt x="54" y="153"/>
                  </a:cubicBezTo>
                  <a:cubicBezTo>
                    <a:pt x="58" y="153"/>
                    <a:pt x="61" y="150"/>
                    <a:pt x="61" y="146"/>
                  </a:cubicBezTo>
                  <a:cubicBezTo>
                    <a:pt x="61" y="91"/>
                    <a:pt x="61" y="91"/>
                    <a:pt x="61" y="91"/>
                  </a:cubicBezTo>
                  <a:cubicBezTo>
                    <a:pt x="80" y="91"/>
                    <a:pt x="80" y="91"/>
                    <a:pt x="80" y="91"/>
                  </a:cubicBezTo>
                  <a:cubicBezTo>
                    <a:pt x="60" y="21"/>
                    <a:pt x="60" y="21"/>
                    <a:pt x="60" y="21"/>
                  </a:cubicBezTo>
                  <a:cubicBezTo>
                    <a:pt x="61" y="21"/>
                    <a:pt x="61" y="21"/>
                    <a:pt x="61" y="21"/>
                  </a:cubicBezTo>
                  <a:cubicBezTo>
                    <a:pt x="62" y="21"/>
                    <a:pt x="62" y="21"/>
                    <a:pt x="62" y="21"/>
                  </a:cubicBezTo>
                  <a:cubicBezTo>
                    <a:pt x="75" y="60"/>
                    <a:pt x="75" y="60"/>
                    <a:pt x="75" y="60"/>
                  </a:cubicBezTo>
                  <a:cubicBezTo>
                    <a:pt x="77" y="63"/>
                    <a:pt x="80" y="65"/>
                    <a:pt x="83" y="64"/>
                  </a:cubicBezTo>
                  <a:cubicBezTo>
                    <a:pt x="87" y="63"/>
                    <a:pt x="88" y="59"/>
                    <a:pt x="87" y="56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8" name="Text Placeholder 3"/>
          <p:cNvSpPr txBox="1">
            <a:spLocks/>
          </p:cNvSpPr>
          <p:nvPr/>
        </p:nvSpPr>
        <p:spPr>
          <a:xfrm>
            <a:off x="7445183" y="4381937"/>
            <a:ext cx="750205" cy="541238"/>
          </a:xfrm>
          <a:prstGeom prst="rect">
            <a:avLst/>
          </a:prstGeom>
        </p:spPr>
        <p:txBody>
          <a:bodyPr wrap="none" lIns="0" tIns="0" rIns="0" bIns="0" anchor="t">
            <a:spAutoFit/>
          </a:bodyPr>
          <a:lstStyle>
            <a:lvl1pPr marL="0" indent="0" algn="ctr">
              <a:buNone/>
              <a:defRPr sz="2800" b="1" baseline="0">
                <a:solidFill>
                  <a:schemeClr val="tx2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293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75%</a:t>
            </a:r>
          </a:p>
        </p:txBody>
      </p:sp>
      <p:grpSp>
        <p:nvGrpSpPr>
          <p:cNvPr id="49" name="Group 179"/>
          <p:cNvGrpSpPr/>
          <p:nvPr/>
        </p:nvGrpSpPr>
        <p:grpSpPr>
          <a:xfrm>
            <a:off x="6914453" y="5352653"/>
            <a:ext cx="273867" cy="700901"/>
            <a:chOff x="5054600" y="1652588"/>
            <a:chExt cx="187325" cy="479424"/>
          </a:xfrm>
          <a:solidFill>
            <a:schemeClr val="bg1"/>
          </a:solidFill>
        </p:grpSpPr>
        <p:sp>
          <p:nvSpPr>
            <p:cNvPr id="50" name="Freeform 96"/>
            <p:cNvSpPr>
              <a:spLocks/>
            </p:cNvSpPr>
            <p:nvPr/>
          </p:nvSpPr>
          <p:spPr bwMode="auto">
            <a:xfrm>
              <a:off x="5054600" y="1733550"/>
              <a:ext cx="187325" cy="398462"/>
            </a:xfrm>
            <a:custGeom>
              <a:avLst/>
              <a:gdLst/>
              <a:ahLst/>
              <a:cxnLst>
                <a:cxn ang="0">
                  <a:pos x="55" y="1"/>
                </a:cxn>
                <a:cxn ang="0">
                  <a:pos x="19" y="0"/>
                </a:cxn>
                <a:cxn ang="0">
                  <a:pos x="0" y="16"/>
                </a:cxn>
                <a:cxn ang="0">
                  <a:pos x="0" y="16"/>
                </a:cxn>
                <a:cxn ang="0">
                  <a:pos x="0" y="18"/>
                </a:cxn>
                <a:cxn ang="0">
                  <a:pos x="0" y="69"/>
                </a:cxn>
                <a:cxn ang="0">
                  <a:pos x="6" y="75"/>
                </a:cxn>
                <a:cxn ang="0">
                  <a:pos x="12" y="69"/>
                </a:cxn>
                <a:cxn ang="0">
                  <a:pos x="12" y="25"/>
                </a:cxn>
                <a:cxn ang="0">
                  <a:pos x="18" y="25"/>
                </a:cxn>
                <a:cxn ang="0">
                  <a:pos x="18" y="68"/>
                </a:cxn>
                <a:cxn ang="0">
                  <a:pos x="18" y="69"/>
                </a:cxn>
                <a:cxn ang="0">
                  <a:pos x="18" y="145"/>
                </a:cxn>
                <a:cxn ang="0">
                  <a:pos x="26" y="153"/>
                </a:cxn>
                <a:cxn ang="0">
                  <a:pos x="34" y="145"/>
                </a:cxn>
                <a:cxn ang="0">
                  <a:pos x="34" y="78"/>
                </a:cxn>
                <a:cxn ang="0">
                  <a:pos x="39" y="78"/>
                </a:cxn>
                <a:cxn ang="0">
                  <a:pos x="39" y="145"/>
                </a:cxn>
                <a:cxn ang="0">
                  <a:pos x="47" y="153"/>
                </a:cxn>
                <a:cxn ang="0">
                  <a:pos x="55" y="145"/>
                </a:cxn>
                <a:cxn ang="0">
                  <a:pos x="55" y="68"/>
                </a:cxn>
                <a:cxn ang="0">
                  <a:pos x="55" y="67"/>
                </a:cxn>
                <a:cxn ang="0">
                  <a:pos x="55" y="25"/>
                </a:cxn>
                <a:cxn ang="0">
                  <a:pos x="60" y="25"/>
                </a:cxn>
                <a:cxn ang="0">
                  <a:pos x="60" y="69"/>
                </a:cxn>
                <a:cxn ang="0">
                  <a:pos x="66" y="75"/>
                </a:cxn>
                <a:cxn ang="0">
                  <a:pos x="73" y="69"/>
                </a:cxn>
                <a:cxn ang="0">
                  <a:pos x="73" y="18"/>
                </a:cxn>
                <a:cxn ang="0">
                  <a:pos x="73" y="16"/>
                </a:cxn>
                <a:cxn ang="0">
                  <a:pos x="73" y="15"/>
                </a:cxn>
                <a:cxn ang="0">
                  <a:pos x="55" y="1"/>
                </a:cxn>
              </a:cxnLst>
              <a:rect l="0" t="0" r="r" b="b"/>
              <a:pathLst>
                <a:path w="73" h="153">
                  <a:moveTo>
                    <a:pt x="55" y="1"/>
                  </a:moveTo>
                  <a:cubicBezTo>
                    <a:pt x="19" y="0"/>
                    <a:pt x="19" y="0"/>
                    <a:pt x="19" y="0"/>
                  </a:cubicBezTo>
                  <a:cubicBezTo>
                    <a:pt x="5" y="1"/>
                    <a:pt x="0" y="12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5"/>
                    <a:pt x="6" y="75"/>
                  </a:cubicBezTo>
                  <a:cubicBezTo>
                    <a:pt x="10" y="75"/>
                    <a:pt x="12" y="73"/>
                    <a:pt x="12" y="69"/>
                  </a:cubicBezTo>
                  <a:cubicBezTo>
                    <a:pt x="12" y="25"/>
                    <a:pt x="12" y="25"/>
                    <a:pt x="12" y="25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8" y="68"/>
                    <a:pt x="18" y="68"/>
                    <a:pt x="18" y="68"/>
                  </a:cubicBezTo>
                  <a:cubicBezTo>
                    <a:pt x="18" y="68"/>
                    <a:pt x="18" y="69"/>
                    <a:pt x="18" y="69"/>
                  </a:cubicBezTo>
                  <a:cubicBezTo>
                    <a:pt x="18" y="145"/>
                    <a:pt x="18" y="145"/>
                    <a:pt x="18" y="145"/>
                  </a:cubicBezTo>
                  <a:cubicBezTo>
                    <a:pt x="18" y="150"/>
                    <a:pt x="21" y="153"/>
                    <a:pt x="26" y="153"/>
                  </a:cubicBezTo>
                  <a:cubicBezTo>
                    <a:pt x="31" y="153"/>
                    <a:pt x="34" y="150"/>
                    <a:pt x="34" y="145"/>
                  </a:cubicBezTo>
                  <a:cubicBezTo>
                    <a:pt x="34" y="78"/>
                    <a:pt x="34" y="78"/>
                    <a:pt x="34" y="78"/>
                  </a:cubicBezTo>
                  <a:cubicBezTo>
                    <a:pt x="39" y="78"/>
                    <a:pt x="39" y="78"/>
                    <a:pt x="39" y="78"/>
                  </a:cubicBezTo>
                  <a:cubicBezTo>
                    <a:pt x="39" y="145"/>
                    <a:pt x="39" y="145"/>
                    <a:pt x="39" y="145"/>
                  </a:cubicBezTo>
                  <a:cubicBezTo>
                    <a:pt x="39" y="150"/>
                    <a:pt x="42" y="153"/>
                    <a:pt x="47" y="153"/>
                  </a:cubicBezTo>
                  <a:cubicBezTo>
                    <a:pt x="52" y="153"/>
                    <a:pt x="55" y="150"/>
                    <a:pt x="55" y="145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5" y="67"/>
                    <a:pt x="55" y="67"/>
                    <a:pt x="55" y="67"/>
                  </a:cubicBezTo>
                  <a:cubicBezTo>
                    <a:pt x="55" y="25"/>
                    <a:pt x="55" y="25"/>
                    <a:pt x="55" y="25"/>
                  </a:cubicBezTo>
                  <a:cubicBezTo>
                    <a:pt x="60" y="25"/>
                    <a:pt x="60" y="25"/>
                    <a:pt x="60" y="25"/>
                  </a:cubicBezTo>
                  <a:cubicBezTo>
                    <a:pt x="60" y="69"/>
                    <a:pt x="60" y="69"/>
                    <a:pt x="60" y="69"/>
                  </a:cubicBezTo>
                  <a:cubicBezTo>
                    <a:pt x="60" y="73"/>
                    <a:pt x="63" y="75"/>
                    <a:pt x="66" y="75"/>
                  </a:cubicBezTo>
                  <a:cubicBezTo>
                    <a:pt x="70" y="75"/>
                    <a:pt x="73" y="73"/>
                    <a:pt x="73" y="69"/>
                  </a:cubicBezTo>
                  <a:cubicBezTo>
                    <a:pt x="73" y="18"/>
                    <a:pt x="73" y="18"/>
                    <a:pt x="73" y="18"/>
                  </a:cubicBezTo>
                  <a:cubicBezTo>
                    <a:pt x="73" y="16"/>
                    <a:pt x="73" y="16"/>
                    <a:pt x="73" y="16"/>
                  </a:cubicBezTo>
                  <a:cubicBezTo>
                    <a:pt x="73" y="15"/>
                    <a:pt x="73" y="15"/>
                    <a:pt x="73" y="15"/>
                  </a:cubicBezTo>
                  <a:cubicBezTo>
                    <a:pt x="73" y="10"/>
                    <a:pt x="67" y="1"/>
                    <a:pt x="55" y="1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1" name="Oval 97"/>
            <p:cNvSpPr>
              <a:spLocks noChangeArrowheads="1"/>
            </p:cNvSpPr>
            <p:nvPr/>
          </p:nvSpPr>
          <p:spPr bwMode="auto">
            <a:xfrm>
              <a:off x="5110163" y="1652588"/>
              <a:ext cx="74613" cy="76200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11648" tIns="55824" rIns="111648" bIns="55824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2442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52" name="Text Placeholder 3"/>
          <p:cNvSpPr txBox="1">
            <a:spLocks/>
          </p:cNvSpPr>
          <p:nvPr/>
        </p:nvSpPr>
        <p:spPr>
          <a:xfrm>
            <a:off x="8744285" y="4272046"/>
            <a:ext cx="1875513" cy="63119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1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459,769K</a:t>
            </a:r>
            <a:endParaRPr lang="en-US" sz="43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Text Placeholder 3"/>
          <p:cNvSpPr txBox="1">
            <a:spLocks/>
          </p:cNvSpPr>
          <p:nvPr/>
        </p:nvSpPr>
        <p:spPr>
          <a:xfrm>
            <a:off x="8744285" y="5386836"/>
            <a:ext cx="1875513" cy="63119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48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sz="3418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700,769K</a:t>
            </a:r>
            <a:endParaRPr lang="en-US" sz="4396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236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000"/>
                            </p:stCondLst>
                            <p:childTnLst>
                              <p:par>
                                <p:cTn id="4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7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7000"/>
                            </p:stCondLst>
                            <p:childTnLst>
                              <p:par>
                                <p:cTn id="7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9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000"/>
                            </p:stCondLst>
                            <p:childTnLst>
                              <p:par>
                                <p:cTn id="9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8" grpId="0" animBg="1"/>
      <p:bldP spid="29" grpId="0" animBg="1"/>
      <p:bldP spid="30" grpId="0" animBg="1"/>
      <p:bldP spid="31" grpId="0" animBg="1"/>
      <p:bldP spid="36" grpId="0"/>
      <p:bldP spid="38" grpId="0"/>
      <p:bldP spid="39" grpId="0"/>
      <p:bldP spid="40" grpId="0"/>
      <p:bldP spid="41" grpId="0" animBg="1"/>
      <p:bldP spid="42" grpId="0"/>
      <p:bldP spid="43" grpId="0" animBg="1"/>
      <p:bldP spid="48" grpId="0"/>
      <p:bldP spid="52" grpId="0"/>
      <p:bldP spid="5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/>
          <p:cNvSpPr/>
          <p:nvPr/>
        </p:nvSpPr>
        <p:spPr>
          <a:xfrm>
            <a:off x="5584212" y="4731685"/>
            <a:ext cx="1110118" cy="1110118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Oval 57"/>
          <p:cNvSpPr/>
          <p:nvPr/>
        </p:nvSpPr>
        <p:spPr>
          <a:xfrm>
            <a:off x="6968761" y="4230437"/>
            <a:ext cx="1110118" cy="111011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Oval 58"/>
          <p:cNvSpPr/>
          <p:nvPr/>
        </p:nvSpPr>
        <p:spPr>
          <a:xfrm>
            <a:off x="4508376" y="3807419"/>
            <a:ext cx="1110118" cy="1110118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Oval 54"/>
          <p:cNvSpPr/>
          <p:nvPr/>
        </p:nvSpPr>
        <p:spPr>
          <a:xfrm>
            <a:off x="7275507" y="2943576"/>
            <a:ext cx="1110118" cy="111011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Oval 53"/>
          <p:cNvSpPr/>
          <p:nvPr/>
        </p:nvSpPr>
        <p:spPr>
          <a:xfrm>
            <a:off x="6163757" y="2021989"/>
            <a:ext cx="1110118" cy="111011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4841411" y="2414638"/>
            <a:ext cx="1110118" cy="1110118"/>
          </a:xfrm>
          <a:prstGeom prst="ellipse">
            <a:avLst/>
          </a:prstGeom>
          <a:solidFill>
            <a:schemeClr val="accent1"/>
          </a:solidFill>
          <a:ln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4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4" name="Hexagon 43"/>
          <p:cNvSpPr/>
          <p:nvPr/>
        </p:nvSpPr>
        <p:spPr>
          <a:xfrm>
            <a:off x="5290358" y="3166049"/>
            <a:ext cx="791332" cy="682183"/>
          </a:xfrm>
          <a:prstGeom prst="hexagon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6" name="Hexagon 45"/>
          <p:cNvSpPr/>
          <p:nvPr/>
        </p:nvSpPr>
        <p:spPr>
          <a:xfrm>
            <a:off x="6784561" y="3166049"/>
            <a:ext cx="791332" cy="682183"/>
          </a:xfrm>
          <a:prstGeom prst="hexagon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Hexagon 46"/>
          <p:cNvSpPr/>
          <p:nvPr/>
        </p:nvSpPr>
        <p:spPr>
          <a:xfrm>
            <a:off x="6043921" y="2772365"/>
            <a:ext cx="791332" cy="682183"/>
          </a:xfrm>
          <a:prstGeom prst="hexagon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8" name="Hexagon 47"/>
          <p:cNvSpPr/>
          <p:nvPr/>
        </p:nvSpPr>
        <p:spPr>
          <a:xfrm>
            <a:off x="5290358" y="3992363"/>
            <a:ext cx="791332" cy="682183"/>
          </a:xfrm>
          <a:prstGeom prst="hexagon">
            <a:avLst/>
          </a:prstGeom>
          <a:solidFill>
            <a:schemeClr val="accent6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50" name="Hexagon 49"/>
          <p:cNvSpPr/>
          <p:nvPr/>
        </p:nvSpPr>
        <p:spPr>
          <a:xfrm>
            <a:off x="6756534" y="3967601"/>
            <a:ext cx="791332" cy="682183"/>
          </a:xfrm>
          <a:prstGeom prst="hexagon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2" name="Hexagon 51"/>
          <p:cNvSpPr/>
          <p:nvPr/>
        </p:nvSpPr>
        <p:spPr>
          <a:xfrm>
            <a:off x="6043921" y="4416316"/>
            <a:ext cx="791332" cy="682183"/>
          </a:xfrm>
          <a:prstGeom prst="hexagon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3" name="Freeform 62"/>
          <p:cNvSpPr>
            <a:spLocks noEditPoints="1"/>
          </p:cNvSpPr>
          <p:nvPr/>
        </p:nvSpPr>
        <p:spPr bwMode="auto">
          <a:xfrm>
            <a:off x="5225260" y="2681256"/>
            <a:ext cx="321686" cy="469964"/>
          </a:xfrm>
          <a:custGeom>
            <a:avLst/>
            <a:gdLst/>
            <a:ahLst/>
            <a:cxnLst>
              <a:cxn ang="0">
                <a:pos x="35" y="0"/>
              </a:cxn>
              <a:cxn ang="0">
                <a:pos x="0" y="35"/>
              </a:cxn>
              <a:cxn ang="0">
                <a:pos x="16" y="74"/>
              </a:cxn>
              <a:cxn ang="0">
                <a:pos x="35" y="102"/>
              </a:cxn>
              <a:cxn ang="0">
                <a:pos x="54" y="74"/>
              </a:cxn>
              <a:cxn ang="0">
                <a:pos x="70" y="35"/>
              </a:cxn>
              <a:cxn ang="0">
                <a:pos x="35" y="0"/>
              </a:cxn>
              <a:cxn ang="0">
                <a:pos x="43" y="87"/>
              </a:cxn>
              <a:cxn ang="0">
                <a:pos x="27" y="89"/>
              </a:cxn>
              <a:cxn ang="0">
                <a:pos x="26" y="83"/>
              </a:cxn>
              <a:cxn ang="0">
                <a:pos x="26" y="83"/>
              </a:cxn>
              <a:cxn ang="0">
                <a:pos x="45" y="80"/>
              </a:cxn>
              <a:cxn ang="0">
                <a:pos x="44" y="83"/>
              </a:cxn>
              <a:cxn ang="0">
                <a:pos x="43" y="87"/>
              </a:cxn>
              <a:cxn ang="0">
                <a:pos x="25" y="79"/>
              </a:cxn>
              <a:cxn ang="0">
                <a:pos x="23" y="73"/>
              </a:cxn>
              <a:cxn ang="0">
                <a:pos x="47" y="73"/>
              </a:cxn>
              <a:cxn ang="0">
                <a:pos x="46" y="77"/>
              </a:cxn>
              <a:cxn ang="0">
                <a:pos x="25" y="79"/>
              </a:cxn>
              <a:cxn ang="0">
                <a:pos x="35" y="96"/>
              </a:cxn>
              <a:cxn ang="0">
                <a:pos x="29" y="92"/>
              </a:cxn>
              <a:cxn ang="0">
                <a:pos x="42" y="90"/>
              </a:cxn>
              <a:cxn ang="0">
                <a:pos x="35" y="96"/>
              </a:cxn>
              <a:cxn ang="0">
                <a:pos x="50" y="67"/>
              </a:cxn>
              <a:cxn ang="0">
                <a:pos x="20" y="67"/>
              </a:cxn>
              <a:cxn ang="0">
                <a:pos x="15" y="57"/>
              </a:cxn>
              <a:cxn ang="0">
                <a:pos x="6" y="35"/>
              </a:cxn>
              <a:cxn ang="0">
                <a:pos x="35" y="6"/>
              </a:cxn>
              <a:cxn ang="0">
                <a:pos x="64" y="35"/>
              </a:cxn>
              <a:cxn ang="0">
                <a:pos x="55" y="57"/>
              </a:cxn>
              <a:cxn ang="0">
                <a:pos x="50" y="67"/>
              </a:cxn>
              <a:cxn ang="0">
                <a:pos x="50" y="67"/>
              </a:cxn>
              <a:cxn ang="0">
                <a:pos x="50" y="67"/>
              </a:cxn>
            </a:cxnLst>
            <a:rect l="0" t="0" r="r" b="b"/>
            <a:pathLst>
              <a:path w="70" h="102">
                <a:moveTo>
                  <a:pt x="35" y="0"/>
                </a:moveTo>
                <a:cubicBezTo>
                  <a:pt x="16" y="0"/>
                  <a:pt x="0" y="16"/>
                  <a:pt x="0" y="35"/>
                </a:cubicBezTo>
                <a:cubicBezTo>
                  <a:pt x="0" y="48"/>
                  <a:pt x="12" y="62"/>
                  <a:pt x="16" y="74"/>
                </a:cubicBezTo>
                <a:cubicBezTo>
                  <a:pt x="22" y="91"/>
                  <a:pt x="22" y="102"/>
                  <a:pt x="35" y="102"/>
                </a:cubicBezTo>
                <a:cubicBezTo>
                  <a:pt x="49" y="102"/>
                  <a:pt x="48" y="92"/>
                  <a:pt x="54" y="74"/>
                </a:cubicBezTo>
                <a:cubicBezTo>
                  <a:pt x="58" y="62"/>
                  <a:pt x="70" y="48"/>
                  <a:pt x="70" y="35"/>
                </a:cubicBezTo>
                <a:cubicBezTo>
                  <a:pt x="70" y="16"/>
                  <a:pt x="54" y="0"/>
                  <a:pt x="35" y="0"/>
                </a:cubicBezTo>
                <a:close/>
                <a:moveTo>
                  <a:pt x="43" y="87"/>
                </a:moveTo>
                <a:cubicBezTo>
                  <a:pt x="27" y="89"/>
                  <a:pt x="27" y="89"/>
                  <a:pt x="27" y="89"/>
                </a:cubicBezTo>
                <a:cubicBezTo>
                  <a:pt x="27" y="87"/>
                  <a:pt x="26" y="85"/>
                  <a:pt x="26" y="83"/>
                </a:cubicBezTo>
                <a:cubicBezTo>
                  <a:pt x="26" y="83"/>
                  <a:pt x="26" y="83"/>
                  <a:pt x="26" y="83"/>
                </a:cubicBezTo>
                <a:cubicBezTo>
                  <a:pt x="45" y="80"/>
                  <a:pt x="45" y="80"/>
                  <a:pt x="45" y="80"/>
                </a:cubicBezTo>
                <a:cubicBezTo>
                  <a:pt x="45" y="81"/>
                  <a:pt x="45" y="82"/>
                  <a:pt x="44" y="83"/>
                </a:cubicBezTo>
                <a:cubicBezTo>
                  <a:pt x="44" y="84"/>
                  <a:pt x="44" y="86"/>
                  <a:pt x="43" y="87"/>
                </a:cubicBezTo>
                <a:close/>
                <a:moveTo>
                  <a:pt x="25" y="79"/>
                </a:moveTo>
                <a:cubicBezTo>
                  <a:pt x="24" y="78"/>
                  <a:pt x="23" y="76"/>
                  <a:pt x="23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75"/>
                  <a:pt x="47" y="76"/>
                  <a:pt x="46" y="77"/>
                </a:cubicBezTo>
                <a:lnTo>
                  <a:pt x="25" y="79"/>
                </a:lnTo>
                <a:close/>
                <a:moveTo>
                  <a:pt x="35" y="96"/>
                </a:moveTo>
                <a:cubicBezTo>
                  <a:pt x="32" y="96"/>
                  <a:pt x="30" y="95"/>
                  <a:pt x="29" y="92"/>
                </a:cubicBezTo>
                <a:cubicBezTo>
                  <a:pt x="42" y="90"/>
                  <a:pt x="42" y="90"/>
                  <a:pt x="42" y="90"/>
                </a:cubicBezTo>
                <a:cubicBezTo>
                  <a:pt x="40" y="95"/>
                  <a:pt x="39" y="96"/>
                  <a:pt x="35" y="96"/>
                </a:cubicBezTo>
                <a:close/>
                <a:moveTo>
                  <a:pt x="50" y="67"/>
                </a:moveTo>
                <a:cubicBezTo>
                  <a:pt x="20" y="67"/>
                  <a:pt x="20" y="67"/>
                  <a:pt x="20" y="67"/>
                </a:cubicBezTo>
                <a:cubicBezTo>
                  <a:pt x="19" y="64"/>
                  <a:pt x="17" y="60"/>
                  <a:pt x="15" y="57"/>
                </a:cubicBezTo>
                <a:cubicBezTo>
                  <a:pt x="11" y="49"/>
                  <a:pt x="6" y="41"/>
                  <a:pt x="6" y="35"/>
                </a:cubicBezTo>
                <a:cubicBezTo>
                  <a:pt x="6" y="19"/>
                  <a:pt x="19" y="6"/>
                  <a:pt x="35" y="6"/>
                </a:cubicBezTo>
                <a:cubicBezTo>
                  <a:pt x="51" y="6"/>
                  <a:pt x="64" y="19"/>
                  <a:pt x="64" y="35"/>
                </a:cubicBezTo>
                <a:cubicBezTo>
                  <a:pt x="64" y="41"/>
                  <a:pt x="60" y="49"/>
                  <a:pt x="55" y="57"/>
                </a:cubicBezTo>
                <a:cubicBezTo>
                  <a:pt x="53" y="60"/>
                  <a:pt x="52" y="64"/>
                  <a:pt x="50" y="67"/>
                </a:cubicBezTo>
                <a:close/>
                <a:moveTo>
                  <a:pt x="50" y="67"/>
                </a:moveTo>
                <a:cubicBezTo>
                  <a:pt x="50" y="67"/>
                  <a:pt x="50" y="67"/>
                  <a:pt x="50" y="67"/>
                </a:cubicBezTo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4" name="Freeform 69"/>
          <p:cNvSpPr>
            <a:spLocks/>
          </p:cNvSpPr>
          <p:nvPr/>
        </p:nvSpPr>
        <p:spPr bwMode="auto">
          <a:xfrm>
            <a:off x="6629338" y="2334149"/>
            <a:ext cx="196692" cy="369464"/>
          </a:xfrm>
          <a:custGeom>
            <a:avLst/>
            <a:gdLst/>
            <a:ahLst/>
            <a:cxnLst>
              <a:cxn ang="0">
                <a:pos x="21" y="57"/>
              </a:cxn>
              <a:cxn ang="0">
                <a:pos x="21" y="63"/>
              </a:cxn>
              <a:cxn ang="0">
                <a:pos x="20" y="64"/>
              </a:cxn>
              <a:cxn ang="0">
                <a:pos x="15" y="64"/>
              </a:cxn>
              <a:cxn ang="0">
                <a:pos x="14" y="63"/>
              </a:cxn>
              <a:cxn ang="0">
                <a:pos x="14" y="57"/>
              </a:cxn>
              <a:cxn ang="0">
                <a:pos x="1" y="50"/>
              </a:cxn>
              <a:cxn ang="0">
                <a:pos x="1" y="49"/>
              </a:cxn>
              <a:cxn ang="0">
                <a:pos x="4" y="44"/>
              </a:cxn>
              <a:cxn ang="0">
                <a:pos x="5" y="43"/>
              </a:cxn>
              <a:cxn ang="0">
                <a:pos x="6" y="44"/>
              </a:cxn>
              <a:cxn ang="0">
                <a:pos x="17" y="49"/>
              </a:cxn>
              <a:cxn ang="0">
                <a:pos x="25" y="43"/>
              </a:cxn>
              <a:cxn ang="0">
                <a:pos x="16" y="36"/>
              </a:cxn>
              <a:cxn ang="0">
                <a:pos x="1" y="21"/>
              </a:cxn>
              <a:cxn ang="0">
                <a:pos x="14" y="8"/>
              </a:cxn>
              <a:cxn ang="0">
                <a:pos x="14" y="1"/>
              </a:cxn>
              <a:cxn ang="0">
                <a:pos x="15" y="0"/>
              </a:cxn>
              <a:cxn ang="0">
                <a:pos x="20" y="0"/>
              </a:cxn>
              <a:cxn ang="0">
                <a:pos x="21" y="1"/>
              </a:cxn>
              <a:cxn ang="0">
                <a:pos x="21" y="7"/>
              </a:cxn>
              <a:cxn ang="0">
                <a:pos x="32" y="12"/>
              </a:cxn>
              <a:cxn ang="0">
                <a:pos x="32" y="14"/>
              </a:cxn>
              <a:cxn ang="0">
                <a:pos x="29" y="19"/>
              </a:cxn>
              <a:cxn ang="0">
                <a:pos x="29" y="19"/>
              </a:cxn>
              <a:cxn ang="0">
                <a:pos x="28" y="19"/>
              </a:cxn>
              <a:cxn ang="0">
                <a:pos x="18" y="15"/>
              </a:cxn>
              <a:cxn ang="0">
                <a:pos x="10" y="21"/>
              </a:cxn>
              <a:cxn ang="0">
                <a:pos x="20" y="28"/>
              </a:cxn>
              <a:cxn ang="0">
                <a:pos x="34" y="42"/>
              </a:cxn>
              <a:cxn ang="0">
                <a:pos x="21" y="57"/>
              </a:cxn>
            </a:cxnLst>
            <a:rect l="0" t="0" r="r" b="b"/>
            <a:pathLst>
              <a:path w="34" h="64">
                <a:moveTo>
                  <a:pt x="21" y="57"/>
                </a:moveTo>
                <a:cubicBezTo>
                  <a:pt x="21" y="63"/>
                  <a:pt x="21" y="63"/>
                  <a:pt x="21" y="63"/>
                </a:cubicBezTo>
                <a:cubicBezTo>
                  <a:pt x="21" y="63"/>
                  <a:pt x="20" y="64"/>
                  <a:pt x="20" y="64"/>
                </a:cubicBezTo>
                <a:cubicBezTo>
                  <a:pt x="15" y="64"/>
                  <a:pt x="15" y="64"/>
                  <a:pt x="15" y="64"/>
                </a:cubicBezTo>
                <a:cubicBezTo>
                  <a:pt x="14" y="64"/>
                  <a:pt x="14" y="63"/>
                  <a:pt x="14" y="63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5"/>
                  <a:pt x="1" y="50"/>
                  <a:pt x="1" y="50"/>
                </a:cubicBezTo>
                <a:cubicBezTo>
                  <a:pt x="0" y="50"/>
                  <a:pt x="0" y="49"/>
                  <a:pt x="1" y="49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44"/>
                  <a:pt x="5" y="43"/>
                  <a:pt x="5" y="43"/>
                </a:cubicBezTo>
                <a:cubicBezTo>
                  <a:pt x="5" y="43"/>
                  <a:pt x="6" y="44"/>
                  <a:pt x="6" y="44"/>
                </a:cubicBezTo>
                <a:cubicBezTo>
                  <a:pt x="6" y="44"/>
                  <a:pt x="11" y="49"/>
                  <a:pt x="17" y="49"/>
                </a:cubicBezTo>
                <a:cubicBezTo>
                  <a:pt x="21" y="49"/>
                  <a:pt x="25" y="47"/>
                  <a:pt x="25" y="43"/>
                </a:cubicBezTo>
                <a:cubicBezTo>
                  <a:pt x="25" y="39"/>
                  <a:pt x="20" y="38"/>
                  <a:pt x="16" y="36"/>
                </a:cubicBezTo>
                <a:cubicBezTo>
                  <a:pt x="9" y="33"/>
                  <a:pt x="1" y="30"/>
                  <a:pt x="1" y="21"/>
                </a:cubicBezTo>
                <a:cubicBezTo>
                  <a:pt x="1" y="14"/>
                  <a:pt x="6" y="9"/>
                  <a:pt x="14" y="8"/>
                </a:cubicBezTo>
                <a:cubicBezTo>
                  <a:pt x="14" y="1"/>
                  <a:pt x="14" y="1"/>
                  <a:pt x="14" y="1"/>
                </a:cubicBezTo>
                <a:cubicBezTo>
                  <a:pt x="14" y="0"/>
                  <a:pt x="14" y="0"/>
                  <a:pt x="15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0"/>
                  <a:pt x="21" y="0"/>
                  <a:pt x="21" y="1"/>
                </a:cubicBezTo>
                <a:cubicBezTo>
                  <a:pt x="21" y="7"/>
                  <a:pt x="21" y="7"/>
                  <a:pt x="21" y="7"/>
                </a:cubicBezTo>
                <a:cubicBezTo>
                  <a:pt x="28" y="8"/>
                  <a:pt x="32" y="12"/>
                  <a:pt x="32" y="12"/>
                </a:cubicBezTo>
                <a:cubicBezTo>
                  <a:pt x="33" y="13"/>
                  <a:pt x="33" y="13"/>
                  <a:pt x="32" y="14"/>
                </a:cubicBezTo>
                <a:cubicBezTo>
                  <a:pt x="29" y="19"/>
                  <a:pt x="29" y="19"/>
                  <a:pt x="29" y="19"/>
                </a:cubicBezTo>
                <a:cubicBezTo>
                  <a:pt x="29" y="19"/>
                  <a:pt x="29" y="19"/>
                  <a:pt x="29" y="19"/>
                </a:cubicBezTo>
                <a:cubicBezTo>
                  <a:pt x="28" y="19"/>
                  <a:pt x="28" y="19"/>
                  <a:pt x="28" y="19"/>
                </a:cubicBezTo>
                <a:cubicBezTo>
                  <a:pt x="28" y="19"/>
                  <a:pt x="23" y="15"/>
                  <a:pt x="18" y="15"/>
                </a:cubicBezTo>
                <a:cubicBezTo>
                  <a:pt x="13" y="15"/>
                  <a:pt x="10" y="18"/>
                  <a:pt x="10" y="21"/>
                </a:cubicBezTo>
                <a:cubicBezTo>
                  <a:pt x="10" y="25"/>
                  <a:pt x="15" y="26"/>
                  <a:pt x="20" y="28"/>
                </a:cubicBezTo>
                <a:cubicBezTo>
                  <a:pt x="26" y="31"/>
                  <a:pt x="34" y="34"/>
                  <a:pt x="34" y="42"/>
                </a:cubicBezTo>
                <a:cubicBezTo>
                  <a:pt x="34" y="50"/>
                  <a:pt x="28" y="55"/>
                  <a:pt x="21" y="57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Freeform 23"/>
          <p:cNvSpPr>
            <a:spLocks noEditPoints="1"/>
          </p:cNvSpPr>
          <p:nvPr/>
        </p:nvSpPr>
        <p:spPr bwMode="auto">
          <a:xfrm>
            <a:off x="7686293" y="3341870"/>
            <a:ext cx="309645" cy="292792"/>
          </a:xfrm>
          <a:custGeom>
            <a:avLst/>
            <a:gdLst/>
            <a:ahLst/>
            <a:cxnLst>
              <a:cxn ang="0">
                <a:pos x="68" y="14"/>
              </a:cxn>
              <a:cxn ang="0">
                <a:pos x="68" y="18"/>
              </a:cxn>
              <a:cxn ang="0">
                <a:pos x="64" y="18"/>
              </a:cxn>
              <a:cxn ang="0">
                <a:pos x="61" y="21"/>
              </a:cxn>
              <a:cxn ang="0">
                <a:pos x="7" y="21"/>
              </a:cxn>
              <a:cxn ang="0">
                <a:pos x="4" y="18"/>
              </a:cxn>
              <a:cxn ang="0">
                <a:pos x="0" y="18"/>
              </a:cxn>
              <a:cxn ang="0">
                <a:pos x="0" y="14"/>
              </a:cxn>
              <a:cxn ang="0">
                <a:pos x="34" y="0"/>
              </a:cxn>
              <a:cxn ang="0">
                <a:pos x="68" y="14"/>
              </a:cxn>
              <a:cxn ang="0">
                <a:pos x="68" y="60"/>
              </a:cxn>
              <a:cxn ang="0">
                <a:pos x="68" y="64"/>
              </a:cxn>
              <a:cxn ang="0">
                <a:pos x="0" y="64"/>
              </a:cxn>
              <a:cxn ang="0">
                <a:pos x="0" y="60"/>
              </a:cxn>
              <a:cxn ang="0">
                <a:pos x="2" y="57"/>
              </a:cxn>
              <a:cxn ang="0">
                <a:pos x="66" y="57"/>
              </a:cxn>
              <a:cxn ang="0">
                <a:pos x="68" y="60"/>
              </a:cxn>
              <a:cxn ang="0">
                <a:pos x="18" y="23"/>
              </a:cxn>
              <a:cxn ang="0">
                <a:pos x="18" y="50"/>
              </a:cxn>
              <a:cxn ang="0">
                <a:pos x="23" y="50"/>
              </a:cxn>
              <a:cxn ang="0">
                <a:pos x="23" y="23"/>
              </a:cxn>
              <a:cxn ang="0">
                <a:pos x="32" y="23"/>
              </a:cxn>
              <a:cxn ang="0">
                <a:pos x="32" y="50"/>
              </a:cxn>
              <a:cxn ang="0">
                <a:pos x="36" y="50"/>
              </a:cxn>
              <a:cxn ang="0">
                <a:pos x="36" y="23"/>
              </a:cxn>
              <a:cxn ang="0">
                <a:pos x="45" y="23"/>
              </a:cxn>
              <a:cxn ang="0">
                <a:pos x="45" y="50"/>
              </a:cxn>
              <a:cxn ang="0">
                <a:pos x="50" y="50"/>
              </a:cxn>
              <a:cxn ang="0">
                <a:pos x="50" y="23"/>
              </a:cxn>
              <a:cxn ang="0">
                <a:pos x="59" y="23"/>
              </a:cxn>
              <a:cxn ang="0">
                <a:pos x="59" y="50"/>
              </a:cxn>
              <a:cxn ang="0">
                <a:pos x="61" y="50"/>
              </a:cxn>
              <a:cxn ang="0">
                <a:pos x="64" y="53"/>
              </a:cxn>
              <a:cxn ang="0">
                <a:pos x="64" y="55"/>
              </a:cxn>
              <a:cxn ang="0">
                <a:pos x="4" y="55"/>
              </a:cxn>
              <a:cxn ang="0">
                <a:pos x="4" y="53"/>
              </a:cxn>
              <a:cxn ang="0">
                <a:pos x="7" y="50"/>
              </a:cxn>
              <a:cxn ang="0">
                <a:pos x="9" y="50"/>
              </a:cxn>
              <a:cxn ang="0">
                <a:pos x="9" y="23"/>
              </a:cxn>
              <a:cxn ang="0">
                <a:pos x="18" y="23"/>
              </a:cxn>
            </a:cxnLst>
            <a:rect l="0" t="0" r="r" b="b"/>
            <a:pathLst>
              <a:path w="68" h="64">
                <a:moveTo>
                  <a:pt x="68" y="14"/>
                </a:moveTo>
                <a:cubicBezTo>
                  <a:pt x="68" y="18"/>
                  <a:pt x="68" y="18"/>
                  <a:pt x="68" y="18"/>
                </a:cubicBezTo>
                <a:cubicBezTo>
                  <a:pt x="64" y="18"/>
                  <a:pt x="64" y="18"/>
                  <a:pt x="64" y="18"/>
                </a:cubicBezTo>
                <a:cubicBezTo>
                  <a:pt x="64" y="20"/>
                  <a:pt x="63" y="21"/>
                  <a:pt x="61" y="21"/>
                </a:cubicBezTo>
                <a:cubicBezTo>
                  <a:pt x="7" y="21"/>
                  <a:pt x="7" y="21"/>
                  <a:pt x="7" y="21"/>
                </a:cubicBezTo>
                <a:cubicBezTo>
                  <a:pt x="5" y="21"/>
                  <a:pt x="4" y="20"/>
                  <a:pt x="4" y="18"/>
                </a:cubicBezTo>
                <a:cubicBezTo>
                  <a:pt x="0" y="18"/>
                  <a:pt x="0" y="18"/>
                  <a:pt x="0" y="18"/>
                </a:cubicBezTo>
                <a:cubicBezTo>
                  <a:pt x="0" y="14"/>
                  <a:pt x="0" y="14"/>
                  <a:pt x="0" y="14"/>
                </a:cubicBezTo>
                <a:cubicBezTo>
                  <a:pt x="34" y="0"/>
                  <a:pt x="34" y="0"/>
                  <a:pt x="34" y="0"/>
                </a:cubicBezTo>
                <a:lnTo>
                  <a:pt x="68" y="14"/>
                </a:lnTo>
                <a:close/>
                <a:moveTo>
                  <a:pt x="68" y="60"/>
                </a:moveTo>
                <a:cubicBezTo>
                  <a:pt x="68" y="64"/>
                  <a:pt x="68" y="64"/>
                  <a:pt x="68" y="64"/>
                </a:cubicBezTo>
                <a:cubicBezTo>
                  <a:pt x="0" y="64"/>
                  <a:pt x="0" y="64"/>
                  <a:pt x="0" y="64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1" y="57"/>
                  <a:pt x="2" y="57"/>
                </a:cubicBezTo>
                <a:cubicBezTo>
                  <a:pt x="66" y="57"/>
                  <a:pt x="66" y="57"/>
                  <a:pt x="66" y="57"/>
                </a:cubicBezTo>
                <a:cubicBezTo>
                  <a:pt x="67" y="57"/>
                  <a:pt x="68" y="58"/>
                  <a:pt x="68" y="60"/>
                </a:cubicBezTo>
                <a:close/>
                <a:moveTo>
                  <a:pt x="18" y="23"/>
                </a:moveTo>
                <a:cubicBezTo>
                  <a:pt x="18" y="50"/>
                  <a:pt x="18" y="50"/>
                  <a:pt x="18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23"/>
                  <a:pt x="23" y="23"/>
                  <a:pt x="23" y="23"/>
                </a:cubicBezTo>
                <a:cubicBezTo>
                  <a:pt x="32" y="23"/>
                  <a:pt x="32" y="23"/>
                  <a:pt x="32" y="23"/>
                </a:cubicBezTo>
                <a:cubicBezTo>
                  <a:pt x="32" y="50"/>
                  <a:pt x="32" y="50"/>
                  <a:pt x="32" y="50"/>
                </a:cubicBezTo>
                <a:cubicBezTo>
                  <a:pt x="36" y="50"/>
                  <a:pt x="36" y="50"/>
                  <a:pt x="36" y="50"/>
                </a:cubicBezTo>
                <a:cubicBezTo>
                  <a:pt x="36" y="23"/>
                  <a:pt x="36" y="23"/>
                  <a:pt x="36" y="2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50"/>
                  <a:pt x="45" y="50"/>
                  <a:pt x="45" y="50"/>
                </a:cubicBezTo>
                <a:cubicBezTo>
                  <a:pt x="50" y="50"/>
                  <a:pt x="50" y="50"/>
                  <a:pt x="50" y="50"/>
                </a:cubicBezTo>
                <a:cubicBezTo>
                  <a:pt x="50" y="23"/>
                  <a:pt x="50" y="23"/>
                  <a:pt x="50" y="23"/>
                </a:cubicBezTo>
                <a:cubicBezTo>
                  <a:pt x="59" y="23"/>
                  <a:pt x="59" y="23"/>
                  <a:pt x="59" y="23"/>
                </a:cubicBezTo>
                <a:cubicBezTo>
                  <a:pt x="59" y="50"/>
                  <a:pt x="59" y="50"/>
                  <a:pt x="59" y="50"/>
                </a:cubicBezTo>
                <a:cubicBezTo>
                  <a:pt x="61" y="50"/>
                  <a:pt x="61" y="50"/>
                  <a:pt x="61" y="50"/>
                </a:cubicBezTo>
                <a:cubicBezTo>
                  <a:pt x="63" y="50"/>
                  <a:pt x="64" y="51"/>
                  <a:pt x="64" y="53"/>
                </a:cubicBezTo>
                <a:cubicBezTo>
                  <a:pt x="64" y="55"/>
                  <a:pt x="64" y="55"/>
                  <a:pt x="64" y="55"/>
                </a:cubicBezTo>
                <a:cubicBezTo>
                  <a:pt x="4" y="55"/>
                  <a:pt x="4" y="55"/>
                  <a:pt x="4" y="55"/>
                </a:cubicBezTo>
                <a:cubicBezTo>
                  <a:pt x="4" y="53"/>
                  <a:pt x="4" y="53"/>
                  <a:pt x="4" y="53"/>
                </a:cubicBezTo>
                <a:cubicBezTo>
                  <a:pt x="4" y="51"/>
                  <a:pt x="5" y="50"/>
                  <a:pt x="7" y="50"/>
                </a:cubicBezTo>
                <a:cubicBezTo>
                  <a:pt x="9" y="50"/>
                  <a:pt x="9" y="50"/>
                  <a:pt x="9" y="50"/>
                </a:cubicBezTo>
                <a:cubicBezTo>
                  <a:pt x="9" y="23"/>
                  <a:pt x="9" y="23"/>
                  <a:pt x="9" y="23"/>
                </a:cubicBezTo>
                <a:lnTo>
                  <a:pt x="18" y="2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7" name="Freeform 57"/>
          <p:cNvSpPr>
            <a:spLocks noEditPoints="1"/>
          </p:cNvSpPr>
          <p:nvPr/>
        </p:nvSpPr>
        <p:spPr bwMode="auto">
          <a:xfrm>
            <a:off x="7378801" y="4719468"/>
            <a:ext cx="290038" cy="257127"/>
          </a:xfrm>
          <a:custGeom>
            <a:avLst/>
            <a:gdLst/>
            <a:ahLst/>
            <a:cxnLst>
              <a:cxn ang="0">
                <a:pos x="7" y="9"/>
              </a:cxn>
              <a:cxn ang="0">
                <a:pos x="7" y="57"/>
              </a:cxn>
              <a:cxn ang="0">
                <a:pos x="6" y="58"/>
              </a:cxn>
              <a:cxn ang="0">
                <a:pos x="4" y="58"/>
              </a:cxn>
              <a:cxn ang="0">
                <a:pos x="2" y="57"/>
              </a:cxn>
              <a:cxn ang="0">
                <a:pos x="2" y="9"/>
              </a:cxn>
              <a:cxn ang="0">
                <a:pos x="0" y="4"/>
              </a:cxn>
              <a:cxn ang="0">
                <a:pos x="5" y="0"/>
              </a:cxn>
              <a:cxn ang="0">
                <a:pos x="10" y="4"/>
              </a:cxn>
              <a:cxn ang="0">
                <a:pos x="7" y="9"/>
              </a:cxn>
              <a:cxn ang="0">
                <a:pos x="65" y="36"/>
              </a:cxn>
              <a:cxn ang="0">
                <a:pos x="63" y="38"/>
              </a:cxn>
              <a:cxn ang="0">
                <a:pos x="49" y="43"/>
              </a:cxn>
              <a:cxn ang="0">
                <a:pos x="31" y="37"/>
              </a:cxn>
              <a:cxn ang="0">
                <a:pos x="13" y="43"/>
              </a:cxn>
              <a:cxn ang="0">
                <a:pos x="12" y="43"/>
              </a:cxn>
              <a:cxn ang="0">
                <a:pos x="10" y="41"/>
              </a:cxn>
              <a:cxn ang="0">
                <a:pos x="10" y="13"/>
              </a:cxn>
              <a:cxn ang="0">
                <a:pos x="11" y="11"/>
              </a:cxn>
              <a:cxn ang="0">
                <a:pos x="14" y="9"/>
              </a:cxn>
              <a:cxn ang="0">
                <a:pos x="30" y="4"/>
              </a:cxn>
              <a:cxn ang="0">
                <a:pos x="46" y="9"/>
              </a:cxn>
              <a:cxn ang="0">
                <a:pos x="49" y="10"/>
              </a:cxn>
              <a:cxn ang="0">
                <a:pos x="63" y="4"/>
              </a:cxn>
              <a:cxn ang="0">
                <a:pos x="65" y="7"/>
              </a:cxn>
              <a:cxn ang="0">
                <a:pos x="65" y="36"/>
              </a:cxn>
            </a:cxnLst>
            <a:rect l="0" t="0" r="r" b="b"/>
            <a:pathLst>
              <a:path w="65" h="58">
                <a:moveTo>
                  <a:pt x="7" y="9"/>
                </a:moveTo>
                <a:cubicBezTo>
                  <a:pt x="7" y="57"/>
                  <a:pt x="7" y="57"/>
                  <a:pt x="7" y="57"/>
                </a:cubicBezTo>
                <a:cubicBezTo>
                  <a:pt x="7" y="57"/>
                  <a:pt x="7" y="58"/>
                  <a:pt x="6" y="58"/>
                </a:cubicBezTo>
                <a:cubicBezTo>
                  <a:pt x="4" y="58"/>
                  <a:pt x="4" y="58"/>
                  <a:pt x="4" y="58"/>
                </a:cubicBezTo>
                <a:cubicBezTo>
                  <a:pt x="3" y="58"/>
                  <a:pt x="2" y="57"/>
                  <a:pt x="2" y="57"/>
                </a:cubicBezTo>
                <a:cubicBezTo>
                  <a:pt x="2" y="9"/>
                  <a:pt x="2" y="9"/>
                  <a:pt x="2" y="9"/>
                </a:cubicBezTo>
                <a:cubicBezTo>
                  <a:pt x="1" y="8"/>
                  <a:pt x="0" y="6"/>
                  <a:pt x="0" y="4"/>
                </a:cubicBezTo>
                <a:cubicBezTo>
                  <a:pt x="0" y="2"/>
                  <a:pt x="2" y="0"/>
                  <a:pt x="5" y="0"/>
                </a:cubicBezTo>
                <a:cubicBezTo>
                  <a:pt x="7" y="0"/>
                  <a:pt x="10" y="2"/>
                  <a:pt x="10" y="4"/>
                </a:cubicBezTo>
                <a:cubicBezTo>
                  <a:pt x="10" y="6"/>
                  <a:pt x="9" y="8"/>
                  <a:pt x="7" y="9"/>
                </a:cubicBezTo>
                <a:close/>
                <a:moveTo>
                  <a:pt x="65" y="36"/>
                </a:moveTo>
                <a:cubicBezTo>
                  <a:pt x="65" y="37"/>
                  <a:pt x="65" y="38"/>
                  <a:pt x="63" y="38"/>
                </a:cubicBezTo>
                <a:cubicBezTo>
                  <a:pt x="59" y="41"/>
                  <a:pt x="54" y="43"/>
                  <a:pt x="49" y="43"/>
                </a:cubicBezTo>
                <a:cubicBezTo>
                  <a:pt x="43" y="43"/>
                  <a:pt x="39" y="37"/>
                  <a:pt x="31" y="37"/>
                </a:cubicBezTo>
                <a:cubicBezTo>
                  <a:pt x="25" y="37"/>
                  <a:pt x="19" y="40"/>
                  <a:pt x="13" y="43"/>
                </a:cubicBezTo>
                <a:cubicBezTo>
                  <a:pt x="13" y="43"/>
                  <a:pt x="12" y="43"/>
                  <a:pt x="12" y="43"/>
                </a:cubicBezTo>
                <a:cubicBezTo>
                  <a:pt x="11" y="43"/>
                  <a:pt x="10" y="42"/>
                  <a:pt x="10" y="41"/>
                </a:cubicBezTo>
                <a:cubicBezTo>
                  <a:pt x="10" y="13"/>
                  <a:pt x="10" y="13"/>
                  <a:pt x="10" y="13"/>
                </a:cubicBezTo>
                <a:cubicBezTo>
                  <a:pt x="10" y="12"/>
                  <a:pt x="10" y="11"/>
                  <a:pt x="11" y="11"/>
                </a:cubicBezTo>
                <a:cubicBezTo>
                  <a:pt x="12" y="10"/>
                  <a:pt x="13" y="9"/>
                  <a:pt x="14" y="9"/>
                </a:cubicBezTo>
                <a:cubicBezTo>
                  <a:pt x="19" y="7"/>
                  <a:pt x="24" y="4"/>
                  <a:pt x="30" y="4"/>
                </a:cubicBezTo>
                <a:cubicBezTo>
                  <a:pt x="36" y="4"/>
                  <a:pt x="40" y="6"/>
                  <a:pt x="46" y="9"/>
                </a:cubicBezTo>
                <a:cubicBezTo>
                  <a:pt x="47" y="9"/>
                  <a:pt x="48" y="10"/>
                  <a:pt x="49" y="10"/>
                </a:cubicBezTo>
                <a:cubicBezTo>
                  <a:pt x="55" y="10"/>
                  <a:pt x="61" y="4"/>
                  <a:pt x="63" y="4"/>
                </a:cubicBezTo>
                <a:cubicBezTo>
                  <a:pt x="64" y="4"/>
                  <a:pt x="65" y="6"/>
                  <a:pt x="65" y="7"/>
                </a:cubicBezTo>
                <a:lnTo>
                  <a:pt x="65" y="36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Freeform 83"/>
          <p:cNvSpPr>
            <a:spLocks noEditPoints="1"/>
          </p:cNvSpPr>
          <p:nvPr/>
        </p:nvSpPr>
        <p:spPr bwMode="auto">
          <a:xfrm>
            <a:off x="5985710" y="5158790"/>
            <a:ext cx="286388" cy="429578"/>
          </a:xfrm>
          <a:custGeom>
            <a:avLst/>
            <a:gdLst/>
            <a:ahLst/>
            <a:cxnLst>
              <a:cxn ang="0">
                <a:pos x="38" y="26"/>
              </a:cxn>
              <a:cxn ang="0">
                <a:pos x="24" y="55"/>
              </a:cxn>
              <a:cxn ang="0">
                <a:pos x="20" y="58"/>
              </a:cxn>
              <a:cxn ang="0">
                <a:pos x="16" y="55"/>
              </a:cxn>
              <a:cxn ang="0">
                <a:pos x="2" y="26"/>
              </a:cxn>
              <a:cxn ang="0">
                <a:pos x="0" y="19"/>
              </a:cxn>
              <a:cxn ang="0">
                <a:pos x="20" y="0"/>
              </a:cxn>
              <a:cxn ang="0">
                <a:pos x="39" y="19"/>
              </a:cxn>
              <a:cxn ang="0">
                <a:pos x="38" y="26"/>
              </a:cxn>
              <a:cxn ang="0">
                <a:pos x="20" y="9"/>
              </a:cxn>
              <a:cxn ang="0">
                <a:pos x="10" y="19"/>
              </a:cxn>
              <a:cxn ang="0">
                <a:pos x="20" y="29"/>
              </a:cxn>
              <a:cxn ang="0">
                <a:pos x="30" y="19"/>
              </a:cxn>
              <a:cxn ang="0">
                <a:pos x="20" y="9"/>
              </a:cxn>
            </a:cxnLst>
            <a:rect l="0" t="0" r="r" b="b"/>
            <a:pathLst>
              <a:path w="39" h="58">
                <a:moveTo>
                  <a:pt x="38" y="26"/>
                </a:moveTo>
                <a:cubicBezTo>
                  <a:pt x="24" y="55"/>
                  <a:pt x="24" y="55"/>
                  <a:pt x="24" y="55"/>
                </a:cubicBezTo>
                <a:cubicBezTo>
                  <a:pt x="23" y="57"/>
                  <a:pt x="22" y="58"/>
                  <a:pt x="20" y="58"/>
                </a:cubicBezTo>
                <a:cubicBezTo>
                  <a:pt x="18" y="58"/>
                  <a:pt x="16" y="57"/>
                  <a:pt x="16" y="55"/>
                </a:cubicBezTo>
                <a:cubicBezTo>
                  <a:pt x="2" y="26"/>
                  <a:pt x="2" y="26"/>
                  <a:pt x="2" y="26"/>
                </a:cubicBezTo>
                <a:cubicBezTo>
                  <a:pt x="1" y="24"/>
                  <a:pt x="0" y="21"/>
                  <a:pt x="0" y="19"/>
                </a:cubicBezTo>
                <a:cubicBezTo>
                  <a:pt x="0" y="8"/>
                  <a:pt x="9" y="0"/>
                  <a:pt x="20" y="0"/>
                </a:cubicBezTo>
                <a:cubicBezTo>
                  <a:pt x="31" y="0"/>
                  <a:pt x="39" y="8"/>
                  <a:pt x="39" y="19"/>
                </a:cubicBezTo>
                <a:cubicBezTo>
                  <a:pt x="39" y="21"/>
                  <a:pt x="39" y="24"/>
                  <a:pt x="38" y="26"/>
                </a:cubicBezTo>
                <a:close/>
                <a:moveTo>
                  <a:pt x="20" y="9"/>
                </a:moveTo>
                <a:cubicBezTo>
                  <a:pt x="15" y="9"/>
                  <a:pt x="10" y="14"/>
                  <a:pt x="10" y="19"/>
                </a:cubicBezTo>
                <a:cubicBezTo>
                  <a:pt x="10" y="24"/>
                  <a:pt x="15" y="29"/>
                  <a:pt x="20" y="29"/>
                </a:cubicBezTo>
                <a:cubicBezTo>
                  <a:pt x="25" y="29"/>
                  <a:pt x="30" y="24"/>
                  <a:pt x="30" y="19"/>
                </a:cubicBezTo>
                <a:cubicBezTo>
                  <a:pt x="30" y="14"/>
                  <a:pt x="25" y="9"/>
                  <a:pt x="20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Freeform 40"/>
          <p:cNvSpPr>
            <a:spLocks noEditPoints="1"/>
          </p:cNvSpPr>
          <p:nvPr/>
        </p:nvSpPr>
        <p:spPr bwMode="auto">
          <a:xfrm>
            <a:off x="4819775" y="4158954"/>
            <a:ext cx="405485" cy="408468"/>
          </a:xfrm>
          <a:custGeom>
            <a:avLst/>
            <a:gdLst/>
            <a:ahLst/>
            <a:cxnLst>
              <a:cxn ang="0">
                <a:pos x="63" y="43"/>
              </a:cxn>
              <a:cxn ang="0">
                <a:pos x="60" y="48"/>
              </a:cxn>
              <a:cxn ang="0">
                <a:pos x="34" y="62"/>
              </a:cxn>
              <a:cxn ang="0">
                <a:pos x="31" y="63"/>
              </a:cxn>
              <a:cxn ang="0">
                <a:pos x="29" y="62"/>
              </a:cxn>
              <a:cxn ang="0">
                <a:pos x="2" y="48"/>
              </a:cxn>
              <a:cxn ang="0">
                <a:pos x="0" y="43"/>
              </a:cxn>
              <a:cxn ang="0">
                <a:pos x="0" y="14"/>
              </a:cxn>
              <a:cxn ang="0">
                <a:pos x="3" y="10"/>
              </a:cxn>
              <a:cxn ang="0">
                <a:pos x="30" y="0"/>
              </a:cxn>
              <a:cxn ang="0">
                <a:pos x="31" y="0"/>
              </a:cxn>
              <a:cxn ang="0">
                <a:pos x="33" y="0"/>
              </a:cxn>
              <a:cxn ang="0">
                <a:pos x="60" y="10"/>
              </a:cxn>
              <a:cxn ang="0">
                <a:pos x="63" y="14"/>
              </a:cxn>
              <a:cxn ang="0">
                <a:pos x="63" y="43"/>
              </a:cxn>
              <a:cxn ang="0">
                <a:pos x="58" y="14"/>
              </a:cxn>
              <a:cxn ang="0">
                <a:pos x="31" y="4"/>
              </a:cxn>
              <a:cxn ang="0">
                <a:pos x="5" y="14"/>
              </a:cxn>
              <a:cxn ang="0">
                <a:pos x="31" y="24"/>
              </a:cxn>
              <a:cxn ang="0">
                <a:pos x="58" y="14"/>
              </a:cxn>
              <a:cxn ang="0">
                <a:pos x="58" y="43"/>
              </a:cxn>
              <a:cxn ang="0">
                <a:pos x="58" y="19"/>
              </a:cxn>
              <a:cxn ang="0">
                <a:pos x="34" y="28"/>
              </a:cxn>
              <a:cxn ang="0">
                <a:pos x="34" y="57"/>
              </a:cxn>
              <a:cxn ang="0">
                <a:pos x="58" y="43"/>
              </a:cxn>
            </a:cxnLst>
            <a:rect l="0" t="0" r="r" b="b"/>
            <a:pathLst>
              <a:path w="63" h="63">
                <a:moveTo>
                  <a:pt x="63" y="43"/>
                </a:moveTo>
                <a:cubicBezTo>
                  <a:pt x="63" y="45"/>
                  <a:pt x="62" y="47"/>
                  <a:pt x="60" y="48"/>
                </a:cubicBezTo>
                <a:cubicBezTo>
                  <a:pt x="34" y="62"/>
                  <a:pt x="34" y="62"/>
                  <a:pt x="34" y="62"/>
                </a:cubicBezTo>
                <a:cubicBezTo>
                  <a:pt x="33" y="63"/>
                  <a:pt x="32" y="63"/>
                  <a:pt x="31" y="63"/>
                </a:cubicBezTo>
                <a:cubicBezTo>
                  <a:pt x="31" y="63"/>
                  <a:pt x="30" y="63"/>
                  <a:pt x="29" y="62"/>
                </a:cubicBezTo>
                <a:cubicBezTo>
                  <a:pt x="2" y="48"/>
                  <a:pt x="2" y="48"/>
                  <a:pt x="2" y="48"/>
                </a:cubicBezTo>
                <a:cubicBezTo>
                  <a:pt x="1" y="47"/>
                  <a:pt x="0" y="45"/>
                  <a:pt x="0" y="43"/>
                </a:cubicBezTo>
                <a:cubicBezTo>
                  <a:pt x="0" y="14"/>
                  <a:pt x="0" y="14"/>
                  <a:pt x="0" y="14"/>
                </a:cubicBezTo>
                <a:cubicBezTo>
                  <a:pt x="0" y="12"/>
                  <a:pt x="1" y="10"/>
                  <a:pt x="3" y="10"/>
                </a:cubicBezTo>
                <a:cubicBezTo>
                  <a:pt x="30" y="0"/>
                  <a:pt x="30" y="0"/>
                  <a:pt x="30" y="0"/>
                </a:cubicBezTo>
                <a:cubicBezTo>
                  <a:pt x="30" y="0"/>
                  <a:pt x="31" y="0"/>
                  <a:pt x="31" y="0"/>
                </a:cubicBezTo>
                <a:cubicBezTo>
                  <a:pt x="32" y="0"/>
                  <a:pt x="32" y="0"/>
                  <a:pt x="33" y="0"/>
                </a:cubicBezTo>
                <a:cubicBezTo>
                  <a:pt x="60" y="10"/>
                  <a:pt x="60" y="10"/>
                  <a:pt x="60" y="10"/>
                </a:cubicBezTo>
                <a:cubicBezTo>
                  <a:pt x="62" y="10"/>
                  <a:pt x="63" y="12"/>
                  <a:pt x="63" y="14"/>
                </a:cubicBezTo>
                <a:lnTo>
                  <a:pt x="63" y="43"/>
                </a:lnTo>
                <a:close/>
                <a:moveTo>
                  <a:pt x="58" y="14"/>
                </a:moveTo>
                <a:cubicBezTo>
                  <a:pt x="31" y="4"/>
                  <a:pt x="31" y="4"/>
                  <a:pt x="31" y="4"/>
                </a:cubicBezTo>
                <a:cubicBezTo>
                  <a:pt x="5" y="14"/>
                  <a:pt x="5" y="14"/>
                  <a:pt x="5" y="14"/>
                </a:cubicBezTo>
                <a:cubicBezTo>
                  <a:pt x="31" y="24"/>
                  <a:pt x="31" y="24"/>
                  <a:pt x="31" y="24"/>
                </a:cubicBezTo>
                <a:lnTo>
                  <a:pt x="58" y="14"/>
                </a:lnTo>
                <a:close/>
                <a:moveTo>
                  <a:pt x="58" y="43"/>
                </a:moveTo>
                <a:cubicBezTo>
                  <a:pt x="58" y="19"/>
                  <a:pt x="58" y="19"/>
                  <a:pt x="58" y="19"/>
                </a:cubicBezTo>
                <a:cubicBezTo>
                  <a:pt x="34" y="28"/>
                  <a:pt x="34" y="28"/>
                  <a:pt x="34" y="28"/>
                </a:cubicBezTo>
                <a:cubicBezTo>
                  <a:pt x="34" y="57"/>
                  <a:pt x="34" y="57"/>
                  <a:pt x="34" y="57"/>
                </a:cubicBezTo>
                <a:lnTo>
                  <a:pt x="58" y="4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99526" tIns="49764" rIns="99526" bIns="49764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" name="Group 22"/>
          <p:cNvGrpSpPr/>
          <p:nvPr/>
        </p:nvGrpSpPr>
        <p:grpSpPr>
          <a:xfrm>
            <a:off x="1892871" y="3993548"/>
            <a:ext cx="2418755" cy="731755"/>
            <a:chOff x="844734" y="1912933"/>
            <a:chExt cx="2287091" cy="672299"/>
          </a:xfrm>
        </p:grpSpPr>
        <p:sp>
          <p:nvSpPr>
            <p:cNvPr id="71" name="Footer Text"/>
            <p:cNvSpPr txBox="1"/>
            <p:nvPr/>
          </p:nvSpPr>
          <p:spPr>
            <a:xfrm>
              <a:off x="844734" y="2190533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25"/>
          <p:cNvGrpSpPr/>
          <p:nvPr/>
        </p:nvGrpSpPr>
        <p:grpSpPr>
          <a:xfrm>
            <a:off x="2932004" y="5010336"/>
            <a:ext cx="2418755" cy="849463"/>
            <a:chOff x="844734" y="1912933"/>
            <a:chExt cx="2287091" cy="780443"/>
          </a:xfrm>
        </p:grpSpPr>
        <p:sp>
          <p:nvSpPr>
            <p:cNvPr id="74" name="Footer Text"/>
            <p:cNvSpPr txBox="1"/>
            <p:nvPr/>
          </p:nvSpPr>
          <p:spPr>
            <a:xfrm>
              <a:off x="844734" y="2150459"/>
              <a:ext cx="2287091" cy="542917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，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修改文字内容，也可以直接复制你的内容到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2"/>
          <p:cNvGrpSpPr/>
          <p:nvPr/>
        </p:nvGrpSpPr>
        <p:grpSpPr>
          <a:xfrm>
            <a:off x="7697736" y="2070324"/>
            <a:ext cx="2437956" cy="727167"/>
            <a:chOff x="844734" y="1912933"/>
            <a:chExt cx="2287091" cy="668084"/>
          </a:xfrm>
        </p:grpSpPr>
        <p:sp>
          <p:nvSpPr>
            <p:cNvPr id="81" name="Footer Text"/>
            <p:cNvSpPr txBox="1"/>
            <p:nvPr/>
          </p:nvSpPr>
          <p:spPr>
            <a:xfrm>
              <a:off x="844734" y="2186318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4" name="TextBox 83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5"/>
          <p:cNvGrpSpPr/>
          <p:nvPr/>
        </p:nvGrpSpPr>
        <p:grpSpPr>
          <a:xfrm>
            <a:off x="8772766" y="3065592"/>
            <a:ext cx="2437956" cy="725939"/>
            <a:chOff x="844734" y="1912933"/>
            <a:chExt cx="2287091" cy="666956"/>
          </a:xfrm>
        </p:grpSpPr>
        <p:sp>
          <p:nvSpPr>
            <p:cNvPr id="86" name="Footer Text"/>
            <p:cNvSpPr txBox="1"/>
            <p:nvPr/>
          </p:nvSpPr>
          <p:spPr>
            <a:xfrm>
              <a:off x="844734" y="2185190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22"/>
          <p:cNvGrpSpPr/>
          <p:nvPr/>
        </p:nvGrpSpPr>
        <p:grpSpPr>
          <a:xfrm>
            <a:off x="2235445" y="2584644"/>
            <a:ext cx="2418755" cy="708575"/>
            <a:chOff x="844734" y="1912933"/>
            <a:chExt cx="2287091" cy="651003"/>
          </a:xfrm>
        </p:grpSpPr>
        <p:sp>
          <p:nvSpPr>
            <p:cNvPr id="89" name="Footer Text"/>
            <p:cNvSpPr txBox="1"/>
            <p:nvPr/>
          </p:nvSpPr>
          <p:spPr>
            <a:xfrm>
              <a:off x="844734" y="2169237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1646435" y="1912933"/>
              <a:ext cx="1485390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35"/>
          <p:cNvGrpSpPr/>
          <p:nvPr/>
        </p:nvGrpSpPr>
        <p:grpSpPr>
          <a:xfrm>
            <a:off x="8495595" y="4428515"/>
            <a:ext cx="2437956" cy="675637"/>
            <a:chOff x="844734" y="1912933"/>
            <a:chExt cx="2287091" cy="620741"/>
          </a:xfrm>
        </p:grpSpPr>
        <p:sp>
          <p:nvSpPr>
            <p:cNvPr id="92" name="Footer Text"/>
            <p:cNvSpPr txBox="1"/>
            <p:nvPr/>
          </p:nvSpPr>
          <p:spPr>
            <a:xfrm>
              <a:off x="844734" y="2138975"/>
              <a:ext cx="2287091" cy="394699"/>
            </a:xfrm>
            <a:prstGeom prst="rect">
              <a:avLst/>
            </a:prstGeom>
            <a:noFill/>
          </p:spPr>
          <p:txBody>
            <a:bodyPr wrap="squar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844734" y="1912933"/>
              <a:ext cx="1485389" cy="237526"/>
            </a:xfrm>
            <a:prstGeom prst="rect">
              <a:avLst/>
            </a:prstGeom>
            <a:noFill/>
          </p:spPr>
          <p:txBody>
            <a:bodyPr wrap="none" lIns="0" tIns="0" rIns="0" bIns="0" rtlCol="0" anchor="t" anchorCtr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63477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000"/>
                            </p:stCondLst>
                            <p:childTnLst>
                              <p:par>
                                <p:cTn id="9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85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000"/>
                            </p:stCondLst>
                            <p:childTnLst>
                              <p:par>
                                <p:cTn id="10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0" grpId="0" animBg="1"/>
      <p:bldP spid="58" grpId="0" animBg="1"/>
      <p:bldP spid="59" grpId="0" animBg="1"/>
      <p:bldP spid="55" grpId="0" animBg="1"/>
      <p:bldP spid="54" grpId="0" animBg="1"/>
      <p:bldP spid="45" grpId="0" animBg="1"/>
      <p:bldP spid="44" grpId="0" animBg="1"/>
      <p:bldP spid="46" grpId="0" animBg="1"/>
      <p:bldP spid="47" grpId="0" animBg="1"/>
      <p:bldP spid="48" grpId="0" animBg="1"/>
      <p:bldP spid="50" grpId="0" animBg="1"/>
      <p:bldP spid="52" grpId="0" animBg="1"/>
      <p:bldP spid="63" grpId="0" animBg="1"/>
      <p:bldP spid="64" grpId="0" animBg="1"/>
      <p:bldP spid="66" grpId="0" animBg="1"/>
      <p:bldP spid="67" grpId="0" animBg="1"/>
      <p:bldP spid="68" grpId="0" animBg="1"/>
      <p:bldP spid="6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4"/>
          <p:cNvGrpSpPr>
            <a:grpSpLocks noChangeAspect="1"/>
          </p:cNvGrpSpPr>
          <p:nvPr/>
        </p:nvGrpSpPr>
        <p:grpSpPr bwMode="auto">
          <a:xfrm>
            <a:off x="4316280" y="2793515"/>
            <a:ext cx="4249756" cy="3300520"/>
            <a:chOff x="2329" y="786"/>
            <a:chExt cx="3022" cy="2347"/>
          </a:xfrm>
        </p:grpSpPr>
        <p:sp>
          <p:nvSpPr>
            <p:cNvPr id="16" name="Freeform 5"/>
            <p:cNvSpPr>
              <a:spLocks/>
            </p:cNvSpPr>
            <p:nvPr/>
          </p:nvSpPr>
          <p:spPr bwMode="auto">
            <a:xfrm>
              <a:off x="3462" y="1393"/>
              <a:ext cx="389" cy="1740"/>
            </a:xfrm>
            <a:custGeom>
              <a:avLst/>
              <a:gdLst>
                <a:gd name="T0" fmla="*/ 0 w 164"/>
                <a:gd name="T1" fmla="*/ 1140 h 1222"/>
                <a:gd name="T2" fmla="*/ 0 w 164"/>
                <a:gd name="T3" fmla="*/ 1140 h 1222"/>
                <a:gd name="T4" fmla="*/ 82 w 164"/>
                <a:gd name="T5" fmla="*/ 1222 h 1222"/>
                <a:gd name="T6" fmla="*/ 82 w 164"/>
                <a:gd name="T7" fmla="*/ 1222 h 1222"/>
                <a:gd name="T8" fmla="*/ 164 w 164"/>
                <a:gd name="T9" fmla="*/ 1140 h 1222"/>
                <a:gd name="T10" fmla="*/ 164 w 164"/>
                <a:gd name="T11" fmla="*/ 1140 h 1222"/>
                <a:gd name="T12" fmla="*/ 164 w 164"/>
                <a:gd name="T13" fmla="*/ 0 h 1222"/>
                <a:gd name="connsiteX0" fmla="*/ 0 w 10000"/>
                <a:gd name="connsiteY0" fmla="*/ 9830 h 10501"/>
                <a:gd name="connsiteX1" fmla="*/ 0 w 10000"/>
                <a:gd name="connsiteY1" fmla="*/ 9830 h 10501"/>
                <a:gd name="connsiteX2" fmla="*/ 5000 w 10000"/>
                <a:gd name="connsiteY2" fmla="*/ 10501 h 10501"/>
                <a:gd name="connsiteX3" fmla="*/ 5000 w 10000"/>
                <a:gd name="connsiteY3" fmla="*/ 10501 h 10501"/>
                <a:gd name="connsiteX4" fmla="*/ 10000 w 10000"/>
                <a:gd name="connsiteY4" fmla="*/ 9830 h 10501"/>
                <a:gd name="connsiteX5" fmla="*/ 10000 w 10000"/>
                <a:gd name="connsiteY5" fmla="*/ 9830 h 10501"/>
                <a:gd name="connsiteX6" fmla="*/ 10000 w 10000"/>
                <a:gd name="connsiteY6" fmla="*/ 0 h 10501"/>
                <a:gd name="connsiteX0" fmla="*/ 0 w 10000"/>
                <a:gd name="connsiteY0" fmla="*/ 5342 h 6013"/>
                <a:gd name="connsiteX1" fmla="*/ 0 w 10000"/>
                <a:gd name="connsiteY1" fmla="*/ 5342 h 6013"/>
                <a:gd name="connsiteX2" fmla="*/ 5000 w 10000"/>
                <a:gd name="connsiteY2" fmla="*/ 6013 h 6013"/>
                <a:gd name="connsiteX3" fmla="*/ 5000 w 10000"/>
                <a:gd name="connsiteY3" fmla="*/ 6013 h 6013"/>
                <a:gd name="connsiteX4" fmla="*/ 10000 w 10000"/>
                <a:gd name="connsiteY4" fmla="*/ 5342 h 6013"/>
                <a:gd name="connsiteX5" fmla="*/ 10000 w 10000"/>
                <a:gd name="connsiteY5" fmla="*/ 5342 h 6013"/>
                <a:gd name="connsiteX6" fmla="*/ 10000 w 10000"/>
                <a:gd name="connsiteY6" fmla="*/ 0 h 6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000" h="6013">
                  <a:moveTo>
                    <a:pt x="0" y="5342"/>
                  </a:moveTo>
                  <a:lnTo>
                    <a:pt x="0" y="5342"/>
                  </a:lnTo>
                  <a:cubicBezTo>
                    <a:pt x="0" y="5710"/>
                    <a:pt x="2256" y="6013"/>
                    <a:pt x="5000" y="6013"/>
                  </a:cubicBezTo>
                  <a:lnTo>
                    <a:pt x="5000" y="6013"/>
                  </a:lnTo>
                  <a:cubicBezTo>
                    <a:pt x="7805" y="6013"/>
                    <a:pt x="10000" y="5710"/>
                    <a:pt x="10000" y="5342"/>
                  </a:cubicBezTo>
                  <a:lnTo>
                    <a:pt x="10000" y="5342"/>
                  </a:lnTo>
                  <a:lnTo>
                    <a:pt x="10000" y="0"/>
                  </a:lnTo>
                </a:path>
              </a:pathLst>
            </a:custGeom>
            <a:noFill/>
            <a:ln w="101600" cap="rnd">
              <a:solidFill>
                <a:srgbClr val="B3B3B3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7" name="Freeform 6"/>
            <p:cNvSpPr>
              <a:spLocks/>
            </p:cNvSpPr>
            <p:nvPr/>
          </p:nvSpPr>
          <p:spPr bwMode="auto">
            <a:xfrm>
              <a:off x="3841" y="786"/>
              <a:ext cx="1510" cy="1346"/>
            </a:xfrm>
            <a:custGeom>
              <a:avLst/>
              <a:gdLst>
                <a:gd name="T0" fmla="*/ 0 w 638"/>
                <a:gd name="T1" fmla="*/ 0 h 568"/>
                <a:gd name="T2" fmla="*/ 0 w 638"/>
                <a:gd name="T3" fmla="*/ 568 h 568"/>
                <a:gd name="T4" fmla="*/ 159 w 638"/>
                <a:gd name="T5" fmla="*/ 484 h 568"/>
                <a:gd name="T6" fmla="*/ 319 w 638"/>
                <a:gd name="T7" fmla="*/ 568 h 568"/>
                <a:gd name="T8" fmla="*/ 479 w 638"/>
                <a:gd name="T9" fmla="*/ 484 h 568"/>
                <a:gd name="T10" fmla="*/ 638 w 638"/>
                <a:gd name="T11" fmla="*/ 567 h 568"/>
                <a:gd name="T12" fmla="*/ 0 w 638"/>
                <a:gd name="T13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38" h="568">
                  <a:moveTo>
                    <a:pt x="0" y="0"/>
                  </a:moveTo>
                  <a:cubicBezTo>
                    <a:pt x="0" y="568"/>
                    <a:pt x="0" y="568"/>
                    <a:pt x="0" y="568"/>
                  </a:cubicBezTo>
                  <a:cubicBezTo>
                    <a:pt x="35" y="517"/>
                    <a:pt x="93" y="484"/>
                    <a:pt x="159" y="484"/>
                  </a:cubicBezTo>
                  <a:cubicBezTo>
                    <a:pt x="226" y="484"/>
                    <a:pt x="284" y="517"/>
                    <a:pt x="319" y="568"/>
                  </a:cubicBezTo>
                  <a:cubicBezTo>
                    <a:pt x="354" y="517"/>
                    <a:pt x="412" y="484"/>
                    <a:pt x="479" y="484"/>
                  </a:cubicBezTo>
                  <a:cubicBezTo>
                    <a:pt x="545" y="484"/>
                    <a:pt x="603" y="517"/>
                    <a:pt x="638" y="567"/>
                  </a:cubicBezTo>
                  <a:cubicBezTo>
                    <a:pt x="601" y="248"/>
                    <a:pt x="329" y="0"/>
                    <a:pt x="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Freeform 7"/>
            <p:cNvSpPr>
              <a:spLocks/>
            </p:cNvSpPr>
            <p:nvPr/>
          </p:nvSpPr>
          <p:spPr bwMode="auto">
            <a:xfrm>
              <a:off x="2329" y="786"/>
              <a:ext cx="1512" cy="1346"/>
            </a:xfrm>
            <a:custGeom>
              <a:avLst/>
              <a:gdLst>
                <a:gd name="T0" fmla="*/ 639 w 639"/>
                <a:gd name="T1" fmla="*/ 0 h 568"/>
                <a:gd name="T2" fmla="*/ 639 w 639"/>
                <a:gd name="T3" fmla="*/ 0 h 568"/>
                <a:gd name="T4" fmla="*/ 0 w 639"/>
                <a:gd name="T5" fmla="*/ 568 h 568"/>
                <a:gd name="T6" fmla="*/ 160 w 639"/>
                <a:gd name="T7" fmla="*/ 484 h 568"/>
                <a:gd name="T8" fmla="*/ 320 w 639"/>
                <a:gd name="T9" fmla="*/ 568 h 568"/>
                <a:gd name="T10" fmla="*/ 479 w 639"/>
                <a:gd name="T11" fmla="*/ 484 h 568"/>
                <a:gd name="T12" fmla="*/ 639 w 639"/>
                <a:gd name="T13" fmla="*/ 568 h 568"/>
                <a:gd name="T14" fmla="*/ 639 w 639"/>
                <a:gd name="T15" fmla="*/ 0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39" h="568">
                  <a:moveTo>
                    <a:pt x="639" y="0"/>
                  </a:moveTo>
                  <a:cubicBezTo>
                    <a:pt x="639" y="0"/>
                    <a:pt x="639" y="0"/>
                    <a:pt x="639" y="0"/>
                  </a:cubicBezTo>
                  <a:cubicBezTo>
                    <a:pt x="309" y="0"/>
                    <a:pt x="37" y="248"/>
                    <a:pt x="0" y="568"/>
                  </a:cubicBezTo>
                  <a:cubicBezTo>
                    <a:pt x="35" y="517"/>
                    <a:pt x="94" y="484"/>
                    <a:pt x="160" y="484"/>
                  </a:cubicBezTo>
                  <a:cubicBezTo>
                    <a:pt x="226" y="484"/>
                    <a:pt x="285" y="517"/>
                    <a:pt x="320" y="568"/>
                  </a:cubicBezTo>
                  <a:cubicBezTo>
                    <a:pt x="355" y="517"/>
                    <a:pt x="413" y="484"/>
                    <a:pt x="479" y="484"/>
                  </a:cubicBezTo>
                  <a:cubicBezTo>
                    <a:pt x="545" y="484"/>
                    <a:pt x="604" y="517"/>
                    <a:pt x="639" y="568"/>
                  </a:cubicBezTo>
                  <a:lnTo>
                    <a:pt x="639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" name="Freeform 8"/>
            <p:cNvSpPr>
              <a:spLocks/>
            </p:cNvSpPr>
            <p:nvPr/>
          </p:nvSpPr>
          <p:spPr bwMode="auto">
            <a:xfrm>
              <a:off x="3083" y="786"/>
              <a:ext cx="755" cy="1341"/>
            </a:xfrm>
            <a:custGeom>
              <a:avLst/>
              <a:gdLst>
                <a:gd name="T0" fmla="*/ 161 w 319"/>
                <a:gd name="T1" fmla="*/ 484 h 566"/>
                <a:gd name="T2" fmla="*/ 319 w 319"/>
                <a:gd name="T3" fmla="*/ 565 h 566"/>
                <a:gd name="T4" fmla="*/ 319 w 319"/>
                <a:gd name="T5" fmla="*/ 0 h 566"/>
                <a:gd name="T6" fmla="*/ 317 w 319"/>
                <a:gd name="T7" fmla="*/ 0 h 566"/>
                <a:gd name="T8" fmla="*/ 0 w 319"/>
                <a:gd name="T9" fmla="*/ 565 h 566"/>
                <a:gd name="T10" fmla="*/ 0 w 319"/>
                <a:gd name="T11" fmla="*/ 566 h 566"/>
                <a:gd name="T12" fmla="*/ 5 w 319"/>
                <a:gd name="T13" fmla="*/ 564 h 566"/>
                <a:gd name="T14" fmla="*/ 161 w 319"/>
                <a:gd name="T15" fmla="*/ 484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19" h="566">
                  <a:moveTo>
                    <a:pt x="161" y="484"/>
                  </a:moveTo>
                  <a:cubicBezTo>
                    <a:pt x="226" y="484"/>
                    <a:pt x="284" y="516"/>
                    <a:pt x="319" y="565"/>
                  </a:cubicBezTo>
                  <a:cubicBezTo>
                    <a:pt x="319" y="0"/>
                    <a:pt x="319" y="0"/>
                    <a:pt x="319" y="0"/>
                  </a:cubicBezTo>
                  <a:cubicBezTo>
                    <a:pt x="318" y="0"/>
                    <a:pt x="318" y="0"/>
                    <a:pt x="317" y="0"/>
                  </a:cubicBezTo>
                  <a:cubicBezTo>
                    <a:pt x="153" y="2"/>
                    <a:pt x="19" y="248"/>
                    <a:pt x="0" y="565"/>
                  </a:cubicBezTo>
                  <a:cubicBezTo>
                    <a:pt x="0" y="566"/>
                    <a:pt x="0" y="566"/>
                    <a:pt x="0" y="566"/>
                  </a:cubicBezTo>
                  <a:cubicBezTo>
                    <a:pt x="2" y="563"/>
                    <a:pt x="3" y="563"/>
                    <a:pt x="5" y="564"/>
                  </a:cubicBezTo>
                  <a:cubicBezTo>
                    <a:pt x="40" y="515"/>
                    <a:pt x="97" y="484"/>
                    <a:pt x="161" y="48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9"/>
            <p:cNvSpPr>
              <a:spLocks/>
            </p:cNvSpPr>
            <p:nvPr/>
          </p:nvSpPr>
          <p:spPr bwMode="auto">
            <a:xfrm>
              <a:off x="3838" y="786"/>
              <a:ext cx="755" cy="1346"/>
            </a:xfrm>
            <a:custGeom>
              <a:avLst/>
              <a:gdLst>
                <a:gd name="T0" fmla="*/ 0 w 319"/>
                <a:gd name="T1" fmla="*/ 568 h 568"/>
                <a:gd name="T2" fmla="*/ 5 w 319"/>
                <a:gd name="T3" fmla="*/ 561 h 568"/>
                <a:gd name="T4" fmla="*/ 159 w 319"/>
                <a:gd name="T5" fmla="*/ 484 h 568"/>
                <a:gd name="T6" fmla="*/ 316 w 319"/>
                <a:gd name="T7" fmla="*/ 563 h 568"/>
                <a:gd name="T8" fmla="*/ 319 w 319"/>
                <a:gd name="T9" fmla="*/ 568 h 568"/>
                <a:gd name="T10" fmla="*/ 319 w 319"/>
                <a:gd name="T11" fmla="*/ 568 h 568"/>
                <a:gd name="T12" fmla="*/ 0 w 319"/>
                <a:gd name="T13" fmla="*/ 0 h 568"/>
                <a:gd name="T14" fmla="*/ 0 w 319"/>
                <a:gd name="T15" fmla="*/ 0 h 568"/>
                <a:gd name="T16" fmla="*/ 0 w 319"/>
                <a:gd name="T17" fmla="*/ 568 h 5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9" h="568">
                  <a:moveTo>
                    <a:pt x="0" y="568"/>
                  </a:moveTo>
                  <a:cubicBezTo>
                    <a:pt x="1" y="563"/>
                    <a:pt x="3" y="561"/>
                    <a:pt x="5" y="561"/>
                  </a:cubicBezTo>
                  <a:cubicBezTo>
                    <a:pt x="40" y="514"/>
                    <a:pt x="96" y="484"/>
                    <a:pt x="159" y="484"/>
                  </a:cubicBezTo>
                  <a:cubicBezTo>
                    <a:pt x="224" y="484"/>
                    <a:pt x="280" y="515"/>
                    <a:pt x="316" y="563"/>
                  </a:cubicBezTo>
                  <a:cubicBezTo>
                    <a:pt x="317" y="564"/>
                    <a:pt x="318" y="565"/>
                    <a:pt x="319" y="568"/>
                  </a:cubicBezTo>
                  <a:cubicBezTo>
                    <a:pt x="319" y="568"/>
                    <a:pt x="319" y="568"/>
                    <a:pt x="319" y="568"/>
                  </a:cubicBezTo>
                  <a:cubicBezTo>
                    <a:pt x="300" y="248"/>
                    <a:pt x="165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56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36159" tIns="18080" rIns="36159" bIns="1808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1582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1" name="Text Placeholder 7"/>
          <p:cNvSpPr txBox="1">
            <a:spLocks/>
          </p:cNvSpPr>
          <p:nvPr/>
        </p:nvSpPr>
        <p:spPr>
          <a:xfrm>
            <a:off x="2819533" y="1987245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r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 Placeholder 2"/>
          <p:cNvSpPr txBox="1">
            <a:spLocks/>
          </p:cNvSpPr>
          <p:nvPr/>
        </p:nvSpPr>
        <p:spPr>
          <a:xfrm>
            <a:off x="1811419" y="2443352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Rounded Rectangle 11"/>
          <p:cNvSpPr>
            <a:spLocks noChangeAspect="1"/>
          </p:cNvSpPr>
          <p:nvPr/>
        </p:nvSpPr>
        <p:spPr>
          <a:xfrm>
            <a:off x="4388846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 Placeholder 7"/>
          <p:cNvSpPr txBox="1">
            <a:spLocks/>
          </p:cNvSpPr>
          <p:nvPr/>
        </p:nvSpPr>
        <p:spPr>
          <a:xfrm>
            <a:off x="4449727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25" name="Text Placeholder 7"/>
          <p:cNvSpPr txBox="1">
            <a:spLocks/>
          </p:cNvSpPr>
          <p:nvPr/>
        </p:nvSpPr>
        <p:spPr>
          <a:xfrm>
            <a:off x="8875276" y="1987245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 Placeholder 2"/>
          <p:cNvSpPr txBox="1">
            <a:spLocks/>
          </p:cNvSpPr>
          <p:nvPr/>
        </p:nvSpPr>
        <p:spPr>
          <a:xfrm>
            <a:off x="8875276" y="2443352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ounded Rectangle 23"/>
          <p:cNvSpPr>
            <a:spLocks noChangeAspect="1"/>
          </p:cNvSpPr>
          <p:nvPr/>
        </p:nvSpPr>
        <p:spPr>
          <a:xfrm>
            <a:off x="7973944" y="2149280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Text Placeholder 7"/>
          <p:cNvSpPr txBox="1">
            <a:spLocks/>
          </p:cNvSpPr>
          <p:nvPr/>
        </p:nvSpPr>
        <p:spPr>
          <a:xfrm>
            <a:off x="8034824" y="2245549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29" name="Text Placeholder 7"/>
          <p:cNvSpPr txBox="1">
            <a:spLocks/>
          </p:cNvSpPr>
          <p:nvPr/>
        </p:nvSpPr>
        <p:spPr>
          <a:xfrm>
            <a:off x="2819533" y="4938877"/>
            <a:ext cx="1368594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fontAlgn="auto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 Placeholder 2"/>
          <p:cNvSpPr txBox="1">
            <a:spLocks/>
          </p:cNvSpPr>
          <p:nvPr/>
        </p:nvSpPr>
        <p:spPr>
          <a:xfrm>
            <a:off x="1811419" y="5394984"/>
            <a:ext cx="2376707" cy="628444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r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Rounded Rectangle 27"/>
          <p:cNvSpPr>
            <a:spLocks noChangeAspect="1"/>
          </p:cNvSpPr>
          <p:nvPr/>
        </p:nvSpPr>
        <p:spPr>
          <a:xfrm>
            <a:off x="433737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2" name="Text Placeholder 7"/>
          <p:cNvSpPr txBox="1">
            <a:spLocks/>
          </p:cNvSpPr>
          <p:nvPr/>
        </p:nvSpPr>
        <p:spPr>
          <a:xfrm>
            <a:off x="4398256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33" name="Text Placeholder 7"/>
          <p:cNvSpPr txBox="1">
            <a:spLocks/>
          </p:cNvSpPr>
          <p:nvPr/>
        </p:nvSpPr>
        <p:spPr>
          <a:xfrm>
            <a:off x="8869792" y="4938877"/>
            <a:ext cx="1611069" cy="357779"/>
          </a:xfrm>
          <a:prstGeom prst="rect">
            <a:avLst/>
          </a:prstGeom>
        </p:spPr>
        <p:txBody>
          <a:bodyPr vert="horz" lIns="0" tIns="103884" rIns="0" bIns="103884" anchor="t"/>
          <a:lstStyle>
            <a:lvl1pPr marL="0" indent="0" algn="l" defTabSz="914476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1384" b="1" kern="1200" baseline="0">
                <a:solidFill>
                  <a:schemeClr val="accent1"/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</a:pPr>
            <a:r>
              <a:rPr lang="zh-CN" altLang="en-US" sz="1400" b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endParaRPr lang="es-ES_tradnl" sz="1400" b="0" dirty="0" smtClean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 Placeholder 2"/>
          <p:cNvSpPr txBox="1">
            <a:spLocks/>
          </p:cNvSpPr>
          <p:nvPr/>
        </p:nvSpPr>
        <p:spPr>
          <a:xfrm>
            <a:off x="8869792" y="5394984"/>
            <a:ext cx="2408641" cy="61393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186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/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Rounded Rectangle 16"/>
          <p:cNvSpPr>
            <a:spLocks noChangeAspect="1"/>
          </p:cNvSpPr>
          <p:nvPr/>
        </p:nvSpPr>
        <p:spPr>
          <a:xfrm>
            <a:off x="7973944" y="5100912"/>
            <a:ext cx="759275" cy="760014"/>
          </a:xfrm>
          <a:prstGeom prst="roundRect">
            <a:avLst>
              <a:gd name="adj" fmla="val 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949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 Placeholder 7"/>
          <p:cNvSpPr txBox="1">
            <a:spLocks/>
          </p:cNvSpPr>
          <p:nvPr/>
        </p:nvSpPr>
        <p:spPr>
          <a:xfrm>
            <a:off x="8034824" y="5197181"/>
            <a:ext cx="614632" cy="507229"/>
          </a:xfrm>
          <a:prstGeom prst="rect">
            <a:avLst/>
          </a:prstGeom>
        </p:spPr>
        <p:txBody>
          <a:bodyPr vert="horz" lIns="0" tIns="103884" rIns="0" bIns="103884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582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28051951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0">
        <p14:doors dir="vert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3" grpId="0" animBg="1"/>
      <p:bldP spid="2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6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7" grpId="0" animBg="1"/>
      <p:bldP spid="2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9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0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1" grpId="0" animBg="1"/>
      <p:bldP spid="3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35" grpId="0" animBg="1"/>
      <p:bldP spid="36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椭圆 2"/>
          <p:cNvSpPr/>
          <p:nvPr/>
        </p:nvSpPr>
        <p:spPr>
          <a:xfrm>
            <a:off x="5717763" y="1430008"/>
            <a:ext cx="1423228" cy="14232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en-US" altLang="zh-CN" sz="4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MH_Entry_1"/>
          <p:cNvSpPr/>
          <p:nvPr>
            <p:custDataLst>
              <p:tags r:id="rId1"/>
            </p:custDataLst>
          </p:nvPr>
        </p:nvSpPr>
        <p:spPr>
          <a:xfrm>
            <a:off x="4362564" y="4112909"/>
            <a:ext cx="4133629" cy="1200200"/>
          </a:xfrm>
          <a:custGeom>
            <a:avLst/>
            <a:gdLst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2520280 w 2520280"/>
              <a:gd name="connsiteY7" fmla="*/ 288032 h 1872208"/>
              <a:gd name="connsiteX8" fmla="*/ 0 w 2520280"/>
              <a:gd name="connsiteY8" fmla="*/ 0 h 1872208"/>
              <a:gd name="connsiteX0" fmla="*/ 0 w 2520280"/>
              <a:gd name="connsiteY0" fmla="*/ 1584176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1584176 h 1872208"/>
              <a:gd name="connsiteX5" fmla="*/ 0 w 2520280"/>
              <a:gd name="connsiteY5" fmla="*/ 0 h 1872208"/>
              <a:gd name="connsiteX6" fmla="*/ 2520280 w 2520280"/>
              <a:gd name="connsiteY6" fmla="*/ 0 h 1872208"/>
              <a:gd name="connsiteX7" fmla="*/ 0 w 2520280"/>
              <a:gd name="connsiteY7" fmla="*/ 0 h 1872208"/>
              <a:gd name="connsiteX0" fmla="*/ 0 w 2520280"/>
              <a:gd name="connsiteY0" fmla="*/ 1872208 h 1872208"/>
              <a:gd name="connsiteX1" fmla="*/ 2520280 w 2520280"/>
              <a:gd name="connsiteY1" fmla="*/ 1584176 h 1872208"/>
              <a:gd name="connsiteX2" fmla="*/ 2520280 w 2520280"/>
              <a:gd name="connsiteY2" fmla="*/ 1872208 h 1872208"/>
              <a:gd name="connsiteX3" fmla="*/ 0 w 2520280"/>
              <a:gd name="connsiteY3" fmla="*/ 1872208 h 1872208"/>
              <a:gd name="connsiteX4" fmla="*/ 0 w 2520280"/>
              <a:gd name="connsiteY4" fmla="*/ 0 h 1872208"/>
              <a:gd name="connsiteX5" fmla="*/ 2520280 w 2520280"/>
              <a:gd name="connsiteY5" fmla="*/ 0 h 1872208"/>
              <a:gd name="connsiteX6" fmla="*/ 0 w 2520280"/>
              <a:gd name="connsiteY6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2520280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34255 w 2520280"/>
              <a:gd name="connsiteY4" fmla="*/ 0 h 1872208"/>
              <a:gd name="connsiteX5" fmla="*/ 0 w 2520280"/>
              <a:gd name="connsiteY5" fmla="*/ 0 h 1872208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7 w 2520280"/>
              <a:gd name="connsiteY4" fmla="*/ 6036 h 1872208"/>
              <a:gd name="connsiteX5" fmla="*/ 0 w 2520280"/>
              <a:gd name="connsiteY5" fmla="*/ 0 h 1872208"/>
              <a:gd name="connsiteX0" fmla="*/ 0 w 2520280"/>
              <a:gd name="connsiteY0" fmla="*/ 1890314 h 1890314"/>
              <a:gd name="connsiteX1" fmla="*/ 2520280 w 2520280"/>
              <a:gd name="connsiteY1" fmla="*/ 1890314 h 1890314"/>
              <a:gd name="connsiteX2" fmla="*/ 0 w 2520280"/>
              <a:gd name="connsiteY2" fmla="*/ 1890314 h 1890314"/>
              <a:gd name="connsiteX3" fmla="*/ 0 w 2520280"/>
              <a:gd name="connsiteY3" fmla="*/ 18106 h 1890314"/>
              <a:gd name="connsiteX4" fmla="*/ 53304 w 2520280"/>
              <a:gd name="connsiteY4" fmla="*/ 0 h 1890314"/>
              <a:gd name="connsiteX5" fmla="*/ 0 w 2520280"/>
              <a:gd name="connsiteY5" fmla="*/ 18106 h 1890314"/>
              <a:gd name="connsiteX0" fmla="*/ 0 w 2520280"/>
              <a:gd name="connsiteY0" fmla="*/ 1872208 h 1872208"/>
              <a:gd name="connsiteX1" fmla="*/ 2520280 w 2520280"/>
              <a:gd name="connsiteY1" fmla="*/ 1872208 h 1872208"/>
              <a:gd name="connsiteX2" fmla="*/ 0 w 2520280"/>
              <a:gd name="connsiteY2" fmla="*/ 1872208 h 1872208"/>
              <a:gd name="connsiteX3" fmla="*/ 0 w 2520280"/>
              <a:gd name="connsiteY3" fmla="*/ 0 h 1872208"/>
              <a:gd name="connsiteX4" fmla="*/ 916 w 2520280"/>
              <a:gd name="connsiteY4" fmla="*/ 0 h 1872208"/>
              <a:gd name="connsiteX5" fmla="*/ 0 w 2520280"/>
              <a:gd name="connsiteY5" fmla="*/ 0 h 18722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20280" h="1872208">
                <a:moveTo>
                  <a:pt x="0" y="1872208"/>
                </a:moveTo>
                <a:lnTo>
                  <a:pt x="2520280" y="1872208"/>
                </a:lnTo>
                <a:lnTo>
                  <a:pt x="0" y="1872208"/>
                </a:lnTo>
                <a:close/>
                <a:moveTo>
                  <a:pt x="0" y="0"/>
                </a:moveTo>
                <a:lnTo>
                  <a:pt x="916" y="0"/>
                </a:lnTo>
                <a:lnTo>
                  <a:pt x="0" y="0"/>
                </a:lnTo>
                <a:close/>
              </a:path>
            </a:pathLst>
          </a:custGeom>
          <a:noFill/>
          <a:ln w="3175" cap="sq">
            <a:noFill/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zh-CN" altLang="en-US" sz="5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r>
              <a:rPr lang="en-US" altLang="zh-CN" sz="2399" dirty="0" smtClean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</a:t>
            </a:r>
            <a:r>
              <a:rPr lang="en-US" altLang="zh-CN" sz="2399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WORK SUMMARY</a:t>
            </a:r>
            <a:endParaRPr lang="zh-CN" altLang="en-US" sz="2399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TextBox 11"/>
          <p:cNvSpPr txBox="1"/>
          <p:nvPr/>
        </p:nvSpPr>
        <p:spPr>
          <a:xfrm>
            <a:off x="6886822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TextBox 11"/>
          <p:cNvSpPr txBox="1"/>
          <p:nvPr/>
        </p:nvSpPr>
        <p:spPr>
          <a:xfrm>
            <a:off x="4362519" y="5503104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6886822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62519" y="5792972"/>
            <a:ext cx="1609415" cy="21557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171401" lvl="1" indent="-171401" algn="ctr">
              <a:buFont typeface="Arial" panose="020B0604020202020204" pitchFamily="34" charset="0"/>
              <a:buChar char="•"/>
            </a:pPr>
            <a:r>
              <a:rPr lang="zh-CN" altLang="en-US" sz="140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添加相关标题文字</a:t>
            </a:r>
            <a:endParaRPr lang="en-US" altLang="zh-CN" sz="1401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25270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wind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6" presetClass="entr" presetSubtype="21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inVertical)">
                                          <p:cBhvr>
                                            <p:cTn id="7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8" fill="hold">
                          <p:stCondLst>
                            <p:cond delay="indefinite"/>
                          </p:stCondLst>
                          <p:childTnLst>
                            <p:par>
                              <p:cTn id="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0" presetID="2" presetClass="entr" presetSubtype="4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4" fill="hold">
                          <p:stCondLst>
                            <p:cond delay="indefinite"/>
                          </p:stCondLst>
                          <p:childTnLst>
                            <p:par>
                              <p:cTn id="15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6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18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19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20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2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2" fill="hold">
                          <p:stCondLst>
                            <p:cond delay="indefinite"/>
                          </p:stCondLst>
                          <p:childTnLst>
                            <p:par>
                              <p:cTn id="2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4" presetID="2" presetClass="entr" presetSubtype="4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9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13" grpId="0" animBg="1"/>
          <p:bldP spid="3" grpId="0" animBg="1"/>
          <p:bldP spid="5" grpId="0"/>
          <p:bldP spid="9" grpId="0"/>
          <p:bldP spid="10" grpId="0"/>
          <p:bldP spid="11" grpId="0"/>
          <p:bldP spid="12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TextBox 98"/>
          <p:cNvSpPr txBox="1"/>
          <p:nvPr/>
        </p:nvSpPr>
        <p:spPr>
          <a:xfrm>
            <a:off x="2093895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2093895" y="5007478"/>
            <a:ext cx="2695074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23" name="Freeform 5"/>
          <p:cNvSpPr>
            <a:spLocks/>
          </p:cNvSpPr>
          <p:nvPr/>
        </p:nvSpPr>
        <p:spPr bwMode="auto">
          <a:xfrm>
            <a:off x="2321892" y="2143571"/>
            <a:ext cx="2921927" cy="2273665"/>
          </a:xfrm>
          <a:custGeom>
            <a:avLst/>
            <a:gdLst>
              <a:gd name="T0" fmla="*/ 243 w 892"/>
              <a:gd name="T1" fmla="*/ 694 h 694"/>
              <a:gd name="T2" fmla="*/ 237 w 892"/>
              <a:gd name="T3" fmla="*/ 694 h 694"/>
              <a:gd name="T4" fmla="*/ 2 w 892"/>
              <a:gd name="T5" fmla="*/ 694 h 694"/>
              <a:gd name="T6" fmla="*/ 2 w 892"/>
              <a:gd name="T7" fmla="*/ 459 h 694"/>
              <a:gd name="T8" fmla="*/ 2 w 892"/>
              <a:gd name="T9" fmla="*/ 261 h 694"/>
              <a:gd name="T10" fmla="*/ 2 w 892"/>
              <a:gd name="T11" fmla="*/ 257 h 694"/>
              <a:gd name="T12" fmla="*/ 2 w 892"/>
              <a:gd name="T13" fmla="*/ 0 h 694"/>
              <a:gd name="T14" fmla="*/ 33 w 892"/>
              <a:gd name="T15" fmla="*/ 1 h 694"/>
              <a:gd name="T16" fmla="*/ 244 w 892"/>
              <a:gd name="T17" fmla="*/ 1 h 694"/>
              <a:gd name="T18" fmla="*/ 244 w 892"/>
              <a:gd name="T19" fmla="*/ 1 h 694"/>
              <a:gd name="T20" fmla="*/ 244 w 892"/>
              <a:gd name="T21" fmla="*/ 1 h 694"/>
              <a:gd name="T22" fmla="*/ 443 w 892"/>
              <a:gd name="T23" fmla="*/ 1 h 694"/>
              <a:gd name="T24" fmla="*/ 564 w 892"/>
              <a:gd name="T25" fmla="*/ 1 h 694"/>
              <a:gd name="T26" fmla="*/ 564 w 892"/>
              <a:gd name="T27" fmla="*/ 0 h 694"/>
              <a:gd name="T28" fmla="*/ 655 w 892"/>
              <a:gd name="T29" fmla="*/ 0 h 694"/>
              <a:gd name="T30" fmla="*/ 696 w 892"/>
              <a:gd name="T31" fmla="*/ 0 h 694"/>
              <a:gd name="T32" fmla="*/ 696 w 892"/>
              <a:gd name="T33" fmla="*/ 254 h 694"/>
              <a:gd name="T34" fmla="*/ 696 w 892"/>
              <a:gd name="T35" fmla="*/ 260 h 694"/>
              <a:gd name="T36" fmla="*/ 697 w 892"/>
              <a:gd name="T37" fmla="*/ 260 h 694"/>
              <a:gd name="T38" fmla="*/ 697 w 892"/>
              <a:gd name="T39" fmla="*/ 262 h 694"/>
              <a:gd name="T40" fmla="*/ 710 w 892"/>
              <a:gd name="T41" fmla="*/ 261 h 694"/>
              <a:gd name="T42" fmla="*/ 712 w 892"/>
              <a:gd name="T43" fmla="*/ 261 h 694"/>
              <a:gd name="T44" fmla="*/ 697 w 892"/>
              <a:gd name="T45" fmla="*/ 262 h 694"/>
              <a:gd name="T46" fmla="*/ 741 w 892"/>
              <a:gd name="T47" fmla="*/ 308 h 694"/>
              <a:gd name="T48" fmla="*/ 765 w 892"/>
              <a:gd name="T49" fmla="*/ 302 h 694"/>
              <a:gd name="T50" fmla="*/ 827 w 892"/>
              <a:gd name="T51" fmla="*/ 281 h 694"/>
              <a:gd name="T52" fmla="*/ 892 w 892"/>
              <a:gd name="T53" fmla="*/ 356 h 694"/>
              <a:gd name="T54" fmla="*/ 827 w 892"/>
              <a:gd name="T55" fmla="*/ 432 h 694"/>
              <a:gd name="T56" fmla="*/ 765 w 892"/>
              <a:gd name="T57" fmla="*/ 411 h 694"/>
              <a:gd name="T58" fmla="*/ 741 w 892"/>
              <a:gd name="T59" fmla="*/ 405 h 694"/>
              <a:gd name="T60" fmla="*/ 697 w 892"/>
              <a:gd name="T61" fmla="*/ 453 h 694"/>
              <a:gd name="T62" fmla="*/ 696 w 892"/>
              <a:gd name="T63" fmla="*/ 454 h 694"/>
              <a:gd name="T64" fmla="*/ 696 w 892"/>
              <a:gd name="T65" fmla="*/ 459 h 694"/>
              <a:gd name="T66" fmla="*/ 696 w 892"/>
              <a:gd name="T67" fmla="*/ 694 h 694"/>
              <a:gd name="T68" fmla="*/ 649 w 892"/>
              <a:gd name="T69" fmla="*/ 694 h 694"/>
              <a:gd name="T70" fmla="*/ 649 w 892"/>
              <a:gd name="T71" fmla="*/ 694 h 694"/>
              <a:gd name="T72" fmla="*/ 442 w 892"/>
              <a:gd name="T73" fmla="*/ 694 h 694"/>
              <a:gd name="T74" fmla="*/ 435 w 892"/>
              <a:gd name="T75" fmla="*/ 694 h 694"/>
              <a:gd name="T76" fmla="*/ 435 w 892"/>
              <a:gd name="T77" fmla="*/ 694 h 694"/>
              <a:gd name="T78" fmla="*/ 416 w 892"/>
              <a:gd name="T79" fmla="*/ 684 h 694"/>
              <a:gd name="T80" fmla="*/ 418 w 892"/>
              <a:gd name="T81" fmla="*/ 663 h 694"/>
              <a:gd name="T82" fmla="*/ 441 w 892"/>
              <a:gd name="T83" fmla="*/ 590 h 694"/>
              <a:gd name="T84" fmla="*/ 340 w 892"/>
              <a:gd name="T85" fmla="*/ 499 h 694"/>
              <a:gd name="T86" fmla="*/ 240 w 892"/>
              <a:gd name="T87" fmla="*/ 590 h 694"/>
              <a:gd name="T88" fmla="*/ 263 w 892"/>
              <a:gd name="T89" fmla="*/ 663 h 694"/>
              <a:gd name="T90" fmla="*/ 264 w 892"/>
              <a:gd name="T91" fmla="*/ 684 h 694"/>
              <a:gd name="T92" fmla="*/ 244 w 892"/>
              <a:gd name="T93" fmla="*/ 694 h 694"/>
              <a:gd name="T94" fmla="*/ 243 w 892"/>
              <a:gd name="T95" fmla="*/ 694 h 6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892" h="694">
                <a:moveTo>
                  <a:pt x="243" y="694"/>
                </a:moveTo>
                <a:cubicBezTo>
                  <a:pt x="237" y="694"/>
                  <a:pt x="237" y="694"/>
                  <a:pt x="237" y="694"/>
                </a:cubicBezTo>
                <a:cubicBezTo>
                  <a:pt x="2" y="694"/>
                  <a:pt x="2" y="694"/>
                  <a:pt x="2" y="694"/>
                </a:cubicBezTo>
                <a:cubicBezTo>
                  <a:pt x="2" y="459"/>
                  <a:pt x="2" y="459"/>
                  <a:pt x="2" y="459"/>
                </a:cubicBezTo>
                <a:cubicBezTo>
                  <a:pt x="2" y="458"/>
                  <a:pt x="0" y="294"/>
                  <a:pt x="2" y="261"/>
                </a:cubicBezTo>
                <a:cubicBezTo>
                  <a:pt x="2" y="260"/>
                  <a:pt x="2" y="258"/>
                  <a:pt x="2" y="257"/>
                </a:cubicBezTo>
                <a:cubicBezTo>
                  <a:pt x="2" y="0"/>
                  <a:pt x="2" y="0"/>
                  <a:pt x="2" y="0"/>
                </a:cubicBezTo>
                <a:cubicBezTo>
                  <a:pt x="33" y="1"/>
                  <a:pt x="33" y="1"/>
                  <a:pt x="33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244" y="1"/>
                  <a:pt x="244" y="1"/>
                  <a:pt x="244" y="1"/>
                </a:cubicBezTo>
                <a:cubicBezTo>
                  <a:pt x="443" y="1"/>
                  <a:pt x="443" y="1"/>
                  <a:pt x="443" y="1"/>
                </a:cubicBezTo>
                <a:cubicBezTo>
                  <a:pt x="564" y="1"/>
                  <a:pt x="564" y="1"/>
                  <a:pt x="564" y="1"/>
                </a:cubicBezTo>
                <a:cubicBezTo>
                  <a:pt x="564" y="0"/>
                  <a:pt x="564" y="0"/>
                  <a:pt x="564" y="0"/>
                </a:cubicBezTo>
                <a:cubicBezTo>
                  <a:pt x="655" y="0"/>
                  <a:pt x="655" y="0"/>
                  <a:pt x="655" y="0"/>
                </a:cubicBezTo>
                <a:cubicBezTo>
                  <a:pt x="658" y="0"/>
                  <a:pt x="681" y="0"/>
                  <a:pt x="696" y="0"/>
                </a:cubicBezTo>
                <a:cubicBezTo>
                  <a:pt x="696" y="254"/>
                  <a:pt x="696" y="254"/>
                  <a:pt x="696" y="254"/>
                </a:cubicBezTo>
                <a:cubicBezTo>
                  <a:pt x="696" y="257"/>
                  <a:pt x="696" y="259"/>
                  <a:pt x="696" y="260"/>
                </a:cubicBezTo>
                <a:cubicBezTo>
                  <a:pt x="697" y="260"/>
                  <a:pt x="697" y="260"/>
                  <a:pt x="697" y="260"/>
                </a:cubicBezTo>
                <a:cubicBezTo>
                  <a:pt x="697" y="261"/>
                  <a:pt x="697" y="261"/>
                  <a:pt x="697" y="262"/>
                </a:cubicBezTo>
                <a:cubicBezTo>
                  <a:pt x="710" y="261"/>
                  <a:pt x="710" y="261"/>
                  <a:pt x="710" y="261"/>
                </a:cubicBezTo>
                <a:cubicBezTo>
                  <a:pt x="712" y="261"/>
                  <a:pt x="712" y="261"/>
                  <a:pt x="712" y="261"/>
                </a:cubicBezTo>
                <a:cubicBezTo>
                  <a:pt x="697" y="262"/>
                  <a:pt x="697" y="262"/>
                  <a:pt x="697" y="262"/>
                </a:cubicBezTo>
                <a:cubicBezTo>
                  <a:pt x="700" y="290"/>
                  <a:pt x="717" y="308"/>
                  <a:pt x="741" y="308"/>
                </a:cubicBezTo>
                <a:cubicBezTo>
                  <a:pt x="748" y="308"/>
                  <a:pt x="756" y="306"/>
                  <a:pt x="765" y="302"/>
                </a:cubicBezTo>
                <a:cubicBezTo>
                  <a:pt x="781" y="294"/>
                  <a:pt x="812" y="281"/>
                  <a:pt x="827" y="281"/>
                </a:cubicBezTo>
                <a:cubicBezTo>
                  <a:pt x="863" y="281"/>
                  <a:pt x="892" y="315"/>
                  <a:pt x="892" y="356"/>
                </a:cubicBezTo>
                <a:cubicBezTo>
                  <a:pt x="892" y="398"/>
                  <a:pt x="863" y="432"/>
                  <a:pt x="827" y="432"/>
                </a:cubicBezTo>
                <a:cubicBezTo>
                  <a:pt x="812" y="432"/>
                  <a:pt x="781" y="419"/>
                  <a:pt x="765" y="411"/>
                </a:cubicBezTo>
                <a:cubicBezTo>
                  <a:pt x="756" y="407"/>
                  <a:pt x="748" y="405"/>
                  <a:pt x="741" y="405"/>
                </a:cubicBezTo>
                <a:cubicBezTo>
                  <a:pt x="716" y="405"/>
                  <a:pt x="699" y="424"/>
                  <a:pt x="697" y="453"/>
                </a:cubicBezTo>
                <a:cubicBezTo>
                  <a:pt x="696" y="454"/>
                  <a:pt x="696" y="454"/>
                  <a:pt x="696" y="454"/>
                </a:cubicBezTo>
                <a:cubicBezTo>
                  <a:pt x="696" y="459"/>
                  <a:pt x="696" y="459"/>
                  <a:pt x="696" y="459"/>
                </a:cubicBezTo>
                <a:cubicBezTo>
                  <a:pt x="696" y="694"/>
                  <a:pt x="696" y="694"/>
                  <a:pt x="696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649" y="694"/>
                  <a:pt x="649" y="694"/>
                  <a:pt x="649" y="694"/>
                </a:cubicBezTo>
                <a:cubicBezTo>
                  <a:pt x="442" y="694"/>
                  <a:pt x="442" y="694"/>
                  <a:pt x="442" y="694"/>
                </a:cubicBezTo>
                <a:cubicBezTo>
                  <a:pt x="439" y="694"/>
                  <a:pt x="436" y="694"/>
                  <a:pt x="435" y="694"/>
                </a:cubicBezTo>
                <a:cubicBezTo>
                  <a:pt x="435" y="694"/>
                  <a:pt x="435" y="694"/>
                  <a:pt x="435" y="694"/>
                </a:cubicBezTo>
                <a:cubicBezTo>
                  <a:pt x="426" y="693"/>
                  <a:pt x="419" y="689"/>
                  <a:pt x="416" y="684"/>
                </a:cubicBezTo>
                <a:cubicBezTo>
                  <a:pt x="413" y="677"/>
                  <a:pt x="415" y="669"/>
                  <a:pt x="418" y="663"/>
                </a:cubicBezTo>
                <a:cubicBezTo>
                  <a:pt x="420" y="658"/>
                  <a:pt x="441" y="615"/>
                  <a:pt x="441" y="590"/>
                </a:cubicBezTo>
                <a:cubicBezTo>
                  <a:pt x="441" y="540"/>
                  <a:pt x="396" y="499"/>
                  <a:pt x="340" y="499"/>
                </a:cubicBezTo>
                <a:cubicBezTo>
                  <a:pt x="285" y="499"/>
                  <a:pt x="240" y="540"/>
                  <a:pt x="240" y="590"/>
                </a:cubicBezTo>
                <a:cubicBezTo>
                  <a:pt x="240" y="615"/>
                  <a:pt x="261" y="658"/>
                  <a:pt x="263" y="663"/>
                </a:cubicBezTo>
                <a:cubicBezTo>
                  <a:pt x="267" y="671"/>
                  <a:pt x="267" y="679"/>
                  <a:pt x="264" y="684"/>
                </a:cubicBezTo>
                <a:cubicBezTo>
                  <a:pt x="261" y="690"/>
                  <a:pt x="254" y="693"/>
                  <a:pt x="244" y="694"/>
                </a:cubicBezTo>
                <a:cubicBezTo>
                  <a:pt x="244" y="694"/>
                  <a:pt x="243" y="694"/>
                  <a:pt x="243" y="69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Freeform 6"/>
          <p:cNvSpPr>
            <a:spLocks/>
          </p:cNvSpPr>
          <p:nvPr/>
        </p:nvSpPr>
        <p:spPr bwMode="auto">
          <a:xfrm>
            <a:off x="7741360" y="2153057"/>
            <a:ext cx="2921927" cy="2276827"/>
          </a:xfrm>
          <a:custGeom>
            <a:avLst/>
            <a:gdLst>
              <a:gd name="T0" fmla="*/ 648 w 892"/>
              <a:gd name="T1" fmla="*/ 695 h 695"/>
              <a:gd name="T2" fmla="*/ 628 w 892"/>
              <a:gd name="T3" fmla="*/ 684 h 695"/>
              <a:gd name="T4" fmla="*/ 629 w 892"/>
              <a:gd name="T5" fmla="*/ 663 h 695"/>
              <a:gd name="T6" fmla="*/ 652 w 892"/>
              <a:gd name="T7" fmla="*/ 590 h 695"/>
              <a:gd name="T8" fmla="*/ 552 w 892"/>
              <a:gd name="T9" fmla="*/ 499 h 695"/>
              <a:gd name="T10" fmla="*/ 451 w 892"/>
              <a:gd name="T11" fmla="*/ 590 h 695"/>
              <a:gd name="T12" fmla="*/ 474 w 892"/>
              <a:gd name="T13" fmla="*/ 663 h 695"/>
              <a:gd name="T14" fmla="*/ 476 w 892"/>
              <a:gd name="T15" fmla="*/ 684 h 695"/>
              <a:gd name="T16" fmla="*/ 457 w 892"/>
              <a:gd name="T17" fmla="*/ 694 h 695"/>
              <a:gd name="T18" fmla="*/ 457 w 892"/>
              <a:gd name="T19" fmla="*/ 694 h 695"/>
              <a:gd name="T20" fmla="*/ 450 w 892"/>
              <a:gd name="T21" fmla="*/ 694 h 695"/>
              <a:gd name="T22" fmla="*/ 243 w 892"/>
              <a:gd name="T23" fmla="*/ 694 h 695"/>
              <a:gd name="T24" fmla="*/ 230 w 892"/>
              <a:gd name="T25" fmla="*/ 694 h 695"/>
              <a:gd name="T26" fmla="*/ 196 w 892"/>
              <a:gd name="T27" fmla="*/ 694 h 695"/>
              <a:gd name="T28" fmla="*/ 196 w 892"/>
              <a:gd name="T29" fmla="*/ 459 h 695"/>
              <a:gd name="T30" fmla="*/ 196 w 892"/>
              <a:gd name="T31" fmla="*/ 453 h 695"/>
              <a:gd name="T32" fmla="*/ 195 w 892"/>
              <a:gd name="T33" fmla="*/ 453 h 695"/>
              <a:gd name="T34" fmla="*/ 196 w 892"/>
              <a:gd name="T35" fmla="*/ 453 h 695"/>
              <a:gd name="T36" fmla="*/ 152 w 892"/>
              <a:gd name="T37" fmla="*/ 405 h 695"/>
              <a:gd name="T38" fmla="*/ 127 w 892"/>
              <a:gd name="T39" fmla="*/ 411 h 695"/>
              <a:gd name="T40" fmla="*/ 65 w 892"/>
              <a:gd name="T41" fmla="*/ 432 h 695"/>
              <a:gd name="T42" fmla="*/ 0 w 892"/>
              <a:gd name="T43" fmla="*/ 357 h 695"/>
              <a:gd name="T44" fmla="*/ 65 w 892"/>
              <a:gd name="T45" fmla="*/ 281 h 695"/>
              <a:gd name="T46" fmla="*/ 127 w 892"/>
              <a:gd name="T47" fmla="*/ 302 h 695"/>
              <a:gd name="T48" fmla="*/ 151 w 892"/>
              <a:gd name="T49" fmla="*/ 308 h 695"/>
              <a:gd name="T50" fmla="*/ 195 w 892"/>
              <a:gd name="T51" fmla="*/ 262 h 695"/>
              <a:gd name="T52" fmla="*/ 184 w 892"/>
              <a:gd name="T53" fmla="*/ 262 h 695"/>
              <a:gd name="T54" fmla="*/ 186 w 892"/>
              <a:gd name="T55" fmla="*/ 262 h 695"/>
              <a:gd name="T56" fmla="*/ 195 w 892"/>
              <a:gd name="T57" fmla="*/ 262 h 695"/>
              <a:gd name="T58" fmla="*/ 195 w 892"/>
              <a:gd name="T59" fmla="*/ 261 h 695"/>
              <a:gd name="T60" fmla="*/ 196 w 892"/>
              <a:gd name="T61" fmla="*/ 261 h 695"/>
              <a:gd name="T62" fmla="*/ 196 w 892"/>
              <a:gd name="T63" fmla="*/ 260 h 695"/>
              <a:gd name="T64" fmla="*/ 196 w 892"/>
              <a:gd name="T65" fmla="*/ 255 h 695"/>
              <a:gd name="T66" fmla="*/ 196 w 892"/>
              <a:gd name="T67" fmla="*/ 0 h 695"/>
              <a:gd name="T68" fmla="*/ 237 w 892"/>
              <a:gd name="T69" fmla="*/ 1 h 695"/>
              <a:gd name="T70" fmla="*/ 330 w 892"/>
              <a:gd name="T71" fmla="*/ 1 h 695"/>
              <a:gd name="T72" fmla="*/ 341 w 892"/>
              <a:gd name="T73" fmla="*/ 1 h 695"/>
              <a:gd name="T74" fmla="*/ 449 w 892"/>
              <a:gd name="T75" fmla="*/ 1 h 695"/>
              <a:gd name="T76" fmla="*/ 648 w 892"/>
              <a:gd name="T77" fmla="*/ 1 h 695"/>
              <a:gd name="T78" fmla="*/ 648 w 892"/>
              <a:gd name="T79" fmla="*/ 1 h 695"/>
              <a:gd name="T80" fmla="*/ 649 w 892"/>
              <a:gd name="T81" fmla="*/ 1 h 695"/>
              <a:gd name="T82" fmla="*/ 859 w 892"/>
              <a:gd name="T83" fmla="*/ 1 h 695"/>
              <a:gd name="T84" fmla="*/ 890 w 892"/>
              <a:gd name="T85" fmla="*/ 1 h 695"/>
              <a:gd name="T86" fmla="*/ 890 w 892"/>
              <a:gd name="T87" fmla="*/ 257 h 695"/>
              <a:gd name="T88" fmla="*/ 890 w 892"/>
              <a:gd name="T89" fmla="*/ 261 h 695"/>
              <a:gd name="T90" fmla="*/ 890 w 892"/>
              <a:gd name="T91" fmla="*/ 459 h 695"/>
              <a:gd name="T92" fmla="*/ 890 w 892"/>
              <a:gd name="T93" fmla="*/ 694 h 695"/>
              <a:gd name="T94" fmla="*/ 655 w 892"/>
              <a:gd name="T95" fmla="*/ 694 h 695"/>
              <a:gd name="T96" fmla="*/ 650 w 892"/>
              <a:gd name="T97" fmla="*/ 694 h 695"/>
              <a:gd name="T98" fmla="*/ 648 w 892"/>
              <a:gd name="T99" fmla="*/ 695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892" h="695">
                <a:moveTo>
                  <a:pt x="648" y="695"/>
                </a:moveTo>
                <a:cubicBezTo>
                  <a:pt x="638" y="693"/>
                  <a:pt x="631" y="690"/>
                  <a:pt x="628" y="684"/>
                </a:cubicBezTo>
                <a:cubicBezTo>
                  <a:pt x="625" y="679"/>
                  <a:pt x="625" y="671"/>
                  <a:pt x="629" y="663"/>
                </a:cubicBezTo>
                <a:cubicBezTo>
                  <a:pt x="631" y="659"/>
                  <a:pt x="652" y="615"/>
                  <a:pt x="652" y="590"/>
                </a:cubicBezTo>
                <a:cubicBezTo>
                  <a:pt x="652" y="540"/>
                  <a:pt x="607" y="499"/>
                  <a:pt x="552" y="499"/>
                </a:cubicBezTo>
                <a:cubicBezTo>
                  <a:pt x="496" y="499"/>
                  <a:pt x="451" y="540"/>
                  <a:pt x="451" y="590"/>
                </a:cubicBezTo>
                <a:cubicBezTo>
                  <a:pt x="451" y="615"/>
                  <a:pt x="472" y="659"/>
                  <a:pt x="474" y="663"/>
                </a:cubicBezTo>
                <a:cubicBezTo>
                  <a:pt x="477" y="669"/>
                  <a:pt x="479" y="677"/>
                  <a:pt x="476" y="684"/>
                </a:cubicBezTo>
                <a:cubicBezTo>
                  <a:pt x="473" y="689"/>
                  <a:pt x="466" y="693"/>
                  <a:pt x="457" y="694"/>
                </a:cubicBezTo>
                <a:cubicBezTo>
                  <a:pt x="457" y="694"/>
                  <a:pt x="457" y="694"/>
                  <a:pt x="457" y="694"/>
                </a:cubicBezTo>
                <a:cubicBezTo>
                  <a:pt x="456" y="694"/>
                  <a:pt x="453" y="694"/>
                  <a:pt x="450" y="694"/>
                </a:cubicBezTo>
                <a:cubicBezTo>
                  <a:pt x="243" y="694"/>
                  <a:pt x="243" y="694"/>
                  <a:pt x="243" y="694"/>
                </a:cubicBezTo>
                <a:cubicBezTo>
                  <a:pt x="230" y="694"/>
                  <a:pt x="230" y="694"/>
                  <a:pt x="230" y="694"/>
                </a:cubicBezTo>
                <a:cubicBezTo>
                  <a:pt x="196" y="694"/>
                  <a:pt x="196" y="694"/>
                  <a:pt x="196" y="694"/>
                </a:cubicBezTo>
                <a:cubicBezTo>
                  <a:pt x="196" y="459"/>
                  <a:pt x="196" y="459"/>
                  <a:pt x="196" y="459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5" y="453"/>
                  <a:pt x="195" y="453"/>
                  <a:pt x="195" y="453"/>
                </a:cubicBezTo>
                <a:cubicBezTo>
                  <a:pt x="196" y="453"/>
                  <a:pt x="196" y="453"/>
                  <a:pt x="196" y="453"/>
                </a:cubicBezTo>
                <a:cubicBezTo>
                  <a:pt x="193" y="424"/>
                  <a:pt x="176" y="405"/>
                  <a:pt x="152" y="405"/>
                </a:cubicBezTo>
                <a:cubicBezTo>
                  <a:pt x="144" y="405"/>
                  <a:pt x="136" y="407"/>
                  <a:pt x="127" y="411"/>
                </a:cubicBezTo>
                <a:cubicBezTo>
                  <a:pt x="111" y="419"/>
                  <a:pt x="80" y="432"/>
                  <a:pt x="65" y="432"/>
                </a:cubicBezTo>
                <a:cubicBezTo>
                  <a:pt x="29" y="432"/>
                  <a:pt x="0" y="398"/>
                  <a:pt x="0" y="357"/>
                </a:cubicBezTo>
                <a:cubicBezTo>
                  <a:pt x="0" y="315"/>
                  <a:pt x="29" y="281"/>
                  <a:pt x="65" y="281"/>
                </a:cubicBezTo>
                <a:cubicBezTo>
                  <a:pt x="80" y="281"/>
                  <a:pt x="111" y="294"/>
                  <a:pt x="127" y="302"/>
                </a:cubicBezTo>
                <a:cubicBezTo>
                  <a:pt x="136" y="306"/>
                  <a:pt x="144" y="308"/>
                  <a:pt x="151" y="308"/>
                </a:cubicBezTo>
                <a:cubicBezTo>
                  <a:pt x="175" y="308"/>
                  <a:pt x="192" y="290"/>
                  <a:pt x="195" y="262"/>
                </a:cubicBezTo>
                <a:cubicBezTo>
                  <a:pt x="184" y="262"/>
                  <a:pt x="184" y="262"/>
                  <a:pt x="184" y="262"/>
                </a:cubicBezTo>
                <a:cubicBezTo>
                  <a:pt x="186" y="262"/>
                  <a:pt x="186" y="262"/>
                  <a:pt x="186" y="262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195" y="261"/>
                  <a:pt x="195" y="261"/>
                  <a:pt x="195" y="261"/>
                </a:cubicBezTo>
                <a:cubicBezTo>
                  <a:pt x="196" y="261"/>
                  <a:pt x="196" y="261"/>
                  <a:pt x="196" y="261"/>
                </a:cubicBezTo>
                <a:cubicBezTo>
                  <a:pt x="196" y="260"/>
                  <a:pt x="196" y="260"/>
                  <a:pt x="196" y="260"/>
                </a:cubicBezTo>
                <a:cubicBezTo>
                  <a:pt x="196" y="259"/>
                  <a:pt x="196" y="257"/>
                  <a:pt x="196" y="255"/>
                </a:cubicBezTo>
                <a:cubicBezTo>
                  <a:pt x="196" y="0"/>
                  <a:pt x="196" y="0"/>
                  <a:pt x="196" y="0"/>
                </a:cubicBezTo>
                <a:cubicBezTo>
                  <a:pt x="211" y="0"/>
                  <a:pt x="234" y="1"/>
                  <a:pt x="237" y="1"/>
                </a:cubicBezTo>
                <a:cubicBezTo>
                  <a:pt x="330" y="1"/>
                  <a:pt x="330" y="1"/>
                  <a:pt x="330" y="1"/>
                </a:cubicBezTo>
                <a:cubicBezTo>
                  <a:pt x="341" y="1"/>
                  <a:pt x="341" y="1"/>
                  <a:pt x="341" y="1"/>
                </a:cubicBezTo>
                <a:cubicBezTo>
                  <a:pt x="449" y="1"/>
                  <a:pt x="449" y="1"/>
                  <a:pt x="449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8" y="1"/>
                  <a:pt x="648" y="1"/>
                  <a:pt x="648" y="1"/>
                </a:cubicBezTo>
                <a:cubicBezTo>
                  <a:pt x="649" y="1"/>
                  <a:pt x="649" y="1"/>
                  <a:pt x="649" y="1"/>
                </a:cubicBezTo>
                <a:cubicBezTo>
                  <a:pt x="859" y="1"/>
                  <a:pt x="859" y="1"/>
                  <a:pt x="859" y="1"/>
                </a:cubicBezTo>
                <a:cubicBezTo>
                  <a:pt x="890" y="1"/>
                  <a:pt x="890" y="1"/>
                  <a:pt x="890" y="1"/>
                </a:cubicBezTo>
                <a:cubicBezTo>
                  <a:pt x="890" y="257"/>
                  <a:pt x="890" y="257"/>
                  <a:pt x="890" y="257"/>
                </a:cubicBezTo>
                <a:cubicBezTo>
                  <a:pt x="890" y="258"/>
                  <a:pt x="890" y="260"/>
                  <a:pt x="890" y="261"/>
                </a:cubicBezTo>
                <a:cubicBezTo>
                  <a:pt x="892" y="294"/>
                  <a:pt x="890" y="458"/>
                  <a:pt x="890" y="459"/>
                </a:cubicBezTo>
                <a:cubicBezTo>
                  <a:pt x="890" y="694"/>
                  <a:pt x="890" y="694"/>
                  <a:pt x="890" y="694"/>
                </a:cubicBezTo>
                <a:cubicBezTo>
                  <a:pt x="655" y="694"/>
                  <a:pt x="655" y="694"/>
                  <a:pt x="655" y="694"/>
                </a:cubicBezTo>
                <a:cubicBezTo>
                  <a:pt x="650" y="694"/>
                  <a:pt x="650" y="694"/>
                  <a:pt x="650" y="694"/>
                </a:cubicBezTo>
                <a:cubicBezTo>
                  <a:pt x="649" y="694"/>
                  <a:pt x="648" y="695"/>
                  <a:pt x="648" y="69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Freeform 11"/>
          <p:cNvSpPr>
            <a:spLocks/>
          </p:cNvSpPr>
          <p:nvPr/>
        </p:nvSpPr>
        <p:spPr bwMode="auto">
          <a:xfrm>
            <a:off x="5303480" y="2124596"/>
            <a:ext cx="2384344" cy="2276827"/>
          </a:xfrm>
          <a:custGeom>
            <a:avLst/>
            <a:gdLst>
              <a:gd name="T0" fmla="*/ 252 w 728"/>
              <a:gd name="T1" fmla="*/ 694 h 695"/>
              <a:gd name="T2" fmla="*/ 247 w 728"/>
              <a:gd name="T3" fmla="*/ 694 h 695"/>
              <a:gd name="T4" fmla="*/ 0 w 728"/>
              <a:gd name="T5" fmla="*/ 694 h 695"/>
              <a:gd name="T6" fmla="*/ 0 w 728"/>
              <a:gd name="T7" fmla="*/ 459 h 695"/>
              <a:gd name="T8" fmla="*/ 0 w 728"/>
              <a:gd name="T9" fmla="*/ 455 h 695"/>
              <a:gd name="T10" fmla="*/ 0 w 728"/>
              <a:gd name="T11" fmla="*/ 455 h 695"/>
              <a:gd name="T12" fmla="*/ 20 w 728"/>
              <a:gd name="T13" fmla="*/ 431 h 695"/>
              <a:gd name="T14" fmla="*/ 33 w 728"/>
              <a:gd name="T15" fmla="*/ 434 h 695"/>
              <a:gd name="T16" fmla="*/ 110 w 728"/>
              <a:gd name="T17" fmla="*/ 457 h 695"/>
              <a:gd name="T18" fmla="*/ 206 w 728"/>
              <a:gd name="T19" fmla="*/ 357 h 695"/>
              <a:gd name="T20" fmla="*/ 110 w 728"/>
              <a:gd name="T21" fmla="*/ 256 h 695"/>
              <a:gd name="T22" fmla="*/ 33 w 728"/>
              <a:gd name="T23" fmla="*/ 279 h 695"/>
              <a:gd name="T24" fmla="*/ 20 w 728"/>
              <a:gd name="T25" fmla="*/ 283 h 695"/>
              <a:gd name="T26" fmla="*/ 1 w 728"/>
              <a:gd name="T27" fmla="*/ 260 h 695"/>
              <a:gd name="T28" fmla="*/ 0 w 728"/>
              <a:gd name="T29" fmla="*/ 259 h 695"/>
              <a:gd name="T30" fmla="*/ 0 w 728"/>
              <a:gd name="T31" fmla="*/ 259 h 695"/>
              <a:gd name="T32" fmla="*/ 0 w 728"/>
              <a:gd name="T33" fmla="*/ 255 h 695"/>
              <a:gd name="T34" fmla="*/ 0 w 728"/>
              <a:gd name="T35" fmla="*/ 1 h 695"/>
              <a:gd name="T36" fmla="*/ 33 w 728"/>
              <a:gd name="T37" fmla="*/ 1 h 695"/>
              <a:gd name="T38" fmla="*/ 253 w 728"/>
              <a:gd name="T39" fmla="*/ 1 h 695"/>
              <a:gd name="T40" fmla="*/ 254 w 728"/>
              <a:gd name="T41" fmla="*/ 1 h 695"/>
              <a:gd name="T42" fmla="*/ 254 w 728"/>
              <a:gd name="T43" fmla="*/ 1 h 695"/>
              <a:gd name="T44" fmla="*/ 463 w 728"/>
              <a:gd name="T45" fmla="*/ 1 h 695"/>
              <a:gd name="T46" fmla="*/ 589 w 728"/>
              <a:gd name="T47" fmla="*/ 1 h 695"/>
              <a:gd name="T48" fmla="*/ 589 w 728"/>
              <a:gd name="T49" fmla="*/ 0 h 695"/>
              <a:gd name="T50" fmla="*/ 685 w 728"/>
              <a:gd name="T51" fmla="*/ 0 h 695"/>
              <a:gd name="T52" fmla="*/ 728 w 728"/>
              <a:gd name="T53" fmla="*/ 0 h 695"/>
              <a:gd name="T54" fmla="*/ 728 w 728"/>
              <a:gd name="T55" fmla="*/ 255 h 695"/>
              <a:gd name="T56" fmla="*/ 728 w 728"/>
              <a:gd name="T57" fmla="*/ 260 h 695"/>
              <a:gd name="T58" fmla="*/ 709 w 728"/>
              <a:gd name="T59" fmla="*/ 282 h 695"/>
              <a:gd name="T60" fmla="*/ 695 w 728"/>
              <a:gd name="T61" fmla="*/ 279 h 695"/>
              <a:gd name="T62" fmla="*/ 619 w 728"/>
              <a:gd name="T63" fmla="*/ 256 h 695"/>
              <a:gd name="T64" fmla="*/ 523 w 728"/>
              <a:gd name="T65" fmla="*/ 356 h 695"/>
              <a:gd name="T66" fmla="*/ 619 w 728"/>
              <a:gd name="T67" fmla="*/ 457 h 695"/>
              <a:gd name="T68" fmla="*/ 695 w 728"/>
              <a:gd name="T69" fmla="*/ 434 h 695"/>
              <a:gd name="T70" fmla="*/ 709 w 728"/>
              <a:gd name="T71" fmla="*/ 431 h 695"/>
              <a:gd name="T72" fmla="*/ 728 w 728"/>
              <a:gd name="T73" fmla="*/ 454 h 695"/>
              <a:gd name="T74" fmla="*/ 728 w 728"/>
              <a:gd name="T75" fmla="*/ 459 h 695"/>
              <a:gd name="T76" fmla="*/ 728 w 728"/>
              <a:gd name="T77" fmla="*/ 694 h 695"/>
              <a:gd name="T78" fmla="*/ 679 w 728"/>
              <a:gd name="T79" fmla="*/ 694 h 695"/>
              <a:gd name="T80" fmla="*/ 679 w 728"/>
              <a:gd name="T81" fmla="*/ 694 h 695"/>
              <a:gd name="T82" fmla="*/ 461 w 728"/>
              <a:gd name="T83" fmla="*/ 694 h 695"/>
              <a:gd name="T84" fmla="*/ 454 w 728"/>
              <a:gd name="T85" fmla="*/ 694 h 695"/>
              <a:gd name="T86" fmla="*/ 454 w 728"/>
              <a:gd name="T87" fmla="*/ 694 h 695"/>
              <a:gd name="T88" fmla="*/ 434 w 728"/>
              <a:gd name="T89" fmla="*/ 684 h 695"/>
              <a:gd name="T90" fmla="*/ 436 w 728"/>
              <a:gd name="T91" fmla="*/ 663 h 695"/>
              <a:gd name="T92" fmla="*/ 461 w 728"/>
              <a:gd name="T93" fmla="*/ 590 h 695"/>
              <a:gd name="T94" fmla="*/ 355 w 728"/>
              <a:gd name="T95" fmla="*/ 499 h 695"/>
              <a:gd name="T96" fmla="*/ 249 w 728"/>
              <a:gd name="T97" fmla="*/ 590 h 695"/>
              <a:gd name="T98" fmla="*/ 274 w 728"/>
              <a:gd name="T99" fmla="*/ 663 h 695"/>
              <a:gd name="T100" fmla="*/ 275 w 728"/>
              <a:gd name="T101" fmla="*/ 684 h 695"/>
              <a:gd name="T102" fmla="*/ 254 w 728"/>
              <a:gd name="T103" fmla="*/ 695 h 695"/>
              <a:gd name="T104" fmla="*/ 252 w 728"/>
              <a:gd name="T105" fmla="*/ 694 h 6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28" h="695">
                <a:moveTo>
                  <a:pt x="252" y="694"/>
                </a:moveTo>
                <a:cubicBezTo>
                  <a:pt x="247" y="694"/>
                  <a:pt x="247" y="694"/>
                  <a:pt x="247" y="694"/>
                </a:cubicBezTo>
                <a:cubicBezTo>
                  <a:pt x="0" y="694"/>
                  <a:pt x="0" y="694"/>
                  <a:pt x="0" y="694"/>
                </a:cubicBezTo>
                <a:cubicBezTo>
                  <a:pt x="0" y="459"/>
                  <a:pt x="0" y="459"/>
                  <a:pt x="0" y="459"/>
                </a:cubicBezTo>
                <a:cubicBezTo>
                  <a:pt x="0" y="455"/>
                  <a:pt x="0" y="455"/>
                  <a:pt x="0" y="455"/>
                </a:cubicBezTo>
                <a:cubicBezTo>
                  <a:pt x="0" y="455"/>
                  <a:pt x="0" y="455"/>
                  <a:pt x="0" y="455"/>
                </a:cubicBezTo>
                <a:cubicBezTo>
                  <a:pt x="1" y="449"/>
                  <a:pt x="4" y="431"/>
                  <a:pt x="20" y="431"/>
                </a:cubicBezTo>
                <a:cubicBezTo>
                  <a:pt x="24" y="431"/>
                  <a:pt x="28" y="432"/>
                  <a:pt x="33" y="434"/>
                </a:cubicBezTo>
                <a:cubicBezTo>
                  <a:pt x="38" y="436"/>
                  <a:pt x="84" y="457"/>
                  <a:pt x="110" y="457"/>
                </a:cubicBezTo>
                <a:cubicBezTo>
                  <a:pt x="163" y="457"/>
                  <a:pt x="206" y="412"/>
                  <a:pt x="206" y="357"/>
                </a:cubicBezTo>
                <a:cubicBezTo>
                  <a:pt x="206" y="301"/>
                  <a:pt x="163" y="256"/>
                  <a:pt x="110" y="256"/>
                </a:cubicBezTo>
                <a:cubicBezTo>
                  <a:pt x="84" y="256"/>
                  <a:pt x="38" y="277"/>
                  <a:pt x="33" y="279"/>
                </a:cubicBezTo>
                <a:cubicBezTo>
                  <a:pt x="28" y="281"/>
                  <a:pt x="24" y="283"/>
                  <a:pt x="20" y="283"/>
                </a:cubicBezTo>
                <a:cubicBezTo>
                  <a:pt x="5" y="283"/>
                  <a:pt x="1" y="267"/>
                  <a:pt x="1" y="260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9"/>
                  <a:pt x="0" y="259"/>
                  <a:pt x="0" y="259"/>
                </a:cubicBezTo>
                <a:cubicBezTo>
                  <a:pt x="0" y="258"/>
                  <a:pt x="0" y="255"/>
                  <a:pt x="0" y="255"/>
                </a:cubicBezTo>
                <a:cubicBezTo>
                  <a:pt x="0" y="1"/>
                  <a:pt x="0" y="1"/>
                  <a:pt x="0" y="1"/>
                </a:cubicBezTo>
                <a:cubicBezTo>
                  <a:pt x="33" y="1"/>
                  <a:pt x="33" y="1"/>
                  <a:pt x="33" y="1"/>
                </a:cubicBezTo>
                <a:cubicBezTo>
                  <a:pt x="253" y="1"/>
                  <a:pt x="253" y="1"/>
                  <a:pt x="253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254" y="1"/>
                  <a:pt x="254" y="1"/>
                  <a:pt x="254" y="1"/>
                </a:cubicBezTo>
                <a:cubicBezTo>
                  <a:pt x="463" y="1"/>
                  <a:pt x="463" y="1"/>
                  <a:pt x="463" y="1"/>
                </a:cubicBezTo>
                <a:cubicBezTo>
                  <a:pt x="589" y="1"/>
                  <a:pt x="589" y="1"/>
                  <a:pt x="589" y="1"/>
                </a:cubicBezTo>
                <a:cubicBezTo>
                  <a:pt x="589" y="0"/>
                  <a:pt x="589" y="0"/>
                  <a:pt x="589" y="0"/>
                </a:cubicBezTo>
                <a:cubicBezTo>
                  <a:pt x="685" y="0"/>
                  <a:pt x="685" y="0"/>
                  <a:pt x="685" y="0"/>
                </a:cubicBezTo>
                <a:cubicBezTo>
                  <a:pt x="688" y="0"/>
                  <a:pt x="712" y="0"/>
                  <a:pt x="728" y="0"/>
                </a:cubicBezTo>
                <a:cubicBezTo>
                  <a:pt x="728" y="255"/>
                  <a:pt x="728" y="255"/>
                  <a:pt x="728" y="255"/>
                </a:cubicBezTo>
                <a:cubicBezTo>
                  <a:pt x="728" y="257"/>
                  <a:pt x="728" y="259"/>
                  <a:pt x="728" y="260"/>
                </a:cubicBezTo>
                <a:cubicBezTo>
                  <a:pt x="727" y="266"/>
                  <a:pt x="724" y="282"/>
                  <a:pt x="709" y="282"/>
                </a:cubicBezTo>
                <a:cubicBezTo>
                  <a:pt x="705" y="282"/>
                  <a:pt x="700" y="281"/>
                  <a:pt x="695" y="279"/>
                </a:cubicBezTo>
                <a:cubicBezTo>
                  <a:pt x="690" y="277"/>
                  <a:pt x="645" y="256"/>
                  <a:pt x="619" y="256"/>
                </a:cubicBezTo>
                <a:cubicBezTo>
                  <a:pt x="566" y="256"/>
                  <a:pt x="523" y="301"/>
                  <a:pt x="523" y="356"/>
                </a:cubicBezTo>
                <a:cubicBezTo>
                  <a:pt x="523" y="412"/>
                  <a:pt x="566" y="457"/>
                  <a:pt x="619" y="457"/>
                </a:cubicBezTo>
                <a:cubicBezTo>
                  <a:pt x="645" y="457"/>
                  <a:pt x="690" y="436"/>
                  <a:pt x="695" y="434"/>
                </a:cubicBezTo>
                <a:cubicBezTo>
                  <a:pt x="700" y="432"/>
                  <a:pt x="705" y="431"/>
                  <a:pt x="709" y="431"/>
                </a:cubicBezTo>
                <a:cubicBezTo>
                  <a:pt x="724" y="431"/>
                  <a:pt x="728" y="447"/>
                  <a:pt x="728" y="454"/>
                </a:cubicBezTo>
                <a:cubicBezTo>
                  <a:pt x="728" y="459"/>
                  <a:pt x="728" y="459"/>
                  <a:pt x="728" y="459"/>
                </a:cubicBezTo>
                <a:cubicBezTo>
                  <a:pt x="728" y="694"/>
                  <a:pt x="728" y="694"/>
                  <a:pt x="728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679" y="694"/>
                  <a:pt x="679" y="694"/>
                  <a:pt x="679" y="694"/>
                </a:cubicBezTo>
                <a:cubicBezTo>
                  <a:pt x="461" y="694"/>
                  <a:pt x="461" y="694"/>
                  <a:pt x="461" y="694"/>
                </a:cubicBezTo>
                <a:cubicBezTo>
                  <a:pt x="458" y="694"/>
                  <a:pt x="455" y="694"/>
                  <a:pt x="454" y="694"/>
                </a:cubicBezTo>
                <a:cubicBezTo>
                  <a:pt x="454" y="694"/>
                  <a:pt x="454" y="694"/>
                  <a:pt x="454" y="694"/>
                </a:cubicBezTo>
                <a:cubicBezTo>
                  <a:pt x="445" y="693"/>
                  <a:pt x="438" y="689"/>
                  <a:pt x="434" y="684"/>
                </a:cubicBezTo>
                <a:cubicBezTo>
                  <a:pt x="431" y="677"/>
                  <a:pt x="433" y="669"/>
                  <a:pt x="436" y="663"/>
                </a:cubicBezTo>
                <a:cubicBezTo>
                  <a:pt x="439" y="659"/>
                  <a:pt x="461" y="615"/>
                  <a:pt x="461" y="590"/>
                </a:cubicBezTo>
                <a:cubicBezTo>
                  <a:pt x="461" y="540"/>
                  <a:pt x="413" y="499"/>
                  <a:pt x="355" y="499"/>
                </a:cubicBezTo>
                <a:cubicBezTo>
                  <a:pt x="296" y="499"/>
                  <a:pt x="249" y="540"/>
                  <a:pt x="249" y="590"/>
                </a:cubicBezTo>
                <a:cubicBezTo>
                  <a:pt x="249" y="615"/>
                  <a:pt x="271" y="659"/>
                  <a:pt x="274" y="663"/>
                </a:cubicBezTo>
                <a:cubicBezTo>
                  <a:pt x="278" y="671"/>
                  <a:pt x="278" y="679"/>
                  <a:pt x="275" y="684"/>
                </a:cubicBezTo>
                <a:cubicBezTo>
                  <a:pt x="272" y="690"/>
                  <a:pt x="264" y="693"/>
                  <a:pt x="254" y="695"/>
                </a:cubicBezTo>
                <a:cubicBezTo>
                  <a:pt x="253" y="694"/>
                  <a:pt x="252" y="694"/>
                  <a:pt x="252" y="694"/>
                </a:cubicBezTo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36159" tIns="18080" rIns="36159" bIns="1808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554" b="1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3066168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01 </a:t>
            </a:r>
          </a:p>
        </p:txBody>
      </p:sp>
      <p:sp>
        <p:nvSpPr>
          <p:cNvPr id="28" name="Rectangle 27"/>
          <p:cNvSpPr/>
          <p:nvPr/>
        </p:nvSpPr>
        <p:spPr>
          <a:xfrm>
            <a:off x="6110096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02 </a:t>
            </a:r>
          </a:p>
        </p:txBody>
      </p:sp>
      <p:sp>
        <p:nvSpPr>
          <p:cNvPr id="29" name="Rectangle 28"/>
          <p:cNvSpPr/>
          <p:nvPr/>
        </p:nvSpPr>
        <p:spPr>
          <a:xfrm>
            <a:off x="9093145" y="2824237"/>
            <a:ext cx="82586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03 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5153039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153039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8151304" y="4696910"/>
            <a:ext cx="1415141" cy="23621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Black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Black"/>
              <a:sym typeface="Arial" panose="020B0604020202020204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151304" y="5007478"/>
            <a:ext cx="2698461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lvl="0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Lato Regular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Lato Regular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6930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9" grpId="0"/>
      <p:bldP spid="101" grpId="0"/>
      <p:bldP spid="23" grpId="0" animBg="1"/>
      <p:bldP spid="24" grpId="0" animBg="1"/>
      <p:bldP spid="25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4"/>
          <p:cNvCxnSpPr/>
          <p:nvPr/>
        </p:nvCxnSpPr>
        <p:spPr>
          <a:xfrm>
            <a:off x="5668162" y="0"/>
            <a:ext cx="0" cy="7232650"/>
          </a:xfrm>
          <a:prstGeom prst="line">
            <a:avLst/>
          </a:prstGeom>
          <a:noFill/>
          <a:ln w="9525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6" name="组合 29"/>
          <p:cNvGrpSpPr>
            <a:grpSpLocks/>
          </p:cNvGrpSpPr>
          <p:nvPr/>
        </p:nvGrpSpPr>
        <p:grpSpPr bwMode="auto">
          <a:xfrm>
            <a:off x="5295367" y="2104157"/>
            <a:ext cx="774609" cy="776840"/>
            <a:chOff x="2307521" y="2283162"/>
            <a:chExt cx="551398" cy="551398"/>
          </a:xfrm>
        </p:grpSpPr>
        <p:sp>
          <p:nvSpPr>
            <p:cNvPr id="31" name="矩形 30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1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1" name="五角星 40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46"/>
          <p:cNvGrpSpPr>
            <a:grpSpLocks/>
          </p:cNvGrpSpPr>
          <p:nvPr/>
        </p:nvGrpSpPr>
        <p:grpSpPr bwMode="auto">
          <a:xfrm>
            <a:off x="5295367" y="5122226"/>
            <a:ext cx="774609" cy="776840"/>
            <a:chOff x="2307521" y="2283162"/>
            <a:chExt cx="551398" cy="551398"/>
          </a:xfrm>
        </p:grpSpPr>
        <p:sp>
          <p:nvSpPr>
            <p:cNvPr id="48" name="矩形 47"/>
            <p:cNvSpPr/>
            <p:nvPr/>
          </p:nvSpPr>
          <p:spPr>
            <a:xfrm>
              <a:off x="2307521" y="2283162"/>
              <a:ext cx="551398" cy="551398"/>
            </a:xfrm>
            <a:prstGeom prst="rect">
              <a:avLst/>
            </a:prstGeom>
            <a:solidFill>
              <a:schemeClr val="accent2"/>
            </a:solidFill>
            <a:ln w="381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9" name="五角星 48"/>
            <p:cNvSpPr/>
            <p:nvPr/>
          </p:nvSpPr>
          <p:spPr>
            <a:xfrm>
              <a:off x="2456891" y="2427350"/>
              <a:ext cx="252658" cy="255100"/>
            </a:xfrm>
            <a:prstGeom prst="star5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lnSpc>
                  <a:spcPct val="150000"/>
                </a:lnSpc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6395891" y="1764848"/>
            <a:ext cx="6462859" cy="4620860"/>
            <a:chOff x="6395891" y="1299199"/>
            <a:chExt cx="6462859" cy="4620860"/>
          </a:xfrm>
        </p:grpSpPr>
        <p:pic>
          <p:nvPicPr>
            <p:cNvPr id="27665" name="图片 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395891" y="1299199"/>
              <a:ext cx="6462141" cy="46208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" name="矩形 8"/>
            <p:cNvSpPr/>
            <p:nvPr/>
          </p:nvSpPr>
          <p:spPr>
            <a:xfrm>
              <a:off x="7293471" y="1528093"/>
              <a:ext cx="5565279" cy="3691023"/>
            </a:xfrm>
            <a:prstGeom prst="rect">
              <a:avLst/>
            </a:prstGeom>
            <a:blipFill dpi="0" rotWithShape="1">
              <a:blip r:embed="rId4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50000"/>
                </a:lnSpc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组合 7"/>
          <p:cNvGrpSpPr>
            <a:grpSpLocks/>
          </p:cNvGrpSpPr>
          <p:nvPr/>
        </p:nvGrpSpPr>
        <p:grpSpPr bwMode="auto">
          <a:xfrm>
            <a:off x="706199" y="2104157"/>
            <a:ext cx="4140378" cy="2388435"/>
            <a:chOff x="4267635" y="880115"/>
            <a:chExt cx="2555901" cy="1698778"/>
          </a:xfrm>
        </p:grpSpPr>
        <p:sp>
          <p:nvSpPr>
            <p:cNvPr id="21" name="文本框 66"/>
            <p:cNvSpPr txBox="1">
              <a:spLocks noChangeArrowheads="1"/>
            </p:cNvSpPr>
            <p:nvPr/>
          </p:nvSpPr>
          <p:spPr bwMode="auto">
            <a:xfrm>
              <a:off x="4267636" y="1101274"/>
              <a:ext cx="2555900" cy="14776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</a:t>
              </a: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。添加相关标题，添加相关标题，添加相关标题，添加相关标题。添加相关标题，添加相关标题，添加相关标题，添加相关标题。添加相关标题，添加相关标题，添加相关标题，添加相关标题</a:t>
              </a: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</a:t>
              </a: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添加相关标题，添加相关标题，添加相关标题，添加相关标题。添加相关标题，添加相关标题，添加相关标题，添加相关标题。添加相关标题，添加相关标题，添加相关标题，添加相关标题</a:t>
              </a:r>
              <a:r>
                <a:rPr lang="zh-CN" altLang="en-US" sz="9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文本框 66"/>
            <p:cNvSpPr txBox="1">
              <a:spLocks noChangeArrowheads="1"/>
            </p:cNvSpPr>
            <p:nvPr/>
          </p:nvSpPr>
          <p:spPr bwMode="auto">
            <a:xfrm>
              <a:off x="4267635" y="880115"/>
              <a:ext cx="775808" cy="15323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0336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UUID" val="{C1A8F295-47DC-48FB-81BD-666766343352}"/>
  <p:tag name="ISPRING_RESOURCE_FOLDER" val="E:\素材\正版图-卖\PPT\0变色龙\0包图网\bt369\ppt\bt369\"/>
  <p:tag name="ISPRING_PRESENTATION_PATH" val="E:\素材\正版图-卖\PPT\0变色龙\0包图网\bt369\ppt\bt369.pptx"/>
  <p:tag name="ISPRING_PROJECT_FOLDER_UPDATED" val="1"/>
  <p:tag name="ISPRING_SCREEN_RECS_UPDATED" val="E:\素材\正版图-卖\PPT\0变色龙\0包图网\bt369\ppt\bt369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PRESENTATION_TITLE" val="bt867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NUMBER"/>
  <p:tag name="ID" val="553512"/>
  <p:tag name="MH_ORDER" val="4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ENTRY"/>
  <p:tag name="ID" val="553512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518">
      <a:dk1>
        <a:sysClr val="windowText" lastClr="000000"/>
      </a:dk1>
      <a:lt1>
        <a:sysClr val="window" lastClr="FFFFFF"/>
      </a:lt1>
      <a:dk2>
        <a:srgbClr val="96D624"/>
      </a:dk2>
      <a:lt2>
        <a:srgbClr val="E7E6E6"/>
      </a:lt2>
      <a:accent1>
        <a:srgbClr val="2B8303"/>
      </a:accent1>
      <a:accent2>
        <a:srgbClr val="96D624"/>
      </a:accent2>
      <a:accent3>
        <a:srgbClr val="2B8303"/>
      </a:accent3>
      <a:accent4>
        <a:srgbClr val="96D624"/>
      </a:accent4>
      <a:accent5>
        <a:srgbClr val="2B8303"/>
      </a:accent5>
      <a:accent6>
        <a:srgbClr val="96D624"/>
      </a:accent6>
      <a:hlink>
        <a:srgbClr val="2B8303"/>
      </a:hlink>
      <a:folHlink>
        <a:srgbClr val="96D624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3150</Words>
  <Application>Microsoft Office PowerPoint</Application>
  <PresentationFormat>自定义</PresentationFormat>
  <Paragraphs>220</Paragraphs>
  <Slides>20</Slides>
  <Notes>19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20</vt:i4>
      </vt:variant>
    </vt:vector>
  </HeadingPairs>
  <TitlesOfParts>
    <vt:vector size="22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成长教育</dc:title>
  <dc:creator/>
  <cp:keywords>www.1ppt.com</cp:keywords>
  <cp:lastModifiedBy/>
  <cp:revision>1</cp:revision>
  <dcterms:created xsi:type="dcterms:W3CDTF">2017-01-15T16:11:17Z</dcterms:created>
  <dcterms:modified xsi:type="dcterms:W3CDTF">2019-03-16T10:34:53Z</dcterms:modified>
</cp:coreProperties>
</file>