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4.xml" ContentType="application/vnd.openxmlformats-officedocument.drawingml.chart+xml"/>
  <Override PartName="/ppt/notesSlides/notesSlide10.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5.xml" ContentType="application/vnd.openxmlformats-officedocument.drawingml.chart+xml"/>
  <Override PartName="/ppt/notesSlides/notesSlide15.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57" r:id="rId4"/>
    <p:sldId id="258" r:id="rId5"/>
    <p:sldId id="278" r:id="rId6"/>
    <p:sldId id="279" r:id="rId7"/>
    <p:sldId id="280" r:id="rId8"/>
    <p:sldId id="281" r:id="rId9"/>
    <p:sldId id="283" r:id="rId10"/>
    <p:sldId id="259" r:id="rId11"/>
    <p:sldId id="262" r:id="rId12"/>
    <p:sldId id="276" r:id="rId13"/>
    <p:sldId id="277" r:id="rId14"/>
    <p:sldId id="285" r:id="rId15"/>
    <p:sldId id="286" r:id="rId16"/>
    <p:sldId id="260" r:id="rId17"/>
    <p:sldId id="265" r:id="rId18"/>
    <p:sldId id="266" r:id="rId19"/>
    <p:sldId id="269" r:id="rId20"/>
    <p:sldId id="270" r:id="rId21"/>
    <p:sldId id="271" r:id="rId22"/>
    <p:sldId id="261" r:id="rId23"/>
    <p:sldId id="272" r:id="rId24"/>
    <p:sldId id="273" r:id="rId25"/>
    <p:sldId id="274" r:id="rId26"/>
    <p:sldId id="287" r:id="rId27"/>
    <p:sldId id="289" r:id="rId28"/>
    <p:sldId id="290" r:id="rId29"/>
    <p:sldId id="291"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E7D8"/>
    <a:srgbClr val="F8CBAD"/>
    <a:srgbClr val="371F1D"/>
    <a:srgbClr val="CB4700"/>
    <a:srgbClr val="5D1600"/>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24" autoAdjust="0"/>
    <p:restoredTop sz="94660"/>
  </p:normalViewPr>
  <p:slideViewPr>
    <p:cSldViewPr snapToGrid="0">
      <p:cViewPr>
        <p:scale>
          <a:sx n="66" d="100"/>
          <a:sy n="66" d="100"/>
        </p:scale>
        <p:origin x="-366"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chemeClr val="accent2"/>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8616-4CC2-9430-E07F251030B6}"/>
              </c:ext>
            </c:extLst>
          </c:dPt>
          <c:dPt>
            <c:idx val="1"/>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3-8616-4CC2-9430-E07F251030B6}"/>
              </c:ext>
            </c:extLst>
          </c:dPt>
          <c:dPt>
            <c:idx val="2"/>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5-8616-4CC2-9430-E07F251030B6}"/>
              </c:ext>
            </c:extLst>
          </c:dPt>
          <c:cat>
            <c:strRef>
              <c:f>Sheet1!$V$70:$V$72</c:f>
              <c:strCache>
                <c:ptCount val="3"/>
                <c:pt idx="0">
                  <c:v>A</c:v>
                </c:pt>
                <c:pt idx="2">
                  <c:v>B</c:v>
                </c:pt>
              </c:strCache>
            </c:strRef>
          </c:cat>
          <c:val>
            <c:numRef>
              <c:f>Sheet1!$W$70:$W$72</c:f>
              <c:numCache>
                <c:formatCode>General</c:formatCode>
                <c:ptCount val="3"/>
                <c:pt idx="0">
                  <c:v>9</c:v>
                </c:pt>
                <c:pt idx="2">
                  <c:v>1</c:v>
                </c:pt>
              </c:numCache>
            </c:numRef>
          </c:val>
          <c:extLst xmlns:c16r2="http://schemas.microsoft.com/office/drawing/2015/06/chart">
            <c:ext xmlns:c16="http://schemas.microsoft.com/office/drawing/2014/chart" uri="{C3380CC4-5D6E-409C-BE32-E72D297353CC}">
              <c16:uniqueId val="{00000006-8616-4CC2-9430-E07F251030B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chemeClr val="accent2"/>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FB80-4003-A8E2-498E718ACACC}"/>
              </c:ext>
            </c:extLst>
          </c:dPt>
          <c:dPt>
            <c:idx val="1"/>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3-FB80-4003-A8E2-498E718ACACC}"/>
              </c:ext>
            </c:extLst>
          </c:dPt>
          <c:dPt>
            <c:idx val="2"/>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5-FB80-4003-A8E2-498E718ACACC}"/>
              </c:ext>
            </c:extLst>
          </c:dPt>
          <c:cat>
            <c:strRef>
              <c:f>Sheet1!$M$70:$M$72</c:f>
              <c:strCache>
                <c:ptCount val="3"/>
                <c:pt idx="0">
                  <c:v>A</c:v>
                </c:pt>
                <c:pt idx="2">
                  <c:v>B</c:v>
                </c:pt>
              </c:strCache>
            </c:strRef>
          </c:cat>
          <c:val>
            <c:numRef>
              <c:f>Sheet1!$N$70:$N$72</c:f>
              <c:numCache>
                <c:formatCode>General</c:formatCode>
                <c:ptCount val="3"/>
                <c:pt idx="0">
                  <c:v>5</c:v>
                </c:pt>
                <c:pt idx="2">
                  <c:v>5</c:v>
                </c:pt>
              </c:numCache>
            </c:numRef>
          </c:val>
          <c:extLst xmlns:c16r2="http://schemas.microsoft.com/office/drawing/2015/06/chart">
            <c:ext xmlns:c16="http://schemas.microsoft.com/office/drawing/2014/chart" uri="{C3380CC4-5D6E-409C-BE32-E72D297353CC}">
              <c16:uniqueId val="{00000006-FB80-4003-A8E2-498E718ACAC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chemeClr val="accent1"/>
            </a:solidFill>
            <a:ln>
              <a:noFill/>
            </a:ln>
          </c:spPr>
          <c:dPt>
            <c:idx val="0"/>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1-0EAF-43F4-86C3-1DFF427E60C9}"/>
              </c:ext>
            </c:extLst>
          </c:dPt>
          <c:dPt>
            <c:idx val="1"/>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3-0EAF-43F4-86C3-1DFF427E60C9}"/>
              </c:ext>
            </c:extLst>
          </c:dPt>
          <c:dPt>
            <c:idx val="2"/>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5-0EAF-43F4-86C3-1DFF427E60C9}"/>
              </c:ext>
            </c:extLst>
          </c:dPt>
          <c:cat>
            <c:strRef>
              <c:f>Sheet1!$AF$70:$AF$72</c:f>
              <c:strCache>
                <c:ptCount val="3"/>
                <c:pt idx="0">
                  <c:v>A</c:v>
                </c:pt>
                <c:pt idx="2">
                  <c:v>B</c:v>
                </c:pt>
              </c:strCache>
            </c:strRef>
          </c:cat>
          <c:val>
            <c:numRef>
              <c:f>Sheet1!$AG$70:$AG$72</c:f>
              <c:numCache>
                <c:formatCode>General</c:formatCode>
                <c:ptCount val="3"/>
                <c:pt idx="0">
                  <c:v>23</c:v>
                </c:pt>
                <c:pt idx="2">
                  <c:v>77</c:v>
                </c:pt>
              </c:numCache>
            </c:numRef>
          </c:val>
          <c:extLst xmlns:c16r2="http://schemas.microsoft.com/office/drawing/2015/06/chart">
            <c:ext xmlns:c16="http://schemas.microsoft.com/office/drawing/2014/chart" uri="{C3380CC4-5D6E-409C-BE32-E72D297353CC}">
              <c16:uniqueId val="{00000006-0EAF-43F4-86C3-1DFF427E60C9}"/>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Rendering Engine</c:v>
                </c:pt>
              </c:strCache>
            </c:strRef>
          </c:tx>
          <c:spPr>
            <a:solidFill>
              <a:schemeClr val="accent1"/>
            </a:solidFill>
          </c:spPr>
          <c:invertIfNegative val="0"/>
          <c:dPt>
            <c:idx val="0"/>
            <c:invertIfNegative val="0"/>
            <c:bubble3D val="0"/>
            <c:extLst xmlns:c16r2="http://schemas.microsoft.com/office/drawing/2015/06/chart">
              <c:ext xmlns:c16="http://schemas.microsoft.com/office/drawing/2014/chart" uri="{C3380CC4-5D6E-409C-BE32-E72D297353CC}">
                <c16:uniqueId val="{00000000-6D2F-4F62-99FE-EC634DF936F3}"/>
              </c:ext>
            </c:extLst>
          </c:dPt>
          <c:dPt>
            <c:idx val="1"/>
            <c:invertIfNegative val="0"/>
            <c:bubble3D val="0"/>
            <c:spPr>
              <a:solidFill>
                <a:schemeClr val="accent2"/>
              </a:solidFill>
            </c:spPr>
            <c:extLst xmlns:c16r2="http://schemas.microsoft.com/office/drawing/2015/06/chart">
              <c:ext xmlns:c16="http://schemas.microsoft.com/office/drawing/2014/chart" uri="{C3380CC4-5D6E-409C-BE32-E72D297353CC}">
                <c16:uniqueId val="{00000002-6D2F-4F62-99FE-EC634DF936F3}"/>
              </c:ext>
            </c:extLst>
          </c:dPt>
          <c:dPt>
            <c:idx val="2"/>
            <c:invertIfNegative val="0"/>
            <c:bubble3D val="0"/>
            <c:extLst xmlns:c16r2="http://schemas.microsoft.com/office/drawing/2015/06/chart">
              <c:ext xmlns:c16="http://schemas.microsoft.com/office/drawing/2014/chart" uri="{C3380CC4-5D6E-409C-BE32-E72D297353CC}">
                <c16:uniqueId val="{00000003-6D2F-4F62-99FE-EC634DF936F3}"/>
              </c:ext>
            </c:extLst>
          </c:dPt>
          <c:dPt>
            <c:idx val="3"/>
            <c:invertIfNegative val="0"/>
            <c:bubble3D val="0"/>
            <c:extLst xmlns:c16r2="http://schemas.microsoft.com/office/drawing/2015/06/chart">
              <c:ext xmlns:c16="http://schemas.microsoft.com/office/drawing/2014/chart" uri="{C3380CC4-5D6E-409C-BE32-E72D297353CC}">
                <c16:uniqueId val="{00000004-6D2F-4F62-99FE-EC634DF936F3}"/>
              </c:ext>
            </c:extLst>
          </c:dPt>
          <c:dLbls>
            <c:spPr>
              <a:noFill/>
              <a:ln>
                <a:noFill/>
              </a:ln>
              <a:effectLst/>
            </c:spPr>
            <c:txPr>
              <a:bodyPr/>
              <a:lstStyle/>
              <a:p>
                <a:pPr>
                  <a:defRPr sz="1600" b="1">
                    <a:solidFill>
                      <a:schemeClr val="accent1"/>
                    </a:solidFill>
                    <a:latin typeface="微软雅黑" pitchFamily="34" charset="-122"/>
                    <a:ea typeface="微软雅黑" pitchFamily="34" charset="-122"/>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Sheet1!$A$2:$A$5</c:f>
              <c:strCache>
                <c:ptCount val="4"/>
                <c:pt idx="0">
                  <c:v>IE5</c:v>
                </c:pt>
                <c:pt idx="1">
                  <c:v>IE7</c:v>
                </c:pt>
                <c:pt idx="2">
                  <c:v>IE8</c:v>
                </c:pt>
                <c:pt idx="3">
                  <c:v>IE9</c:v>
                </c:pt>
              </c:strCache>
            </c:strRef>
          </c:cat>
          <c:val>
            <c:numRef>
              <c:f>Sheet1!$B$2:$B$5</c:f>
              <c:numCache>
                <c:formatCode>0%</c:formatCode>
                <c:ptCount val="4"/>
                <c:pt idx="0">
                  <c:v>0.2</c:v>
                </c:pt>
                <c:pt idx="1">
                  <c:v>0.5</c:v>
                </c:pt>
                <c:pt idx="2">
                  <c:v>0.7</c:v>
                </c:pt>
                <c:pt idx="3">
                  <c:v>1</c:v>
                </c:pt>
              </c:numCache>
            </c:numRef>
          </c:val>
          <c:extLst xmlns:c16r2="http://schemas.microsoft.com/office/drawing/2015/06/chart">
            <c:ext xmlns:c16="http://schemas.microsoft.com/office/drawing/2014/chart" uri="{C3380CC4-5D6E-409C-BE32-E72D297353CC}">
              <c16:uniqueId val="{00000005-6D2F-4F62-99FE-EC634DF936F3}"/>
            </c:ext>
          </c:extLst>
        </c:ser>
        <c:dLbls>
          <c:showLegendKey val="0"/>
          <c:showVal val="1"/>
          <c:showCatName val="0"/>
          <c:showSerName val="0"/>
          <c:showPercent val="0"/>
          <c:showBubbleSize val="0"/>
        </c:dLbls>
        <c:gapWidth val="6"/>
        <c:overlap val="-98"/>
        <c:axId val="165033856"/>
        <c:axId val="165082240"/>
      </c:barChart>
      <c:catAx>
        <c:axId val="165033856"/>
        <c:scaling>
          <c:orientation val="minMax"/>
        </c:scaling>
        <c:delete val="1"/>
        <c:axPos val="b"/>
        <c:numFmt formatCode="General" sourceLinked="0"/>
        <c:majorTickMark val="out"/>
        <c:minorTickMark val="none"/>
        <c:tickLblPos val="none"/>
        <c:crossAx val="165082240"/>
        <c:crosses val="autoZero"/>
        <c:auto val="1"/>
        <c:lblAlgn val="ctr"/>
        <c:lblOffset val="100"/>
        <c:noMultiLvlLbl val="0"/>
      </c:catAx>
      <c:valAx>
        <c:axId val="165082240"/>
        <c:scaling>
          <c:orientation val="minMax"/>
        </c:scaling>
        <c:delete val="1"/>
        <c:axPos val="l"/>
        <c:numFmt formatCode="0%" sourceLinked="1"/>
        <c:majorTickMark val="out"/>
        <c:minorTickMark val="none"/>
        <c:tickLblPos val="none"/>
        <c:crossAx val="165033856"/>
        <c:crosses val="autoZero"/>
        <c:crossBetween val="between"/>
      </c:valAx>
    </c:plotArea>
    <c:plotVisOnly val="1"/>
    <c:dispBlanksAs val="gap"/>
    <c:showDLblsOverMax val="0"/>
  </c:chart>
  <c:txPr>
    <a:bodyPr/>
    <a:lstStyle/>
    <a:p>
      <a:pPr>
        <a:defRPr sz="1400">
          <a:solidFill>
            <a:schemeClr val="accent5"/>
          </a:solidFill>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063951092159261"/>
          <c:y val="4.4044129674703468E-2"/>
          <c:w val="0.53600634563756422"/>
          <c:h val="0.9558690889555358"/>
        </c:manualLayout>
      </c:layout>
      <c:doughnutChart>
        <c:varyColors val="1"/>
        <c:ser>
          <c:idx val="0"/>
          <c:order val="0"/>
          <c:tx>
            <c:strRef>
              <c:f>Sheet1!$B$1</c:f>
              <c:strCache>
                <c:ptCount val="1"/>
                <c:pt idx="0">
                  <c:v>Sales</c:v>
                </c:pt>
              </c:strCache>
            </c:strRef>
          </c:tx>
          <c:dPt>
            <c:idx val="0"/>
            <c:bubble3D val="0"/>
            <c:spPr>
              <a:solidFill>
                <a:schemeClr val="accent1">
                  <a:lumMod val="75000"/>
                </a:schemeClr>
              </a:solidFill>
            </c:spPr>
            <c:extLst xmlns:c16r2="http://schemas.microsoft.com/office/drawing/2015/06/chart">
              <c:ext xmlns:c16="http://schemas.microsoft.com/office/drawing/2014/chart" uri="{C3380CC4-5D6E-409C-BE32-E72D297353CC}">
                <c16:uniqueId val="{00000001-AD82-4C1B-98CF-8600014225C2}"/>
              </c:ext>
            </c:extLst>
          </c:dPt>
          <c:dPt>
            <c:idx val="1"/>
            <c:bubble3D val="0"/>
            <c:spPr>
              <a:solidFill>
                <a:schemeClr val="tx1">
                  <a:lumMod val="50000"/>
                  <a:lumOff val="50000"/>
                </a:schemeClr>
              </a:solidFill>
            </c:spPr>
            <c:extLst xmlns:c16r2="http://schemas.microsoft.com/office/drawing/2015/06/chart">
              <c:ext xmlns:c16="http://schemas.microsoft.com/office/drawing/2014/chart" uri="{C3380CC4-5D6E-409C-BE32-E72D297353CC}">
                <c16:uniqueId val="{00000003-AD82-4C1B-98CF-8600014225C2}"/>
              </c:ext>
            </c:extLst>
          </c:dPt>
          <c:dPt>
            <c:idx val="2"/>
            <c:bubble3D val="0"/>
            <c:spPr>
              <a:solidFill>
                <a:schemeClr val="bg1">
                  <a:lumMod val="75000"/>
                </a:schemeClr>
              </a:solidFill>
            </c:spPr>
            <c:extLst xmlns:c16r2="http://schemas.microsoft.com/office/drawing/2015/06/chart">
              <c:ext xmlns:c16="http://schemas.microsoft.com/office/drawing/2014/chart" uri="{C3380CC4-5D6E-409C-BE32-E72D297353CC}">
                <c16:uniqueId val="{00000005-AD82-4C1B-98CF-8600014225C2}"/>
              </c:ext>
            </c:extLst>
          </c:dPt>
          <c:cat>
            <c:strRef>
              <c:f>Sheet1!$A$2:$A$4</c:f>
              <c:strCache>
                <c:ptCount val="3"/>
                <c:pt idx="0">
                  <c:v>1st Qtr</c:v>
                </c:pt>
                <c:pt idx="1">
                  <c:v>2nd Qtr</c:v>
                </c:pt>
                <c:pt idx="2">
                  <c:v>3rd Qtr</c:v>
                </c:pt>
              </c:strCache>
            </c:strRef>
          </c:cat>
          <c:val>
            <c:numRef>
              <c:f>Sheet1!$B$2:$B$4</c:f>
              <c:numCache>
                <c:formatCode>General</c:formatCode>
                <c:ptCount val="3"/>
                <c:pt idx="0">
                  <c:v>40</c:v>
                </c:pt>
                <c:pt idx="1">
                  <c:v>35</c:v>
                </c:pt>
                <c:pt idx="2">
                  <c:v>25</c:v>
                </c:pt>
              </c:numCache>
            </c:numRef>
          </c:val>
          <c:extLst xmlns:c16r2="http://schemas.microsoft.com/office/drawing/2015/06/chart">
            <c:ext xmlns:c16="http://schemas.microsoft.com/office/drawing/2014/chart" uri="{C3380CC4-5D6E-409C-BE32-E72D297353CC}">
              <c16:uniqueId val="{00000006-AD82-4C1B-98CF-8600014225C2}"/>
            </c:ext>
          </c:extLst>
        </c:ser>
        <c:dLbls>
          <c:showLegendKey val="0"/>
          <c:showVal val="0"/>
          <c:showCatName val="0"/>
          <c:showSerName val="0"/>
          <c:showPercent val="0"/>
          <c:showBubbleSize val="0"/>
          <c:showLeaderLines val="1"/>
        </c:dLbls>
        <c:firstSliceAng val="356"/>
        <c:holeSize val="38"/>
      </c:doughnutChart>
      <c:spPr>
        <a:ln w="22225"/>
      </c:spPr>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326DBE-4A6E-435C-8585-16DEE51BE0CA}" type="datetimeFigureOut">
              <a:rPr lang="zh-CN" altLang="en-US" smtClean="0"/>
              <a:t>2019/3/16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604FA3-1588-40FF-ABAA-92DF52DDB035}" type="slidenum">
              <a:rPr lang="zh-CN" altLang="en-US" smtClean="0"/>
              <a:t>‹#›</a:t>
            </a:fld>
            <a:endParaRPr lang="zh-CN" altLang="en-US"/>
          </a:p>
        </p:txBody>
      </p:sp>
    </p:spTree>
    <p:extLst>
      <p:ext uri="{BB962C8B-B14F-4D97-AF65-F5344CB8AC3E}">
        <p14:creationId xmlns:p14="http://schemas.microsoft.com/office/powerpoint/2010/main" val="4142363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4</a:t>
            </a:fld>
            <a:endParaRPr lang="zh-CN" altLang="en-US"/>
          </a:p>
        </p:txBody>
      </p:sp>
    </p:spTree>
    <p:extLst>
      <p:ext uri="{BB962C8B-B14F-4D97-AF65-F5344CB8AC3E}">
        <p14:creationId xmlns:p14="http://schemas.microsoft.com/office/powerpoint/2010/main" val="6928089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14</a:t>
            </a:fld>
            <a:endParaRPr lang="zh-CN" altLang="en-US"/>
          </a:p>
        </p:txBody>
      </p:sp>
    </p:spTree>
    <p:extLst>
      <p:ext uri="{BB962C8B-B14F-4D97-AF65-F5344CB8AC3E}">
        <p14:creationId xmlns:p14="http://schemas.microsoft.com/office/powerpoint/2010/main" val="773810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16</a:t>
            </a:fld>
            <a:endParaRPr lang="zh-CN" altLang="en-US"/>
          </a:p>
        </p:txBody>
      </p:sp>
    </p:spTree>
    <p:extLst>
      <p:ext uri="{BB962C8B-B14F-4D97-AF65-F5344CB8AC3E}">
        <p14:creationId xmlns:p14="http://schemas.microsoft.com/office/powerpoint/2010/main" val="30054776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17</a:t>
            </a:fld>
            <a:endParaRPr lang="zh-CN" altLang="en-US"/>
          </a:p>
        </p:txBody>
      </p:sp>
    </p:spTree>
    <p:extLst>
      <p:ext uri="{BB962C8B-B14F-4D97-AF65-F5344CB8AC3E}">
        <p14:creationId xmlns:p14="http://schemas.microsoft.com/office/powerpoint/2010/main" val="31210269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18</a:t>
            </a:fld>
            <a:endParaRPr lang="zh-CN" altLang="en-US"/>
          </a:p>
        </p:txBody>
      </p:sp>
    </p:spTree>
    <p:extLst>
      <p:ext uri="{BB962C8B-B14F-4D97-AF65-F5344CB8AC3E}">
        <p14:creationId xmlns:p14="http://schemas.microsoft.com/office/powerpoint/2010/main" val="40172179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19</a:t>
            </a:fld>
            <a:endParaRPr lang="zh-CN" altLang="en-US"/>
          </a:p>
        </p:txBody>
      </p:sp>
    </p:spTree>
    <p:extLst>
      <p:ext uri="{BB962C8B-B14F-4D97-AF65-F5344CB8AC3E}">
        <p14:creationId xmlns:p14="http://schemas.microsoft.com/office/powerpoint/2010/main" val="2320361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20</a:t>
            </a:fld>
            <a:endParaRPr lang="zh-CN" altLang="en-US"/>
          </a:p>
        </p:txBody>
      </p:sp>
    </p:spTree>
    <p:extLst>
      <p:ext uri="{BB962C8B-B14F-4D97-AF65-F5344CB8AC3E}">
        <p14:creationId xmlns:p14="http://schemas.microsoft.com/office/powerpoint/2010/main" val="9034454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22</a:t>
            </a:fld>
            <a:endParaRPr lang="zh-CN" altLang="en-US"/>
          </a:p>
        </p:txBody>
      </p:sp>
    </p:spTree>
    <p:extLst>
      <p:ext uri="{BB962C8B-B14F-4D97-AF65-F5344CB8AC3E}">
        <p14:creationId xmlns:p14="http://schemas.microsoft.com/office/powerpoint/2010/main" val="31138627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23</a:t>
            </a:fld>
            <a:endParaRPr lang="zh-CN" altLang="en-US"/>
          </a:p>
        </p:txBody>
      </p:sp>
    </p:spTree>
    <p:extLst>
      <p:ext uri="{BB962C8B-B14F-4D97-AF65-F5344CB8AC3E}">
        <p14:creationId xmlns:p14="http://schemas.microsoft.com/office/powerpoint/2010/main" val="9098825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24</a:t>
            </a:fld>
            <a:endParaRPr lang="zh-CN" altLang="en-US"/>
          </a:p>
        </p:txBody>
      </p:sp>
    </p:spTree>
    <p:extLst>
      <p:ext uri="{BB962C8B-B14F-4D97-AF65-F5344CB8AC3E}">
        <p14:creationId xmlns:p14="http://schemas.microsoft.com/office/powerpoint/2010/main" val="13448609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25</a:t>
            </a:fld>
            <a:endParaRPr lang="zh-CN" altLang="en-US"/>
          </a:p>
        </p:txBody>
      </p:sp>
    </p:spTree>
    <p:extLst>
      <p:ext uri="{BB962C8B-B14F-4D97-AF65-F5344CB8AC3E}">
        <p14:creationId xmlns:p14="http://schemas.microsoft.com/office/powerpoint/2010/main" val="410809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5</a:t>
            </a:fld>
            <a:endParaRPr lang="zh-CN" altLang="en-US"/>
          </a:p>
        </p:txBody>
      </p:sp>
    </p:spTree>
    <p:extLst>
      <p:ext uri="{BB962C8B-B14F-4D97-AF65-F5344CB8AC3E}">
        <p14:creationId xmlns:p14="http://schemas.microsoft.com/office/powerpoint/2010/main" val="13435852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26</a:t>
            </a:fld>
            <a:endParaRPr lang="zh-CN" altLang="en-US"/>
          </a:p>
        </p:txBody>
      </p:sp>
    </p:spTree>
    <p:extLst>
      <p:ext uri="{BB962C8B-B14F-4D97-AF65-F5344CB8AC3E}">
        <p14:creationId xmlns:p14="http://schemas.microsoft.com/office/powerpoint/2010/main" val="1002174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6</a:t>
            </a:fld>
            <a:endParaRPr lang="zh-CN" altLang="en-US"/>
          </a:p>
        </p:txBody>
      </p:sp>
    </p:spTree>
    <p:extLst>
      <p:ext uri="{BB962C8B-B14F-4D97-AF65-F5344CB8AC3E}">
        <p14:creationId xmlns:p14="http://schemas.microsoft.com/office/powerpoint/2010/main" val="3813796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7</a:t>
            </a:fld>
            <a:endParaRPr lang="zh-CN" altLang="en-US"/>
          </a:p>
        </p:txBody>
      </p:sp>
    </p:spTree>
    <p:extLst>
      <p:ext uri="{BB962C8B-B14F-4D97-AF65-F5344CB8AC3E}">
        <p14:creationId xmlns:p14="http://schemas.microsoft.com/office/powerpoint/2010/main" val="468903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8</a:t>
            </a:fld>
            <a:endParaRPr lang="zh-CN" altLang="en-US"/>
          </a:p>
        </p:txBody>
      </p:sp>
    </p:spTree>
    <p:extLst>
      <p:ext uri="{BB962C8B-B14F-4D97-AF65-F5344CB8AC3E}">
        <p14:creationId xmlns:p14="http://schemas.microsoft.com/office/powerpoint/2010/main" val="2540435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1088148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extLst>
      <p:ext uri="{BB962C8B-B14F-4D97-AF65-F5344CB8AC3E}">
        <p14:creationId xmlns:p14="http://schemas.microsoft.com/office/powerpoint/2010/main" val="32292972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12</a:t>
            </a:fld>
            <a:endParaRPr lang="zh-CN" altLang="en-US"/>
          </a:p>
        </p:txBody>
      </p:sp>
    </p:spTree>
    <p:extLst>
      <p:ext uri="{BB962C8B-B14F-4D97-AF65-F5344CB8AC3E}">
        <p14:creationId xmlns:p14="http://schemas.microsoft.com/office/powerpoint/2010/main" val="27419976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13</a:t>
            </a:fld>
            <a:endParaRPr lang="zh-CN" altLang="en-US"/>
          </a:p>
        </p:txBody>
      </p:sp>
    </p:spTree>
    <p:extLst>
      <p:ext uri="{BB962C8B-B14F-4D97-AF65-F5344CB8AC3E}">
        <p14:creationId xmlns:p14="http://schemas.microsoft.com/office/powerpoint/2010/main" val="418725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93092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88855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58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87696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19816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39778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7951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954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46087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72259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3243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7" name="Picture 4" descr="C:\Users\Administrator\Desktop\宪 法素材\6608733_121311899000_2.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5556"/>
            <a:ext cx="9145588" cy="5159234"/>
          </a:xfrm>
          <a:prstGeom prst="rect">
            <a:avLst/>
          </a:prstGeom>
          <a:noFill/>
          <a:extLst>
            <a:ext uri="{909E8E84-426E-40DD-AFC4-6F175D3DCCD1}">
              <a14:hiddenFill xmlns:a14="http://schemas.microsoft.com/office/drawing/2010/main">
                <a:solidFill>
                  <a:srgbClr val="FFFFFF"/>
                </a:solidFill>
              </a14:hiddenFill>
            </a:ext>
          </a:extLst>
        </p:spPr>
      </p:pic>
      <p:sp>
        <p:nvSpPr>
          <p:cNvPr id="8" name="圆角矩形 7"/>
          <p:cNvSpPr/>
          <p:nvPr userDrawn="1"/>
        </p:nvSpPr>
        <p:spPr>
          <a:xfrm>
            <a:off x="215900" y="584200"/>
            <a:ext cx="8788400" cy="4457700"/>
          </a:xfrm>
          <a:prstGeom prst="roundRect">
            <a:avLst>
              <a:gd name="adj" fmla="val 4701"/>
            </a:avLst>
          </a:prstGeom>
          <a:solidFill>
            <a:srgbClr val="FCE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251286" y="41620"/>
            <a:ext cx="7886700" cy="495413"/>
          </a:xfrm>
        </p:spPr>
        <p:txBody>
          <a:bodyPr>
            <a:noAutofit/>
          </a:bodyPr>
          <a:lstStyle>
            <a:lvl1pPr>
              <a:defRPr sz="2800" b="1">
                <a:solidFill>
                  <a:schemeClr val="accent1">
                    <a:lumMod val="10000"/>
                    <a:lumOff val="90000"/>
                  </a:schemeClr>
                </a:solidFill>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11" name="矩形 10"/>
          <p:cNvSpPr/>
          <p:nvPr userDrawn="1"/>
        </p:nvSpPr>
        <p:spPr>
          <a:xfrm>
            <a:off x="6946371" y="4774682"/>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6698824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Layout" Target="../slideLayouts/slideLayout1.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descr="C:\Users\Administrator\Desktop\宪 法素材\6608733_121311899000_2.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5556"/>
            <a:ext cx="9145588" cy="5159234"/>
          </a:xfrm>
          <a:prstGeom prst="rect">
            <a:avLst/>
          </a:prstGeom>
          <a:noFill/>
          <a:extLst>
            <a:ext uri="{909E8E84-426E-40DD-AFC4-6F175D3DCCD1}">
              <a14:hiddenFill xmlns:a14="http://schemas.microsoft.com/office/drawing/2010/main">
                <a:solidFill>
                  <a:srgbClr val="FFFFFF"/>
                </a:solidFill>
              </a14:hiddenFill>
            </a:ext>
          </a:extLst>
        </p:spPr>
      </p:pic>
      <p:sp>
        <p:nvSpPr>
          <p:cNvPr id="5" name="剪去对角的矩形 4"/>
          <p:cNvSpPr/>
          <p:nvPr/>
        </p:nvSpPr>
        <p:spPr>
          <a:xfrm>
            <a:off x="1219200" y="1485900"/>
            <a:ext cx="7035800" cy="2607978"/>
          </a:xfrm>
          <a:prstGeom prst="snip2DiagRect">
            <a:avLst/>
          </a:prstGeom>
          <a:solidFill>
            <a:srgbClr val="371F1D">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2"/>
          <p:cNvSpPr txBox="1"/>
          <p:nvPr/>
        </p:nvSpPr>
        <p:spPr>
          <a:xfrm>
            <a:off x="1993900" y="2708008"/>
            <a:ext cx="5956299" cy="774825"/>
          </a:xfrm>
          <a:prstGeom prst="rect">
            <a:avLst/>
          </a:prstGeom>
          <a:noFill/>
        </p:spPr>
        <p:txBody>
          <a:bodyPr wrap="square" lIns="96770" tIns="48386" rIns="96770" bIns="48386" rtlCol="0">
            <a:spAutoFit/>
          </a:bodyPr>
          <a:lstStyle/>
          <a:p>
            <a:pPr algn="ctr" fontAlgn="auto">
              <a:spcBef>
                <a:spcPts val="0"/>
              </a:spcBef>
              <a:spcAft>
                <a:spcPts val="0"/>
              </a:spcAft>
              <a:defRPr/>
            </a:pPr>
            <a:r>
              <a:rPr lang="zh-CN" altLang="en-US" sz="4400" b="1" kern="0" dirty="0" smtClean="0">
                <a:solidFill>
                  <a:schemeClr val="accent2">
                    <a:lumMod val="40000"/>
                    <a:lumOff val="60000"/>
                  </a:schemeClr>
                </a:solidFill>
                <a:effectLst>
                  <a:outerShdw blurRad="38100" dist="38100" dir="2700000" algn="tl">
                    <a:srgbClr val="000000">
                      <a:alpha val="43137"/>
                    </a:srgbClr>
                  </a:outerShdw>
                </a:effectLst>
                <a:latin typeface="微软雅黑" pitchFamily="34" charset="-122"/>
                <a:ea typeface="微软雅黑" pitchFamily="34" charset="-122"/>
              </a:rPr>
              <a:t>法律讲堂动态</a:t>
            </a:r>
            <a:r>
              <a:rPr lang="en-US" altLang="zh-CN" sz="4400" b="1" kern="0" dirty="0" smtClean="0">
                <a:solidFill>
                  <a:schemeClr val="accent2">
                    <a:lumMod val="40000"/>
                    <a:lumOff val="60000"/>
                  </a:schemeClr>
                </a:solidFill>
                <a:effectLst>
                  <a:outerShdw blurRad="38100" dist="38100" dir="2700000" algn="tl">
                    <a:srgbClr val="000000">
                      <a:alpha val="43137"/>
                    </a:srgbClr>
                  </a:outerShdw>
                </a:effectLst>
                <a:latin typeface="微软雅黑" pitchFamily="34" charset="-122"/>
                <a:ea typeface="微软雅黑" pitchFamily="34" charset="-122"/>
              </a:rPr>
              <a:t>PPT</a:t>
            </a:r>
            <a:r>
              <a:rPr lang="zh-CN" altLang="en-US" sz="4400" b="1" kern="0" dirty="0" smtClean="0">
                <a:solidFill>
                  <a:schemeClr val="accent2">
                    <a:lumMod val="40000"/>
                    <a:lumOff val="60000"/>
                  </a:schemeClr>
                </a:solidFill>
                <a:effectLst>
                  <a:outerShdw blurRad="38100" dist="38100" dir="2700000" algn="tl">
                    <a:srgbClr val="000000">
                      <a:alpha val="43137"/>
                    </a:srgbClr>
                  </a:outerShdw>
                </a:effectLst>
                <a:latin typeface="微软雅黑" pitchFamily="34" charset="-122"/>
                <a:ea typeface="微软雅黑" pitchFamily="34" charset="-122"/>
              </a:rPr>
              <a:t>模板</a:t>
            </a:r>
            <a:endParaRPr lang="zh-CN" altLang="en-US" sz="4400" b="1" kern="0" dirty="0">
              <a:solidFill>
                <a:schemeClr val="accent2">
                  <a:lumMod val="40000"/>
                  <a:lumOff val="60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7" name="矩形 16"/>
          <p:cNvSpPr/>
          <p:nvPr/>
        </p:nvSpPr>
        <p:spPr>
          <a:xfrm>
            <a:off x="3352262" y="3497135"/>
            <a:ext cx="3239574" cy="405494"/>
          </a:xfrm>
          <a:prstGeom prst="rect">
            <a:avLst/>
          </a:prstGeom>
        </p:spPr>
        <p:txBody>
          <a:bodyPr wrap="square" lIns="96770" tIns="48386" rIns="96770" bIns="48386">
            <a:spAutoFit/>
          </a:bodyPr>
          <a:lstStyle/>
          <a:p>
            <a:pPr fontAlgn="auto">
              <a:spcBef>
                <a:spcPts val="0"/>
              </a:spcBef>
              <a:spcAft>
                <a:spcPts val="0"/>
              </a:spcAft>
              <a:defRPr/>
            </a:pPr>
            <a:r>
              <a:rPr lang="en-US" altLang="zh-CN" sz="2000" kern="0" dirty="0" smtClean="0">
                <a:solidFill>
                  <a:schemeClr val="accent2">
                    <a:lumMod val="40000"/>
                    <a:lumOff val="60000"/>
                  </a:schemeClr>
                </a:solidFill>
                <a:effectLst>
                  <a:outerShdw blurRad="38100" dist="38100" dir="2700000" algn="tl">
                    <a:srgbClr val="000000">
                      <a:alpha val="43137"/>
                    </a:srgbClr>
                  </a:outerShdw>
                </a:effectLst>
                <a:latin typeface="微软雅黑" pitchFamily="34" charset="-122"/>
                <a:ea typeface="微软雅黑" pitchFamily="34" charset="-122"/>
                <a:cs typeface="Arial" pitchFamily="34" charset="0"/>
              </a:rPr>
              <a:t>LAW COURT LAW FIRM</a:t>
            </a:r>
            <a:endParaRPr lang="zh-CN" altLang="en-US" sz="2000" kern="0" dirty="0">
              <a:solidFill>
                <a:schemeClr val="accent2">
                  <a:lumMod val="40000"/>
                  <a:lumOff val="60000"/>
                </a:schemeClr>
              </a:solidFill>
              <a:effectLst>
                <a:outerShdw blurRad="38100" dist="38100" dir="2700000" algn="tl">
                  <a:srgbClr val="000000">
                    <a:alpha val="43137"/>
                  </a:srgbClr>
                </a:outerShdw>
              </a:effectLst>
              <a:latin typeface="微软雅黑" pitchFamily="34" charset="-122"/>
              <a:ea typeface="微软雅黑" pitchFamily="34" charset="-122"/>
              <a:cs typeface="Arial" pitchFamily="34" charset="0"/>
            </a:endParaRPr>
          </a:p>
        </p:txBody>
      </p:sp>
      <p:sp>
        <p:nvSpPr>
          <p:cNvPr id="18" name="矩形 17"/>
          <p:cNvSpPr/>
          <p:nvPr/>
        </p:nvSpPr>
        <p:spPr>
          <a:xfrm>
            <a:off x="2728686" y="2221679"/>
            <a:ext cx="4020821" cy="528604"/>
          </a:xfrm>
          <a:prstGeom prst="rect">
            <a:avLst/>
          </a:prstGeom>
        </p:spPr>
        <p:txBody>
          <a:bodyPr wrap="square" lIns="96770" tIns="48386" rIns="96770" bIns="48386">
            <a:spAutoFit/>
          </a:bodyPr>
          <a:lstStyle/>
          <a:p>
            <a:pPr fontAlgn="auto">
              <a:spcBef>
                <a:spcPts val="0"/>
              </a:spcBef>
              <a:spcAft>
                <a:spcPts val="0"/>
              </a:spcAft>
              <a:defRPr/>
            </a:pPr>
            <a:r>
              <a:rPr lang="en-US" altLang="zh-CN" sz="2800" kern="0" dirty="0" smtClean="0">
                <a:solidFill>
                  <a:schemeClr val="accent2">
                    <a:lumMod val="40000"/>
                    <a:lumOff val="60000"/>
                  </a:schemeClr>
                </a:solidFill>
                <a:latin typeface="微软雅黑" pitchFamily="34" charset="-122"/>
                <a:ea typeface="微软雅黑" pitchFamily="34" charset="-122"/>
                <a:cs typeface="Arial" pitchFamily="34" charset="0"/>
              </a:rPr>
              <a:t>20XX POWERPOINT</a:t>
            </a:r>
            <a:endParaRPr lang="zh-CN" altLang="en-US" sz="2800" kern="0" dirty="0">
              <a:solidFill>
                <a:schemeClr val="accent2">
                  <a:lumMod val="40000"/>
                  <a:lumOff val="60000"/>
                </a:schemeClr>
              </a:solidFill>
              <a:latin typeface="微软雅黑" pitchFamily="34" charset="-122"/>
              <a:ea typeface="微软雅黑" pitchFamily="34" charset="-122"/>
              <a:cs typeface="Arial" pitchFamily="34" charset="0"/>
            </a:endParaRPr>
          </a:p>
        </p:txBody>
      </p:sp>
      <p:pic>
        <p:nvPicPr>
          <p:cNvPr id="15" name="Picture 2" descr="E:\我图PPT\PNG政府党建\国徽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64485" y="285672"/>
            <a:ext cx="1745231" cy="1859183"/>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83763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16"/>
                                        </p:tgtEl>
                                        <p:attrNameLst>
                                          <p:attrName>style.visibility</p:attrName>
                                        </p:attrNameLst>
                                      </p:cBhvr>
                                      <p:to>
                                        <p:strVal val="visible"/>
                                      </p:to>
                                    </p:set>
                                    <p:anim by="(-#ppt_w*2)" calcmode="lin" valueType="num">
                                      <p:cBhvr rctx="PPT">
                                        <p:cTn id="23" dur="500" autoRev="1" fill="hold">
                                          <p:stCondLst>
                                            <p:cond delay="0"/>
                                          </p:stCondLst>
                                        </p:cTn>
                                        <p:tgtEl>
                                          <p:spTgt spid="16"/>
                                        </p:tgtEl>
                                        <p:attrNameLst>
                                          <p:attrName>ppt_w</p:attrName>
                                        </p:attrNameLst>
                                      </p:cBhvr>
                                    </p:anim>
                                    <p:anim by="(#ppt_w*0.50)" calcmode="lin" valueType="num">
                                      <p:cBhvr>
                                        <p:cTn id="24" dur="500" decel="50000" autoRev="1" fill="hold">
                                          <p:stCondLst>
                                            <p:cond delay="0"/>
                                          </p:stCondLst>
                                        </p:cTn>
                                        <p:tgtEl>
                                          <p:spTgt spid="16"/>
                                        </p:tgtEl>
                                        <p:attrNameLst>
                                          <p:attrName>ppt_x</p:attrName>
                                        </p:attrNameLst>
                                      </p:cBhvr>
                                    </p:anim>
                                    <p:anim from="(-#ppt_h/2)" to="(#ppt_y)" calcmode="lin" valueType="num">
                                      <p:cBhvr>
                                        <p:cTn id="25" dur="1000" fill="hold">
                                          <p:stCondLst>
                                            <p:cond delay="0"/>
                                          </p:stCondLst>
                                        </p:cTn>
                                        <p:tgtEl>
                                          <p:spTgt spid="16"/>
                                        </p:tgtEl>
                                        <p:attrNameLst>
                                          <p:attrName>ppt_y</p:attrName>
                                        </p:attrNameLst>
                                      </p:cBhvr>
                                    </p:anim>
                                    <p:animRot by="21600000">
                                      <p:cBhvr>
                                        <p:cTn id="26" dur="1000" fill="hold">
                                          <p:stCondLst>
                                            <p:cond delay="0"/>
                                          </p:stCondLst>
                                        </p:cTn>
                                        <p:tgtEl>
                                          <p:spTgt spid="16"/>
                                        </p:tgtEl>
                                        <p:attrNameLst>
                                          <p:attrName>r</p:attrName>
                                        </p:attrNameLst>
                                      </p:cBhvr>
                                    </p:animRot>
                                  </p:childTnLst>
                                </p:cTn>
                              </p:par>
                            </p:childTnLst>
                          </p:cTn>
                        </p:par>
                        <p:par>
                          <p:cTn id="27" fill="hold">
                            <p:stCondLst>
                              <p:cond delay="5000"/>
                            </p:stCondLst>
                            <p:childTnLst>
                              <p:par>
                                <p:cTn id="28" presetID="42" presetClass="entr" presetSubtype="0"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1000"/>
                                        <p:tgtEl>
                                          <p:spTgt spid="17"/>
                                        </p:tgtEl>
                                      </p:cBhvr>
                                    </p:animEffect>
                                    <p:anim calcmode="lin" valueType="num">
                                      <p:cBhvr>
                                        <p:cTn id="31" dur="1000" fill="hold"/>
                                        <p:tgtEl>
                                          <p:spTgt spid="17"/>
                                        </p:tgtEl>
                                        <p:attrNameLst>
                                          <p:attrName>ppt_x</p:attrName>
                                        </p:attrNameLst>
                                      </p:cBhvr>
                                      <p:tavLst>
                                        <p:tav tm="0">
                                          <p:val>
                                            <p:strVal val="#ppt_x"/>
                                          </p:val>
                                        </p:tav>
                                        <p:tav tm="100000">
                                          <p:val>
                                            <p:strVal val="#ppt_x"/>
                                          </p:val>
                                        </p:tav>
                                      </p:tavLst>
                                    </p:anim>
                                    <p:anim calcmode="lin" valueType="num">
                                      <p:cBhvr>
                                        <p:cTn id="3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6" grpId="0"/>
      <p:bldP spid="17"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209803" y="-530976"/>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17" name="TextBox 16"/>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7" name="箭头3"/>
          <p:cNvSpPr>
            <a:spLocks/>
          </p:cNvSpPr>
          <p:nvPr/>
        </p:nvSpPr>
        <p:spPr bwMode="gray">
          <a:xfrm flipV="1">
            <a:off x="1531850"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28" name="箭头2"/>
          <p:cNvSpPr>
            <a:spLocks/>
          </p:cNvSpPr>
          <p:nvPr/>
        </p:nvSpPr>
        <p:spPr bwMode="gray">
          <a:xfrm rot="16200000">
            <a:off x="1747861"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29" name="箭头1"/>
          <p:cNvSpPr>
            <a:spLocks/>
          </p:cNvSpPr>
          <p:nvPr/>
        </p:nvSpPr>
        <p:spPr bwMode="gray">
          <a:xfrm>
            <a:off x="1526579"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30" name="文本1"/>
          <p:cNvSpPr>
            <a:spLocks noChangeArrowheads="1"/>
          </p:cNvSpPr>
          <p:nvPr/>
        </p:nvSpPr>
        <p:spPr bwMode="gray">
          <a:xfrm>
            <a:off x="3378267" y="1352205"/>
            <a:ext cx="4434093" cy="896993"/>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1" name="标题1"/>
          <p:cNvSpPr>
            <a:spLocks noChangeArrowheads="1"/>
          </p:cNvSpPr>
          <p:nvPr/>
        </p:nvSpPr>
        <p:spPr bwMode="gray">
          <a:xfrm>
            <a:off x="2446313" y="1347614"/>
            <a:ext cx="931954" cy="901585"/>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itchFamily="34" charset="-122"/>
                <a:ea typeface="微软雅黑" pitchFamily="34" charset="-122"/>
              </a:rPr>
              <a:t>添加标题</a:t>
            </a:r>
            <a:endParaRPr lang="zh-CN" altLang="zh-CN" sz="1400" b="1" dirty="0">
              <a:solidFill>
                <a:sysClr val="window" lastClr="FFFFFF">
                  <a:lumMod val="95000"/>
                </a:sysClr>
              </a:solidFill>
              <a:latin typeface="微软雅黑" pitchFamily="34" charset="-122"/>
              <a:ea typeface="微软雅黑" pitchFamily="34" charset="-122"/>
            </a:endParaRPr>
          </a:p>
        </p:txBody>
      </p:sp>
      <p:sp>
        <p:nvSpPr>
          <p:cNvPr id="32" name="文本2"/>
          <p:cNvSpPr>
            <a:spLocks noChangeArrowheads="1"/>
          </p:cNvSpPr>
          <p:nvPr/>
        </p:nvSpPr>
        <p:spPr bwMode="gray">
          <a:xfrm>
            <a:off x="3378267" y="2442238"/>
            <a:ext cx="4434093" cy="894027"/>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3" name="标题2"/>
          <p:cNvSpPr>
            <a:spLocks noChangeArrowheads="1"/>
          </p:cNvSpPr>
          <p:nvPr/>
        </p:nvSpPr>
        <p:spPr bwMode="gray">
          <a:xfrm>
            <a:off x="2446313" y="2442238"/>
            <a:ext cx="931955" cy="894027"/>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itchFamily="34" charset="-122"/>
                <a:ea typeface="微软雅黑" pitchFamily="34" charset="-122"/>
              </a:rPr>
              <a:t>添加标题</a:t>
            </a:r>
            <a:endParaRPr lang="zh-CN" altLang="zh-CN" sz="1400" b="1" dirty="0">
              <a:solidFill>
                <a:sysClr val="window" lastClr="FFFFFF">
                  <a:lumMod val="95000"/>
                </a:sysClr>
              </a:solidFill>
              <a:latin typeface="微软雅黑" pitchFamily="34" charset="-122"/>
              <a:ea typeface="微软雅黑" pitchFamily="34" charset="-122"/>
            </a:endParaRPr>
          </a:p>
        </p:txBody>
      </p:sp>
      <p:sp>
        <p:nvSpPr>
          <p:cNvPr id="34" name="文本3"/>
          <p:cNvSpPr>
            <a:spLocks noChangeArrowheads="1"/>
          </p:cNvSpPr>
          <p:nvPr/>
        </p:nvSpPr>
        <p:spPr bwMode="ltGray">
          <a:xfrm>
            <a:off x="3378267" y="3523042"/>
            <a:ext cx="4434093" cy="886051"/>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5" name="标题3"/>
          <p:cNvSpPr>
            <a:spLocks noChangeArrowheads="1"/>
          </p:cNvSpPr>
          <p:nvPr/>
        </p:nvSpPr>
        <p:spPr bwMode="gray">
          <a:xfrm>
            <a:off x="2446313" y="3523042"/>
            <a:ext cx="931954" cy="886051"/>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itchFamily="34" charset="-122"/>
                <a:ea typeface="微软雅黑" pitchFamily="34" charset="-122"/>
              </a:rPr>
              <a:t>添加标题</a:t>
            </a:r>
            <a:endParaRPr lang="zh-CN" altLang="zh-CN" sz="1400" b="1" dirty="0">
              <a:solidFill>
                <a:sysClr val="window" lastClr="FFFFFF">
                  <a:lumMod val="95000"/>
                </a:sysClr>
              </a:solidFill>
              <a:latin typeface="微软雅黑" pitchFamily="34" charset="-122"/>
              <a:ea typeface="微软雅黑" pitchFamily="34" charset="-122"/>
            </a:endParaRPr>
          </a:p>
        </p:txBody>
      </p:sp>
      <p:sp>
        <p:nvSpPr>
          <p:cNvPr id="36" name="Oval 19"/>
          <p:cNvSpPr>
            <a:spLocks noChangeArrowheads="1"/>
          </p:cNvSpPr>
          <p:nvPr/>
        </p:nvSpPr>
        <p:spPr bwMode="auto">
          <a:xfrm>
            <a:off x="1111928" y="2442238"/>
            <a:ext cx="892911" cy="894027"/>
          </a:xfrm>
          <a:prstGeom prst="ellipse">
            <a:avLst/>
          </a:prstGeom>
          <a:solidFill>
            <a:schemeClr val="accent1"/>
          </a:solidFill>
          <a:ln w="9525">
            <a:noFill/>
            <a:round/>
            <a:headEnd/>
            <a:tailEnd/>
          </a:ln>
          <a:effectLst/>
        </p:spPr>
        <p:txBody>
          <a:bodyPr lIns="62118" tIns="31058" rIns="62118" bIns="31058" anchor="ctr"/>
          <a:lstStyle/>
          <a:p>
            <a:pPr algn="ctr">
              <a:lnSpc>
                <a:spcPct val="120000"/>
              </a:lnSpc>
              <a:defRPr/>
            </a:pPr>
            <a:r>
              <a:rPr lang="zh-CN" altLang="en-US" sz="1900" b="1" kern="0" dirty="0">
                <a:solidFill>
                  <a:schemeClr val="bg1"/>
                </a:solidFill>
                <a:latin typeface="Arial" pitchFamily="34" charset="0"/>
                <a:ea typeface="微软雅黑" pitchFamily="34" charset="-122"/>
              </a:rPr>
              <a:t>工作</a:t>
            </a:r>
            <a:endParaRPr lang="en-US" altLang="zh-CN" sz="1900" b="1" kern="0" dirty="0">
              <a:solidFill>
                <a:schemeClr val="bg1"/>
              </a:solidFill>
              <a:latin typeface="Arial" pitchFamily="34" charset="0"/>
              <a:ea typeface="微软雅黑" pitchFamily="34" charset="-122"/>
            </a:endParaRPr>
          </a:p>
          <a:p>
            <a:pPr algn="ctr">
              <a:lnSpc>
                <a:spcPct val="120000"/>
              </a:lnSpc>
              <a:defRPr/>
            </a:pPr>
            <a:r>
              <a:rPr lang="zh-CN" altLang="en-US" sz="1900" b="1" kern="0" dirty="0">
                <a:solidFill>
                  <a:schemeClr val="bg1"/>
                </a:solidFill>
                <a:latin typeface="Arial" pitchFamily="34" charset="0"/>
                <a:ea typeface="微软雅黑" pitchFamily="34" charset="-122"/>
              </a:rPr>
              <a:t>概述</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913291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endParaRPr lang="zh-CN" altLang="en-US" sz="1900">
              <a:solidFill>
                <a:schemeClr val="bg1"/>
              </a:solidFill>
              <a:latin typeface="微软雅黑" pitchFamily="34" charset="-122"/>
              <a:ea typeface="微软雅黑" pitchFamily="34" charset="-122"/>
            </a:endParaRPr>
          </a:p>
        </p:txBody>
      </p:sp>
      <p:grpSp>
        <p:nvGrpSpPr>
          <p:cNvPr id="32" name="组合 31"/>
          <p:cNvGrpSpPr>
            <a:grpSpLocks/>
          </p:cNvGrpSpPr>
          <p:nvPr/>
        </p:nvGrpSpPr>
        <p:grpSpPr bwMode="auto">
          <a:xfrm>
            <a:off x="2843808" y="2153786"/>
            <a:ext cx="1540705" cy="1396021"/>
            <a:chOff x="1214414" y="2786058"/>
            <a:chExt cx="1935848" cy="1751017"/>
          </a:xfrm>
        </p:grpSpPr>
        <p:grpSp>
          <p:nvGrpSpPr>
            <p:cNvPr id="33" name="Group 6"/>
            <p:cNvGrpSpPr>
              <a:grpSpLocks/>
            </p:cNvGrpSpPr>
            <p:nvPr/>
          </p:nvGrpSpPr>
          <p:grpSpPr bwMode="auto">
            <a:xfrm>
              <a:off x="1295400" y="2786058"/>
              <a:ext cx="1753450" cy="1751017"/>
              <a:chOff x="1823" y="2371"/>
              <a:chExt cx="1801" cy="1801"/>
            </a:xfrm>
          </p:grpSpPr>
          <p:sp>
            <p:nvSpPr>
              <p:cNvPr id="3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itchFamily="34" charset="-122"/>
                  <a:ea typeface="微软雅黑" pitchFamily="34" charset="-122"/>
                </a:endParaRPr>
              </a:p>
            </p:txBody>
          </p:sp>
          <p:sp>
            <p:nvSpPr>
              <p:cNvPr id="36"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grpSp>
        <p:sp>
          <p:nvSpPr>
            <p:cNvPr id="34" name="Text Box 9"/>
            <p:cNvSpPr txBox="1">
              <a:spLocks noChangeArrowheads="1"/>
            </p:cNvSpPr>
            <p:nvPr/>
          </p:nvSpPr>
          <p:spPr bwMode="auto">
            <a:xfrm>
              <a:off x="1214414" y="3533074"/>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写入文本</a:t>
              </a:r>
            </a:p>
          </p:txBody>
        </p:sp>
      </p:grpSp>
      <p:grpSp>
        <p:nvGrpSpPr>
          <p:cNvPr id="37" name="组合 36"/>
          <p:cNvGrpSpPr>
            <a:grpSpLocks/>
          </p:cNvGrpSpPr>
          <p:nvPr/>
        </p:nvGrpSpPr>
        <p:grpSpPr bwMode="auto">
          <a:xfrm>
            <a:off x="4637716" y="2153786"/>
            <a:ext cx="1540704" cy="1396021"/>
            <a:chOff x="1214414" y="2786058"/>
            <a:chExt cx="1935848" cy="1751017"/>
          </a:xfrm>
        </p:grpSpPr>
        <p:grpSp>
          <p:nvGrpSpPr>
            <p:cNvPr id="38" name="Group 6"/>
            <p:cNvGrpSpPr>
              <a:grpSpLocks/>
            </p:cNvGrpSpPr>
            <p:nvPr/>
          </p:nvGrpSpPr>
          <p:grpSpPr bwMode="auto">
            <a:xfrm>
              <a:off x="1295400" y="2786058"/>
              <a:ext cx="1753450" cy="1751017"/>
              <a:chOff x="1823" y="2371"/>
              <a:chExt cx="1801" cy="1801"/>
            </a:xfrm>
          </p:grpSpPr>
          <p:sp>
            <p:nvSpPr>
              <p:cNvPr id="4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itchFamily="34" charset="-122"/>
                  <a:ea typeface="微软雅黑" pitchFamily="34" charset="-122"/>
                </a:endParaRPr>
              </a:p>
            </p:txBody>
          </p:sp>
          <p:sp>
            <p:nvSpPr>
              <p:cNvPr id="41"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grpSp>
        <p:sp>
          <p:nvSpPr>
            <p:cNvPr id="39" name="Text Box 9"/>
            <p:cNvSpPr txBox="1">
              <a:spLocks noChangeArrowheads="1"/>
            </p:cNvSpPr>
            <p:nvPr/>
          </p:nvSpPr>
          <p:spPr bwMode="auto">
            <a:xfrm>
              <a:off x="1214414" y="351402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写入文本</a:t>
              </a:r>
            </a:p>
          </p:txBody>
        </p:sp>
      </p:grpSp>
      <p:grpSp>
        <p:nvGrpSpPr>
          <p:cNvPr id="42" name="组合 41"/>
          <p:cNvGrpSpPr>
            <a:grpSpLocks/>
          </p:cNvGrpSpPr>
          <p:nvPr/>
        </p:nvGrpSpPr>
        <p:grpSpPr bwMode="auto">
          <a:xfrm>
            <a:off x="6429017" y="2153786"/>
            <a:ext cx="1540705" cy="1396021"/>
            <a:chOff x="1214414" y="2786058"/>
            <a:chExt cx="1935848" cy="1751017"/>
          </a:xfrm>
        </p:grpSpPr>
        <p:grpSp>
          <p:nvGrpSpPr>
            <p:cNvPr id="43" name="Group 6"/>
            <p:cNvGrpSpPr>
              <a:grpSpLocks/>
            </p:cNvGrpSpPr>
            <p:nvPr/>
          </p:nvGrpSpPr>
          <p:grpSpPr bwMode="auto">
            <a:xfrm>
              <a:off x="1295400" y="2786058"/>
              <a:ext cx="1753450" cy="1751017"/>
              <a:chOff x="1823" y="2371"/>
              <a:chExt cx="1801" cy="1801"/>
            </a:xfrm>
          </p:grpSpPr>
          <p:sp>
            <p:nvSpPr>
              <p:cNvPr id="4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itchFamily="34" charset="-122"/>
                  <a:ea typeface="微软雅黑" pitchFamily="34" charset="-122"/>
                </a:endParaRPr>
              </a:p>
            </p:txBody>
          </p:sp>
          <p:sp>
            <p:nvSpPr>
              <p:cNvPr id="46"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grpSp>
        <p:sp>
          <p:nvSpPr>
            <p:cNvPr id="44"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写入文本</a:t>
              </a:r>
            </a:p>
          </p:txBody>
        </p:sp>
      </p:grpSp>
      <p:grpSp>
        <p:nvGrpSpPr>
          <p:cNvPr id="47" name="组合 40"/>
          <p:cNvGrpSpPr>
            <a:grpSpLocks/>
          </p:cNvGrpSpPr>
          <p:nvPr/>
        </p:nvGrpSpPr>
        <p:grpSpPr bwMode="auto">
          <a:xfrm>
            <a:off x="1043608" y="2153786"/>
            <a:ext cx="1540705" cy="1396021"/>
            <a:chOff x="1214414" y="2786058"/>
            <a:chExt cx="1935848" cy="1751017"/>
          </a:xfrm>
        </p:grpSpPr>
        <p:grpSp>
          <p:nvGrpSpPr>
            <p:cNvPr id="48" name="Group 6"/>
            <p:cNvGrpSpPr>
              <a:grpSpLocks/>
            </p:cNvGrpSpPr>
            <p:nvPr/>
          </p:nvGrpSpPr>
          <p:grpSpPr bwMode="auto">
            <a:xfrm>
              <a:off x="1295400" y="2786058"/>
              <a:ext cx="1753450" cy="1751017"/>
              <a:chOff x="1823" y="2371"/>
              <a:chExt cx="1801" cy="1801"/>
            </a:xfrm>
          </p:grpSpPr>
          <p:sp>
            <p:nvSpPr>
              <p:cNvPr id="5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itchFamily="34" charset="-122"/>
                  <a:ea typeface="微软雅黑" pitchFamily="34" charset="-122"/>
                </a:endParaRPr>
              </a:p>
            </p:txBody>
          </p:sp>
          <p:sp>
            <p:nvSpPr>
              <p:cNvPr id="51" name="Oval 8"/>
              <p:cNvSpPr>
                <a:spLocks noChangeArrowheads="1"/>
              </p:cNvSpPr>
              <p:nvPr/>
            </p:nvSpPr>
            <p:spPr bwMode="auto">
              <a:xfrm>
                <a:off x="1946" y="2493"/>
                <a:ext cx="1556" cy="1556"/>
              </a:xfrm>
              <a:prstGeom prst="ellipse">
                <a:avLst/>
              </a:prstGeom>
              <a:solidFill>
                <a:schemeClr val="accent1"/>
              </a:solidFill>
              <a:ln w="38100">
                <a:solidFill>
                  <a:srgbClr val="FFFFFF"/>
                </a:solidFill>
                <a:round/>
                <a:headEnd/>
                <a:tailEnd/>
              </a:ln>
            </p:spPr>
            <p:txBody>
              <a:bodyPr/>
              <a:lstStyle/>
              <a:p>
                <a:endParaRPr lang="zh-CN" altLang="en-US" sz="1400">
                  <a:solidFill>
                    <a:schemeClr val="bg1"/>
                  </a:solidFill>
                  <a:latin typeface="微软雅黑" pitchFamily="34" charset="-122"/>
                  <a:ea typeface="微软雅黑" pitchFamily="34" charset="-122"/>
                </a:endParaRPr>
              </a:p>
            </p:txBody>
          </p:sp>
        </p:grpSp>
        <p:sp>
          <p:nvSpPr>
            <p:cNvPr id="49"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写入文本</a:t>
              </a: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4" name="Rectangle 28"/>
          <p:cNvSpPr>
            <a:spLocks noChangeArrowheads="1"/>
          </p:cNvSpPr>
          <p:nvPr/>
        </p:nvSpPr>
        <p:spPr bwMode="auto">
          <a:xfrm>
            <a:off x="3125689" y="3836502"/>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p:txBody>
      </p:sp>
      <p:sp>
        <p:nvSpPr>
          <p:cNvPr id="55" name="Rectangle 28"/>
          <p:cNvSpPr>
            <a:spLocks noChangeArrowheads="1"/>
          </p:cNvSpPr>
          <p:nvPr/>
        </p:nvSpPr>
        <p:spPr bwMode="auto">
          <a:xfrm>
            <a:off x="1379903" y="1347614"/>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7" name="Rectangle 28"/>
          <p:cNvSpPr>
            <a:spLocks noChangeArrowheads="1"/>
          </p:cNvSpPr>
          <p:nvPr/>
        </p:nvSpPr>
        <p:spPr bwMode="auto">
          <a:xfrm>
            <a:off x="4925950" y="1347614"/>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9" name="Rectangle 28"/>
          <p:cNvSpPr>
            <a:spLocks noChangeArrowheads="1"/>
          </p:cNvSpPr>
          <p:nvPr/>
        </p:nvSpPr>
        <p:spPr bwMode="auto">
          <a:xfrm>
            <a:off x="6743863" y="3836502"/>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p:txBody>
      </p:sp>
      <p:sp>
        <p:nvSpPr>
          <p:cNvPr id="60" name="TextBox 59"/>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61" name="TextBox 60"/>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079803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椭圆 4"/>
          <p:cNvSpPr/>
          <p:nvPr/>
        </p:nvSpPr>
        <p:spPr bwMode="auto">
          <a:xfrm>
            <a:off x="2435171" y="1419622"/>
            <a:ext cx="701804" cy="702078"/>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6" name="椭圆 5"/>
          <p:cNvSpPr/>
          <p:nvPr/>
        </p:nvSpPr>
        <p:spPr bwMode="auto">
          <a:xfrm>
            <a:off x="4031927" y="2637864"/>
            <a:ext cx="586805" cy="587034"/>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7" name="TextBox 6"/>
          <p:cNvSpPr txBox="1"/>
          <p:nvPr/>
        </p:nvSpPr>
        <p:spPr>
          <a:xfrm>
            <a:off x="2483768" y="1562912"/>
            <a:ext cx="667454" cy="377008"/>
          </a:xfrm>
          <a:prstGeom prst="rect">
            <a:avLst/>
          </a:prstGeom>
          <a:noFill/>
        </p:spPr>
        <p:txBody>
          <a:bodyPr wrap="none" lIns="68562" tIns="34281" rIns="68562" bIns="34281" rtlCol="0">
            <a:spAutoFit/>
          </a:bodyPr>
          <a:lstStyle/>
          <a:p>
            <a:pPr algn="ctr"/>
            <a:r>
              <a:rPr lang="en-US" altLang="zh-CN" sz="2000" dirty="0">
                <a:solidFill>
                  <a:srgbClr val="F8F8F8"/>
                </a:solidFill>
                <a:latin typeface="微软雅黑" panose="020B0503020204020204" pitchFamily="34" charset="-122"/>
                <a:ea typeface="微软雅黑" panose="020B0503020204020204" pitchFamily="34" charset="-122"/>
              </a:rPr>
              <a:t>75%</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031056" y="2758266"/>
            <a:ext cx="612952" cy="346230"/>
          </a:xfrm>
          <a:prstGeom prst="rect">
            <a:avLst/>
          </a:prstGeom>
          <a:noFill/>
        </p:spPr>
        <p:txBody>
          <a:bodyPr wrap="none" lIns="68562" tIns="34281" rIns="68562" bIns="34281" rtlCol="0">
            <a:spAutoFit/>
          </a:bodyPr>
          <a:lstStyle/>
          <a:p>
            <a:r>
              <a:rPr lang="en-US" altLang="zh-CN" dirty="0">
                <a:solidFill>
                  <a:srgbClr val="F8F8F8"/>
                </a:solidFill>
                <a:latin typeface="微软雅黑" panose="020B0503020204020204" pitchFamily="34" charset="-122"/>
                <a:ea typeface="微软雅黑" panose="020B0503020204020204" pitchFamily="34" charset="-122"/>
              </a:rPr>
              <a:t>34%</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619786" y="1851670"/>
            <a:ext cx="753758" cy="438581"/>
          </a:xfrm>
          <a:prstGeom prst="rect">
            <a:avLst/>
          </a:prstGeom>
          <a:noFill/>
        </p:spPr>
        <p:txBody>
          <a:bodyPr wrap="none" lIns="68562" tIns="34281" rIns="68562" bIns="34281" rtlCol="0">
            <a:spAutoFit/>
          </a:bodyPr>
          <a:lstStyle/>
          <a:p>
            <a:r>
              <a:rPr lang="zh-CN" altLang="en-US" sz="2400" dirty="0">
                <a:solidFill>
                  <a:srgbClr val="F8F8F8"/>
                </a:solidFill>
                <a:latin typeface="微软雅黑" panose="020B0503020204020204" pitchFamily="34" charset="-122"/>
                <a:ea typeface="微软雅黑" panose="020B0503020204020204" pitchFamily="34" charset="-122"/>
              </a:rPr>
              <a:t>目标</a:t>
            </a:r>
          </a:p>
        </p:txBody>
      </p:sp>
      <p:sp>
        <p:nvSpPr>
          <p:cNvPr id="11" name="TextBox 10"/>
          <p:cNvSpPr txBox="1"/>
          <p:nvPr/>
        </p:nvSpPr>
        <p:spPr>
          <a:xfrm>
            <a:off x="940954" y="2419983"/>
            <a:ext cx="1957943" cy="992561"/>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请输入您的文字对目标进行说明</a:t>
            </a:r>
            <a:r>
              <a:rPr lang="zh-CN" altLang="en-US" sz="1200" dirty="0">
                <a:solidFill>
                  <a:srgbClr val="F8F8F8"/>
                </a:solidFill>
                <a:latin typeface="微软雅黑" panose="020B0503020204020204" pitchFamily="34" charset="-122"/>
                <a:ea typeface="微软雅黑" panose="020B0503020204020204" pitchFamily="34" charset="-122"/>
              </a:rPr>
              <a:t>请输入您的文字对目标进行</a:t>
            </a:r>
            <a:r>
              <a:rPr lang="zh-CN" altLang="en-US" sz="1200" dirty="0" smtClean="0">
                <a:solidFill>
                  <a:srgbClr val="F8F8F8"/>
                </a:solidFill>
                <a:latin typeface="微软雅黑" panose="020B0503020204020204" pitchFamily="34" charset="-122"/>
                <a:ea typeface="微软雅黑" panose="020B0503020204020204" pitchFamily="34" charset="-122"/>
              </a:rPr>
              <a:t>说明请</a:t>
            </a:r>
            <a:r>
              <a:rPr lang="zh-CN" altLang="en-US" sz="1200" dirty="0">
                <a:solidFill>
                  <a:srgbClr val="F8F8F8"/>
                </a:solidFill>
                <a:latin typeface="微软雅黑" panose="020B0503020204020204" pitchFamily="34" charset="-122"/>
                <a:ea typeface="微软雅黑" panose="020B0503020204020204" pitchFamily="34" charset="-122"/>
              </a:rPr>
              <a:t>输入您的文字对目标进行说明</a:t>
            </a:r>
          </a:p>
          <a:p>
            <a:pPr algn="ct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272504" y="2789983"/>
            <a:ext cx="651424" cy="377008"/>
          </a:xfrm>
          <a:prstGeom prst="rect">
            <a:avLst/>
          </a:prstGeom>
          <a:noFill/>
        </p:spPr>
        <p:txBody>
          <a:bodyPr wrap="none" lIns="68562" tIns="34281" rIns="68562" bIns="34281" rtlCol="0">
            <a:spAutoFit/>
          </a:bodyPr>
          <a:lstStyle/>
          <a:p>
            <a:r>
              <a:rPr lang="zh-CN" altLang="en-US" sz="2000" dirty="0">
                <a:solidFill>
                  <a:srgbClr val="F8F8F8"/>
                </a:solidFill>
                <a:latin typeface="微软雅黑" panose="020B0503020204020204" pitchFamily="34" charset="-122"/>
                <a:ea typeface="微软雅黑" panose="020B0503020204020204" pitchFamily="34" charset="-122"/>
              </a:rPr>
              <a:t>实际</a:t>
            </a:r>
          </a:p>
        </p:txBody>
      </p:sp>
      <p:sp>
        <p:nvSpPr>
          <p:cNvPr id="13" name="TextBox 12"/>
          <p:cNvSpPr txBox="1"/>
          <p:nvPr/>
        </p:nvSpPr>
        <p:spPr>
          <a:xfrm>
            <a:off x="2925994" y="3219822"/>
            <a:ext cx="1399336" cy="438563"/>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请输入您的文字对实际情况进行说明</a:t>
            </a: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3461571" y="1475823"/>
            <a:ext cx="4298963" cy="807895"/>
          </a:xfrm>
          <a:prstGeom prst="rect">
            <a:avLst/>
          </a:prstGeom>
          <a:noFill/>
        </p:spPr>
        <p:txBody>
          <a:bodyPr wrap="square" lIns="68562" tIns="34281" rIns="68562" bIns="34281"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4788024" y="2947341"/>
            <a:ext cx="3600399" cy="992561"/>
          </a:xfrm>
          <a:prstGeom prst="rect">
            <a:avLst/>
          </a:prstGeom>
          <a:noFill/>
        </p:spPr>
        <p:txBody>
          <a:bodyPr wrap="square" lIns="68562" tIns="34281" rIns="68562" bIns="34281"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17" name="TextBox 16"/>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787385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par>
                                <p:cTn id="21" presetID="26" presetClass="entr" presetSubtype="0"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435">
                                          <p:stCondLst>
                                            <p:cond delay="0"/>
                                          </p:stCondLst>
                                        </p:cTn>
                                        <p:tgtEl>
                                          <p:spTgt spid="4"/>
                                        </p:tgtEl>
                                      </p:cBhvr>
                                    </p:animEffect>
                                    <p:anim calcmode="lin" valueType="num">
                                      <p:cBhvr>
                                        <p:cTn id="24"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27"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28"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29" dur="20">
                                          <p:stCondLst>
                                            <p:cond delay="487"/>
                                          </p:stCondLst>
                                        </p:cTn>
                                        <p:tgtEl>
                                          <p:spTgt spid="4"/>
                                        </p:tgtEl>
                                      </p:cBhvr>
                                      <p:to x="100000" y="60000"/>
                                    </p:animScale>
                                    <p:animScale>
                                      <p:cBhvr>
                                        <p:cTn id="30" dur="124" decel="50000">
                                          <p:stCondLst>
                                            <p:cond delay="507"/>
                                          </p:stCondLst>
                                        </p:cTn>
                                        <p:tgtEl>
                                          <p:spTgt spid="4"/>
                                        </p:tgtEl>
                                      </p:cBhvr>
                                      <p:to x="100000" y="100000"/>
                                    </p:animScale>
                                    <p:animScale>
                                      <p:cBhvr>
                                        <p:cTn id="31" dur="20">
                                          <p:stCondLst>
                                            <p:cond delay="984"/>
                                          </p:stCondLst>
                                        </p:cTn>
                                        <p:tgtEl>
                                          <p:spTgt spid="4"/>
                                        </p:tgtEl>
                                      </p:cBhvr>
                                      <p:to x="100000" y="80000"/>
                                    </p:animScale>
                                    <p:animScale>
                                      <p:cBhvr>
                                        <p:cTn id="32" dur="124" decel="50000">
                                          <p:stCondLst>
                                            <p:cond delay="1004"/>
                                          </p:stCondLst>
                                        </p:cTn>
                                        <p:tgtEl>
                                          <p:spTgt spid="4"/>
                                        </p:tgtEl>
                                      </p:cBhvr>
                                      <p:to x="100000" y="100000"/>
                                    </p:animScale>
                                    <p:animScale>
                                      <p:cBhvr>
                                        <p:cTn id="33" dur="20">
                                          <p:stCondLst>
                                            <p:cond delay="1231"/>
                                          </p:stCondLst>
                                        </p:cTn>
                                        <p:tgtEl>
                                          <p:spTgt spid="4"/>
                                        </p:tgtEl>
                                      </p:cBhvr>
                                      <p:to x="100000" y="90000"/>
                                    </p:animScale>
                                    <p:animScale>
                                      <p:cBhvr>
                                        <p:cTn id="34" dur="124" decel="50000">
                                          <p:stCondLst>
                                            <p:cond delay="1251"/>
                                          </p:stCondLst>
                                        </p:cTn>
                                        <p:tgtEl>
                                          <p:spTgt spid="4"/>
                                        </p:tgtEl>
                                      </p:cBhvr>
                                      <p:to x="100000" y="100000"/>
                                    </p:animScale>
                                    <p:animScale>
                                      <p:cBhvr>
                                        <p:cTn id="35" dur="20">
                                          <p:stCondLst>
                                            <p:cond delay="1356"/>
                                          </p:stCondLst>
                                        </p:cTn>
                                        <p:tgtEl>
                                          <p:spTgt spid="4"/>
                                        </p:tgtEl>
                                      </p:cBhvr>
                                      <p:to x="100000" y="95000"/>
                                    </p:animScale>
                                    <p:animScale>
                                      <p:cBhvr>
                                        <p:cTn id="36" dur="124" decel="50000">
                                          <p:stCondLst>
                                            <p:cond delay="1376"/>
                                          </p:stCondLst>
                                        </p:cTn>
                                        <p:tgtEl>
                                          <p:spTgt spid="4"/>
                                        </p:tgtEl>
                                      </p:cBhvr>
                                      <p:to x="100000" y="100000"/>
                                    </p:animScale>
                                  </p:childTnLst>
                                </p:cTn>
                              </p:par>
                            </p:childTnLst>
                          </p:cTn>
                        </p:par>
                        <p:par>
                          <p:cTn id="37" fill="hold">
                            <p:stCondLst>
                              <p:cond delay="2000"/>
                            </p:stCondLst>
                            <p:childTnLst>
                              <p:par>
                                <p:cTn id="38" presetID="31"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 calcmode="lin" valueType="num">
                                      <p:cBhvr>
                                        <p:cTn id="42" dur="500" fill="hold"/>
                                        <p:tgtEl>
                                          <p:spTgt spid="10"/>
                                        </p:tgtEl>
                                        <p:attrNameLst>
                                          <p:attrName>style.rotation</p:attrName>
                                        </p:attrNameLst>
                                      </p:cBhvr>
                                      <p:tavLst>
                                        <p:tav tm="0">
                                          <p:val>
                                            <p:fltVal val="90"/>
                                          </p:val>
                                        </p:tav>
                                        <p:tav tm="100000">
                                          <p:val>
                                            <p:fltVal val="0"/>
                                          </p:val>
                                        </p:tav>
                                      </p:tavLst>
                                    </p:anim>
                                    <p:animEffect transition="in" filter="fade">
                                      <p:cBhvr>
                                        <p:cTn id="43" dur="500"/>
                                        <p:tgtEl>
                                          <p:spTgt spid="10"/>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 calcmode="lin" valueType="num">
                                      <p:cBhvr>
                                        <p:cTn id="48" dur="500" fill="hold"/>
                                        <p:tgtEl>
                                          <p:spTgt spid="11"/>
                                        </p:tgtEl>
                                        <p:attrNameLst>
                                          <p:attrName>style.rotation</p:attrName>
                                        </p:attrNameLst>
                                      </p:cBhvr>
                                      <p:tavLst>
                                        <p:tav tm="0">
                                          <p:val>
                                            <p:fltVal val="90"/>
                                          </p:val>
                                        </p:tav>
                                        <p:tav tm="100000">
                                          <p:val>
                                            <p:fltVal val="0"/>
                                          </p:val>
                                        </p:tav>
                                      </p:tavLst>
                                    </p:anim>
                                    <p:animEffect transition="in" filter="fade">
                                      <p:cBhvr>
                                        <p:cTn id="49" dur="500"/>
                                        <p:tgtEl>
                                          <p:spTgt spid="11"/>
                                        </p:tgtEl>
                                      </p:cBhvr>
                                    </p:animEffect>
                                  </p:childTnLst>
                                </p:cTn>
                              </p:par>
                            </p:childTnLst>
                          </p:cTn>
                        </p:par>
                        <p:par>
                          <p:cTn id="50" fill="hold">
                            <p:stCondLst>
                              <p:cond delay="2500"/>
                            </p:stCondLst>
                            <p:childTnLst>
                              <p:par>
                                <p:cTn id="51" presetID="52" presetClass="entr" presetSubtype="0"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Scale>
                                      <p:cBhvr>
                                        <p:cTn id="5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5"/>
                                        </p:tgtEl>
                                        <p:attrNameLst>
                                          <p:attrName>ppt_x</p:attrName>
                                          <p:attrName>ppt_y</p:attrName>
                                        </p:attrNameLst>
                                      </p:cBhvr>
                                    </p:animMotion>
                                    <p:animEffect transition="in" filter="fade">
                                      <p:cBhvr>
                                        <p:cTn id="55" dur="1000"/>
                                        <p:tgtEl>
                                          <p:spTgt spid="5"/>
                                        </p:tgtEl>
                                      </p:cBhvr>
                                    </p:animEffect>
                                  </p:childTnLst>
                                </p:cTn>
                              </p:par>
                              <p:par>
                                <p:cTn id="56" presetID="52"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Scale>
                                      <p:cBhvr>
                                        <p:cTn id="5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7"/>
                                        </p:tgtEl>
                                        <p:attrNameLst>
                                          <p:attrName>ppt_x</p:attrName>
                                          <p:attrName>ppt_y</p:attrName>
                                        </p:attrNameLst>
                                      </p:cBhvr>
                                    </p:animMotion>
                                    <p:animEffect transition="in" filter="fade">
                                      <p:cBhvr>
                                        <p:cTn id="60" dur="1000"/>
                                        <p:tgtEl>
                                          <p:spTgt spid="7"/>
                                        </p:tgtEl>
                                      </p:cBhvr>
                                    </p:animEffect>
                                  </p:childTnLst>
                                </p:cTn>
                              </p:par>
                            </p:childTnLst>
                          </p:cTn>
                        </p:par>
                        <p:par>
                          <p:cTn id="61" fill="hold">
                            <p:stCondLst>
                              <p:cond delay="3500"/>
                            </p:stCondLst>
                            <p:childTnLst>
                              <p:par>
                                <p:cTn id="62" presetID="22" presetClass="entr" presetSubtype="2"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right)">
                                      <p:cBhvr>
                                        <p:cTn id="64" dur="500"/>
                                        <p:tgtEl>
                                          <p:spTgt spid="14"/>
                                        </p:tgtEl>
                                      </p:cBhvr>
                                    </p:animEffect>
                                  </p:childTnLst>
                                </p:cTn>
                              </p:par>
                            </p:childTnLst>
                          </p:cTn>
                        </p:par>
                        <p:par>
                          <p:cTn id="65" fill="hold">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 calcmode="lin" valueType="num">
                                      <p:cBhvr>
                                        <p:cTn id="70" dur="500" fill="hold"/>
                                        <p:tgtEl>
                                          <p:spTgt spid="12"/>
                                        </p:tgtEl>
                                        <p:attrNameLst>
                                          <p:attrName>style.rotation</p:attrName>
                                        </p:attrNameLst>
                                      </p:cBhvr>
                                      <p:tavLst>
                                        <p:tav tm="0">
                                          <p:val>
                                            <p:fltVal val="90"/>
                                          </p:val>
                                        </p:tav>
                                        <p:tav tm="100000">
                                          <p:val>
                                            <p:fltVal val="0"/>
                                          </p:val>
                                        </p:tav>
                                      </p:tavLst>
                                    </p:anim>
                                    <p:animEffect transition="in" filter="fade">
                                      <p:cBhvr>
                                        <p:cTn id="71" dur="500"/>
                                        <p:tgtEl>
                                          <p:spTgt spid="12"/>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p:cTn id="74" dur="500" fill="hold"/>
                                        <p:tgtEl>
                                          <p:spTgt spid="13"/>
                                        </p:tgtEl>
                                        <p:attrNameLst>
                                          <p:attrName>ppt_w</p:attrName>
                                        </p:attrNameLst>
                                      </p:cBhvr>
                                      <p:tavLst>
                                        <p:tav tm="0">
                                          <p:val>
                                            <p:fltVal val="0"/>
                                          </p:val>
                                        </p:tav>
                                        <p:tav tm="100000">
                                          <p:val>
                                            <p:strVal val="#ppt_w"/>
                                          </p:val>
                                        </p:tav>
                                      </p:tavLst>
                                    </p:anim>
                                    <p:anim calcmode="lin" valueType="num">
                                      <p:cBhvr>
                                        <p:cTn id="75" dur="500" fill="hold"/>
                                        <p:tgtEl>
                                          <p:spTgt spid="13"/>
                                        </p:tgtEl>
                                        <p:attrNameLst>
                                          <p:attrName>ppt_h</p:attrName>
                                        </p:attrNameLst>
                                      </p:cBhvr>
                                      <p:tavLst>
                                        <p:tav tm="0">
                                          <p:val>
                                            <p:fltVal val="0"/>
                                          </p:val>
                                        </p:tav>
                                        <p:tav tm="100000">
                                          <p:val>
                                            <p:strVal val="#ppt_h"/>
                                          </p:val>
                                        </p:tav>
                                      </p:tavLst>
                                    </p:anim>
                                    <p:anim calcmode="lin" valueType="num">
                                      <p:cBhvr>
                                        <p:cTn id="76" dur="500" fill="hold"/>
                                        <p:tgtEl>
                                          <p:spTgt spid="13"/>
                                        </p:tgtEl>
                                        <p:attrNameLst>
                                          <p:attrName>style.rotation</p:attrName>
                                        </p:attrNameLst>
                                      </p:cBhvr>
                                      <p:tavLst>
                                        <p:tav tm="0">
                                          <p:val>
                                            <p:fltVal val="90"/>
                                          </p:val>
                                        </p:tav>
                                        <p:tav tm="100000">
                                          <p:val>
                                            <p:fltVal val="0"/>
                                          </p:val>
                                        </p:tav>
                                      </p:tavLst>
                                    </p:anim>
                                    <p:animEffect transition="in" filter="fade">
                                      <p:cBhvr>
                                        <p:cTn id="77" dur="500"/>
                                        <p:tgtEl>
                                          <p:spTgt spid="13"/>
                                        </p:tgtEl>
                                      </p:cBhvr>
                                    </p:animEffect>
                                  </p:childTnLst>
                                </p:cTn>
                              </p:par>
                            </p:childTnLst>
                          </p:cTn>
                        </p:par>
                        <p:par>
                          <p:cTn id="78" fill="hold">
                            <p:stCondLst>
                              <p:cond delay="4500"/>
                            </p:stCondLst>
                            <p:childTnLst>
                              <p:par>
                                <p:cTn id="79" presetID="52" presetClass="entr" presetSubtype="0" fill="hold" grpId="0" nodeType="afterEffect">
                                  <p:stCondLst>
                                    <p:cond delay="0"/>
                                  </p:stCondLst>
                                  <p:childTnLst>
                                    <p:set>
                                      <p:cBhvr>
                                        <p:cTn id="80" dur="1" fill="hold">
                                          <p:stCondLst>
                                            <p:cond delay="0"/>
                                          </p:stCondLst>
                                        </p:cTn>
                                        <p:tgtEl>
                                          <p:spTgt spid="6"/>
                                        </p:tgtEl>
                                        <p:attrNameLst>
                                          <p:attrName>style.visibility</p:attrName>
                                        </p:attrNameLst>
                                      </p:cBhvr>
                                      <p:to>
                                        <p:strVal val="visible"/>
                                      </p:to>
                                    </p:set>
                                    <p:animScale>
                                      <p:cBhvr>
                                        <p:cTn id="8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6"/>
                                        </p:tgtEl>
                                        <p:attrNameLst>
                                          <p:attrName>ppt_x</p:attrName>
                                          <p:attrName>ppt_y</p:attrName>
                                        </p:attrNameLst>
                                      </p:cBhvr>
                                    </p:animMotion>
                                    <p:animEffect transition="in" filter="fade">
                                      <p:cBhvr>
                                        <p:cTn id="83" dur="1000"/>
                                        <p:tgtEl>
                                          <p:spTgt spid="6"/>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9"/>
                                        </p:tgtEl>
                                        <p:attrNameLst>
                                          <p:attrName>style.visibility</p:attrName>
                                        </p:attrNameLst>
                                      </p:cBhvr>
                                      <p:to>
                                        <p:strVal val="visible"/>
                                      </p:to>
                                    </p:set>
                                    <p:animScale>
                                      <p:cBhvr>
                                        <p:cTn id="8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9"/>
                                        </p:tgtEl>
                                        <p:attrNameLst>
                                          <p:attrName>ppt_x</p:attrName>
                                          <p:attrName>ppt_y</p:attrName>
                                        </p:attrNameLst>
                                      </p:cBhvr>
                                    </p:animMotion>
                                    <p:animEffect transition="in" filter="fade">
                                      <p:cBhvr>
                                        <p:cTn id="88" dur="1000"/>
                                        <p:tgtEl>
                                          <p:spTgt spid="9"/>
                                        </p:tgtEl>
                                      </p:cBhvr>
                                    </p:animEffect>
                                  </p:childTnLst>
                                </p:cTn>
                              </p:par>
                            </p:childTnLst>
                          </p:cTn>
                        </p:par>
                        <p:par>
                          <p:cTn id="89" fill="hold">
                            <p:stCondLst>
                              <p:cond delay="5500"/>
                            </p:stCondLst>
                            <p:childTnLst>
                              <p:par>
                                <p:cTn id="90" presetID="22" presetClass="entr" presetSubtype="2"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wipe(right)">
                                      <p:cBhvr>
                                        <p:cTn id="9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9"/>
          <p:cNvSpPr/>
          <p:nvPr/>
        </p:nvSpPr>
        <p:spPr bwMode="auto">
          <a:xfrm>
            <a:off x="6406538" y="2059480"/>
            <a:ext cx="1165115" cy="227883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7866" tIns="27866" rIns="27866" bIns="27866" numCol="1" spcCol="0" rtlCol="0" fromWordArt="0" anchor="t" anchorCtr="0" forceAA="0" compatLnSpc="1">
            <a:prstTxWarp prst="textNoShape">
              <a:avLst/>
            </a:prstTxWarp>
            <a:noAutofit/>
          </a:bodyPr>
          <a:lstStyle/>
          <a:p>
            <a:pPr defTabSz="557131" fontAlgn="base">
              <a:lnSpc>
                <a:spcPct val="80000"/>
              </a:lnSpc>
              <a:spcBef>
                <a:spcPct val="0"/>
              </a:spcBef>
              <a:spcAft>
                <a:spcPct val="0"/>
              </a:spcAft>
            </a:pPr>
            <a:endParaRPr lang="en-US" altLang="zh-CN"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557131" fontAlgn="base">
              <a:lnSpc>
                <a:spcPct val="80000"/>
              </a:lnSpc>
              <a:spcBef>
                <a:spcPct val="0"/>
              </a:spcBef>
              <a:spcAft>
                <a:spcPct val="0"/>
              </a:spcAft>
            </a:pPr>
            <a:r>
              <a:rPr lang="zh-CN" altLang="en-US"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单击添加标题</a:t>
            </a:r>
          </a:p>
        </p:txBody>
      </p:sp>
      <p:sp>
        <p:nvSpPr>
          <p:cNvPr id="4" name="Rectangle 68"/>
          <p:cNvSpPr/>
          <p:nvPr/>
        </p:nvSpPr>
        <p:spPr bwMode="auto">
          <a:xfrm>
            <a:off x="5174382" y="2059481"/>
            <a:ext cx="1165115" cy="110941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7866" tIns="27866" rIns="27866" bIns="27866" numCol="1" spcCol="0" rtlCol="0" fromWordArt="0" anchor="t" anchorCtr="0" forceAA="0" compatLnSpc="1">
            <a:prstTxWarp prst="textNoShape">
              <a:avLst/>
            </a:prstTxWarp>
            <a:noAutofit/>
          </a:bodyPr>
          <a:lstStyle/>
          <a:p>
            <a:pPr defTabSz="557131" fontAlgn="base">
              <a:lnSpc>
                <a:spcPct val="80000"/>
              </a:lnSpc>
              <a:spcBef>
                <a:spcPct val="0"/>
              </a:spcBef>
              <a:spcAft>
                <a:spcPct val="0"/>
              </a:spcAft>
            </a:pPr>
            <a:endParaRPr lang="en-US" altLang="zh-CN"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557131" fontAlgn="base">
              <a:lnSpc>
                <a:spcPct val="80000"/>
              </a:lnSpc>
              <a:spcBef>
                <a:spcPct val="0"/>
              </a:spcBef>
              <a:spcAft>
                <a:spcPct val="0"/>
              </a:spcAft>
            </a:pPr>
            <a:endParaRPr lang="en-US" altLang="zh-CN"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557131" fontAlgn="base">
              <a:lnSpc>
                <a:spcPct val="80000"/>
              </a:lnSpc>
              <a:spcBef>
                <a:spcPct val="0"/>
              </a:spcBef>
              <a:spcAft>
                <a:spcPct val="0"/>
              </a:spcAft>
            </a:pPr>
            <a:endParaRPr lang="en-US" altLang="zh-CN"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557131" fontAlgn="base">
              <a:lnSpc>
                <a:spcPct val="80000"/>
              </a:lnSpc>
              <a:spcBef>
                <a:spcPct val="0"/>
              </a:spcBef>
              <a:spcAft>
                <a:spcPct val="0"/>
              </a:spcAft>
            </a:pPr>
            <a:endParaRPr lang="en-US" altLang="zh-CN"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557131" fontAlgn="base">
              <a:lnSpc>
                <a:spcPct val="80000"/>
              </a:lnSpc>
              <a:spcBef>
                <a:spcPct val="0"/>
              </a:spcBef>
              <a:spcAft>
                <a:spcPct val="0"/>
              </a:spcAft>
            </a:pPr>
            <a:endParaRPr lang="en-US" altLang="zh-CN"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557131" fontAlgn="base">
              <a:lnSpc>
                <a:spcPct val="80000"/>
              </a:lnSpc>
              <a:spcBef>
                <a:spcPct val="0"/>
              </a:spcBef>
              <a:spcAft>
                <a:spcPct val="0"/>
              </a:spcAft>
            </a:pPr>
            <a:r>
              <a:rPr lang="zh-CN" altLang="en-US"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单击添加标题</a:t>
            </a:r>
          </a:p>
        </p:txBody>
      </p:sp>
      <p:sp>
        <p:nvSpPr>
          <p:cNvPr id="5" name="Rectangle 69"/>
          <p:cNvSpPr/>
          <p:nvPr/>
        </p:nvSpPr>
        <p:spPr bwMode="auto">
          <a:xfrm>
            <a:off x="5174382" y="3228904"/>
            <a:ext cx="1165115" cy="110941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7866" tIns="27866" rIns="27866" bIns="27866" numCol="1" spcCol="0" rtlCol="0" fromWordArt="0" anchor="t" anchorCtr="0" forceAA="0" compatLnSpc="1">
            <a:prstTxWarp prst="textNoShape">
              <a:avLst/>
            </a:prstTxWarp>
            <a:noAutofit/>
          </a:bodyPr>
          <a:lstStyle/>
          <a:p>
            <a:pPr defTabSz="557131" fontAlgn="base">
              <a:lnSpc>
                <a:spcPct val="80000"/>
              </a:lnSpc>
              <a:spcBef>
                <a:spcPct val="0"/>
              </a:spcBef>
              <a:spcAft>
                <a:spcPct val="0"/>
              </a:spcAft>
            </a:pPr>
            <a:endParaRPr lang="en-US" altLang="zh-CN"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557131" fontAlgn="base">
              <a:lnSpc>
                <a:spcPct val="80000"/>
              </a:lnSpc>
              <a:spcBef>
                <a:spcPct val="0"/>
              </a:spcBef>
              <a:spcAft>
                <a:spcPct val="0"/>
              </a:spcAft>
            </a:pPr>
            <a:r>
              <a:rPr lang="zh-CN" altLang="en-US" sz="1200" spc="-3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单击添加标题</a:t>
            </a:r>
          </a:p>
        </p:txBody>
      </p:sp>
      <p:sp>
        <p:nvSpPr>
          <p:cNvPr id="6" name="Right Arrow 74"/>
          <p:cNvSpPr/>
          <p:nvPr/>
        </p:nvSpPr>
        <p:spPr bwMode="auto">
          <a:xfrm rot="16200000" flipV="1">
            <a:off x="6291250" y="3050715"/>
            <a:ext cx="2068558" cy="504697"/>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5729" tIns="27866" rIns="55729" bIns="27866" numCol="1" rtlCol="0" anchor="ctr" anchorCtr="0" compatLnSpc="1">
            <a:prstTxWarp prst="textNoShape">
              <a:avLst/>
            </a:prstTxWarp>
          </a:bodyPr>
          <a:lstStyle/>
          <a:p>
            <a:pPr algn="ctr" defTabSz="557131" fontAlgn="base">
              <a:spcBef>
                <a:spcPct val="0"/>
              </a:spcBef>
              <a:spcAft>
                <a:spcPct val="0"/>
              </a:spcAft>
            </a:pPr>
            <a:endParaRPr lang="en-US" sz="120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7" name="TextBox 6"/>
          <p:cNvSpPr txBox="1"/>
          <p:nvPr/>
        </p:nvSpPr>
        <p:spPr>
          <a:xfrm>
            <a:off x="6536952" y="3206631"/>
            <a:ext cx="860972" cy="230833"/>
          </a:xfrm>
          <a:prstGeom prst="rect">
            <a:avLst/>
          </a:prstGeom>
          <a:noFill/>
        </p:spPr>
        <p:txBody>
          <a:bodyPr wrap="square" lIns="0" tIns="0" rIns="0" bIns="0" rtlCol="0">
            <a:spAutoFit/>
          </a:bodyPr>
          <a:lstStyle/>
          <a:p>
            <a:r>
              <a:rPr lang="en-US" sz="1500" b="1" dirty="0">
                <a:gradFill>
                  <a:gsLst>
                    <a:gs pos="0">
                      <a:srgbClr val="FFFFFF"/>
                    </a:gs>
                    <a:gs pos="86000">
                      <a:srgbClr val="FFFFFF"/>
                    </a:gs>
                  </a:gsLst>
                  <a:lin ang="5400000" scaled="0"/>
                </a:gradFill>
                <a:latin typeface="微软雅黑" pitchFamily="34" charset="-122"/>
                <a:ea typeface="微软雅黑" pitchFamily="34" charset="-122"/>
              </a:rPr>
              <a:t>+80%</a:t>
            </a:r>
          </a:p>
        </p:txBody>
      </p:sp>
      <p:sp>
        <p:nvSpPr>
          <p:cNvPr id="9" name="Right Arrow 76"/>
          <p:cNvSpPr/>
          <p:nvPr/>
        </p:nvSpPr>
        <p:spPr bwMode="auto">
          <a:xfrm rot="5400000" flipV="1">
            <a:off x="5747639" y="2139607"/>
            <a:ext cx="670465" cy="504697"/>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5729" tIns="27866" rIns="55729" bIns="27866" numCol="1" rtlCol="0" anchor="ctr" anchorCtr="0" compatLnSpc="1">
            <a:prstTxWarp prst="textNoShape">
              <a:avLst/>
            </a:prstTxWarp>
          </a:bodyPr>
          <a:lstStyle/>
          <a:p>
            <a:pPr algn="ctr" defTabSz="557131" fontAlgn="base">
              <a:spcBef>
                <a:spcPct val="0"/>
              </a:spcBef>
              <a:spcAft>
                <a:spcPct val="0"/>
              </a:spcAft>
            </a:pPr>
            <a:endParaRPr lang="en-US" sz="120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10" name="TextBox 9"/>
          <p:cNvSpPr txBox="1"/>
          <p:nvPr/>
        </p:nvSpPr>
        <p:spPr>
          <a:xfrm>
            <a:off x="5301045" y="3917279"/>
            <a:ext cx="998412" cy="230833"/>
          </a:xfrm>
          <a:prstGeom prst="rect">
            <a:avLst/>
          </a:prstGeom>
          <a:noFill/>
        </p:spPr>
        <p:txBody>
          <a:bodyPr wrap="square" lIns="0" tIns="0" rIns="0" bIns="0" rtlCol="0">
            <a:spAutoFit/>
          </a:bodyPr>
          <a:lstStyle/>
          <a:p>
            <a:r>
              <a:rPr lang="en-US" sz="1500" b="1" dirty="0">
                <a:gradFill>
                  <a:gsLst>
                    <a:gs pos="0">
                      <a:srgbClr val="FFFFFF"/>
                    </a:gs>
                    <a:gs pos="86000">
                      <a:srgbClr val="FFFFFF"/>
                    </a:gs>
                  </a:gsLst>
                  <a:lin ang="5400000" scaled="0"/>
                </a:gradFill>
                <a:latin typeface="微软雅黑" pitchFamily="34" charset="-122"/>
                <a:ea typeface="微软雅黑" pitchFamily="34" charset="-122"/>
              </a:rPr>
              <a:t>+50%</a:t>
            </a:r>
          </a:p>
        </p:txBody>
      </p:sp>
      <p:sp>
        <p:nvSpPr>
          <p:cNvPr id="11" name="Right Arrow 78"/>
          <p:cNvSpPr/>
          <p:nvPr/>
        </p:nvSpPr>
        <p:spPr bwMode="auto">
          <a:xfrm rot="16200000">
            <a:off x="5678989" y="3680479"/>
            <a:ext cx="807770" cy="504697"/>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5729" tIns="27866" rIns="55729" bIns="27866" numCol="1" rtlCol="0" anchor="ctr" anchorCtr="0" compatLnSpc="1">
            <a:prstTxWarp prst="textNoShape">
              <a:avLst/>
            </a:prstTxWarp>
          </a:bodyPr>
          <a:lstStyle/>
          <a:p>
            <a:pPr algn="ctr" defTabSz="557131" fontAlgn="base">
              <a:spcBef>
                <a:spcPct val="0"/>
              </a:spcBef>
              <a:spcAft>
                <a:spcPct val="0"/>
              </a:spcAft>
            </a:pPr>
            <a:endParaRPr lang="en-US" sz="120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12" name="TextBox 11"/>
          <p:cNvSpPr txBox="1"/>
          <p:nvPr/>
        </p:nvSpPr>
        <p:spPr>
          <a:xfrm>
            <a:off x="5276510" y="2226030"/>
            <a:ext cx="998411" cy="230833"/>
          </a:xfrm>
          <a:prstGeom prst="rect">
            <a:avLst/>
          </a:prstGeom>
          <a:noFill/>
        </p:spPr>
        <p:txBody>
          <a:bodyPr wrap="square" lIns="0" tIns="0" rIns="0" bIns="0" rtlCol="0">
            <a:spAutoFit/>
          </a:bodyPr>
          <a:lstStyle/>
          <a:p>
            <a:r>
              <a:rPr lang="en-US" sz="1500" b="1" dirty="0">
                <a:gradFill>
                  <a:gsLst>
                    <a:gs pos="0">
                      <a:srgbClr val="FFFFFF"/>
                    </a:gs>
                    <a:gs pos="86000">
                      <a:srgbClr val="FFFFFF"/>
                    </a:gs>
                  </a:gsLst>
                  <a:lin ang="5400000" scaled="0"/>
                </a:gradFill>
                <a:latin typeface="微软雅黑" pitchFamily="34" charset="-122"/>
                <a:ea typeface="微软雅黑" pitchFamily="34" charset="-122"/>
              </a:rPr>
              <a:t>-30%   </a:t>
            </a:r>
          </a:p>
        </p:txBody>
      </p:sp>
      <p:graphicFrame>
        <p:nvGraphicFramePr>
          <p:cNvPr id="13" name="Chart 2"/>
          <p:cNvGraphicFramePr/>
          <p:nvPr>
            <p:extLst/>
          </p:nvPr>
        </p:nvGraphicFramePr>
        <p:xfrm>
          <a:off x="1413895" y="1707654"/>
          <a:ext cx="3653916" cy="2733178"/>
        </p:xfrm>
        <a:graphic>
          <a:graphicData uri="http://schemas.openxmlformats.org/drawingml/2006/chart">
            <c:chart xmlns:c="http://schemas.openxmlformats.org/drawingml/2006/chart" xmlns:r="http://schemas.openxmlformats.org/officeDocument/2006/relationships" r:id="rId3"/>
          </a:graphicData>
        </a:graphic>
      </p:graphicFrame>
      <p:sp>
        <p:nvSpPr>
          <p:cNvPr id="14" name="Content Placeholder 2"/>
          <p:cNvSpPr txBox="1">
            <a:spLocks/>
          </p:cNvSpPr>
          <p:nvPr/>
        </p:nvSpPr>
        <p:spPr>
          <a:xfrm>
            <a:off x="1122464" y="1438945"/>
            <a:ext cx="2729456" cy="888635"/>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200" dirty="0">
                <a:latin typeface="微软雅黑" pitchFamily="34" charset="-122"/>
                <a:ea typeface="微软雅黑" pitchFamily="34" charset="-122"/>
              </a:rPr>
              <a:t>您的内容打在这里，或者通过复制您的文本后，在此框中选择粘贴，并选择只保留文字</a:t>
            </a:r>
            <a:r>
              <a:rPr lang="zh-CN" altLang="en-US" sz="1200" dirty="0" smtClean="0">
                <a:latin typeface="微软雅黑" pitchFamily="34" charset="-122"/>
                <a:ea typeface="微软雅黑" pitchFamily="34" charset="-122"/>
              </a:rPr>
              <a:t>。</a:t>
            </a:r>
            <a:endParaRPr lang="en-US" sz="1200" dirty="0">
              <a:latin typeface="微软雅黑" pitchFamily="34" charset="-122"/>
              <a:ea typeface="微软雅黑" pitchFamily="34" charset="-122"/>
            </a:endParaRPr>
          </a:p>
        </p:txBody>
      </p:sp>
      <p:sp>
        <p:nvSpPr>
          <p:cNvPr id="15" name="Title 13"/>
          <p:cNvSpPr txBox="1">
            <a:spLocks/>
          </p:cNvSpPr>
          <p:nvPr/>
        </p:nvSpPr>
        <p:spPr>
          <a:xfrm>
            <a:off x="1108862" y="1052494"/>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a:solidFill>
                  <a:schemeClr val="accent1"/>
                </a:solidFill>
                <a:latin typeface="微软雅黑" pitchFamily="34" charset="-122"/>
                <a:ea typeface="微软雅黑" pitchFamily="34" charset="-122"/>
              </a:rPr>
              <a:t>单击此处添加标题</a:t>
            </a:r>
          </a:p>
        </p:txBody>
      </p:sp>
      <p:sp>
        <p:nvSpPr>
          <p:cNvPr id="16" name="矩形 15"/>
          <p:cNvSpPr/>
          <p:nvPr/>
        </p:nvSpPr>
        <p:spPr>
          <a:xfrm>
            <a:off x="1533618" y="4439540"/>
            <a:ext cx="840743" cy="241605"/>
          </a:xfrm>
          <a:prstGeom prst="rect">
            <a:avLst/>
          </a:prstGeom>
        </p:spPr>
        <p:txBody>
          <a:bodyPr wrap="none" lIns="68580" tIns="34290" rIns="68580" bIns="34290">
            <a:spAutoFit/>
          </a:bodyPr>
          <a:lstStyle/>
          <a:p>
            <a:pPr defTabSz="557131" fontAlgn="base">
              <a:lnSpc>
                <a:spcPct val="80000"/>
              </a:lnSpc>
              <a:spcBef>
                <a:spcPct val="0"/>
              </a:spcBef>
              <a:spcAft>
                <a:spcPct val="0"/>
              </a:spcAft>
            </a:pPr>
            <a:r>
              <a:rPr lang="zh-CN" altLang="en-US" sz="1400" spc="-31" dirty="0">
                <a:solidFill>
                  <a:schemeClr val="tx1">
                    <a:lumMod val="85000"/>
                    <a:lumOff val="15000"/>
                  </a:schemeClr>
                </a:solidFill>
                <a:latin typeface="微软雅黑" pitchFamily="34" charset="-122"/>
                <a:ea typeface="微软雅黑" pitchFamily="34" charset="-122"/>
                <a:cs typeface="Segoe UI" pitchFamily="34" charset="0"/>
              </a:rPr>
              <a:t>添加标题</a:t>
            </a:r>
          </a:p>
        </p:txBody>
      </p:sp>
      <p:sp>
        <p:nvSpPr>
          <p:cNvPr id="17" name="矩形 16"/>
          <p:cNvSpPr/>
          <p:nvPr/>
        </p:nvSpPr>
        <p:spPr>
          <a:xfrm>
            <a:off x="2391703" y="4439540"/>
            <a:ext cx="840743" cy="241605"/>
          </a:xfrm>
          <a:prstGeom prst="rect">
            <a:avLst/>
          </a:prstGeom>
        </p:spPr>
        <p:txBody>
          <a:bodyPr wrap="none" lIns="68580" tIns="34290" rIns="68580" bIns="34290">
            <a:spAutoFit/>
          </a:bodyPr>
          <a:lstStyle/>
          <a:p>
            <a:pPr defTabSz="557131" fontAlgn="base">
              <a:lnSpc>
                <a:spcPct val="80000"/>
              </a:lnSpc>
              <a:spcBef>
                <a:spcPct val="0"/>
              </a:spcBef>
              <a:spcAft>
                <a:spcPct val="0"/>
              </a:spcAft>
            </a:pPr>
            <a:r>
              <a:rPr lang="zh-CN" altLang="en-US" sz="1400" spc="-31" dirty="0">
                <a:solidFill>
                  <a:schemeClr val="tx1">
                    <a:lumMod val="85000"/>
                    <a:lumOff val="15000"/>
                  </a:schemeClr>
                </a:solidFill>
                <a:latin typeface="微软雅黑" pitchFamily="34" charset="-122"/>
                <a:ea typeface="微软雅黑" pitchFamily="34" charset="-122"/>
                <a:cs typeface="Segoe UI" pitchFamily="34" charset="0"/>
              </a:rPr>
              <a:t>添加标题</a:t>
            </a:r>
          </a:p>
        </p:txBody>
      </p:sp>
      <p:sp>
        <p:nvSpPr>
          <p:cNvPr id="18" name="矩形 17"/>
          <p:cNvSpPr/>
          <p:nvPr/>
        </p:nvSpPr>
        <p:spPr>
          <a:xfrm>
            <a:off x="3272181" y="4439540"/>
            <a:ext cx="840743" cy="241605"/>
          </a:xfrm>
          <a:prstGeom prst="rect">
            <a:avLst/>
          </a:prstGeom>
        </p:spPr>
        <p:txBody>
          <a:bodyPr wrap="none" lIns="68580" tIns="34290" rIns="68580" bIns="34290">
            <a:spAutoFit/>
          </a:bodyPr>
          <a:lstStyle/>
          <a:p>
            <a:pPr defTabSz="557131" fontAlgn="base">
              <a:lnSpc>
                <a:spcPct val="80000"/>
              </a:lnSpc>
              <a:spcBef>
                <a:spcPct val="0"/>
              </a:spcBef>
              <a:spcAft>
                <a:spcPct val="0"/>
              </a:spcAft>
            </a:pPr>
            <a:r>
              <a:rPr lang="zh-CN" altLang="en-US" sz="1400" spc="-31" dirty="0">
                <a:solidFill>
                  <a:schemeClr val="tx1">
                    <a:lumMod val="85000"/>
                    <a:lumOff val="15000"/>
                  </a:schemeClr>
                </a:solidFill>
                <a:latin typeface="微软雅黑" pitchFamily="34" charset="-122"/>
                <a:ea typeface="微软雅黑" pitchFamily="34" charset="-122"/>
                <a:cs typeface="Segoe UI" pitchFamily="34" charset="0"/>
              </a:rPr>
              <a:t>添加标题</a:t>
            </a:r>
          </a:p>
        </p:txBody>
      </p:sp>
      <p:sp>
        <p:nvSpPr>
          <p:cNvPr id="19" name="矩形 18"/>
          <p:cNvSpPr/>
          <p:nvPr/>
        </p:nvSpPr>
        <p:spPr>
          <a:xfrm>
            <a:off x="4160111" y="4439540"/>
            <a:ext cx="840743" cy="241605"/>
          </a:xfrm>
          <a:prstGeom prst="rect">
            <a:avLst/>
          </a:prstGeom>
        </p:spPr>
        <p:txBody>
          <a:bodyPr wrap="none" lIns="68580" tIns="34290" rIns="68580" bIns="34290">
            <a:spAutoFit/>
          </a:bodyPr>
          <a:lstStyle/>
          <a:p>
            <a:pPr defTabSz="557131" fontAlgn="base">
              <a:lnSpc>
                <a:spcPct val="80000"/>
              </a:lnSpc>
              <a:spcBef>
                <a:spcPct val="0"/>
              </a:spcBef>
              <a:spcAft>
                <a:spcPct val="0"/>
              </a:spcAft>
            </a:pPr>
            <a:r>
              <a:rPr lang="zh-CN" altLang="en-US" sz="1400" spc="-31" dirty="0">
                <a:solidFill>
                  <a:schemeClr val="tx1">
                    <a:lumMod val="85000"/>
                    <a:lumOff val="15000"/>
                  </a:schemeClr>
                </a:solidFill>
                <a:latin typeface="微软雅黑" pitchFamily="34" charset="-122"/>
                <a:ea typeface="微软雅黑" pitchFamily="34" charset="-122"/>
                <a:cs typeface="Segoe UI" pitchFamily="34" charset="0"/>
              </a:rPr>
              <a:t>添加标题</a:t>
            </a:r>
          </a:p>
        </p:txBody>
      </p:sp>
      <p:sp>
        <p:nvSpPr>
          <p:cNvPr id="20" name="TextBox 19"/>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21" name="TextBox 20"/>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662318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500"/>
                                        <p:tgtEl>
                                          <p:spTgt spid="19"/>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1000"/>
                                        <p:tgtEl>
                                          <p:spTgt spid="13"/>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par>
                          <p:cTn id="37" fill="hold">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down)">
                                      <p:cBhvr>
                                        <p:cTn id="40" dur="500"/>
                                        <p:tgtEl>
                                          <p:spTgt spid="11"/>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childTnLst>
                          </p:cTn>
                        </p:par>
                        <p:par>
                          <p:cTn id="49" fill="hold">
                            <p:stCondLst>
                              <p:cond delay="5000"/>
                            </p:stCondLst>
                            <p:childTnLst>
                              <p:par>
                                <p:cTn id="50" presetID="22" presetClass="entr" presetSubtype="4"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wipe(down)">
                                      <p:cBhvr>
                                        <p:cTn id="52" dur="500"/>
                                        <p:tgtEl>
                                          <p:spTgt spid="6"/>
                                        </p:tgtEl>
                                      </p:cBhvr>
                                    </p:animEffect>
                                  </p:childTnLst>
                                </p:cTn>
                              </p:par>
                            </p:childTnLst>
                          </p:cTn>
                        </p:par>
                        <p:par>
                          <p:cTn id="53" fill="hold">
                            <p:stCondLst>
                              <p:cond delay="55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000"/>
                            </p:stCondLst>
                            <p:childTnLst>
                              <p:par>
                                <p:cTn id="58" presetID="22" presetClass="entr" presetSubtype="8"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500"/>
                                        <p:tgtEl>
                                          <p:spTgt spid="15"/>
                                        </p:tgtEl>
                                      </p:cBhvr>
                                    </p:animEffect>
                                  </p:childTnLst>
                                </p:cTn>
                              </p:par>
                            </p:childTnLst>
                          </p:cTn>
                        </p:par>
                        <p:par>
                          <p:cTn id="61" fill="hold">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animBg="1"/>
      <p:bldP spid="10" grpId="0"/>
      <p:bldP spid="11" grpId="0" animBg="1"/>
      <p:bldP spid="12" grpId="0"/>
      <p:bldGraphic spid="13" grpId="0">
        <p:bldAsOne/>
      </p:bldGraphic>
      <p:bldP spid="14" grpId="0"/>
      <p:bldP spid="15" grpId="0"/>
      <p:bldP spid="16" grpId="0"/>
      <p:bldP spid="17" grpId="0"/>
      <p:bldP spid="18"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1823376" y="1435592"/>
            <a:ext cx="2203725" cy="50282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1" name="Freeform 42"/>
          <p:cNvSpPr>
            <a:spLocks/>
          </p:cNvSpPr>
          <p:nvPr/>
        </p:nvSpPr>
        <p:spPr bwMode="auto">
          <a:xfrm flipH="1">
            <a:off x="5072368" y="1435592"/>
            <a:ext cx="2203725" cy="50282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2" name="Freeform 42"/>
          <p:cNvSpPr>
            <a:spLocks/>
          </p:cNvSpPr>
          <p:nvPr/>
        </p:nvSpPr>
        <p:spPr bwMode="auto">
          <a:xfrm flipV="1">
            <a:off x="1823376" y="3700475"/>
            <a:ext cx="2203725" cy="50174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3" name="Freeform 42"/>
          <p:cNvSpPr>
            <a:spLocks/>
          </p:cNvSpPr>
          <p:nvPr/>
        </p:nvSpPr>
        <p:spPr bwMode="auto">
          <a:xfrm flipH="1" flipV="1">
            <a:off x="5072368" y="3700475"/>
            <a:ext cx="2203725" cy="50174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2476856"/>
            <a:ext cx="9144000" cy="782295"/>
          </a:xfrm>
          <a:prstGeom prst="rect">
            <a:avLst/>
          </a:prstGeom>
          <a:solidFill>
            <a:schemeClr val="bg1">
              <a:lumMod val="85000"/>
            </a:schemeClr>
          </a:solidFill>
          <a:ln>
            <a:noFill/>
          </a:ln>
        </p:spPr>
        <p:txBody>
          <a:bodyPr lIns="62084" tIns="31042" rIns="62084" bIns="3104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35" name="TextBox 33"/>
          <p:cNvSpPr txBox="1">
            <a:spLocks noChangeArrowheads="1"/>
          </p:cNvSpPr>
          <p:nvPr/>
        </p:nvSpPr>
        <p:spPr bwMode="auto">
          <a:xfrm>
            <a:off x="3203848" y="2699135"/>
            <a:ext cx="2690185" cy="370467"/>
          </a:xfrm>
          <a:prstGeom prst="rect">
            <a:avLst/>
          </a:prstGeom>
          <a:noFill/>
          <a:ln>
            <a:noFill/>
          </a:ln>
        </p:spPr>
        <p:txBody>
          <a:bodyPr wrap="none"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dirty="0" smtClean="0">
                <a:latin typeface="微软雅黑" pitchFamily="34" charset="-122"/>
              </a:rPr>
              <a:t>点击添加表述内容标题</a:t>
            </a:r>
            <a:endParaRPr lang="zh-CN" altLang="en-US" b="1" dirty="0">
              <a:latin typeface="微软雅黑" pitchFamily="34" charset="-122"/>
            </a:endParaRPr>
          </a:p>
        </p:txBody>
      </p:sp>
      <p:grpSp>
        <p:nvGrpSpPr>
          <p:cNvPr id="36" name="组合 34"/>
          <p:cNvGrpSpPr>
            <a:grpSpLocks/>
          </p:cNvGrpSpPr>
          <p:nvPr/>
        </p:nvGrpSpPr>
        <p:grpSpPr bwMode="auto">
          <a:xfrm>
            <a:off x="1442977" y="1889864"/>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9" name="组合 37"/>
          <p:cNvGrpSpPr>
            <a:grpSpLocks/>
          </p:cNvGrpSpPr>
          <p:nvPr/>
        </p:nvGrpSpPr>
        <p:grpSpPr bwMode="auto">
          <a:xfrm>
            <a:off x="1460219" y="2960261"/>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2" name="组合 40"/>
          <p:cNvGrpSpPr>
            <a:grpSpLocks/>
          </p:cNvGrpSpPr>
          <p:nvPr/>
        </p:nvGrpSpPr>
        <p:grpSpPr bwMode="auto">
          <a:xfrm>
            <a:off x="6852588" y="1911444"/>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5" name="组合 43"/>
          <p:cNvGrpSpPr>
            <a:grpSpLocks/>
          </p:cNvGrpSpPr>
          <p:nvPr/>
        </p:nvGrpSpPr>
        <p:grpSpPr bwMode="auto">
          <a:xfrm>
            <a:off x="6884917" y="2980763"/>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2291060" y="1128068"/>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49" name="TextBox 47"/>
          <p:cNvSpPr txBox="1">
            <a:spLocks noChangeArrowheads="1"/>
          </p:cNvSpPr>
          <p:nvPr/>
        </p:nvSpPr>
        <p:spPr bwMode="auto">
          <a:xfrm>
            <a:off x="2239336"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692" y="1128068"/>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51" name="TextBox 49"/>
          <p:cNvSpPr txBox="1">
            <a:spLocks noChangeArrowheads="1"/>
          </p:cNvSpPr>
          <p:nvPr/>
        </p:nvSpPr>
        <p:spPr bwMode="auto">
          <a:xfrm>
            <a:off x="5076678"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060" y="4237832"/>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53" name="TextBox 51"/>
          <p:cNvSpPr txBox="1">
            <a:spLocks noChangeArrowheads="1"/>
          </p:cNvSpPr>
          <p:nvPr/>
        </p:nvSpPr>
        <p:spPr bwMode="auto">
          <a:xfrm>
            <a:off x="2239336"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692" y="4237832"/>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55" name="TextBox 53"/>
          <p:cNvSpPr txBox="1">
            <a:spLocks noChangeArrowheads="1"/>
          </p:cNvSpPr>
          <p:nvPr/>
        </p:nvSpPr>
        <p:spPr bwMode="auto">
          <a:xfrm>
            <a:off x="5076678"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28" name="TextBox 27"/>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29" name="TextBox 28"/>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123243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descr="C:\Users\Administrator\Desktop\宪 法素材\6608733_121311899000_2.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0" y="-5556"/>
            <a:ext cx="9145588" cy="5159234"/>
          </a:xfrm>
          <a:prstGeom prst="rect">
            <a:avLst/>
          </a:prstGeom>
          <a:noFill/>
          <a:extLst>
            <a:ext uri="{909E8E84-426E-40DD-AFC4-6F175D3DCCD1}">
              <a14:hiddenFill xmlns:a14="http://schemas.microsoft.com/office/drawing/2010/main">
                <a:solidFill>
                  <a:srgbClr val="FFFFFF"/>
                </a:solidFill>
              </a14:hiddenFill>
            </a:ext>
          </a:extLst>
        </p:spPr>
      </p:pic>
      <p:sp>
        <p:nvSpPr>
          <p:cNvPr id="16" name="任意多边形 15"/>
          <p:cNvSpPr/>
          <p:nvPr>
            <p:custDataLst>
              <p:tags r:id="rId1"/>
            </p:custDataLst>
          </p:nvPr>
        </p:nvSpPr>
        <p:spPr>
          <a:xfrm>
            <a:off x="3415296" y="1422401"/>
            <a:ext cx="2252686" cy="1406922"/>
          </a:xfrm>
          <a:custGeom>
            <a:avLst/>
            <a:gdLst>
              <a:gd name="connsiteX0" fmla="*/ 0 w 2223821"/>
              <a:gd name="connsiteY0" fmla="*/ 0 h 1389888"/>
              <a:gd name="connsiteX1" fmla="*/ 2223821 w 2223821"/>
              <a:gd name="connsiteY1" fmla="*/ 0 h 1389888"/>
              <a:gd name="connsiteX2" fmla="*/ 2223821 w 2223821"/>
              <a:gd name="connsiteY2" fmla="*/ 1209578 h 1389888"/>
              <a:gd name="connsiteX3" fmla="*/ 1235874 w 2223821"/>
              <a:gd name="connsiteY3" fmla="*/ 1209578 h 1389888"/>
              <a:gd name="connsiteX4" fmla="*/ 1111911 w 2223821"/>
              <a:gd name="connsiteY4" fmla="*/ 1389888 h 1389888"/>
              <a:gd name="connsiteX5" fmla="*/ 987948 w 2223821"/>
              <a:gd name="connsiteY5" fmla="*/ 1209578 h 1389888"/>
              <a:gd name="connsiteX6" fmla="*/ 0 w 2223821"/>
              <a:gd name="connsiteY6" fmla="*/ 1209578 h 138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3821" h="1389888">
                <a:moveTo>
                  <a:pt x="0" y="0"/>
                </a:moveTo>
                <a:lnTo>
                  <a:pt x="2223821" y="0"/>
                </a:lnTo>
                <a:lnTo>
                  <a:pt x="2223821" y="1209578"/>
                </a:lnTo>
                <a:lnTo>
                  <a:pt x="1235874" y="1209578"/>
                </a:lnTo>
                <a:lnTo>
                  <a:pt x="1111911" y="1389888"/>
                </a:lnTo>
                <a:lnTo>
                  <a:pt x="987948" y="1209578"/>
                </a:lnTo>
                <a:lnTo>
                  <a:pt x="0" y="1209578"/>
                </a:lnTo>
                <a:close/>
              </a:path>
            </a:pathLst>
          </a:custGeom>
          <a:solidFill>
            <a:srgbClr val="371F1D">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600" b="1" dirty="0" smtClean="0">
                <a:solidFill>
                  <a:schemeClr val="lt1"/>
                </a:solidFill>
              </a:rPr>
              <a:t>第三部分</a:t>
            </a:r>
            <a:endParaRPr lang="zh-CN" altLang="en-US" sz="3600" b="1" dirty="0">
              <a:solidFill>
                <a:schemeClr val="lt1"/>
              </a:solidFill>
            </a:endParaRPr>
          </a:p>
        </p:txBody>
      </p:sp>
      <p:sp>
        <p:nvSpPr>
          <p:cNvPr id="17" name="文本框 16"/>
          <p:cNvSpPr txBox="1"/>
          <p:nvPr>
            <p:custDataLst>
              <p:tags r:id="rId2"/>
            </p:custDataLst>
          </p:nvPr>
        </p:nvSpPr>
        <p:spPr>
          <a:xfrm>
            <a:off x="2276687" y="2984500"/>
            <a:ext cx="4531096" cy="404084"/>
          </a:xfrm>
          <a:prstGeom prst="rect">
            <a:avLst/>
          </a:prstGeom>
          <a:solidFill>
            <a:srgbClr val="F8CBAD"/>
          </a:solidFill>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200" dirty="0">
                <a:solidFill>
                  <a:srgbClr val="371F1D"/>
                </a:solidFill>
                <a:latin typeface="幼圆" panose="02010509060101010101" pitchFamily="49" charset="-122"/>
              </a:rPr>
              <a:t>您的内容请写在这里您的内容请写在这里您的内容请写在这里</a:t>
            </a:r>
            <a:endParaRPr lang="en-US" altLang="zh-CN" sz="1200" dirty="0">
              <a:solidFill>
                <a:srgbClr val="371F1D"/>
              </a:solidFill>
              <a:latin typeface="幼圆" panose="02010509060101010101" pitchFamily="49" charset="-122"/>
            </a:endParaRPr>
          </a:p>
        </p:txBody>
      </p:sp>
    </p:spTree>
    <p:extLst>
      <p:ext uri="{BB962C8B-B14F-4D97-AF65-F5344CB8AC3E}">
        <p14:creationId xmlns:p14="http://schemas.microsoft.com/office/powerpoint/2010/main" val="16481346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arn(inVertical)">
                                      <p:cBhvr>
                                        <p:cTn id="13"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p:cNvSpPr>
          <p:nvPr/>
        </p:nvSpPr>
        <p:spPr bwMode="auto">
          <a:xfrm>
            <a:off x="1842358" y="1131590"/>
            <a:ext cx="4385826" cy="369756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62873" tIns="31437" rIns="62873" bIns="31437" anchor="ctr"/>
          <a:lstStyle/>
          <a:p>
            <a:pPr algn="ctr" fontAlgn="base">
              <a:spcBef>
                <a:spcPct val="0"/>
              </a:spcBef>
              <a:spcAft>
                <a:spcPct val="0"/>
              </a:spcAft>
              <a:defRPr/>
            </a:pPr>
            <a:endParaRPr lang="zh-CN" altLang="en-US" sz="1300" b="1" kern="0">
              <a:solidFill>
                <a:srgbClr val="000000"/>
              </a:solidFill>
              <a:latin typeface="微软雅黑" panose="020B0503020204020204" pitchFamily="34" charset="-122"/>
              <a:ea typeface="微软雅黑" panose="020B0503020204020204" pitchFamily="34" charset="-122"/>
            </a:endParaRPr>
          </a:p>
        </p:txBody>
      </p:sp>
      <p:sp>
        <p:nvSpPr>
          <p:cNvPr id="4" name="圆角矩形 3"/>
          <p:cNvSpPr/>
          <p:nvPr/>
        </p:nvSpPr>
        <p:spPr>
          <a:xfrm>
            <a:off x="2990111" y="3477885"/>
            <a:ext cx="1591779" cy="294716"/>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a:latin typeface="微软雅黑" panose="020B0503020204020204" pitchFamily="34" charset="-122"/>
                <a:ea typeface="微软雅黑" panose="020B0503020204020204" pitchFamily="34" charset="-122"/>
              </a:rPr>
              <a:t>2012</a:t>
            </a:r>
            <a:r>
              <a:rPr lang="zh-CN" altLang="en-US" sz="1300" dirty="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4</a:t>
            </a:r>
            <a:r>
              <a:rPr lang="zh-CN" altLang="en-US" sz="1300" dirty="0">
                <a:latin typeface="微软雅黑" panose="020B0503020204020204" pitchFamily="34" charset="-122"/>
                <a:ea typeface="微软雅黑" panose="020B0503020204020204" pitchFamily="34" charset="-122"/>
              </a:rPr>
              <a:t>月</a:t>
            </a:r>
          </a:p>
        </p:txBody>
      </p:sp>
      <p:sp>
        <p:nvSpPr>
          <p:cNvPr id="5" name="圆角矩形 4"/>
          <p:cNvSpPr/>
          <p:nvPr/>
        </p:nvSpPr>
        <p:spPr>
          <a:xfrm>
            <a:off x="3657629" y="2842932"/>
            <a:ext cx="1591779" cy="29471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a:latin typeface="微软雅黑" panose="020B0503020204020204" pitchFamily="34" charset="-122"/>
                <a:ea typeface="微软雅黑" panose="020B0503020204020204" pitchFamily="34" charset="-122"/>
              </a:rPr>
              <a:t>2013</a:t>
            </a:r>
            <a:r>
              <a:rPr lang="zh-CN" altLang="en-US" sz="1300" dirty="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5</a:t>
            </a:r>
            <a:r>
              <a:rPr lang="zh-CN" altLang="en-US" sz="1300" dirty="0">
                <a:latin typeface="微软雅黑" panose="020B0503020204020204" pitchFamily="34" charset="-122"/>
                <a:ea typeface="微软雅黑" panose="020B0503020204020204" pitchFamily="34" charset="-122"/>
              </a:rPr>
              <a:t>月</a:t>
            </a:r>
          </a:p>
        </p:txBody>
      </p:sp>
      <p:sp>
        <p:nvSpPr>
          <p:cNvPr id="6" name="圆角矩形 5"/>
          <p:cNvSpPr/>
          <p:nvPr/>
        </p:nvSpPr>
        <p:spPr>
          <a:xfrm>
            <a:off x="4155060" y="2230346"/>
            <a:ext cx="1591779" cy="294716"/>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a:latin typeface="微软雅黑" panose="020B0503020204020204" pitchFamily="34" charset="-122"/>
                <a:ea typeface="微软雅黑" panose="020B0503020204020204" pitchFamily="34" charset="-122"/>
              </a:rPr>
              <a:t>2014</a:t>
            </a:r>
            <a:r>
              <a:rPr lang="zh-CN" altLang="en-US" sz="1300" dirty="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6</a:t>
            </a:r>
            <a:r>
              <a:rPr lang="zh-CN" altLang="en-US" sz="1300" dirty="0">
                <a:latin typeface="微软雅黑" panose="020B0503020204020204" pitchFamily="34" charset="-122"/>
                <a:ea typeface="微软雅黑" panose="020B0503020204020204" pitchFamily="34" charset="-122"/>
              </a:rPr>
              <a:t>月</a:t>
            </a:r>
          </a:p>
        </p:txBody>
      </p:sp>
      <p:sp>
        <p:nvSpPr>
          <p:cNvPr id="7" name="圆角矩形 6"/>
          <p:cNvSpPr/>
          <p:nvPr/>
        </p:nvSpPr>
        <p:spPr>
          <a:xfrm>
            <a:off x="4712678" y="1652099"/>
            <a:ext cx="1591779" cy="29471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smtClean="0">
                <a:latin typeface="微软雅黑" panose="020B0503020204020204" pitchFamily="34" charset="-122"/>
                <a:ea typeface="微软雅黑" panose="020B0503020204020204" pitchFamily="34" charset="-122"/>
              </a:rPr>
              <a:t>20XX</a:t>
            </a:r>
            <a:r>
              <a:rPr lang="zh-CN" altLang="en-US" sz="1300" dirty="0" smtClean="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12</a:t>
            </a:r>
            <a:r>
              <a:rPr lang="zh-CN" altLang="en-US" sz="1300" dirty="0">
                <a:latin typeface="微软雅黑" panose="020B0503020204020204" pitchFamily="34" charset="-122"/>
                <a:ea typeface="微软雅黑" panose="020B0503020204020204" pitchFamily="34" charset="-122"/>
              </a:rPr>
              <a:t>月</a:t>
            </a:r>
          </a:p>
        </p:txBody>
      </p:sp>
      <p:sp>
        <p:nvSpPr>
          <p:cNvPr id="9" name="圆角矩形 8"/>
          <p:cNvSpPr/>
          <p:nvPr/>
        </p:nvSpPr>
        <p:spPr>
          <a:xfrm>
            <a:off x="2358503" y="4059217"/>
            <a:ext cx="1591779" cy="29471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a:latin typeface="微软雅黑" panose="020B0503020204020204" pitchFamily="34" charset="-122"/>
                <a:ea typeface="微软雅黑" panose="020B0503020204020204" pitchFamily="34" charset="-122"/>
              </a:rPr>
              <a:t>2011</a:t>
            </a:r>
            <a:r>
              <a:rPr lang="zh-CN" altLang="en-US" sz="1300" dirty="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3</a:t>
            </a:r>
            <a:r>
              <a:rPr lang="zh-CN" altLang="en-US" sz="1300" dirty="0">
                <a:latin typeface="微软雅黑" panose="020B0503020204020204" pitchFamily="34" charset="-122"/>
                <a:ea typeface="微软雅黑" panose="020B0503020204020204" pitchFamily="34" charset="-122"/>
              </a:rPr>
              <a:t>月</a:t>
            </a:r>
          </a:p>
        </p:txBody>
      </p:sp>
      <p:sp>
        <p:nvSpPr>
          <p:cNvPr id="10" name="矩形 9"/>
          <p:cNvSpPr/>
          <p:nvPr/>
        </p:nvSpPr>
        <p:spPr>
          <a:xfrm>
            <a:off x="4712678" y="4039585"/>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1" name="矩形 10"/>
          <p:cNvSpPr/>
          <p:nvPr/>
        </p:nvSpPr>
        <p:spPr>
          <a:xfrm>
            <a:off x="5133353" y="3415816"/>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2" name="矩形 11"/>
          <p:cNvSpPr/>
          <p:nvPr/>
        </p:nvSpPr>
        <p:spPr>
          <a:xfrm>
            <a:off x="5541562" y="2792046"/>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3" name="矩形 12"/>
          <p:cNvSpPr/>
          <p:nvPr/>
        </p:nvSpPr>
        <p:spPr>
          <a:xfrm>
            <a:off x="5922937" y="2168277"/>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4" name="矩形 13"/>
          <p:cNvSpPr/>
          <p:nvPr/>
        </p:nvSpPr>
        <p:spPr>
          <a:xfrm>
            <a:off x="6521224" y="1601214"/>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5" name="Content Placeholder 2"/>
          <p:cNvSpPr txBox="1">
            <a:spLocks/>
          </p:cNvSpPr>
          <p:nvPr/>
        </p:nvSpPr>
        <p:spPr>
          <a:xfrm>
            <a:off x="1018280" y="1761009"/>
            <a:ext cx="2545608" cy="905004"/>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en-US" sz="1200" dirty="0">
              <a:solidFill>
                <a:schemeClr val="tx1">
                  <a:lumMod val="75000"/>
                  <a:lumOff val="25000"/>
                </a:schemeClr>
              </a:solidFill>
              <a:latin typeface="微软雅黑" pitchFamily="34" charset="-122"/>
              <a:ea typeface="微软雅黑" pitchFamily="34" charset="-122"/>
            </a:endParaRPr>
          </a:p>
        </p:txBody>
      </p:sp>
      <p:sp>
        <p:nvSpPr>
          <p:cNvPr id="16" name="Title 13"/>
          <p:cNvSpPr txBox="1">
            <a:spLocks/>
          </p:cNvSpPr>
          <p:nvPr/>
        </p:nvSpPr>
        <p:spPr>
          <a:xfrm>
            <a:off x="1040529" y="1381646"/>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smtClean="0">
                <a:solidFill>
                  <a:schemeClr val="accent1"/>
                </a:solidFill>
                <a:latin typeface="微软雅黑" pitchFamily="34" charset="-122"/>
                <a:ea typeface="微软雅黑" pitchFamily="34" charset="-122"/>
              </a:rPr>
              <a:t>添加标题内容文字</a:t>
            </a:r>
            <a:endParaRPr lang="en-US" sz="1400" b="1" dirty="0">
              <a:solidFill>
                <a:schemeClr val="accent1"/>
              </a:solidFill>
              <a:latin typeface="微软雅黑" pitchFamily="34" charset="-122"/>
              <a:ea typeface="微软雅黑" pitchFamily="34" charset="-122"/>
            </a:endParaRPr>
          </a:p>
        </p:txBody>
      </p:sp>
      <p:sp>
        <p:nvSpPr>
          <p:cNvPr id="17" name="TextBox 16"/>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18" name="TextBox 17"/>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478997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1+#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0-#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30854" y="1283610"/>
            <a:ext cx="5153514" cy="348839"/>
            <a:chOff x="3002037" y="1465798"/>
            <a:chExt cx="7067433" cy="369332"/>
          </a:xfrm>
          <a:solidFill>
            <a:schemeClr val="accent2">
              <a:lumMod val="75000"/>
            </a:schemeClr>
          </a:solidFill>
        </p:grpSpPr>
        <p:sp>
          <p:nvSpPr>
            <p:cNvPr id="4" name="矩形 3"/>
            <p:cNvSpPr/>
            <p:nvPr/>
          </p:nvSpPr>
          <p:spPr bwMode="auto">
            <a:xfrm>
              <a:off x="3002037" y="1465798"/>
              <a:ext cx="7067433" cy="369332"/>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sz="1600">
                <a:latin typeface="微软雅黑" pitchFamily="34" charset="-122"/>
                <a:ea typeface="微软雅黑" pitchFamily="34" charset="-122"/>
              </a:endParaRPr>
            </a:p>
          </p:txBody>
        </p:sp>
        <p:sp>
          <p:nvSpPr>
            <p:cNvPr id="5" name="TextBox 4"/>
            <p:cNvSpPr txBox="1"/>
            <p:nvPr/>
          </p:nvSpPr>
          <p:spPr>
            <a:xfrm>
              <a:off x="3033222" y="1474123"/>
              <a:ext cx="5688632" cy="358443"/>
            </a:xfrm>
            <a:prstGeom prst="rect">
              <a:avLst/>
            </a:prstGeom>
            <a:noFill/>
          </p:spPr>
          <p:txBody>
            <a:bodyPr wrap="square" rtlCol="0">
              <a:spAutoFit/>
            </a:bodyPr>
            <a:lstStyle/>
            <a:p>
              <a:r>
                <a:rPr lang="zh-CN" altLang="en-US" sz="1600" dirty="0">
                  <a:solidFill>
                    <a:srgbClr val="F8F8F8"/>
                  </a:solidFill>
                  <a:latin typeface="微软雅黑" pitchFamily="34" charset="-122"/>
                  <a:ea typeface="微软雅黑" pitchFamily="34" charset="-122"/>
                </a:rPr>
                <a:t>单击此处添加标题</a:t>
              </a:r>
            </a:p>
          </p:txBody>
        </p:sp>
      </p:grpSp>
      <p:grpSp>
        <p:nvGrpSpPr>
          <p:cNvPr id="6" name="组合 5"/>
          <p:cNvGrpSpPr/>
          <p:nvPr/>
        </p:nvGrpSpPr>
        <p:grpSpPr>
          <a:xfrm>
            <a:off x="2730854" y="2981927"/>
            <a:ext cx="5153514" cy="354849"/>
            <a:chOff x="3002037" y="3922395"/>
            <a:chExt cx="7067433" cy="375695"/>
          </a:xfrm>
          <a:solidFill>
            <a:schemeClr val="accent2">
              <a:lumMod val="75000"/>
            </a:schemeClr>
          </a:solidFill>
        </p:grpSpPr>
        <p:sp>
          <p:nvSpPr>
            <p:cNvPr id="7" name="矩形 6"/>
            <p:cNvSpPr/>
            <p:nvPr/>
          </p:nvSpPr>
          <p:spPr bwMode="auto">
            <a:xfrm>
              <a:off x="3002037" y="3922395"/>
              <a:ext cx="7067433" cy="369332"/>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sz="1600">
                <a:latin typeface="微软雅黑" pitchFamily="34" charset="-122"/>
                <a:ea typeface="微软雅黑" pitchFamily="34" charset="-122"/>
              </a:endParaRPr>
            </a:p>
          </p:txBody>
        </p:sp>
        <p:sp>
          <p:nvSpPr>
            <p:cNvPr id="9" name="TextBox 8"/>
            <p:cNvSpPr txBox="1"/>
            <p:nvPr/>
          </p:nvSpPr>
          <p:spPr>
            <a:xfrm>
              <a:off x="3023808" y="3939647"/>
              <a:ext cx="4085844" cy="358443"/>
            </a:xfrm>
            <a:prstGeom prst="rect">
              <a:avLst/>
            </a:prstGeom>
            <a:noFill/>
          </p:spPr>
          <p:txBody>
            <a:bodyPr wrap="square" rtlCol="0">
              <a:spAutoFit/>
            </a:bodyPr>
            <a:lstStyle/>
            <a:p>
              <a:r>
                <a:rPr lang="zh-CN" altLang="en-US" sz="1600" dirty="0">
                  <a:solidFill>
                    <a:srgbClr val="F8F8F8"/>
                  </a:solidFill>
                  <a:latin typeface="微软雅黑" pitchFamily="34" charset="-122"/>
                  <a:ea typeface="微软雅黑" pitchFamily="34" charset="-122"/>
                </a:rPr>
                <a:t>单击此处添加标题</a:t>
              </a:r>
            </a:p>
          </p:txBody>
        </p:sp>
      </p:grpSp>
      <p:sp>
        <p:nvSpPr>
          <p:cNvPr id="10" name="TextBox 9"/>
          <p:cNvSpPr txBox="1"/>
          <p:nvPr/>
        </p:nvSpPr>
        <p:spPr>
          <a:xfrm>
            <a:off x="2730854" y="1815365"/>
            <a:ext cx="5153514" cy="1029513"/>
          </a:xfrm>
          <a:prstGeom prst="rect">
            <a:avLst/>
          </a:prstGeom>
          <a:noFill/>
        </p:spPr>
        <p:txBody>
          <a:bodyPr wrap="square" lIns="68580" tIns="34290" rIns="68580" bIns="34290" rtlCol="0">
            <a:spAutoFit/>
          </a:bodyPr>
          <a:lstStyle/>
          <a:p>
            <a:pPr>
              <a:lnSpc>
                <a:spcPct val="130000"/>
              </a:lnSpc>
            </a:pPr>
            <a:r>
              <a:rPr lang="zh-CN" altLang="en-US" sz="12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lang="zh-CN" altLang="en-US" sz="1200" dirty="0" smtClean="0">
                <a:latin typeface="微软雅黑" pitchFamily="34" charset="-122"/>
                <a:ea typeface="微软雅黑" pitchFamily="34" charset="-122"/>
              </a:rPr>
              <a:t>。</a:t>
            </a:r>
            <a:endParaRPr lang="zh-CN" altLang="en-US" sz="1200" dirty="0">
              <a:latin typeface="微软雅黑" pitchFamily="34" charset="-122"/>
              <a:ea typeface="微软雅黑" pitchFamily="34" charset="-122"/>
            </a:endParaRPr>
          </a:p>
        </p:txBody>
      </p:sp>
      <p:sp>
        <p:nvSpPr>
          <p:cNvPr id="11" name="TextBox 10"/>
          <p:cNvSpPr txBox="1"/>
          <p:nvPr/>
        </p:nvSpPr>
        <p:spPr>
          <a:xfrm>
            <a:off x="2730854" y="3486453"/>
            <a:ext cx="5153514" cy="1029513"/>
          </a:xfrm>
          <a:prstGeom prst="rect">
            <a:avLst/>
          </a:prstGeom>
          <a:noFill/>
        </p:spPr>
        <p:txBody>
          <a:bodyPr wrap="square" lIns="68580" tIns="34290" rIns="68580" bIns="34290" rtlCol="0">
            <a:spAutoFit/>
          </a:bodyPr>
          <a:lstStyle/>
          <a:p>
            <a:pPr>
              <a:lnSpc>
                <a:spcPct val="130000"/>
              </a:lnSpc>
            </a:pPr>
            <a:r>
              <a:rPr lang="zh-CN" altLang="en-US" sz="12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lang="zh-CN" altLang="en-US" sz="1200" dirty="0" smtClean="0">
                <a:latin typeface="微软雅黑" pitchFamily="34" charset="-122"/>
                <a:ea typeface="微软雅黑" pitchFamily="34" charset="-122"/>
              </a:rPr>
              <a:t>。</a:t>
            </a:r>
            <a:endParaRPr lang="zh-CN" altLang="en-US" sz="1200" dirty="0">
              <a:latin typeface="微软雅黑" pitchFamily="34" charset="-122"/>
              <a:ea typeface="微软雅黑" pitchFamily="34" charset="-122"/>
            </a:endParaRPr>
          </a:p>
        </p:txBody>
      </p:sp>
      <p:sp>
        <p:nvSpPr>
          <p:cNvPr id="12" name="等腰三角形 2"/>
          <p:cNvSpPr/>
          <p:nvPr/>
        </p:nvSpPr>
        <p:spPr bwMode="auto">
          <a:xfrm rot="2747878">
            <a:off x="1522002" y="1241247"/>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a:noFill/>
          </a:ln>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3" name="TextBox 12"/>
          <p:cNvSpPr txBox="1"/>
          <p:nvPr/>
        </p:nvSpPr>
        <p:spPr>
          <a:xfrm>
            <a:off x="1628226" y="1682507"/>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b="1" dirty="0" smtClean="0"/>
              <a:t>正面</a:t>
            </a:r>
            <a:endParaRPr lang="en-US" altLang="zh-CN" b="1" dirty="0" smtClean="0"/>
          </a:p>
          <a:p>
            <a:r>
              <a:rPr lang="zh-CN" altLang="en-US" b="1" dirty="0" smtClean="0"/>
              <a:t>观点</a:t>
            </a:r>
            <a:endParaRPr lang="zh-CN" altLang="en-US" b="1" dirty="0"/>
          </a:p>
        </p:txBody>
      </p:sp>
      <p:sp>
        <p:nvSpPr>
          <p:cNvPr id="14" name="等腰三角形 2"/>
          <p:cNvSpPr/>
          <p:nvPr/>
        </p:nvSpPr>
        <p:spPr bwMode="auto">
          <a:xfrm rot="3036074">
            <a:off x="1522001" y="2986140"/>
            <a:ext cx="992273" cy="114811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a:noFill/>
          </a:ln>
          <a:extLst/>
        </p:spPr>
        <p:txBody>
          <a:bodyPr wrap="none" lIns="68580" tIns="34290" rIns="68580" bIns="34290" anchor="ctr"/>
          <a:lstStyle/>
          <a:p>
            <a:pPr algn="ctr"/>
            <a:endParaRPr lang="zh-CN" altLang="en-US" sz="1100" kern="0">
              <a:solidFill>
                <a:srgbClr val="FFFFFF"/>
              </a:solidFill>
              <a:latin typeface="微软雅黑" pitchFamily="34" charset="-122"/>
              <a:ea typeface="微软雅黑" pitchFamily="34" charset="-122"/>
            </a:endParaRPr>
          </a:p>
        </p:txBody>
      </p:sp>
      <p:sp>
        <p:nvSpPr>
          <p:cNvPr id="15" name="TextBox 14"/>
          <p:cNvSpPr txBox="1"/>
          <p:nvPr/>
        </p:nvSpPr>
        <p:spPr>
          <a:xfrm>
            <a:off x="1628228" y="3421201"/>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b="1" dirty="0" smtClean="0"/>
              <a:t>负面</a:t>
            </a:r>
            <a:endParaRPr lang="en-US" altLang="zh-CN" b="1" dirty="0" smtClean="0"/>
          </a:p>
          <a:p>
            <a:r>
              <a:rPr lang="zh-CN" altLang="en-US" b="1" dirty="0" smtClean="0"/>
              <a:t>观点</a:t>
            </a:r>
            <a:endParaRPr lang="zh-CN" altLang="en-US" b="1" dirty="0"/>
          </a:p>
        </p:txBody>
      </p:sp>
      <p:sp>
        <p:nvSpPr>
          <p:cNvPr id="16" name="TextBox 15"/>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17" name="TextBox 16"/>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2663339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90">
                                          <p:stCondLst>
                                            <p:cond delay="0"/>
                                          </p:stCondLst>
                                        </p:cTn>
                                        <p:tgtEl>
                                          <p:spTgt spid="13"/>
                                        </p:tgtEl>
                                      </p:cBhvr>
                                    </p:animEffect>
                                    <p:anim calcmode="lin" valueType="num">
                                      <p:cBhvr>
                                        <p:cTn id="8"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13" dur="13">
                                          <p:stCondLst>
                                            <p:cond delay="325"/>
                                          </p:stCondLst>
                                        </p:cTn>
                                        <p:tgtEl>
                                          <p:spTgt spid="13"/>
                                        </p:tgtEl>
                                      </p:cBhvr>
                                      <p:to x="100000" y="60000"/>
                                    </p:animScale>
                                    <p:animScale>
                                      <p:cBhvr>
                                        <p:cTn id="14" dur="83" decel="50000">
                                          <p:stCondLst>
                                            <p:cond delay="338"/>
                                          </p:stCondLst>
                                        </p:cTn>
                                        <p:tgtEl>
                                          <p:spTgt spid="13"/>
                                        </p:tgtEl>
                                      </p:cBhvr>
                                      <p:to x="100000" y="100000"/>
                                    </p:animScale>
                                    <p:animScale>
                                      <p:cBhvr>
                                        <p:cTn id="15" dur="13">
                                          <p:stCondLst>
                                            <p:cond delay="656"/>
                                          </p:stCondLst>
                                        </p:cTn>
                                        <p:tgtEl>
                                          <p:spTgt spid="13"/>
                                        </p:tgtEl>
                                      </p:cBhvr>
                                      <p:to x="100000" y="80000"/>
                                    </p:animScale>
                                    <p:animScale>
                                      <p:cBhvr>
                                        <p:cTn id="16" dur="83" decel="50000">
                                          <p:stCondLst>
                                            <p:cond delay="669"/>
                                          </p:stCondLst>
                                        </p:cTn>
                                        <p:tgtEl>
                                          <p:spTgt spid="13"/>
                                        </p:tgtEl>
                                      </p:cBhvr>
                                      <p:to x="100000" y="100000"/>
                                    </p:animScale>
                                    <p:animScale>
                                      <p:cBhvr>
                                        <p:cTn id="17" dur="13">
                                          <p:stCondLst>
                                            <p:cond delay="821"/>
                                          </p:stCondLst>
                                        </p:cTn>
                                        <p:tgtEl>
                                          <p:spTgt spid="13"/>
                                        </p:tgtEl>
                                      </p:cBhvr>
                                      <p:to x="100000" y="90000"/>
                                    </p:animScale>
                                    <p:animScale>
                                      <p:cBhvr>
                                        <p:cTn id="18" dur="83" decel="50000">
                                          <p:stCondLst>
                                            <p:cond delay="834"/>
                                          </p:stCondLst>
                                        </p:cTn>
                                        <p:tgtEl>
                                          <p:spTgt spid="13"/>
                                        </p:tgtEl>
                                      </p:cBhvr>
                                      <p:to x="100000" y="100000"/>
                                    </p:animScale>
                                    <p:animScale>
                                      <p:cBhvr>
                                        <p:cTn id="19" dur="13">
                                          <p:stCondLst>
                                            <p:cond delay="904"/>
                                          </p:stCondLst>
                                        </p:cTn>
                                        <p:tgtEl>
                                          <p:spTgt spid="13"/>
                                        </p:tgtEl>
                                      </p:cBhvr>
                                      <p:to x="100000" y="95000"/>
                                    </p:animScale>
                                    <p:animScale>
                                      <p:cBhvr>
                                        <p:cTn id="20" dur="83" decel="50000">
                                          <p:stCondLst>
                                            <p:cond delay="917"/>
                                          </p:stCondLst>
                                        </p:cTn>
                                        <p:tgtEl>
                                          <p:spTgt spid="1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290">
                                          <p:stCondLst>
                                            <p:cond delay="0"/>
                                          </p:stCondLst>
                                        </p:cTn>
                                        <p:tgtEl>
                                          <p:spTgt spid="12"/>
                                        </p:tgtEl>
                                      </p:cBhvr>
                                    </p:animEffect>
                                    <p:anim calcmode="lin" valueType="num">
                                      <p:cBhvr>
                                        <p:cTn id="24"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29" dur="13">
                                          <p:stCondLst>
                                            <p:cond delay="325"/>
                                          </p:stCondLst>
                                        </p:cTn>
                                        <p:tgtEl>
                                          <p:spTgt spid="12"/>
                                        </p:tgtEl>
                                      </p:cBhvr>
                                      <p:to x="100000" y="60000"/>
                                    </p:animScale>
                                    <p:animScale>
                                      <p:cBhvr>
                                        <p:cTn id="30" dur="83" decel="50000">
                                          <p:stCondLst>
                                            <p:cond delay="338"/>
                                          </p:stCondLst>
                                        </p:cTn>
                                        <p:tgtEl>
                                          <p:spTgt spid="12"/>
                                        </p:tgtEl>
                                      </p:cBhvr>
                                      <p:to x="100000" y="100000"/>
                                    </p:animScale>
                                    <p:animScale>
                                      <p:cBhvr>
                                        <p:cTn id="31" dur="13">
                                          <p:stCondLst>
                                            <p:cond delay="656"/>
                                          </p:stCondLst>
                                        </p:cTn>
                                        <p:tgtEl>
                                          <p:spTgt spid="12"/>
                                        </p:tgtEl>
                                      </p:cBhvr>
                                      <p:to x="100000" y="80000"/>
                                    </p:animScale>
                                    <p:animScale>
                                      <p:cBhvr>
                                        <p:cTn id="32" dur="83" decel="50000">
                                          <p:stCondLst>
                                            <p:cond delay="669"/>
                                          </p:stCondLst>
                                        </p:cTn>
                                        <p:tgtEl>
                                          <p:spTgt spid="12"/>
                                        </p:tgtEl>
                                      </p:cBhvr>
                                      <p:to x="100000" y="100000"/>
                                    </p:animScale>
                                    <p:animScale>
                                      <p:cBhvr>
                                        <p:cTn id="33" dur="13">
                                          <p:stCondLst>
                                            <p:cond delay="821"/>
                                          </p:stCondLst>
                                        </p:cTn>
                                        <p:tgtEl>
                                          <p:spTgt spid="12"/>
                                        </p:tgtEl>
                                      </p:cBhvr>
                                      <p:to x="100000" y="90000"/>
                                    </p:animScale>
                                    <p:animScale>
                                      <p:cBhvr>
                                        <p:cTn id="34" dur="83" decel="50000">
                                          <p:stCondLst>
                                            <p:cond delay="834"/>
                                          </p:stCondLst>
                                        </p:cTn>
                                        <p:tgtEl>
                                          <p:spTgt spid="12"/>
                                        </p:tgtEl>
                                      </p:cBhvr>
                                      <p:to x="100000" y="100000"/>
                                    </p:animScale>
                                    <p:animScale>
                                      <p:cBhvr>
                                        <p:cTn id="35" dur="13">
                                          <p:stCondLst>
                                            <p:cond delay="904"/>
                                          </p:stCondLst>
                                        </p:cTn>
                                        <p:tgtEl>
                                          <p:spTgt spid="12"/>
                                        </p:tgtEl>
                                      </p:cBhvr>
                                      <p:to x="100000" y="95000"/>
                                    </p:animScale>
                                    <p:animScale>
                                      <p:cBhvr>
                                        <p:cTn id="36" dur="83" decel="50000">
                                          <p:stCondLst>
                                            <p:cond delay="917"/>
                                          </p:stCondLst>
                                        </p:cTn>
                                        <p:tgtEl>
                                          <p:spTgt spid="12"/>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290">
                                          <p:stCondLst>
                                            <p:cond delay="0"/>
                                          </p:stCondLst>
                                        </p:cTn>
                                        <p:tgtEl>
                                          <p:spTgt spid="14"/>
                                        </p:tgtEl>
                                      </p:cBhvr>
                                    </p:animEffect>
                                    <p:anim calcmode="lin" valueType="num">
                                      <p:cBhvr>
                                        <p:cTn id="40"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45" dur="13">
                                          <p:stCondLst>
                                            <p:cond delay="325"/>
                                          </p:stCondLst>
                                        </p:cTn>
                                        <p:tgtEl>
                                          <p:spTgt spid="14"/>
                                        </p:tgtEl>
                                      </p:cBhvr>
                                      <p:to x="100000" y="60000"/>
                                    </p:animScale>
                                    <p:animScale>
                                      <p:cBhvr>
                                        <p:cTn id="46" dur="83" decel="50000">
                                          <p:stCondLst>
                                            <p:cond delay="338"/>
                                          </p:stCondLst>
                                        </p:cTn>
                                        <p:tgtEl>
                                          <p:spTgt spid="14"/>
                                        </p:tgtEl>
                                      </p:cBhvr>
                                      <p:to x="100000" y="100000"/>
                                    </p:animScale>
                                    <p:animScale>
                                      <p:cBhvr>
                                        <p:cTn id="47" dur="13">
                                          <p:stCondLst>
                                            <p:cond delay="656"/>
                                          </p:stCondLst>
                                        </p:cTn>
                                        <p:tgtEl>
                                          <p:spTgt spid="14"/>
                                        </p:tgtEl>
                                      </p:cBhvr>
                                      <p:to x="100000" y="80000"/>
                                    </p:animScale>
                                    <p:animScale>
                                      <p:cBhvr>
                                        <p:cTn id="48" dur="83" decel="50000">
                                          <p:stCondLst>
                                            <p:cond delay="669"/>
                                          </p:stCondLst>
                                        </p:cTn>
                                        <p:tgtEl>
                                          <p:spTgt spid="14"/>
                                        </p:tgtEl>
                                      </p:cBhvr>
                                      <p:to x="100000" y="100000"/>
                                    </p:animScale>
                                    <p:animScale>
                                      <p:cBhvr>
                                        <p:cTn id="49" dur="13">
                                          <p:stCondLst>
                                            <p:cond delay="821"/>
                                          </p:stCondLst>
                                        </p:cTn>
                                        <p:tgtEl>
                                          <p:spTgt spid="14"/>
                                        </p:tgtEl>
                                      </p:cBhvr>
                                      <p:to x="100000" y="90000"/>
                                    </p:animScale>
                                    <p:animScale>
                                      <p:cBhvr>
                                        <p:cTn id="50" dur="83" decel="50000">
                                          <p:stCondLst>
                                            <p:cond delay="834"/>
                                          </p:stCondLst>
                                        </p:cTn>
                                        <p:tgtEl>
                                          <p:spTgt spid="14"/>
                                        </p:tgtEl>
                                      </p:cBhvr>
                                      <p:to x="100000" y="100000"/>
                                    </p:animScale>
                                    <p:animScale>
                                      <p:cBhvr>
                                        <p:cTn id="51" dur="13">
                                          <p:stCondLst>
                                            <p:cond delay="904"/>
                                          </p:stCondLst>
                                        </p:cTn>
                                        <p:tgtEl>
                                          <p:spTgt spid="14"/>
                                        </p:tgtEl>
                                      </p:cBhvr>
                                      <p:to x="100000" y="95000"/>
                                    </p:animScale>
                                    <p:animScale>
                                      <p:cBhvr>
                                        <p:cTn id="52" dur="83" decel="50000">
                                          <p:stCondLst>
                                            <p:cond delay="917"/>
                                          </p:stCondLst>
                                        </p:cTn>
                                        <p:tgtEl>
                                          <p:spTgt spid="14"/>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290">
                                          <p:stCondLst>
                                            <p:cond delay="0"/>
                                          </p:stCondLst>
                                        </p:cTn>
                                        <p:tgtEl>
                                          <p:spTgt spid="15"/>
                                        </p:tgtEl>
                                      </p:cBhvr>
                                    </p:animEffect>
                                    <p:anim calcmode="lin" valueType="num">
                                      <p:cBhvr>
                                        <p:cTn id="56"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61" dur="13">
                                          <p:stCondLst>
                                            <p:cond delay="325"/>
                                          </p:stCondLst>
                                        </p:cTn>
                                        <p:tgtEl>
                                          <p:spTgt spid="15"/>
                                        </p:tgtEl>
                                      </p:cBhvr>
                                      <p:to x="100000" y="60000"/>
                                    </p:animScale>
                                    <p:animScale>
                                      <p:cBhvr>
                                        <p:cTn id="62" dur="83" decel="50000">
                                          <p:stCondLst>
                                            <p:cond delay="338"/>
                                          </p:stCondLst>
                                        </p:cTn>
                                        <p:tgtEl>
                                          <p:spTgt spid="15"/>
                                        </p:tgtEl>
                                      </p:cBhvr>
                                      <p:to x="100000" y="100000"/>
                                    </p:animScale>
                                    <p:animScale>
                                      <p:cBhvr>
                                        <p:cTn id="63" dur="13">
                                          <p:stCondLst>
                                            <p:cond delay="656"/>
                                          </p:stCondLst>
                                        </p:cTn>
                                        <p:tgtEl>
                                          <p:spTgt spid="15"/>
                                        </p:tgtEl>
                                      </p:cBhvr>
                                      <p:to x="100000" y="80000"/>
                                    </p:animScale>
                                    <p:animScale>
                                      <p:cBhvr>
                                        <p:cTn id="64" dur="83" decel="50000">
                                          <p:stCondLst>
                                            <p:cond delay="669"/>
                                          </p:stCondLst>
                                        </p:cTn>
                                        <p:tgtEl>
                                          <p:spTgt spid="15"/>
                                        </p:tgtEl>
                                      </p:cBhvr>
                                      <p:to x="100000" y="100000"/>
                                    </p:animScale>
                                    <p:animScale>
                                      <p:cBhvr>
                                        <p:cTn id="65" dur="13">
                                          <p:stCondLst>
                                            <p:cond delay="821"/>
                                          </p:stCondLst>
                                        </p:cTn>
                                        <p:tgtEl>
                                          <p:spTgt spid="15"/>
                                        </p:tgtEl>
                                      </p:cBhvr>
                                      <p:to x="100000" y="90000"/>
                                    </p:animScale>
                                    <p:animScale>
                                      <p:cBhvr>
                                        <p:cTn id="66" dur="83" decel="50000">
                                          <p:stCondLst>
                                            <p:cond delay="834"/>
                                          </p:stCondLst>
                                        </p:cTn>
                                        <p:tgtEl>
                                          <p:spTgt spid="15"/>
                                        </p:tgtEl>
                                      </p:cBhvr>
                                      <p:to x="100000" y="100000"/>
                                    </p:animScale>
                                    <p:animScale>
                                      <p:cBhvr>
                                        <p:cTn id="67" dur="13">
                                          <p:stCondLst>
                                            <p:cond delay="904"/>
                                          </p:stCondLst>
                                        </p:cTn>
                                        <p:tgtEl>
                                          <p:spTgt spid="15"/>
                                        </p:tgtEl>
                                      </p:cBhvr>
                                      <p:to x="100000" y="95000"/>
                                    </p:animScale>
                                    <p:animScale>
                                      <p:cBhvr>
                                        <p:cTn id="68" dur="83" decel="50000">
                                          <p:stCondLst>
                                            <p:cond delay="917"/>
                                          </p:stCondLst>
                                        </p:cTn>
                                        <p:tgtEl>
                                          <p:spTgt spid="15"/>
                                        </p:tgtEl>
                                      </p:cBhvr>
                                      <p:to x="100000" y="100000"/>
                                    </p:animScale>
                                  </p:childTnLst>
                                </p:cTn>
                              </p:par>
                            </p:childTnLst>
                          </p:cTn>
                        </p:par>
                        <p:par>
                          <p:cTn id="69" fill="hold">
                            <p:stCondLst>
                              <p:cond delay="1000"/>
                            </p:stCondLst>
                            <p:childTnLst>
                              <p:par>
                                <p:cTn id="70" presetID="22" presetClass="entr" presetSubtype="8" fill="hold" nodeType="after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left)">
                                      <p:cBhvr>
                                        <p:cTn id="72" dur="1000"/>
                                        <p:tgtEl>
                                          <p:spTgt spid="3"/>
                                        </p:tgtEl>
                                      </p:cBhvr>
                                    </p:animEffect>
                                  </p:childTnLst>
                                </p:cTn>
                              </p:par>
                              <p:par>
                                <p:cTn id="73" presetID="12" presetClass="entr" presetSubtype="4" fill="hold" grpId="0" nodeType="withEffect">
                                  <p:stCondLst>
                                    <p:cond delay="0"/>
                                  </p:stCondLst>
                                  <p:iterate type="lt">
                                    <p:tmPct val="5983"/>
                                  </p:iterate>
                                  <p:childTnLst>
                                    <p:set>
                                      <p:cBhvr>
                                        <p:cTn id="74" dur="1" fill="hold">
                                          <p:stCondLst>
                                            <p:cond delay="0"/>
                                          </p:stCondLst>
                                        </p:cTn>
                                        <p:tgtEl>
                                          <p:spTgt spid="10"/>
                                        </p:tgtEl>
                                        <p:attrNameLst>
                                          <p:attrName>style.visibility</p:attrName>
                                        </p:attrNameLst>
                                      </p:cBhvr>
                                      <p:to>
                                        <p:strVal val="visible"/>
                                      </p:to>
                                    </p:set>
                                    <p:anim calcmode="lin" valueType="num">
                                      <p:cBhvr additive="base">
                                        <p:cTn id="75" dur="300"/>
                                        <p:tgtEl>
                                          <p:spTgt spid="10"/>
                                        </p:tgtEl>
                                        <p:attrNameLst>
                                          <p:attrName>ppt_y</p:attrName>
                                        </p:attrNameLst>
                                      </p:cBhvr>
                                      <p:tavLst>
                                        <p:tav tm="0">
                                          <p:val>
                                            <p:strVal val="#ppt_y+#ppt_h*1.125000"/>
                                          </p:val>
                                        </p:tav>
                                        <p:tav tm="100000">
                                          <p:val>
                                            <p:strVal val="#ppt_y"/>
                                          </p:val>
                                        </p:tav>
                                      </p:tavLst>
                                    </p:anim>
                                    <p:animEffect transition="in" filter="wipe(up)">
                                      <p:cBhvr>
                                        <p:cTn id="76" dur="300"/>
                                        <p:tgtEl>
                                          <p:spTgt spid="10"/>
                                        </p:tgtEl>
                                      </p:cBhvr>
                                    </p:animEffect>
                                  </p:childTnLst>
                                </p:cTn>
                              </p:par>
                              <p:par>
                                <p:cTn id="77" presetID="22" presetClass="entr" presetSubtype="8" fill="hold" nodeType="withEffect">
                                  <p:stCondLst>
                                    <p:cond delay="1000"/>
                                  </p:stCondLst>
                                  <p:childTnLst>
                                    <p:set>
                                      <p:cBhvr>
                                        <p:cTn id="78" dur="1" fill="hold">
                                          <p:stCondLst>
                                            <p:cond delay="0"/>
                                          </p:stCondLst>
                                        </p:cTn>
                                        <p:tgtEl>
                                          <p:spTgt spid="6"/>
                                        </p:tgtEl>
                                        <p:attrNameLst>
                                          <p:attrName>style.visibility</p:attrName>
                                        </p:attrNameLst>
                                      </p:cBhvr>
                                      <p:to>
                                        <p:strVal val="visible"/>
                                      </p:to>
                                    </p:set>
                                    <p:animEffect transition="in" filter="wipe(left)">
                                      <p:cBhvr>
                                        <p:cTn id="79" dur="1000"/>
                                        <p:tgtEl>
                                          <p:spTgt spid="6"/>
                                        </p:tgtEl>
                                      </p:cBhvr>
                                    </p:animEffect>
                                  </p:childTnLst>
                                </p:cTn>
                              </p:par>
                              <p:par>
                                <p:cTn id="80" presetID="12" presetClass="entr" presetSubtype="4" fill="hold" grpId="0" nodeType="withEffect">
                                  <p:stCondLst>
                                    <p:cond delay="1000"/>
                                  </p:stCondLst>
                                  <p:iterate type="lt">
                                    <p:tmPct val="5983"/>
                                  </p:iterate>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300"/>
                                        <p:tgtEl>
                                          <p:spTgt spid="11"/>
                                        </p:tgtEl>
                                        <p:attrNameLst>
                                          <p:attrName>ppt_y</p:attrName>
                                        </p:attrNameLst>
                                      </p:cBhvr>
                                      <p:tavLst>
                                        <p:tav tm="0">
                                          <p:val>
                                            <p:strVal val="#ppt_y+#ppt_h*1.125000"/>
                                          </p:val>
                                        </p:tav>
                                        <p:tav tm="100000">
                                          <p:val>
                                            <p:strVal val="#ppt_y"/>
                                          </p:val>
                                        </p:tav>
                                      </p:tavLst>
                                    </p:anim>
                                    <p:animEffect transition="in" filter="wipe(up)">
                                      <p:cBhvr>
                                        <p:cTn id="83"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p:bldP spid="14" grpId="0" animBg="1"/>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64500" y="1407910"/>
            <a:ext cx="1918068" cy="680813"/>
            <a:chOff x="3666731" y="1984470"/>
            <a:chExt cx="2636520" cy="1447800"/>
          </a:xfrm>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p:spPr>
          <p:txBody>
            <a:bodyPr wrap="square" rtlCol="0" anchor="ctr">
              <a:spAutoFit/>
            </a:bodyPr>
            <a:lstStyle/>
            <a:p>
              <a:pPr algn="ctr"/>
              <a:r>
                <a:rPr lang="zh-CN" altLang="en-US" sz="15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第二季度</a:t>
              </a:r>
              <a:endParaRPr lang="zh-CN" altLang="en-US" sz="15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261360" y="1407910"/>
            <a:ext cx="1918068" cy="680813"/>
            <a:chOff x="1436370" y="1984470"/>
            <a:chExt cx="2636520" cy="1447800"/>
          </a:xfrm>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15665"/>
              <a:ext cx="2293960" cy="785412"/>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第一季度</a:t>
              </a:r>
              <a:endParaRPr lang="zh-CN" altLang="en-US" sz="15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070781" y="1407910"/>
            <a:ext cx="1918068" cy="680813"/>
            <a:chOff x="8127453" y="1984470"/>
            <a:chExt cx="2636520" cy="1447800"/>
          </a:xfrm>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15665"/>
              <a:ext cx="2230360" cy="785412"/>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第四季度</a:t>
              </a:r>
              <a:endParaRPr lang="zh-CN" altLang="en-US" sz="15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467640" y="1407910"/>
            <a:ext cx="1918068" cy="680813"/>
            <a:chOff x="5897092" y="1984470"/>
            <a:chExt cx="2636520" cy="1447800"/>
          </a:xfrm>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15669"/>
              <a:ext cx="2205655" cy="785412"/>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第三季度</a:t>
              </a:r>
              <a:endParaRPr lang="zh-CN" altLang="en-US" sz="15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105560"/>
            <a:ext cx="7039088"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637846" y="2297224"/>
            <a:ext cx="1061816" cy="253910"/>
          </a:xfrm>
          <a:prstGeom prst="rect">
            <a:avLst/>
          </a:prstGeom>
        </p:spPr>
        <p:txBody>
          <a:bodyPr wrap="none" lIns="68573" tIns="34287" rIns="68573" bIns="34287">
            <a:spAutoFit/>
          </a:bodyPr>
          <a:lstStyle/>
          <a:p>
            <a:pPr algn="ctr"/>
            <a:r>
              <a:rPr lang="zh-CN" altLang="en-US" sz="1200" b="1" dirty="0">
                <a:latin typeface="微软雅黑" pitchFamily="34" charset="-122"/>
                <a:ea typeface="微软雅黑" pitchFamily="34" charset="-122"/>
              </a:rPr>
              <a:t>单击添加标题</a:t>
            </a:r>
            <a:endParaRPr lang="en-US" altLang="zh-CN" sz="1200" b="1" dirty="0">
              <a:latin typeface="微软雅黑" pitchFamily="34" charset="-122"/>
              <a:ea typeface="微软雅黑" pitchFamily="34" charset="-122"/>
            </a:endParaRPr>
          </a:p>
        </p:txBody>
      </p:sp>
      <p:sp>
        <p:nvSpPr>
          <p:cNvPr id="18" name="矩形 47"/>
          <p:cNvSpPr>
            <a:spLocks noChangeArrowheads="1"/>
          </p:cNvSpPr>
          <p:nvPr/>
        </p:nvSpPr>
        <p:spPr bwMode="auto">
          <a:xfrm>
            <a:off x="1455527" y="2656564"/>
            <a:ext cx="1430914"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297224"/>
            <a:ext cx="1061816" cy="253910"/>
          </a:xfrm>
          <a:prstGeom prst="rect">
            <a:avLst/>
          </a:prstGeom>
        </p:spPr>
        <p:txBody>
          <a:bodyPr wrap="none" lIns="68573" tIns="34287" rIns="68573" bIns="34287">
            <a:spAutoFit/>
          </a:bodyPr>
          <a:lstStyle/>
          <a:p>
            <a:pPr algn="ctr"/>
            <a:r>
              <a:rPr lang="zh-CN" altLang="en-US" sz="1200" b="1" dirty="0">
                <a:latin typeface="微软雅黑" pitchFamily="34" charset="-122"/>
                <a:ea typeface="微软雅黑" pitchFamily="34" charset="-122"/>
              </a:rPr>
              <a:t>单击添加标题</a:t>
            </a:r>
            <a:endParaRPr lang="en-US" altLang="zh-CN" sz="1200" b="1" dirty="0">
              <a:latin typeface="微软雅黑" pitchFamily="34" charset="-122"/>
              <a:ea typeface="微软雅黑" pitchFamily="34" charset="-122"/>
            </a:endParaRPr>
          </a:p>
        </p:txBody>
      </p:sp>
      <p:sp>
        <p:nvSpPr>
          <p:cNvPr id="20" name="矩形 47"/>
          <p:cNvSpPr>
            <a:spLocks noChangeArrowheads="1"/>
          </p:cNvSpPr>
          <p:nvPr/>
        </p:nvSpPr>
        <p:spPr bwMode="auto">
          <a:xfrm>
            <a:off x="3113009" y="2656564"/>
            <a:ext cx="1406521"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在此录入上述图表的描述说明，在此录入上述图表的描述说明，在此录入上述图表的描述说明。</a:t>
            </a:r>
          </a:p>
        </p:txBody>
      </p:sp>
      <p:sp>
        <p:nvSpPr>
          <p:cNvPr id="21" name="矩形 20"/>
          <p:cNvSpPr/>
          <p:nvPr/>
        </p:nvSpPr>
        <p:spPr>
          <a:xfrm>
            <a:off x="4888803" y="2297224"/>
            <a:ext cx="1061816" cy="253910"/>
          </a:xfrm>
          <a:prstGeom prst="rect">
            <a:avLst/>
          </a:prstGeom>
        </p:spPr>
        <p:txBody>
          <a:bodyPr wrap="none" lIns="68573" tIns="34287" rIns="68573" bIns="34287">
            <a:spAutoFit/>
          </a:bodyPr>
          <a:lstStyle/>
          <a:p>
            <a:pPr algn="ctr"/>
            <a:r>
              <a:rPr lang="zh-CN" altLang="en-US" sz="1200" b="1" dirty="0">
                <a:latin typeface="微软雅黑" pitchFamily="34" charset="-122"/>
                <a:ea typeface="微软雅黑" pitchFamily="34" charset="-122"/>
              </a:rPr>
              <a:t>单击添加标题</a:t>
            </a:r>
            <a:endParaRPr lang="en-US" altLang="zh-CN" sz="1200" b="1" dirty="0">
              <a:latin typeface="微软雅黑" pitchFamily="34" charset="-122"/>
              <a:ea typeface="微软雅黑" pitchFamily="34" charset="-122"/>
            </a:endParaRPr>
          </a:p>
        </p:txBody>
      </p:sp>
      <p:sp>
        <p:nvSpPr>
          <p:cNvPr id="22" name="矩形 47"/>
          <p:cNvSpPr>
            <a:spLocks noChangeArrowheads="1"/>
          </p:cNvSpPr>
          <p:nvPr/>
        </p:nvSpPr>
        <p:spPr bwMode="auto">
          <a:xfrm>
            <a:off x="4746098" y="2656564"/>
            <a:ext cx="141945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在此录入上述图表的描述说明，在此录入上述图表的描述说明，在此录入上述图表的描述说明。</a:t>
            </a:r>
          </a:p>
        </p:txBody>
      </p:sp>
      <p:sp>
        <p:nvSpPr>
          <p:cNvPr id="23" name="矩形 22"/>
          <p:cNvSpPr/>
          <p:nvPr/>
        </p:nvSpPr>
        <p:spPr>
          <a:xfrm>
            <a:off x="6514281" y="2297224"/>
            <a:ext cx="1061816" cy="253910"/>
          </a:xfrm>
          <a:prstGeom prst="rect">
            <a:avLst/>
          </a:prstGeom>
        </p:spPr>
        <p:txBody>
          <a:bodyPr wrap="none" lIns="68573" tIns="34287" rIns="68573" bIns="34287">
            <a:spAutoFit/>
          </a:bodyPr>
          <a:lstStyle/>
          <a:p>
            <a:pPr algn="ctr"/>
            <a:r>
              <a:rPr lang="zh-CN" altLang="en-US" sz="1200" b="1" dirty="0">
                <a:latin typeface="微软雅黑" pitchFamily="34" charset="-122"/>
                <a:ea typeface="微软雅黑" pitchFamily="34" charset="-122"/>
              </a:rPr>
              <a:t>单击添加标题</a:t>
            </a:r>
            <a:endParaRPr lang="en-US" altLang="zh-CN" sz="1200" b="1" dirty="0">
              <a:latin typeface="微软雅黑" pitchFamily="34" charset="-122"/>
              <a:ea typeface="微软雅黑" pitchFamily="34" charset="-122"/>
            </a:endParaRPr>
          </a:p>
        </p:txBody>
      </p:sp>
      <p:sp>
        <p:nvSpPr>
          <p:cNvPr id="24" name="矩形 47"/>
          <p:cNvSpPr>
            <a:spLocks noChangeArrowheads="1"/>
          </p:cNvSpPr>
          <p:nvPr/>
        </p:nvSpPr>
        <p:spPr bwMode="auto">
          <a:xfrm>
            <a:off x="6392121" y="2656564"/>
            <a:ext cx="140624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4013801"/>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27" name="TextBox 26"/>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875108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23"/>
          <p:cNvGrpSpPr/>
          <p:nvPr/>
        </p:nvGrpSpPr>
        <p:grpSpPr>
          <a:xfrm rot="16200000">
            <a:off x="4783889" y="1729091"/>
            <a:ext cx="3569708" cy="2436089"/>
            <a:chOff x="260426" y="2358606"/>
            <a:chExt cx="4159174" cy="2194345"/>
          </a:xfrm>
          <a:solidFill>
            <a:schemeClr val="accent2">
              <a:lumMod val="75000"/>
            </a:schemeClr>
          </a:solidFill>
        </p:grpSpPr>
        <p:sp>
          <p:nvSpPr>
            <p:cNvPr id="59" name="Rectangle 21"/>
            <p:cNvSpPr/>
            <p:nvPr/>
          </p:nvSpPr>
          <p:spPr>
            <a:xfrm>
              <a:off x="260426" y="2610463"/>
              <a:ext cx="4159174" cy="19424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ight Triangle 22"/>
            <p:cNvSpPr/>
            <p:nvPr/>
          </p:nvSpPr>
          <p:spPr>
            <a:xfrm flipH="1">
              <a:off x="2107958" y="2358606"/>
              <a:ext cx="556445" cy="6460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1" name="组合 60"/>
          <p:cNvGrpSpPr/>
          <p:nvPr/>
        </p:nvGrpSpPr>
        <p:grpSpPr>
          <a:xfrm>
            <a:off x="1340028" y="1447230"/>
            <a:ext cx="3138671" cy="2769043"/>
            <a:chOff x="2209559" y="721211"/>
            <a:chExt cx="4369160" cy="3684607"/>
          </a:xfrm>
          <a:solidFill>
            <a:schemeClr val="bg1">
              <a:lumMod val="75000"/>
            </a:schemeClr>
          </a:solidFill>
        </p:grpSpPr>
        <p:sp>
          <p:nvSpPr>
            <p:cNvPr id="62" name="Freeform 6"/>
            <p:cNvSpPr>
              <a:spLocks/>
            </p:cNvSpPr>
            <p:nvPr/>
          </p:nvSpPr>
          <p:spPr bwMode="auto">
            <a:xfrm>
              <a:off x="5901001" y="3569840"/>
              <a:ext cx="292326" cy="452166"/>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3" name="Freeform 7"/>
            <p:cNvSpPr>
              <a:spLocks/>
            </p:cNvSpPr>
            <p:nvPr/>
          </p:nvSpPr>
          <p:spPr bwMode="auto">
            <a:xfrm>
              <a:off x="4902561" y="4228107"/>
              <a:ext cx="222927" cy="177711"/>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4" name="Freeform 8"/>
            <p:cNvSpPr>
              <a:spLocks/>
            </p:cNvSpPr>
            <p:nvPr/>
          </p:nvSpPr>
          <p:spPr bwMode="auto">
            <a:xfrm>
              <a:off x="3913059" y="3247015"/>
              <a:ext cx="767627" cy="846494"/>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5" name="Freeform 9"/>
            <p:cNvSpPr>
              <a:spLocks/>
            </p:cNvSpPr>
            <p:nvPr/>
          </p:nvSpPr>
          <p:spPr bwMode="auto">
            <a:xfrm>
              <a:off x="4559756" y="3580356"/>
              <a:ext cx="653009" cy="496329"/>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6" name="Freeform 10"/>
            <p:cNvSpPr>
              <a:spLocks/>
            </p:cNvSpPr>
            <p:nvPr/>
          </p:nvSpPr>
          <p:spPr bwMode="auto">
            <a:xfrm>
              <a:off x="5577651" y="3329036"/>
              <a:ext cx="365937" cy="481607"/>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7" name="Freeform 11"/>
            <p:cNvSpPr>
              <a:spLocks/>
            </p:cNvSpPr>
            <p:nvPr/>
          </p:nvSpPr>
          <p:spPr bwMode="auto">
            <a:xfrm>
              <a:off x="4472480" y="3260688"/>
              <a:ext cx="526823" cy="473194"/>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8" name="Freeform 12"/>
            <p:cNvSpPr>
              <a:spLocks/>
            </p:cNvSpPr>
            <p:nvPr/>
          </p:nvSpPr>
          <p:spPr bwMode="auto">
            <a:xfrm>
              <a:off x="4921487" y="3161840"/>
              <a:ext cx="467937" cy="580453"/>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9" name="Freeform 13"/>
            <p:cNvSpPr>
              <a:spLocks/>
            </p:cNvSpPr>
            <p:nvPr/>
          </p:nvSpPr>
          <p:spPr bwMode="auto">
            <a:xfrm>
              <a:off x="5344209" y="3148171"/>
              <a:ext cx="412205" cy="593071"/>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0" name="Freeform 14"/>
            <p:cNvSpPr>
              <a:spLocks/>
            </p:cNvSpPr>
            <p:nvPr/>
          </p:nvSpPr>
          <p:spPr bwMode="auto">
            <a:xfrm>
              <a:off x="3956172" y="2732812"/>
              <a:ext cx="849647" cy="862266"/>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1" name="Freeform 15"/>
            <p:cNvSpPr>
              <a:spLocks/>
            </p:cNvSpPr>
            <p:nvPr/>
          </p:nvSpPr>
          <p:spPr bwMode="auto">
            <a:xfrm>
              <a:off x="2370443" y="2326917"/>
              <a:ext cx="1708758" cy="1091502"/>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2" name="Freeform 16"/>
            <p:cNvSpPr>
              <a:spLocks/>
            </p:cNvSpPr>
            <p:nvPr/>
          </p:nvSpPr>
          <p:spPr bwMode="auto">
            <a:xfrm>
              <a:off x="5721712" y="3086131"/>
              <a:ext cx="321773" cy="329133"/>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3" name="Freeform 17"/>
            <p:cNvSpPr>
              <a:spLocks/>
            </p:cNvSpPr>
            <p:nvPr/>
          </p:nvSpPr>
          <p:spPr bwMode="auto">
            <a:xfrm>
              <a:off x="4629160" y="2943122"/>
              <a:ext cx="404845" cy="437442"/>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4" name="Freeform 18"/>
            <p:cNvSpPr>
              <a:spLocks/>
            </p:cNvSpPr>
            <p:nvPr/>
          </p:nvSpPr>
          <p:spPr bwMode="auto">
            <a:xfrm>
              <a:off x="4884685" y="2855844"/>
              <a:ext cx="658266" cy="416411"/>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5" name="Freeform 19"/>
            <p:cNvSpPr>
              <a:spLocks/>
            </p:cNvSpPr>
            <p:nvPr/>
          </p:nvSpPr>
          <p:spPr bwMode="auto">
            <a:xfrm>
              <a:off x="5429384" y="2677081"/>
              <a:ext cx="404845" cy="516309"/>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6" name="Freeform 20"/>
            <p:cNvSpPr>
              <a:spLocks/>
            </p:cNvSpPr>
            <p:nvPr/>
          </p:nvSpPr>
          <p:spPr bwMode="auto">
            <a:xfrm>
              <a:off x="5531382" y="2610833"/>
              <a:ext cx="478453" cy="484762"/>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7" name="Freeform 21"/>
            <p:cNvSpPr>
              <a:spLocks/>
            </p:cNvSpPr>
            <p:nvPr/>
          </p:nvSpPr>
          <p:spPr bwMode="auto">
            <a:xfrm>
              <a:off x="5047674" y="2518299"/>
              <a:ext cx="487916" cy="487916"/>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8" name="Freeform 22"/>
            <p:cNvSpPr>
              <a:spLocks/>
            </p:cNvSpPr>
            <p:nvPr/>
          </p:nvSpPr>
          <p:spPr bwMode="auto">
            <a:xfrm>
              <a:off x="4658603" y="2199680"/>
              <a:ext cx="430081" cy="791813"/>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9" name="Freeform 23"/>
            <p:cNvSpPr>
              <a:spLocks/>
            </p:cNvSpPr>
            <p:nvPr/>
          </p:nvSpPr>
          <p:spPr bwMode="auto">
            <a:xfrm>
              <a:off x="3343121" y="2150257"/>
              <a:ext cx="1086244" cy="809688"/>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0" name="Freeform 24"/>
            <p:cNvSpPr>
              <a:spLocks/>
            </p:cNvSpPr>
            <p:nvPr/>
          </p:nvSpPr>
          <p:spPr bwMode="auto">
            <a:xfrm>
              <a:off x="5020332" y="2082960"/>
              <a:ext cx="298638" cy="605689"/>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1" name="Freeform 25"/>
            <p:cNvSpPr>
              <a:spLocks/>
            </p:cNvSpPr>
            <p:nvPr/>
          </p:nvSpPr>
          <p:spPr bwMode="auto">
            <a:xfrm>
              <a:off x="5408354" y="2307990"/>
              <a:ext cx="559421" cy="38065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2" name="Freeform 26"/>
            <p:cNvSpPr>
              <a:spLocks/>
            </p:cNvSpPr>
            <p:nvPr/>
          </p:nvSpPr>
          <p:spPr bwMode="auto">
            <a:xfrm>
              <a:off x="4542933" y="2219659"/>
              <a:ext cx="240803" cy="40169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3" name="Freeform 27"/>
            <p:cNvSpPr>
              <a:spLocks/>
            </p:cNvSpPr>
            <p:nvPr/>
          </p:nvSpPr>
          <p:spPr bwMode="auto">
            <a:xfrm>
              <a:off x="5261137" y="1837949"/>
              <a:ext cx="465834" cy="698225"/>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4" name="Freeform 28"/>
            <p:cNvSpPr>
              <a:spLocks/>
            </p:cNvSpPr>
            <p:nvPr/>
          </p:nvSpPr>
          <p:spPr bwMode="auto">
            <a:xfrm>
              <a:off x="2209559" y="1088198"/>
              <a:ext cx="1728737" cy="1355440"/>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5" name="Freeform 29"/>
            <p:cNvSpPr>
              <a:spLocks/>
            </p:cNvSpPr>
            <p:nvPr/>
          </p:nvSpPr>
          <p:spPr bwMode="auto">
            <a:xfrm>
              <a:off x="4038191" y="765375"/>
              <a:ext cx="1905396" cy="1642511"/>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6" name="Freeform 30"/>
            <p:cNvSpPr>
              <a:spLocks/>
            </p:cNvSpPr>
            <p:nvPr/>
          </p:nvSpPr>
          <p:spPr bwMode="auto">
            <a:xfrm>
              <a:off x="5387323" y="2021968"/>
              <a:ext cx="205052" cy="238700"/>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7" name="Freeform 31"/>
            <p:cNvSpPr>
              <a:spLocks/>
            </p:cNvSpPr>
            <p:nvPr/>
          </p:nvSpPr>
          <p:spPr bwMode="auto">
            <a:xfrm>
              <a:off x="5642847" y="1720177"/>
              <a:ext cx="516308" cy="491071"/>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8" name="Freeform 32"/>
            <p:cNvSpPr>
              <a:spLocks/>
            </p:cNvSpPr>
            <p:nvPr/>
          </p:nvSpPr>
          <p:spPr bwMode="auto">
            <a:xfrm>
              <a:off x="5746949" y="1429951"/>
              <a:ext cx="744492" cy="495278"/>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9" name="Freeform 33"/>
            <p:cNvSpPr>
              <a:spLocks/>
            </p:cNvSpPr>
            <p:nvPr/>
          </p:nvSpPr>
          <p:spPr bwMode="auto">
            <a:xfrm>
              <a:off x="5607093" y="721211"/>
              <a:ext cx="971626" cy="909585"/>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90" name="Freeform 34"/>
            <p:cNvSpPr>
              <a:spLocks/>
            </p:cNvSpPr>
            <p:nvPr/>
          </p:nvSpPr>
          <p:spPr bwMode="auto">
            <a:xfrm>
              <a:off x="3643864" y="1802197"/>
              <a:ext cx="1235564" cy="1102017"/>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91" name="Freeform 35"/>
            <p:cNvSpPr>
              <a:spLocks/>
            </p:cNvSpPr>
            <p:nvPr/>
          </p:nvSpPr>
          <p:spPr bwMode="auto">
            <a:xfrm>
              <a:off x="5002456" y="3660273"/>
              <a:ext cx="684555" cy="528926"/>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grpSp>
      <p:cxnSp>
        <p:nvCxnSpPr>
          <p:cNvPr id="92" name="直接连接符 91"/>
          <p:cNvCxnSpPr>
            <a:stCxn id="96" idx="1"/>
            <a:endCxn id="81" idx="32"/>
          </p:cNvCxnSpPr>
          <p:nvPr/>
        </p:nvCxnSpPr>
        <p:spPr bwMode="auto">
          <a:xfrm flipH="1" flipV="1">
            <a:off x="3889731" y="2828062"/>
            <a:ext cx="401764" cy="315237"/>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直接连接符 92"/>
          <p:cNvCxnSpPr>
            <a:stCxn id="106" idx="0"/>
            <a:endCxn id="70" idx="4"/>
          </p:cNvCxnSpPr>
          <p:nvPr/>
        </p:nvCxnSpPr>
        <p:spPr bwMode="auto">
          <a:xfrm flipV="1">
            <a:off x="1828785" y="3416485"/>
            <a:ext cx="905415" cy="668958"/>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直接连接符 93"/>
          <p:cNvCxnSpPr>
            <a:stCxn id="101" idx="0"/>
            <a:endCxn id="72" idx="29"/>
          </p:cNvCxnSpPr>
          <p:nvPr/>
        </p:nvCxnSpPr>
        <p:spPr bwMode="auto">
          <a:xfrm flipH="1" flipV="1">
            <a:off x="4028101" y="3424319"/>
            <a:ext cx="532900" cy="727899"/>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5" name="组合 94"/>
          <p:cNvGrpSpPr/>
          <p:nvPr/>
        </p:nvGrpSpPr>
        <p:grpSpPr>
          <a:xfrm>
            <a:off x="4287826" y="3016226"/>
            <a:ext cx="1247303" cy="294974"/>
            <a:chOff x="7185993" y="3672893"/>
            <a:chExt cx="2428160" cy="773491"/>
          </a:xfrm>
        </p:grpSpPr>
        <p:sp>
          <p:nvSpPr>
            <p:cNvPr id="96" name="圆角矩形 95"/>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此处添加标题</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98" name="圆角矩形 97"/>
            <p:cNvSpPr/>
            <p:nvPr/>
          </p:nvSpPr>
          <p:spPr>
            <a:xfrm>
              <a:off x="7185993" y="3672893"/>
              <a:ext cx="400474"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grpSp>
      <p:sp>
        <p:nvSpPr>
          <p:cNvPr id="99" name="TextBox 98"/>
          <p:cNvSpPr txBox="1"/>
          <p:nvPr/>
        </p:nvSpPr>
        <p:spPr>
          <a:xfrm>
            <a:off x="5797705" y="2409658"/>
            <a:ext cx="1989083" cy="2257060"/>
          </a:xfrm>
          <a:prstGeom prst="rect">
            <a:avLst/>
          </a:prstGeom>
          <a:noFill/>
        </p:spPr>
        <p:txBody>
          <a:bodyPr wrap="square" lIns="62118" tIns="31058" rIns="62118" bIns="31058" rtlCol="0">
            <a:spAutoFit/>
          </a:bodyPr>
          <a:lstStyle/>
          <a:p>
            <a:pPr>
              <a:lnSpc>
                <a:spcPct val="130000"/>
              </a:lnSpc>
            </a:pPr>
            <a:r>
              <a:rPr lang="en-US" altLang="zh-CN" sz="1000" b="1" dirty="0">
                <a:solidFill>
                  <a:schemeClr val="bg1"/>
                </a:solidFill>
                <a:latin typeface="微软雅黑" pitchFamily="34" charset="-122"/>
                <a:ea typeface="微软雅黑" pitchFamily="34" charset="-122"/>
              </a:rPr>
              <a:t>1</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40%</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endParaRPr lang="en-US" altLang="zh-CN" sz="1000" dirty="0">
              <a:solidFill>
                <a:schemeClr val="bg1"/>
              </a:solidFill>
              <a:latin typeface="微软雅黑" pitchFamily="34" charset="-122"/>
              <a:ea typeface="微软雅黑" pitchFamily="34" charset="-122"/>
            </a:endParaRPr>
          </a:p>
          <a:p>
            <a:pPr>
              <a:lnSpc>
                <a:spcPct val="130000"/>
              </a:lnSpc>
            </a:pPr>
            <a:endParaRPr lang="en-US" altLang="zh-CN" sz="1000" dirty="0">
              <a:solidFill>
                <a:schemeClr val="bg1"/>
              </a:solidFill>
              <a:latin typeface="微软雅黑" pitchFamily="34" charset="-122"/>
              <a:ea typeface="微软雅黑" pitchFamily="34" charset="-122"/>
            </a:endParaRPr>
          </a:p>
          <a:p>
            <a:pPr>
              <a:lnSpc>
                <a:spcPct val="130000"/>
              </a:lnSpc>
            </a:pPr>
            <a:r>
              <a:rPr lang="en-US" altLang="zh-CN" sz="1000" b="1" dirty="0">
                <a:solidFill>
                  <a:schemeClr val="bg1"/>
                </a:solidFill>
                <a:latin typeface="微软雅黑" pitchFamily="34" charset="-122"/>
                <a:ea typeface="微软雅黑" pitchFamily="34" charset="-122"/>
              </a:rPr>
              <a:t>2</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35%</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endParaRPr lang="en-US" altLang="zh-CN" sz="1000" dirty="0">
              <a:solidFill>
                <a:schemeClr val="bg1"/>
              </a:solidFill>
              <a:latin typeface="微软雅黑" pitchFamily="34" charset="-122"/>
              <a:ea typeface="微软雅黑" pitchFamily="34" charset="-122"/>
            </a:endParaRPr>
          </a:p>
          <a:p>
            <a:pPr>
              <a:lnSpc>
                <a:spcPct val="130000"/>
              </a:lnSpc>
            </a:pPr>
            <a:endParaRPr lang="en-US" altLang="zh-CN" sz="1000" dirty="0">
              <a:solidFill>
                <a:schemeClr val="bg1"/>
              </a:solidFill>
              <a:latin typeface="微软雅黑" pitchFamily="34" charset="-122"/>
              <a:ea typeface="微软雅黑" pitchFamily="34" charset="-122"/>
            </a:endParaRPr>
          </a:p>
          <a:p>
            <a:pPr>
              <a:lnSpc>
                <a:spcPct val="130000"/>
              </a:lnSpc>
            </a:pPr>
            <a:r>
              <a:rPr lang="en-US" altLang="zh-CN" sz="1000" b="1" dirty="0">
                <a:solidFill>
                  <a:schemeClr val="bg1"/>
                </a:solidFill>
                <a:latin typeface="微软雅黑" pitchFamily="34" charset="-122"/>
                <a:ea typeface="微软雅黑" pitchFamily="34" charset="-122"/>
              </a:rPr>
              <a:t>3</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25%</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p>
        </p:txBody>
      </p:sp>
      <p:grpSp>
        <p:nvGrpSpPr>
          <p:cNvPr id="100" name="组合 99"/>
          <p:cNvGrpSpPr/>
          <p:nvPr/>
        </p:nvGrpSpPr>
        <p:grpSpPr>
          <a:xfrm>
            <a:off x="3991845" y="4149496"/>
            <a:ext cx="1247305" cy="294974"/>
            <a:chOff x="7185990" y="3672893"/>
            <a:chExt cx="2428163" cy="773491"/>
          </a:xfrm>
        </p:grpSpPr>
        <p:sp>
          <p:nvSpPr>
            <p:cNvPr id="101" name="圆角矩形 100"/>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文本框 180"/>
            <p:cNvSpPr txBox="1"/>
            <p:nvPr/>
          </p:nvSpPr>
          <p:spPr>
            <a:xfrm>
              <a:off x="7591676" y="3679716"/>
              <a:ext cx="2022477" cy="766668"/>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此处添加标题</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103" name="圆角矩形 102"/>
            <p:cNvSpPr/>
            <p:nvPr/>
          </p:nvSpPr>
          <p:spPr>
            <a:xfrm>
              <a:off x="7185990" y="3672893"/>
              <a:ext cx="400475"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grpSp>
      <p:graphicFrame>
        <p:nvGraphicFramePr>
          <p:cNvPr id="104" name="Chart 2"/>
          <p:cNvGraphicFramePr/>
          <p:nvPr>
            <p:extLst/>
          </p:nvPr>
        </p:nvGraphicFramePr>
        <p:xfrm>
          <a:off x="5705764" y="1248555"/>
          <a:ext cx="1965908" cy="1103515"/>
        </p:xfrm>
        <a:graphic>
          <a:graphicData uri="http://schemas.openxmlformats.org/drawingml/2006/chart">
            <c:chart xmlns:c="http://schemas.openxmlformats.org/drawingml/2006/chart" xmlns:r="http://schemas.openxmlformats.org/officeDocument/2006/relationships" r:id="rId3"/>
          </a:graphicData>
        </a:graphic>
      </p:graphicFrame>
      <p:grpSp>
        <p:nvGrpSpPr>
          <p:cNvPr id="105" name="组合 104"/>
          <p:cNvGrpSpPr/>
          <p:nvPr/>
        </p:nvGrpSpPr>
        <p:grpSpPr>
          <a:xfrm>
            <a:off x="1259632" y="4082720"/>
            <a:ext cx="1247303" cy="294974"/>
            <a:chOff x="7185993" y="3672893"/>
            <a:chExt cx="2428160" cy="773491"/>
          </a:xfrm>
        </p:grpSpPr>
        <p:sp>
          <p:nvSpPr>
            <p:cNvPr id="106" name="圆角矩形 105"/>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此处添加标题</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108" name="圆角矩形 107"/>
            <p:cNvSpPr/>
            <p:nvPr/>
          </p:nvSpPr>
          <p:spPr>
            <a:xfrm>
              <a:off x="7185993" y="3672893"/>
              <a:ext cx="400474"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grpSp>
      <p:sp>
        <p:nvSpPr>
          <p:cNvPr id="109" name="TextBox 108"/>
          <p:cNvSpPr txBox="1"/>
          <p:nvPr/>
        </p:nvSpPr>
        <p:spPr>
          <a:xfrm>
            <a:off x="6908908" y="1587016"/>
            <a:ext cx="236057" cy="278166"/>
          </a:xfrm>
          <a:prstGeom prst="rect">
            <a:avLst/>
          </a:prstGeom>
          <a:noFill/>
        </p:spPr>
        <p:txBody>
          <a:bodyPr wrap="none" lIns="62118" tIns="31058" rIns="62118" bIns="31058" rtlCol="0">
            <a:spAutoFit/>
          </a:bodyPr>
          <a:lstStyle/>
          <a:p>
            <a:r>
              <a:rPr lang="en-US" altLang="zh-CN" sz="1400" b="1" dirty="0">
                <a:solidFill>
                  <a:schemeClr val="bg1"/>
                </a:solidFill>
                <a:latin typeface="微软雅黑" pitchFamily="34" charset="-122"/>
                <a:ea typeface="微软雅黑" pitchFamily="34" charset="-122"/>
              </a:rPr>
              <a:t>1</a:t>
            </a:r>
            <a:endParaRPr lang="zh-CN" altLang="en-US" sz="1400" b="1" dirty="0">
              <a:solidFill>
                <a:schemeClr val="bg1"/>
              </a:solidFill>
              <a:latin typeface="微软雅黑" pitchFamily="34" charset="-122"/>
              <a:ea typeface="微软雅黑" pitchFamily="34" charset="-122"/>
            </a:endParaRPr>
          </a:p>
        </p:txBody>
      </p:sp>
      <p:sp>
        <p:nvSpPr>
          <p:cNvPr id="110" name="TextBox 109"/>
          <p:cNvSpPr txBox="1"/>
          <p:nvPr/>
        </p:nvSpPr>
        <p:spPr>
          <a:xfrm>
            <a:off x="6433852" y="2003943"/>
            <a:ext cx="236057" cy="278166"/>
          </a:xfrm>
          <a:prstGeom prst="rect">
            <a:avLst/>
          </a:prstGeom>
          <a:noFill/>
        </p:spPr>
        <p:txBody>
          <a:bodyPr wrap="none" lIns="62118" tIns="31058" rIns="62118" bIns="31058" rtlCol="0">
            <a:spAutoFit/>
          </a:bodyPr>
          <a:lstStyle/>
          <a:p>
            <a:r>
              <a:rPr lang="en-US" altLang="zh-CN" sz="1400" b="1" dirty="0">
                <a:solidFill>
                  <a:schemeClr val="bg1"/>
                </a:solidFill>
                <a:latin typeface="微软雅黑" pitchFamily="34" charset="-122"/>
                <a:ea typeface="微软雅黑" pitchFamily="34" charset="-122"/>
              </a:rPr>
              <a:t>2</a:t>
            </a:r>
            <a:endParaRPr lang="zh-CN" altLang="en-US" sz="1400" b="1" dirty="0">
              <a:solidFill>
                <a:schemeClr val="bg1"/>
              </a:solidFill>
              <a:latin typeface="微软雅黑" pitchFamily="34" charset="-122"/>
              <a:ea typeface="微软雅黑" pitchFamily="34" charset="-122"/>
            </a:endParaRPr>
          </a:p>
        </p:txBody>
      </p:sp>
      <p:sp>
        <p:nvSpPr>
          <p:cNvPr id="111" name="TextBox 110"/>
          <p:cNvSpPr txBox="1"/>
          <p:nvPr/>
        </p:nvSpPr>
        <p:spPr>
          <a:xfrm>
            <a:off x="6346138" y="1438815"/>
            <a:ext cx="236057" cy="278166"/>
          </a:xfrm>
          <a:prstGeom prst="rect">
            <a:avLst/>
          </a:prstGeom>
          <a:noFill/>
        </p:spPr>
        <p:txBody>
          <a:bodyPr wrap="none" lIns="62118" tIns="31058" rIns="62118" bIns="31058" rtlCol="0">
            <a:spAutoFit/>
          </a:bodyPr>
          <a:lstStyle/>
          <a:p>
            <a:r>
              <a:rPr lang="en-US" altLang="zh-CN" sz="1400" b="1" dirty="0">
                <a:solidFill>
                  <a:schemeClr val="bg1"/>
                </a:solidFill>
                <a:latin typeface="微软雅黑" pitchFamily="34" charset="-122"/>
                <a:ea typeface="微软雅黑" pitchFamily="34" charset="-122"/>
              </a:rPr>
              <a:t>3</a:t>
            </a:r>
            <a:endParaRPr lang="zh-CN" altLang="en-US" sz="1400" b="1" dirty="0">
              <a:solidFill>
                <a:schemeClr val="bg1"/>
              </a:solidFill>
              <a:latin typeface="微软雅黑" pitchFamily="34" charset="-122"/>
              <a:ea typeface="微软雅黑" pitchFamily="34" charset="-122"/>
            </a:endParaRPr>
          </a:p>
        </p:txBody>
      </p:sp>
      <p:sp>
        <p:nvSpPr>
          <p:cNvPr id="56" name="TextBox 55"/>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57" name="TextBox 56"/>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1225446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wipe(left)">
                                      <p:cBhvr>
                                        <p:cTn id="13" dur="500"/>
                                        <p:tgtEl>
                                          <p:spTgt spid="92"/>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wipe(left)">
                                      <p:cBhvr>
                                        <p:cTn id="17" dur="500"/>
                                        <p:tgtEl>
                                          <p:spTgt spid="95"/>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3"/>
                                        </p:tgtEl>
                                        <p:attrNameLst>
                                          <p:attrName>style.visibility</p:attrName>
                                        </p:attrNameLst>
                                      </p:cBhvr>
                                      <p:to>
                                        <p:strVal val="visible"/>
                                      </p:to>
                                    </p:set>
                                    <p:animEffect transition="in" filter="wipe(right)">
                                      <p:cBhvr>
                                        <p:cTn id="21" dur="500"/>
                                        <p:tgtEl>
                                          <p:spTgt spid="93"/>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05"/>
                                        </p:tgtEl>
                                        <p:attrNameLst>
                                          <p:attrName>style.visibility</p:attrName>
                                        </p:attrNameLst>
                                      </p:cBhvr>
                                      <p:to>
                                        <p:strVal val="visible"/>
                                      </p:to>
                                    </p:set>
                                    <p:animEffect transition="in" filter="wipe(left)">
                                      <p:cBhvr>
                                        <p:cTn id="25" dur="500"/>
                                        <p:tgtEl>
                                          <p:spTgt spid="105"/>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left)">
                                      <p:cBhvr>
                                        <p:cTn id="29" dur="500"/>
                                        <p:tgtEl>
                                          <p:spTgt spid="94"/>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wipe(left)">
                                      <p:cBhvr>
                                        <p:cTn id="33" dur="500"/>
                                        <p:tgtEl>
                                          <p:spTgt spid="100"/>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wipe(left)">
                                      <p:cBhvr>
                                        <p:cTn id="37" dur="500"/>
                                        <p:tgtEl>
                                          <p:spTgt spid="58"/>
                                        </p:tgtEl>
                                      </p:cBhvr>
                                    </p:animEffect>
                                  </p:childTnLst>
                                </p:cTn>
                              </p:par>
                            </p:childTnLst>
                          </p:cTn>
                        </p:par>
                        <p:par>
                          <p:cTn id="38" fill="hold">
                            <p:stCondLst>
                              <p:cond delay="4500"/>
                            </p:stCondLst>
                            <p:childTnLst>
                              <p:par>
                                <p:cTn id="39" presetID="21" presetClass="entr" presetSubtype="1" fill="hold" grpId="0" nodeType="afterEffect">
                                  <p:stCondLst>
                                    <p:cond delay="0"/>
                                  </p:stCondLst>
                                  <p:childTnLst>
                                    <p:set>
                                      <p:cBhvr>
                                        <p:cTn id="40" dur="1" fill="hold">
                                          <p:stCondLst>
                                            <p:cond delay="0"/>
                                          </p:stCondLst>
                                        </p:cTn>
                                        <p:tgtEl>
                                          <p:spTgt spid="104"/>
                                        </p:tgtEl>
                                        <p:attrNameLst>
                                          <p:attrName>style.visibility</p:attrName>
                                        </p:attrNameLst>
                                      </p:cBhvr>
                                      <p:to>
                                        <p:strVal val="visible"/>
                                      </p:to>
                                    </p:set>
                                    <p:animEffect transition="in" filter="wheel(1)">
                                      <p:cBhvr>
                                        <p:cTn id="41" dur="1000"/>
                                        <p:tgtEl>
                                          <p:spTgt spid="104"/>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fade">
                                      <p:cBhvr>
                                        <p:cTn id="45" dur="500"/>
                                        <p:tgtEl>
                                          <p:spTgt spid="11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fade">
                                      <p:cBhvr>
                                        <p:cTn id="48" dur="500"/>
                                        <p:tgtEl>
                                          <p:spTgt spid="10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10"/>
                                        </p:tgtEl>
                                        <p:attrNameLst>
                                          <p:attrName>style.visibility</p:attrName>
                                        </p:attrNameLst>
                                      </p:cBhvr>
                                      <p:to>
                                        <p:strVal val="visible"/>
                                      </p:to>
                                    </p:set>
                                    <p:animEffect transition="in" filter="fade">
                                      <p:cBhvr>
                                        <p:cTn id="51" dur="500"/>
                                        <p:tgtEl>
                                          <p:spTgt spid="110"/>
                                        </p:tgtEl>
                                      </p:cBhvr>
                                    </p:animEffect>
                                  </p:childTnLst>
                                </p:cTn>
                              </p:par>
                              <p:par>
                                <p:cTn id="52" presetID="12" presetClass="entr" presetSubtype="4" fill="hold" grpId="0" nodeType="withEffect">
                                  <p:stCondLst>
                                    <p:cond delay="0"/>
                                  </p:stCondLst>
                                  <p:iterate type="lt">
                                    <p:tmPct val="5983"/>
                                  </p:iterate>
                                  <p:childTnLst>
                                    <p:set>
                                      <p:cBhvr>
                                        <p:cTn id="53" dur="1" fill="hold">
                                          <p:stCondLst>
                                            <p:cond delay="0"/>
                                          </p:stCondLst>
                                        </p:cTn>
                                        <p:tgtEl>
                                          <p:spTgt spid="99"/>
                                        </p:tgtEl>
                                        <p:attrNameLst>
                                          <p:attrName>style.visibility</p:attrName>
                                        </p:attrNameLst>
                                      </p:cBhvr>
                                      <p:to>
                                        <p:strVal val="visible"/>
                                      </p:to>
                                    </p:set>
                                    <p:anim calcmode="lin" valueType="num">
                                      <p:cBhvr additive="base">
                                        <p:cTn id="54" dur="300"/>
                                        <p:tgtEl>
                                          <p:spTgt spid="99"/>
                                        </p:tgtEl>
                                        <p:attrNameLst>
                                          <p:attrName>ppt_y</p:attrName>
                                        </p:attrNameLst>
                                      </p:cBhvr>
                                      <p:tavLst>
                                        <p:tav tm="0">
                                          <p:val>
                                            <p:strVal val="#ppt_y+#ppt_h*1.125000"/>
                                          </p:val>
                                        </p:tav>
                                        <p:tav tm="100000">
                                          <p:val>
                                            <p:strVal val="#ppt_y"/>
                                          </p:val>
                                        </p:tav>
                                      </p:tavLst>
                                    </p:anim>
                                    <p:animEffect transition="in" filter="wipe(up)">
                                      <p:cBhvr>
                                        <p:cTn id="55" dur="3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Graphic spid="104" grpId="0">
        <p:bldAsOne/>
      </p:bldGraphic>
      <p:bldP spid="109" grpId="0"/>
      <p:bldP spid="110" grpId="0"/>
      <p:bldP spid="1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descr="C:\Users\Administrator\Desktop\宪 法素材\6608733_121311899000_2.jpg"/>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5556"/>
            <a:ext cx="9145588" cy="5159234"/>
          </a:xfrm>
          <a:prstGeom prst="rect">
            <a:avLst/>
          </a:prstGeom>
          <a:noFill/>
          <a:extLst>
            <a:ext uri="{909E8E84-426E-40DD-AFC4-6F175D3DCCD1}">
              <a14:hiddenFill xmlns:a14="http://schemas.microsoft.com/office/drawing/2010/main">
                <a:solidFill>
                  <a:srgbClr val="FFFFFF"/>
                </a:solidFill>
              </a14:hiddenFill>
            </a:ext>
          </a:extLst>
        </p:spPr>
      </p:pic>
      <p:sp>
        <p:nvSpPr>
          <p:cNvPr id="5" name="剪去对角的矩形 4"/>
          <p:cNvSpPr/>
          <p:nvPr/>
        </p:nvSpPr>
        <p:spPr>
          <a:xfrm>
            <a:off x="0" y="876300"/>
            <a:ext cx="7035800" cy="3759200"/>
          </a:xfrm>
          <a:prstGeom prst="snip2DiagRect">
            <a:avLst/>
          </a:prstGeom>
          <a:solidFill>
            <a:srgbClr val="371F1D">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custDataLst>
              <p:tags r:id="rId1"/>
            </p:custDataLst>
          </p:nvPr>
        </p:nvSpPr>
        <p:spPr>
          <a:xfrm>
            <a:off x="1384697" y="1358107"/>
            <a:ext cx="479822" cy="478631"/>
          </a:xfrm>
          <a:prstGeom prst="ellipse">
            <a:avLst/>
          </a:prstGeom>
          <a:solidFill>
            <a:srgbClr val="F8CBA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1800" b="1" dirty="0">
                <a:solidFill>
                  <a:srgbClr val="371F1D"/>
                </a:solidFill>
                <a:latin typeface="华文中宋" panose="02010600040101010101" pitchFamily="2" charset="-122"/>
                <a:ea typeface="华文中宋" panose="02010600040101010101" pitchFamily="2" charset="-122"/>
              </a:rPr>
              <a:t>01</a:t>
            </a:r>
            <a:endParaRPr lang="zh-CN" altLang="en-US" sz="1800" b="1" dirty="0">
              <a:solidFill>
                <a:srgbClr val="371F1D"/>
              </a:solidFill>
              <a:latin typeface="华文中宋" panose="02010600040101010101" pitchFamily="2" charset="-122"/>
              <a:ea typeface="华文中宋" panose="02010600040101010101" pitchFamily="2" charset="-122"/>
            </a:endParaRPr>
          </a:p>
        </p:txBody>
      </p:sp>
      <p:sp>
        <p:nvSpPr>
          <p:cNvPr id="12" name="文本框 17"/>
          <p:cNvSpPr txBox="1">
            <a:spLocks noChangeArrowheads="1"/>
          </p:cNvSpPr>
          <p:nvPr>
            <p:custDataLst>
              <p:tags r:id="rId2"/>
            </p:custDataLst>
          </p:nvPr>
        </p:nvSpPr>
        <p:spPr bwMode="auto">
          <a:xfrm>
            <a:off x="2500312" y="1271191"/>
            <a:ext cx="3049588"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00" dirty="0" smtClean="0">
                <a:solidFill>
                  <a:schemeClr val="bg1"/>
                </a:solidFill>
                <a:latin typeface="+mj-ea"/>
                <a:ea typeface="+mj-ea"/>
              </a:rPr>
              <a:t>单击此处添加文字标题内容</a:t>
            </a:r>
            <a:endParaRPr lang="zh-CN" altLang="en-US" sz="1800" dirty="0">
              <a:solidFill>
                <a:schemeClr val="bg1"/>
              </a:solidFill>
              <a:latin typeface="+mj-ea"/>
              <a:ea typeface="+mj-ea"/>
            </a:endParaRPr>
          </a:p>
        </p:txBody>
      </p:sp>
      <p:sp>
        <p:nvSpPr>
          <p:cNvPr id="21" name="KSO_Shape"/>
          <p:cNvSpPr>
            <a:spLocks noChangeAspect="1"/>
          </p:cNvSpPr>
          <p:nvPr>
            <p:custDataLst>
              <p:tags r:id="rId3"/>
            </p:custDataLst>
          </p:nvPr>
        </p:nvSpPr>
        <p:spPr bwMode="auto">
          <a:xfrm>
            <a:off x="2093119" y="1510507"/>
            <a:ext cx="207169" cy="173831"/>
          </a:xfrm>
          <a:custGeom>
            <a:avLst/>
            <a:gdLst>
              <a:gd name="T0" fmla="*/ 424099885 w 6436"/>
              <a:gd name="T1" fmla="*/ 423983062 h 5397"/>
              <a:gd name="T2" fmla="*/ 424099885 w 6436"/>
              <a:gd name="T3" fmla="*/ 423983062 h 5397"/>
              <a:gd name="T4" fmla="*/ 424099885 w 6436"/>
              <a:gd name="T5" fmla="*/ 423983062 h 5397"/>
              <a:gd name="T6" fmla="*/ 424099885 w 6436"/>
              <a:gd name="T7" fmla="*/ 423983062 h 5397"/>
              <a:gd name="T8" fmla="*/ 424099885 w 6436"/>
              <a:gd name="T9" fmla="*/ 423983062 h 5397"/>
              <a:gd name="T10" fmla="*/ 424099885 w 6436"/>
              <a:gd name="T11" fmla="*/ 423983062 h 5397"/>
              <a:gd name="T12" fmla="*/ 424099885 w 6436"/>
              <a:gd name="T13" fmla="*/ 423983062 h 5397"/>
              <a:gd name="T14" fmla="*/ 424099885 w 6436"/>
              <a:gd name="T15" fmla="*/ 423983062 h 5397"/>
              <a:gd name="T16" fmla="*/ 424099885 w 6436"/>
              <a:gd name="T17" fmla="*/ 423983062 h 5397"/>
              <a:gd name="T18" fmla="*/ 424099885 w 6436"/>
              <a:gd name="T19" fmla="*/ 423983062 h 5397"/>
              <a:gd name="T20" fmla="*/ 424099885 w 6436"/>
              <a:gd name="T21" fmla="*/ 423983062 h 5397"/>
              <a:gd name="T22" fmla="*/ 424099885 w 6436"/>
              <a:gd name="T23" fmla="*/ 423983062 h 5397"/>
              <a:gd name="T24" fmla="*/ 424099885 w 6436"/>
              <a:gd name="T25" fmla="*/ 423983062 h 5397"/>
              <a:gd name="T26" fmla="*/ 424099885 w 6436"/>
              <a:gd name="T27" fmla="*/ 423983062 h 5397"/>
              <a:gd name="T28" fmla="*/ 424099885 w 6436"/>
              <a:gd name="T29" fmla="*/ 423983062 h 5397"/>
              <a:gd name="T30" fmla="*/ 424099885 w 6436"/>
              <a:gd name="T31" fmla="*/ 423983062 h 5397"/>
              <a:gd name="T32" fmla="*/ 424099885 w 6436"/>
              <a:gd name="T33" fmla="*/ 423983062 h 53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436" h="5397">
                <a:moveTo>
                  <a:pt x="0" y="2017"/>
                </a:moveTo>
                <a:lnTo>
                  <a:pt x="3141" y="2017"/>
                </a:lnTo>
                <a:lnTo>
                  <a:pt x="3821" y="2698"/>
                </a:lnTo>
                <a:lnTo>
                  <a:pt x="3141" y="3379"/>
                </a:lnTo>
                <a:lnTo>
                  <a:pt x="0" y="3379"/>
                </a:lnTo>
                <a:lnTo>
                  <a:pt x="0" y="2017"/>
                </a:lnTo>
                <a:close/>
                <a:moveTo>
                  <a:pt x="2775" y="4434"/>
                </a:moveTo>
                <a:lnTo>
                  <a:pt x="4510" y="2698"/>
                </a:lnTo>
                <a:lnTo>
                  <a:pt x="2775" y="963"/>
                </a:lnTo>
                <a:lnTo>
                  <a:pt x="3737" y="0"/>
                </a:lnTo>
                <a:lnTo>
                  <a:pt x="5473" y="1736"/>
                </a:lnTo>
                <a:lnTo>
                  <a:pt x="6436" y="2698"/>
                </a:lnTo>
                <a:lnTo>
                  <a:pt x="5473" y="3661"/>
                </a:lnTo>
                <a:lnTo>
                  <a:pt x="3737" y="5397"/>
                </a:lnTo>
                <a:lnTo>
                  <a:pt x="2775" y="4434"/>
                </a:lnTo>
                <a:close/>
              </a:path>
            </a:pathLst>
          </a:custGeom>
          <a:solidFill>
            <a:srgbClr val="F8CB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accent3">
                  <a:lumMod val="50000"/>
                </a:schemeClr>
              </a:solidFill>
              <a:latin typeface="华文中宋" panose="02010600040101010101" pitchFamily="2" charset="-122"/>
              <a:ea typeface="华文中宋" panose="02010600040101010101" pitchFamily="2" charset="-122"/>
            </a:endParaRPr>
          </a:p>
        </p:txBody>
      </p:sp>
      <p:sp>
        <p:nvSpPr>
          <p:cNvPr id="25" name="椭圆 24"/>
          <p:cNvSpPr/>
          <p:nvPr>
            <p:custDataLst>
              <p:tags r:id="rId4"/>
            </p:custDataLst>
          </p:nvPr>
        </p:nvSpPr>
        <p:spPr>
          <a:xfrm>
            <a:off x="1384697" y="2088754"/>
            <a:ext cx="479822" cy="478631"/>
          </a:xfrm>
          <a:prstGeom prst="ellipse">
            <a:avLst/>
          </a:prstGeom>
          <a:solidFill>
            <a:srgbClr val="F8CBA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1800" b="1" dirty="0" smtClean="0">
                <a:solidFill>
                  <a:srgbClr val="371F1D"/>
                </a:solidFill>
                <a:latin typeface="华文中宋" panose="02010600040101010101" pitchFamily="2" charset="-122"/>
                <a:ea typeface="华文中宋" panose="02010600040101010101" pitchFamily="2" charset="-122"/>
              </a:rPr>
              <a:t>02</a:t>
            </a:r>
            <a:endParaRPr lang="zh-CN" altLang="en-US" sz="1800" b="1" dirty="0">
              <a:solidFill>
                <a:srgbClr val="371F1D"/>
              </a:solidFill>
              <a:latin typeface="华文中宋" panose="02010600040101010101" pitchFamily="2" charset="-122"/>
              <a:ea typeface="华文中宋" panose="02010600040101010101" pitchFamily="2" charset="-122"/>
            </a:endParaRPr>
          </a:p>
        </p:txBody>
      </p:sp>
      <p:sp>
        <p:nvSpPr>
          <p:cNvPr id="26" name="文本框 17"/>
          <p:cNvSpPr txBox="1">
            <a:spLocks noChangeArrowheads="1"/>
          </p:cNvSpPr>
          <p:nvPr>
            <p:custDataLst>
              <p:tags r:id="rId5"/>
            </p:custDataLst>
          </p:nvPr>
        </p:nvSpPr>
        <p:spPr bwMode="auto">
          <a:xfrm>
            <a:off x="2500312" y="2001838"/>
            <a:ext cx="3049588"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00" dirty="0" smtClean="0">
                <a:solidFill>
                  <a:schemeClr val="bg1"/>
                </a:solidFill>
                <a:latin typeface="+mj-ea"/>
                <a:ea typeface="+mj-ea"/>
              </a:rPr>
              <a:t>单击此处添加文字标题内容</a:t>
            </a:r>
            <a:endParaRPr lang="zh-CN" altLang="en-US" sz="1800" dirty="0">
              <a:solidFill>
                <a:schemeClr val="bg1"/>
              </a:solidFill>
              <a:latin typeface="+mj-ea"/>
              <a:ea typeface="+mj-ea"/>
            </a:endParaRPr>
          </a:p>
        </p:txBody>
      </p:sp>
      <p:sp>
        <p:nvSpPr>
          <p:cNvPr id="27" name="KSO_Shape"/>
          <p:cNvSpPr>
            <a:spLocks noChangeAspect="1"/>
          </p:cNvSpPr>
          <p:nvPr>
            <p:custDataLst>
              <p:tags r:id="rId6"/>
            </p:custDataLst>
          </p:nvPr>
        </p:nvSpPr>
        <p:spPr bwMode="auto">
          <a:xfrm>
            <a:off x="2093119" y="2241154"/>
            <a:ext cx="207169" cy="173831"/>
          </a:xfrm>
          <a:custGeom>
            <a:avLst/>
            <a:gdLst>
              <a:gd name="T0" fmla="*/ 424099885 w 6436"/>
              <a:gd name="T1" fmla="*/ 423983062 h 5397"/>
              <a:gd name="T2" fmla="*/ 424099885 w 6436"/>
              <a:gd name="T3" fmla="*/ 423983062 h 5397"/>
              <a:gd name="T4" fmla="*/ 424099885 w 6436"/>
              <a:gd name="T5" fmla="*/ 423983062 h 5397"/>
              <a:gd name="T6" fmla="*/ 424099885 w 6436"/>
              <a:gd name="T7" fmla="*/ 423983062 h 5397"/>
              <a:gd name="T8" fmla="*/ 424099885 w 6436"/>
              <a:gd name="T9" fmla="*/ 423983062 h 5397"/>
              <a:gd name="T10" fmla="*/ 424099885 w 6436"/>
              <a:gd name="T11" fmla="*/ 423983062 h 5397"/>
              <a:gd name="T12" fmla="*/ 424099885 w 6436"/>
              <a:gd name="T13" fmla="*/ 423983062 h 5397"/>
              <a:gd name="T14" fmla="*/ 424099885 w 6436"/>
              <a:gd name="T15" fmla="*/ 423983062 h 5397"/>
              <a:gd name="T16" fmla="*/ 424099885 w 6436"/>
              <a:gd name="T17" fmla="*/ 423983062 h 5397"/>
              <a:gd name="T18" fmla="*/ 424099885 w 6436"/>
              <a:gd name="T19" fmla="*/ 423983062 h 5397"/>
              <a:gd name="T20" fmla="*/ 424099885 w 6436"/>
              <a:gd name="T21" fmla="*/ 423983062 h 5397"/>
              <a:gd name="T22" fmla="*/ 424099885 w 6436"/>
              <a:gd name="T23" fmla="*/ 423983062 h 5397"/>
              <a:gd name="T24" fmla="*/ 424099885 w 6436"/>
              <a:gd name="T25" fmla="*/ 423983062 h 5397"/>
              <a:gd name="T26" fmla="*/ 424099885 w 6436"/>
              <a:gd name="T27" fmla="*/ 423983062 h 5397"/>
              <a:gd name="T28" fmla="*/ 424099885 w 6436"/>
              <a:gd name="T29" fmla="*/ 423983062 h 5397"/>
              <a:gd name="T30" fmla="*/ 424099885 w 6436"/>
              <a:gd name="T31" fmla="*/ 423983062 h 5397"/>
              <a:gd name="T32" fmla="*/ 424099885 w 6436"/>
              <a:gd name="T33" fmla="*/ 423983062 h 53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436" h="5397">
                <a:moveTo>
                  <a:pt x="0" y="2017"/>
                </a:moveTo>
                <a:lnTo>
                  <a:pt x="3141" y="2017"/>
                </a:lnTo>
                <a:lnTo>
                  <a:pt x="3821" y="2698"/>
                </a:lnTo>
                <a:lnTo>
                  <a:pt x="3141" y="3379"/>
                </a:lnTo>
                <a:lnTo>
                  <a:pt x="0" y="3379"/>
                </a:lnTo>
                <a:lnTo>
                  <a:pt x="0" y="2017"/>
                </a:lnTo>
                <a:close/>
                <a:moveTo>
                  <a:pt x="2775" y="4434"/>
                </a:moveTo>
                <a:lnTo>
                  <a:pt x="4510" y="2698"/>
                </a:lnTo>
                <a:lnTo>
                  <a:pt x="2775" y="963"/>
                </a:lnTo>
                <a:lnTo>
                  <a:pt x="3737" y="0"/>
                </a:lnTo>
                <a:lnTo>
                  <a:pt x="5473" y="1736"/>
                </a:lnTo>
                <a:lnTo>
                  <a:pt x="6436" y="2698"/>
                </a:lnTo>
                <a:lnTo>
                  <a:pt x="5473" y="3661"/>
                </a:lnTo>
                <a:lnTo>
                  <a:pt x="3737" y="5397"/>
                </a:lnTo>
                <a:lnTo>
                  <a:pt x="2775" y="4434"/>
                </a:lnTo>
                <a:close/>
              </a:path>
            </a:pathLst>
          </a:custGeom>
          <a:solidFill>
            <a:srgbClr val="F8CB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accent3">
                  <a:lumMod val="50000"/>
                </a:schemeClr>
              </a:solidFill>
              <a:latin typeface="华文中宋" panose="02010600040101010101" pitchFamily="2" charset="-122"/>
              <a:ea typeface="华文中宋" panose="02010600040101010101" pitchFamily="2" charset="-122"/>
            </a:endParaRPr>
          </a:p>
        </p:txBody>
      </p:sp>
      <p:sp>
        <p:nvSpPr>
          <p:cNvPr id="32" name="椭圆 31"/>
          <p:cNvSpPr/>
          <p:nvPr>
            <p:custDataLst>
              <p:tags r:id="rId7"/>
            </p:custDataLst>
          </p:nvPr>
        </p:nvSpPr>
        <p:spPr>
          <a:xfrm>
            <a:off x="1384697" y="2799756"/>
            <a:ext cx="479822" cy="478631"/>
          </a:xfrm>
          <a:prstGeom prst="ellipse">
            <a:avLst/>
          </a:prstGeom>
          <a:solidFill>
            <a:srgbClr val="F8CBA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1800" b="1" dirty="0" smtClean="0">
                <a:solidFill>
                  <a:srgbClr val="371F1D"/>
                </a:solidFill>
                <a:latin typeface="华文中宋" panose="02010600040101010101" pitchFamily="2" charset="-122"/>
                <a:ea typeface="华文中宋" panose="02010600040101010101" pitchFamily="2" charset="-122"/>
              </a:rPr>
              <a:t>03</a:t>
            </a:r>
            <a:endParaRPr lang="zh-CN" altLang="en-US" sz="1800" b="1" dirty="0">
              <a:solidFill>
                <a:srgbClr val="371F1D"/>
              </a:solidFill>
              <a:latin typeface="华文中宋" panose="02010600040101010101" pitchFamily="2" charset="-122"/>
              <a:ea typeface="华文中宋" panose="02010600040101010101" pitchFamily="2" charset="-122"/>
            </a:endParaRPr>
          </a:p>
        </p:txBody>
      </p:sp>
      <p:sp>
        <p:nvSpPr>
          <p:cNvPr id="33" name="文本框 17"/>
          <p:cNvSpPr txBox="1">
            <a:spLocks noChangeArrowheads="1"/>
          </p:cNvSpPr>
          <p:nvPr>
            <p:custDataLst>
              <p:tags r:id="rId8"/>
            </p:custDataLst>
          </p:nvPr>
        </p:nvSpPr>
        <p:spPr bwMode="auto">
          <a:xfrm>
            <a:off x="2500312" y="2712840"/>
            <a:ext cx="3049588"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00" dirty="0" smtClean="0">
                <a:solidFill>
                  <a:schemeClr val="bg1"/>
                </a:solidFill>
                <a:latin typeface="+mj-ea"/>
                <a:ea typeface="+mj-ea"/>
              </a:rPr>
              <a:t>单击此处添加文字标题内容</a:t>
            </a:r>
            <a:endParaRPr lang="zh-CN" altLang="en-US" sz="1800" dirty="0">
              <a:solidFill>
                <a:schemeClr val="bg1"/>
              </a:solidFill>
              <a:latin typeface="+mj-ea"/>
              <a:ea typeface="+mj-ea"/>
            </a:endParaRPr>
          </a:p>
        </p:txBody>
      </p:sp>
      <p:sp>
        <p:nvSpPr>
          <p:cNvPr id="34" name="KSO_Shape"/>
          <p:cNvSpPr>
            <a:spLocks noChangeAspect="1"/>
          </p:cNvSpPr>
          <p:nvPr>
            <p:custDataLst>
              <p:tags r:id="rId9"/>
            </p:custDataLst>
          </p:nvPr>
        </p:nvSpPr>
        <p:spPr bwMode="auto">
          <a:xfrm>
            <a:off x="2093119" y="2952156"/>
            <a:ext cx="207169" cy="173831"/>
          </a:xfrm>
          <a:custGeom>
            <a:avLst/>
            <a:gdLst>
              <a:gd name="T0" fmla="*/ 424099885 w 6436"/>
              <a:gd name="T1" fmla="*/ 423983062 h 5397"/>
              <a:gd name="T2" fmla="*/ 424099885 w 6436"/>
              <a:gd name="T3" fmla="*/ 423983062 h 5397"/>
              <a:gd name="T4" fmla="*/ 424099885 w 6436"/>
              <a:gd name="T5" fmla="*/ 423983062 h 5397"/>
              <a:gd name="T6" fmla="*/ 424099885 w 6436"/>
              <a:gd name="T7" fmla="*/ 423983062 h 5397"/>
              <a:gd name="T8" fmla="*/ 424099885 w 6436"/>
              <a:gd name="T9" fmla="*/ 423983062 h 5397"/>
              <a:gd name="T10" fmla="*/ 424099885 w 6436"/>
              <a:gd name="T11" fmla="*/ 423983062 h 5397"/>
              <a:gd name="T12" fmla="*/ 424099885 w 6436"/>
              <a:gd name="T13" fmla="*/ 423983062 h 5397"/>
              <a:gd name="T14" fmla="*/ 424099885 w 6436"/>
              <a:gd name="T15" fmla="*/ 423983062 h 5397"/>
              <a:gd name="T16" fmla="*/ 424099885 w 6436"/>
              <a:gd name="T17" fmla="*/ 423983062 h 5397"/>
              <a:gd name="T18" fmla="*/ 424099885 w 6436"/>
              <a:gd name="T19" fmla="*/ 423983062 h 5397"/>
              <a:gd name="T20" fmla="*/ 424099885 w 6436"/>
              <a:gd name="T21" fmla="*/ 423983062 h 5397"/>
              <a:gd name="T22" fmla="*/ 424099885 w 6436"/>
              <a:gd name="T23" fmla="*/ 423983062 h 5397"/>
              <a:gd name="T24" fmla="*/ 424099885 w 6436"/>
              <a:gd name="T25" fmla="*/ 423983062 h 5397"/>
              <a:gd name="T26" fmla="*/ 424099885 w 6436"/>
              <a:gd name="T27" fmla="*/ 423983062 h 5397"/>
              <a:gd name="T28" fmla="*/ 424099885 w 6436"/>
              <a:gd name="T29" fmla="*/ 423983062 h 5397"/>
              <a:gd name="T30" fmla="*/ 424099885 w 6436"/>
              <a:gd name="T31" fmla="*/ 423983062 h 5397"/>
              <a:gd name="T32" fmla="*/ 424099885 w 6436"/>
              <a:gd name="T33" fmla="*/ 423983062 h 53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436" h="5397">
                <a:moveTo>
                  <a:pt x="0" y="2017"/>
                </a:moveTo>
                <a:lnTo>
                  <a:pt x="3141" y="2017"/>
                </a:lnTo>
                <a:lnTo>
                  <a:pt x="3821" y="2698"/>
                </a:lnTo>
                <a:lnTo>
                  <a:pt x="3141" y="3379"/>
                </a:lnTo>
                <a:lnTo>
                  <a:pt x="0" y="3379"/>
                </a:lnTo>
                <a:lnTo>
                  <a:pt x="0" y="2017"/>
                </a:lnTo>
                <a:close/>
                <a:moveTo>
                  <a:pt x="2775" y="4434"/>
                </a:moveTo>
                <a:lnTo>
                  <a:pt x="4510" y="2698"/>
                </a:lnTo>
                <a:lnTo>
                  <a:pt x="2775" y="963"/>
                </a:lnTo>
                <a:lnTo>
                  <a:pt x="3737" y="0"/>
                </a:lnTo>
                <a:lnTo>
                  <a:pt x="5473" y="1736"/>
                </a:lnTo>
                <a:lnTo>
                  <a:pt x="6436" y="2698"/>
                </a:lnTo>
                <a:lnTo>
                  <a:pt x="5473" y="3661"/>
                </a:lnTo>
                <a:lnTo>
                  <a:pt x="3737" y="5397"/>
                </a:lnTo>
                <a:lnTo>
                  <a:pt x="2775" y="4434"/>
                </a:lnTo>
                <a:close/>
              </a:path>
            </a:pathLst>
          </a:custGeom>
          <a:solidFill>
            <a:srgbClr val="F8CB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accent3">
                  <a:lumMod val="50000"/>
                </a:schemeClr>
              </a:solidFill>
              <a:latin typeface="华文中宋" panose="02010600040101010101" pitchFamily="2" charset="-122"/>
              <a:ea typeface="华文中宋" panose="02010600040101010101" pitchFamily="2" charset="-122"/>
            </a:endParaRPr>
          </a:p>
        </p:txBody>
      </p:sp>
      <p:sp>
        <p:nvSpPr>
          <p:cNvPr id="35" name="椭圆 34"/>
          <p:cNvSpPr/>
          <p:nvPr>
            <p:custDataLst>
              <p:tags r:id="rId10"/>
            </p:custDataLst>
          </p:nvPr>
        </p:nvSpPr>
        <p:spPr>
          <a:xfrm>
            <a:off x="1384697" y="3554512"/>
            <a:ext cx="479822" cy="478631"/>
          </a:xfrm>
          <a:prstGeom prst="ellipse">
            <a:avLst/>
          </a:prstGeom>
          <a:solidFill>
            <a:srgbClr val="F8CBA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1800" b="1" dirty="0" smtClean="0">
                <a:solidFill>
                  <a:srgbClr val="371F1D"/>
                </a:solidFill>
                <a:latin typeface="华文中宋" panose="02010600040101010101" pitchFamily="2" charset="-122"/>
                <a:ea typeface="华文中宋" panose="02010600040101010101" pitchFamily="2" charset="-122"/>
              </a:rPr>
              <a:t>04</a:t>
            </a:r>
            <a:endParaRPr lang="zh-CN" altLang="en-US" sz="1800" b="1" dirty="0">
              <a:solidFill>
                <a:srgbClr val="371F1D"/>
              </a:solidFill>
              <a:latin typeface="华文中宋" panose="02010600040101010101" pitchFamily="2" charset="-122"/>
              <a:ea typeface="华文中宋" panose="02010600040101010101" pitchFamily="2" charset="-122"/>
            </a:endParaRPr>
          </a:p>
        </p:txBody>
      </p:sp>
      <p:sp>
        <p:nvSpPr>
          <p:cNvPr id="36" name="文本框 17"/>
          <p:cNvSpPr txBox="1">
            <a:spLocks noChangeArrowheads="1"/>
          </p:cNvSpPr>
          <p:nvPr>
            <p:custDataLst>
              <p:tags r:id="rId11"/>
            </p:custDataLst>
          </p:nvPr>
        </p:nvSpPr>
        <p:spPr bwMode="auto">
          <a:xfrm>
            <a:off x="2500312" y="3467596"/>
            <a:ext cx="3049588"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00" dirty="0" smtClean="0">
                <a:solidFill>
                  <a:schemeClr val="bg1"/>
                </a:solidFill>
                <a:latin typeface="+mj-ea"/>
                <a:ea typeface="+mj-ea"/>
              </a:rPr>
              <a:t>单击此处添加文字标题内容</a:t>
            </a:r>
            <a:endParaRPr lang="zh-CN" altLang="en-US" sz="1800" dirty="0">
              <a:solidFill>
                <a:schemeClr val="bg1"/>
              </a:solidFill>
              <a:latin typeface="+mj-ea"/>
              <a:ea typeface="+mj-ea"/>
            </a:endParaRPr>
          </a:p>
        </p:txBody>
      </p:sp>
      <p:sp>
        <p:nvSpPr>
          <p:cNvPr id="37" name="KSO_Shape"/>
          <p:cNvSpPr>
            <a:spLocks noChangeAspect="1"/>
          </p:cNvSpPr>
          <p:nvPr>
            <p:custDataLst>
              <p:tags r:id="rId12"/>
            </p:custDataLst>
          </p:nvPr>
        </p:nvSpPr>
        <p:spPr bwMode="auto">
          <a:xfrm>
            <a:off x="2093119" y="3706912"/>
            <a:ext cx="207169" cy="173831"/>
          </a:xfrm>
          <a:custGeom>
            <a:avLst/>
            <a:gdLst>
              <a:gd name="T0" fmla="*/ 424099885 w 6436"/>
              <a:gd name="T1" fmla="*/ 423983062 h 5397"/>
              <a:gd name="T2" fmla="*/ 424099885 w 6436"/>
              <a:gd name="T3" fmla="*/ 423983062 h 5397"/>
              <a:gd name="T4" fmla="*/ 424099885 w 6436"/>
              <a:gd name="T5" fmla="*/ 423983062 h 5397"/>
              <a:gd name="T6" fmla="*/ 424099885 w 6436"/>
              <a:gd name="T7" fmla="*/ 423983062 h 5397"/>
              <a:gd name="T8" fmla="*/ 424099885 w 6436"/>
              <a:gd name="T9" fmla="*/ 423983062 h 5397"/>
              <a:gd name="T10" fmla="*/ 424099885 w 6436"/>
              <a:gd name="T11" fmla="*/ 423983062 h 5397"/>
              <a:gd name="T12" fmla="*/ 424099885 w 6436"/>
              <a:gd name="T13" fmla="*/ 423983062 h 5397"/>
              <a:gd name="T14" fmla="*/ 424099885 w 6436"/>
              <a:gd name="T15" fmla="*/ 423983062 h 5397"/>
              <a:gd name="T16" fmla="*/ 424099885 w 6436"/>
              <a:gd name="T17" fmla="*/ 423983062 h 5397"/>
              <a:gd name="T18" fmla="*/ 424099885 w 6436"/>
              <a:gd name="T19" fmla="*/ 423983062 h 5397"/>
              <a:gd name="T20" fmla="*/ 424099885 w 6436"/>
              <a:gd name="T21" fmla="*/ 423983062 h 5397"/>
              <a:gd name="T22" fmla="*/ 424099885 w 6436"/>
              <a:gd name="T23" fmla="*/ 423983062 h 5397"/>
              <a:gd name="T24" fmla="*/ 424099885 w 6436"/>
              <a:gd name="T25" fmla="*/ 423983062 h 5397"/>
              <a:gd name="T26" fmla="*/ 424099885 w 6436"/>
              <a:gd name="T27" fmla="*/ 423983062 h 5397"/>
              <a:gd name="T28" fmla="*/ 424099885 w 6436"/>
              <a:gd name="T29" fmla="*/ 423983062 h 5397"/>
              <a:gd name="T30" fmla="*/ 424099885 w 6436"/>
              <a:gd name="T31" fmla="*/ 423983062 h 5397"/>
              <a:gd name="T32" fmla="*/ 424099885 w 6436"/>
              <a:gd name="T33" fmla="*/ 423983062 h 53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436" h="5397">
                <a:moveTo>
                  <a:pt x="0" y="2017"/>
                </a:moveTo>
                <a:lnTo>
                  <a:pt x="3141" y="2017"/>
                </a:lnTo>
                <a:lnTo>
                  <a:pt x="3821" y="2698"/>
                </a:lnTo>
                <a:lnTo>
                  <a:pt x="3141" y="3379"/>
                </a:lnTo>
                <a:lnTo>
                  <a:pt x="0" y="3379"/>
                </a:lnTo>
                <a:lnTo>
                  <a:pt x="0" y="2017"/>
                </a:lnTo>
                <a:close/>
                <a:moveTo>
                  <a:pt x="2775" y="4434"/>
                </a:moveTo>
                <a:lnTo>
                  <a:pt x="4510" y="2698"/>
                </a:lnTo>
                <a:lnTo>
                  <a:pt x="2775" y="963"/>
                </a:lnTo>
                <a:lnTo>
                  <a:pt x="3737" y="0"/>
                </a:lnTo>
                <a:lnTo>
                  <a:pt x="5473" y="1736"/>
                </a:lnTo>
                <a:lnTo>
                  <a:pt x="6436" y="2698"/>
                </a:lnTo>
                <a:lnTo>
                  <a:pt x="5473" y="3661"/>
                </a:lnTo>
                <a:lnTo>
                  <a:pt x="3737" y="5397"/>
                </a:lnTo>
                <a:lnTo>
                  <a:pt x="2775" y="4434"/>
                </a:lnTo>
                <a:close/>
              </a:path>
            </a:pathLst>
          </a:custGeom>
          <a:solidFill>
            <a:srgbClr val="F8CBA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accent3">
                  <a:lumMod val="50000"/>
                </a:schemeClr>
              </a:solidFill>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297350369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heel(1)">
                                      <p:cBhvr>
                                        <p:cTn id="13" dur="750"/>
                                        <p:tgtEl>
                                          <p:spTgt spid="8"/>
                                        </p:tgtEl>
                                      </p:cBhvr>
                                    </p:animEffect>
                                  </p:childTnLst>
                                </p:cTn>
                              </p:par>
                            </p:childTnLst>
                          </p:cTn>
                        </p:par>
                        <p:par>
                          <p:cTn id="14" fill="hold">
                            <p:stCondLst>
                              <p:cond delay="1750"/>
                            </p:stCondLst>
                            <p:childTnLst>
                              <p:par>
                                <p:cTn id="15" presetID="1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p:tgtEl>
                                          <p:spTgt spid="21"/>
                                        </p:tgtEl>
                                        <p:attrNameLst>
                                          <p:attrName>ppt_x</p:attrName>
                                        </p:attrNameLst>
                                      </p:cBhvr>
                                      <p:tavLst>
                                        <p:tav tm="0">
                                          <p:val>
                                            <p:strVal val="#ppt_x-#ppt_w*1.125000"/>
                                          </p:val>
                                        </p:tav>
                                        <p:tav tm="100000">
                                          <p:val>
                                            <p:strVal val="#ppt_x"/>
                                          </p:val>
                                        </p:tav>
                                      </p:tavLst>
                                    </p:anim>
                                    <p:animEffect transition="in" filter="wipe(right)">
                                      <p:cBhvr>
                                        <p:cTn id="18" dur="500"/>
                                        <p:tgtEl>
                                          <p:spTgt spid="21"/>
                                        </p:tgtEl>
                                      </p:cBhvr>
                                    </p:animEffect>
                                  </p:childTnLst>
                                </p:cTn>
                              </p:par>
                            </p:childTnLst>
                          </p:cTn>
                        </p:par>
                        <p:par>
                          <p:cTn id="19" fill="hold">
                            <p:stCondLst>
                              <p:cond delay="2250"/>
                            </p:stCondLst>
                            <p:childTnLst>
                              <p:par>
                                <p:cTn id="20" presetID="10" presetClass="entr" presetSubtype="0" fill="hold" grpId="0" nodeType="afterEffect">
                                  <p:stCondLst>
                                    <p:cond delay="0"/>
                                  </p:stCondLst>
                                  <p:iterate type="lt">
                                    <p:tmPct val="14000"/>
                                  </p:iterate>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par>
                          <p:cTn id="23" fill="hold">
                            <p:stCondLst>
                              <p:cond delay="3520"/>
                            </p:stCondLst>
                            <p:childTnLst>
                              <p:par>
                                <p:cTn id="24" presetID="21" presetClass="entr" presetSubtype="1"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heel(1)">
                                      <p:cBhvr>
                                        <p:cTn id="26" dur="750"/>
                                        <p:tgtEl>
                                          <p:spTgt spid="25"/>
                                        </p:tgtEl>
                                      </p:cBhvr>
                                    </p:animEffect>
                                  </p:childTnLst>
                                </p:cTn>
                              </p:par>
                            </p:childTnLst>
                          </p:cTn>
                        </p:par>
                        <p:par>
                          <p:cTn id="27" fill="hold">
                            <p:stCondLst>
                              <p:cond delay="4270"/>
                            </p:stCondLst>
                            <p:childTnLst>
                              <p:par>
                                <p:cTn id="28" presetID="12" presetClass="entr" presetSubtype="8"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 calcmode="lin" valueType="num">
                                      <p:cBhvr additive="base">
                                        <p:cTn id="30" dur="500"/>
                                        <p:tgtEl>
                                          <p:spTgt spid="27"/>
                                        </p:tgtEl>
                                        <p:attrNameLst>
                                          <p:attrName>ppt_x</p:attrName>
                                        </p:attrNameLst>
                                      </p:cBhvr>
                                      <p:tavLst>
                                        <p:tav tm="0">
                                          <p:val>
                                            <p:strVal val="#ppt_x-#ppt_w*1.125000"/>
                                          </p:val>
                                        </p:tav>
                                        <p:tav tm="100000">
                                          <p:val>
                                            <p:strVal val="#ppt_x"/>
                                          </p:val>
                                        </p:tav>
                                      </p:tavLst>
                                    </p:anim>
                                    <p:animEffect transition="in" filter="wipe(right)">
                                      <p:cBhvr>
                                        <p:cTn id="31" dur="500"/>
                                        <p:tgtEl>
                                          <p:spTgt spid="27"/>
                                        </p:tgtEl>
                                      </p:cBhvr>
                                    </p:animEffect>
                                  </p:childTnLst>
                                </p:cTn>
                              </p:par>
                            </p:childTnLst>
                          </p:cTn>
                        </p:par>
                        <p:par>
                          <p:cTn id="32" fill="hold">
                            <p:stCondLst>
                              <p:cond delay="4770"/>
                            </p:stCondLst>
                            <p:childTnLst>
                              <p:par>
                                <p:cTn id="33" presetID="10" presetClass="entr" presetSubtype="0" fill="hold" grpId="0" nodeType="afterEffect">
                                  <p:stCondLst>
                                    <p:cond delay="0"/>
                                  </p:stCondLst>
                                  <p:iterate type="lt">
                                    <p:tmPct val="14000"/>
                                  </p:iterate>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6040"/>
                            </p:stCondLst>
                            <p:childTnLst>
                              <p:par>
                                <p:cTn id="37" presetID="21" presetClass="entr" presetSubtype="1"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heel(1)">
                                      <p:cBhvr>
                                        <p:cTn id="39" dur="750"/>
                                        <p:tgtEl>
                                          <p:spTgt spid="32"/>
                                        </p:tgtEl>
                                      </p:cBhvr>
                                    </p:animEffect>
                                  </p:childTnLst>
                                </p:cTn>
                              </p:par>
                            </p:childTnLst>
                          </p:cTn>
                        </p:par>
                        <p:par>
                          <p:cTn id="40" fill="hold">
                            <p:stCondLst>
                              <p:cond delay="6790"/>
                            </p:stCondLst>
                            <p:childTnLst>
                              <p:par>
                                <p:cTn id="41" presetID="12" presetClass="entr" presetSubtype="8"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p:tgtEl>
                                          <p:spTgt spid="34"/>
                                        </p:tgtEl>
                                        <p:attrNameLst>
                                          <p:attrName>ppt_x</p:attrName>
                                        </p:attrNameLst>
                                      </p:cBhvr>
                                      <p:tavLst>
                                        <p:tav tm="0">
                                          <p:val>
                                            <p:strVal val="#ppt_x-#ppt_w*1.125000"/>
                                          </p:val>
                                        </p:tav>
                                        <p:tav tm="100000">
                                          <p:val>
                                            <p:strVal val="#ppt_x"/>
                                          </p:val>
                                        </p:tav>
                                      </p:tavLst>
                                    </p:anim>
                                    <p:animEffect transition="in" filter="wipe(right)">
                                      <p:cBhvr>
                                        <p:cTn id="44" dur="500"/>
                                        <p:tgtEl>
                                          <p:spTgt spid="34"/>
                                        </p:tgtEl>
                                      </p:cBhvr>
                                    </p:animEffect>
                                  </p:childTnLst>
                                </p:cTn>
                              </p:par>
                            </p:childTnLst>
                          </p:cTn>
                        </p:par>
                        <p:par>
                          <p:cTn id="45" fill="hold">
                            <p:stCondLst>
                              <p:cond delay="7290"/>
                            </p:stCondLst>
                            <p:childTnLst>
                              <p:par>
                                <p:cTn id="46" presetID="10" presetClass="entr" presetSubtype="0" fill="hold" grpId="0" nodeType="afterEffect">
                                  <p:stCondLst>
                                    <p:cond delay="0"/>
                                  </p:stCondLst>
                                  <p:iterate type="lt">
                                    <p:tmPct val="14000"/>
                                  </p:iterate>
                                  <p:childTnLst>
                                    <p:set>
                                      <p:cBhvr>
                                        <p:cTn id="47" dur="1" fill="hold">
                                          <p:stCondLst>
                                            <p:cond delay="0"/>
                                          </p:stCondLst>
                                        </p:cTn>
                                        <p:tgtEl>
                                          <p:spTgt spid="33"/>
                                        </p:tgtEl>
                                        <p:attrNameLst>
                                          <p:attrName>style.visibility</p:attrName>
                                        </p:attrNameLst>
                                      </p:cBhvr>
                                      <p:to>
                                        <p:strVal val="visible"/>
                                      </p:to>
                                    </p:set>
                                    <p:animEffect transition="in" filter="fade">
                                      <p:cBhvr>
                                        <p:cTn id="48" dur="500"/>
                                        <p:tgtEl>
                                          <p:spTgt spid="33"/>
                                        </p:tgtEl>
                                      </p:cBhvr>
                                    </p:animEffect>
                                  </p:childTnLst>
                                </p:cTn>
                              </p:par>
                            </p:childTnLst>
                          </p:cTn>
                        </p:par>
                        <p:par>
                          <p:cTn id="49" fill="hold">
                            <p:stCondLst>
                              <p:cond delay="8560"/>
                            </p:stCondLst>
                            <p:childTnLst>
                              <p:par>
                                <p:cTn id="50" presetID="21" presetClass="entr" presetSubtype="1"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wheel(1)">
                                      <p:cBhvr>
                                        <p:cTn id="52" dur="750"/>
                                        <p:tgtEl>
                                          <p:spTgt spid="35"/>
                                        </p:tgtEl>
                                      </p:cBhvr>
                                    </p:animEffect>
                                  </p:childTnLst>
                                </p:cTn>
                              </p:par>
                            </p:childTnLst>
                          </p:cTn>
                        </p:par>
                        <p:par>
                          <p:cTn id="53" fill="hold">
                            <p:stCondLst>
                              <p:cond delay="9310"/>
                            </p:stCondLst>
                            <p:childTnLst>
                              <p:par>
                                <p:cTn id="54" presetID="12" presetClass="entr" presetSubtype="8"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additive="base">
                                        <p:cTn id="56" dur="500"/>
                                        <p:tgtEl>
                                          <p:spTgt spid="37"/>
                                        </p:tgtEl>
                                        <p:attrNameLst>
                                          <p:attrName>ppt_x</p:attrName>
                                        </p:attrNameLst>
                                      </p:cBhvr>
                                      <p:tavLst>
                                        <p:tav tm="0">
                                          <p:val>
                                            <p:strVal val="#ppt_x-#ppt_w*1.125000"/>
                                          </p:val>
                                        </p:tav>
                                        <p:tav tm="100000">
                                          <p:val>
                                            <p:strVal val="#ppt_x"/>
                                          </p:val>
                                        </p:tav>
                                      </p:tavLst>
                                    </p:anim>
                                    <p:animEffect transition="in" filter="wipe(right)">
                                      <p:cBhvr>
                                        <p:cTn id="57" dur="500"/>
                                        <p:tgtEl>
                                          <p:spTgt spid="37"/>
                                        </p:tgtEl>
                                      </p:cBhvr>
                                    </p:animEffect>
                                  </p:childTnLst>
                                </p:cTn>
                              </p:par>
                            </p:childTnLst>
                          </p:cTn>
                        </p:par>
                        <p:par>
                          <p:cTn id="58" fill="hold">
                            <p:stCondLst>
                              <p:cond delay="9810"/>
                            </p:stCondLst>
                            <p:childTnLst>
                              <p:par>
                                <p:cTn id="59" presetID="10" presetClass="entr" presetSubtype="0" fill="hold" grpId="0" nodeType="afterEffect">
                                  <p:stCondLst>
                                    <p:cond delay="0"/>
                                  </p:stCondLst>
                                  <p:iterate type="lt">
                                    <p:tmPct val="14000"/>
                                  </p:iterate>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2" grpId="0"/>
      <p:bldP spid="21" grpId="0" animBg="1"/>
      <p:bldP spid="25" grpId="0" animBg="1"/>
      <p:bldP spid="26" grpId="0"/>
      <p:bldP spid="27" grpId="0" animBg="1"/>
      <p:bldP spid="32" grpId="0" animBg="1"/>
      <p:bldP spid="33" grpId="0"/>
      <p:bldP spid="34" grpId="0" animBg="1"/>
      <p:bldP spid="35" grpId="0" animBg="1"/>
      <p:bldP spid="36" grpId="0"/>
      <p:bldP spid="3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705275" y="1450692"/>
            <a:ext cx="1061816" cy="253910"/>
          </a:xfrm>
          <a:prstGeom prst="rect">
            <a:avLst/>
          </a:prstGeom>
        </p:spPr>
        <p:txBody>
          <a:bodyPr wrap="none" lIns="68573" tIns="34287" rIns="68573" bIns="34287">
            <a:spAutoFit/>
          </a:bodyPr>
          <a:lstStyle/>
          <a:p>
            <a:r>
              <a:rPr lang="zh-CN" altLang="en-US" sz="1200" b="1" dirty="0">
                <a:solidFill>
                  <a:schemeClr val="accent1"/>
                </a:solidFill>
                <a:latin typeface="微软雅黑" pitchFamily="34" charset="-122"/>
                <a:ea typeface="微软雅黑" pitchFamily="34" charset="-122"/>
              </a:rPr>
              <a:t>此处添加标题</a:t>
            </a:r>
            <a:endParaRPr lang="en-US" altLang="zh-CN" sz="1200" b="1" dirty="0">
              <a:solidFill>
                <a:schemeClr val="accent1"/>
              </a:solidFill>
              <a:latin typeface="微软雅黑" pitchFamily="34" charset="-122"/>
              <a:ea typeface="微软雅黑" pitchFamily="34" charset="-122"/>
            </a:endParaRPr>
          </a:p>
        </p:txBody>
      </p:sp>
      <p:sp>
        <p:nvSpPr>
          <p:cNvPr id="4" name="矩形 3"/>
          <p:cNvSpPr/>
          <p:nvPr/>
        </p:nvSpPr>
        <p:spPr>
          <a:xfrm>
            <a:off x="5695552" y="3085019"/>
            <a:ext cx="1061816" cy="253910"/>
          </a:xfrm>
          <a:prstGeom prst="rect">
            <a:avLst/>
          </a:prstGeom>
        </p:spPr>
        <p:txBody>
          <a:bodyPr wrap="none" lIns="68573" tIns="34287" rIns="68573" bIns="34287">
            <a:spAutoFit/>
          </a:bodyPr>
          <a:lstStyle/>
          <a:p>
            <a:r>
              <a:rPr lang="zh-CN" altLang="en-US" sz="1200" b="1" dirty="0">
                <a:solidFill>
                  <a:schemeClr val="accent1"/>
                </a:solidFill>
                <a:latin typeface="微软雅黑" pitchFamily="34" charset="-122"/>
                <a:ea typeface="微软雅黑" pitchFamily="34" charset="-122"/>
              </a:rPr>
              <a:t>此处添加标题</a:t>
            </a:r>
            <a:endParaRPr lang="en-US" altLang="zh-CN" sz="1200" b="1" dirty="0">
              <a:solidFill>
                <a:schemeClr val="accent1"/>
              </a:solidFill>
              <a:latin typeface="微软雅黑" pitchFamily="34" charset="-122"/>
              <a:ea typeface="微软雅黑" pitchFamily="34" charset="-122"/>
            </a:endParaRPr>
          </a:p>
        </p:txBody>
      </p:sp>
      <p:sp>
        <p:nvSpPr>
          <p:cNvPr id="5" name="矩形 4"/>
          <p:cNvSpPr/>
          <p:nvPr/>
        </p:nvSpPr>
        <p:spPr>
          <a:xfrm>
            <a:off x="1979480" y="2242989"/>
            <a:ext cx="1061816" cy="253910"/>
          </a:xfrm>
          <a:prstGeom prst="rect">
            <a:avLst/>
          </a:prstGeom>
        </p:spPr>
        <p:txBody>
          <a:bodyPr wrap="none" lIns="68573" tIns="34287" rIns="68573" bIns="34287">
            <a:spAutoFit/>
          </a:bodyPr>
          <a:lstStyle/>
          <a:p>
            <a:pPr algn="r"/>
            <a:r>
              <a:rPr lang="zh-CN" altLang="en-US" sz="1200" b="1" dirty="0">
                <a:solidFill>
                  <a:schemeClr val="accent1"/>
                </a:solidFill>
                <a:latin typeface="微软雅黑" pitchFamily="34" charset="-122"/>
                <a:ea typeface="微软雅黑" pitchFamily="34" charset="-122"/>
              </a:rPr>
              <a:t>此处添加标题</a:t>
            </a:r>
            <a:endParaRPr lang="en-US" altLang="zh-CN" sz="1200" b="1" dirty="0">
              <a:solidFill>
                <a:schemeClr val="accent1"/>
              </a:solidFill>
              <a:latin typeface="微软雅黑" pitchFamily="34" charset="-122"/>
              <a:ea typeface="微软雅黑" pitchFamily="34" charset="-122"/>
            </a:endParaRPr>
          </a:p>
        </p:txBody>
      </p:sp>
      <p:sp>
        <p:nvSpPr>
          <p:cNvPr id="6" name="等腰三角形 5"/>
          <p:cNvSpPr>
            <a:spLocks noChangeAspect="1" noChangeArrowheads="1"/>
          </p:cNvSpPr>
          <p:nvPr/>
        </p:nvSpPr>
        <p:spPr bwMode="auto">
          <a:xfrm rot="5400000" flipV="1">
            <a:off x="5474017" y="1832394"/>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a:solidFill>
                <a:schemeClr val="tx1">
                  <a:lumMod val="65000"/>
                  <a:lumOff val="35000"/>
                </a:schemeClr>
              </a:solidFill>
              <a:sym typeface="微软雅黑" pitchFamily="34" charset="-122"/>
            </a:endParaRPr>
          </a:p>
        </p:txBody>
      </p:sp>
      <p:sp>
        <p:nvSpPr>
          <p:cNvPr id="7" name="矩形 47"/>
          <p:cNvSpPr>
            <a:spLocks noChangeArrowheads="1"/>
          </p:cNvSpPr>
          <p:nvPr/>
        </p:nvSpPr>
        <p:spPr bwMode="auto">
          <a:xfrm>
            <a:off x="5695555" y="1761746"/>
            <a:ext cx="2116805"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您的内容打在这里，或者通过复制您的文本后，在此框中选择粘贴，并选择只保留文字。</a:t>
            </a:r>
          </a:p>
        </p:txBody>
      </p:sp>
      <p:sp>
        <p:nvSpPr>
          <p:cNvPr id="9" name="等腰三角形 18"/>
          <p:cNvSpPr>
            <a:spLocks noChangeAspect="1" noChangeArrowheads="1"/>
          </p:cNvSpPr>
          <p:nvPr/>
        </p:nvSpPr>
        <p:spPr bwMode="auto">
          <a:xfrm rot="5400000" flipV="1">
            <a:off x="5474017" y="3469695"/>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a:solidFill>
                <a:schemeClr val="tx1">
                  <a:lumMod val="65000"/>
                  <a:lumOff val="35000"/>
                </a:schemeClr>
              </a:solidFill>
              <a:sym typeface="微软雅黑" pitchFamily="34" charset="-122"/>
            </a:endParaRPr>
          </a:p>
        </p:txBody>
      </p:sp>
      <p:sp>
        <p:nvSpPr>
          <p:cNvPr id="10" name="矩形 47"/>
          <p:cNvSpPr>
            <a:spLocks noChangeArrowheads="1"/>
          </p:cNvSpPr>
          <p:nvPr/>
        </p:nvSpPr>
        <p:spPr bwMode="auto">
          <a:xfrm>
            <a:off x="5695555" y="3399050"/>
            <a:ext cx="2116805"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您的内容打在这里，或者通过复制您的文本后，在此框中选择粘贴，并选择只保留文字。</a:t>
            </a:r>
          </a:p>
        </p:txBody>
      </p:sp>
      <p:sp>
        <p:nvSpPr>
          <p:cNvPr id="11" name="等腰三角形 18"/>
          <p:cNvSpPr>
            <a:spLocks noChangeAspect="1" noChangeArrowheads="1"/>
          </p:cNvSpPr>
          <p:nvPr/>
        </p:nvSpPr>
        <p:spPr bwMode="auto">
          <a:xfrm rot="16200000" flipH="1" flipV="1">
            <a:off x="3171284" y="2622228"/>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a:solidFill>
                <a:schemeClr val="accent3">
                  <a:lumMod val="75000"/>
                </a:schemeClr>
              </a:solidFill>
              <a:sym typeface="微软雅黑" pitchFamily="34" charset="-122"/>
            </a:endParaRPr>
          </a:p>
        </p:txBody>
      </p:sp>
      <p:sp>
        <p:nvSpPr>
          <p:cNvPr id="12" name="矩形 47"/>
          <p:cNvSpPr>
            <a:spLocks noChangeArrowheads="1"/>
          </p:cNvSpPr>
          <p:nvPr/>
        </p:nvSpPr>
        <p:spPr bwMode="auto">
          <a:xfrm>
            <a:off x="1302089" y="2551577"/>
            <a:ext cx="1832440" cy="88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您的内容打在这里，或者通过复制您的文本后，在此框中选择粘贴，并选择只保留文字。</a:t>
            </a:r>
          </a:p>
        </p:txBody>
      </p:sp>
      <p:sp>
        <p:nvSpPr>
          <p:cNvPr id="13" name="形状 12"/>
          <p:cNvSpPr/>
          <p:nvPr/>
        </p:nvSpPr>
        <p:spPr>
          <a:xfrm>
            <a:off x="3445716" y="2189127"/>
            <a:ext cx="1400989" cy="1401200"/>
          </a:xfrm>
          <a:prstGeom prst="leftCircularArrow">
            <a:avLst>
              <a:gd name="adj1" fmla="val 8909"/>
              <a:gd name="adj2" fmla="val 1142322"/>
              <a:gd name="adj3" fmla="val 6293598"/>
              <a:gd name="adj4" fmla="val 18900002"/>
              <a:gd name="adj5" fmla="val 12500"/>
            </a:avLst>
          </a:prstGeom>
          <a:solidFill>
            <a:schemeClr val="accent2"/>
          </a:solidFill>
          <a:ln>
            <a:noFill/>
          </a:ln>
          <a:effectLst/>
        </p:spPr>
        <p:style>
          <a:lnRef idx="0">
            <a:scrgbClr r="0" g="0" b="0"/>
          </a:lnRef>
          <a:fillRef idx="3">
            <a:scrgbClr r="0" g="0" b="0"/>
          </a:fillRef>
          <a:effectRef idx="2">
            <a:scrgbClr r="0" g="0" b="0"/>
          </a:effectRef>
          <a:fontRef idx="minor">
            <a:schemeClr val="lt1"/>
          </a:fontRef>
        </p:style>
      </p:sp>
      <p:sp>
        <p:nvSpPr>
          <p:cNvPr id="14" name="空心弧 13"/>
          <p:cNvSpPr/>
          <p:nvPr/>
        </p:nvSpPr>
        <p:spPr>
          <a:xfrm>
            <a:off x="3948405" y="3106035"/>
            <a:ext cx="1203665" cy="1204148"/>
          </a:xfrm>
          <a:prstGeom prst="blockArc">
            <a:avLst>
              <a:gd name="adj1" fmla="val 13624405"/>
              <a:gd name="adj2" fmla="val 17228224"/>
              <a:gd name="adj3" fmla="val 11481"/>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5" name="空心弧 14"/>
          <p:cNvSpPr/>
          <p:nvPr/>
        </p:nvSpPr>
        <p:spPr>
          <a:xfrm>
            <a:off x="3948405" y="3106035"/>
            <a:ext cx="1203665" cy="1204148"/>
          </a:xfrm>
          <a:prstGeom prst="blockArc">
            <a:avLst>
              <a:gd name="adj1" fmla="val 17085111"/>
              <a:gd name="adj2" fmla="val 10799997"/>
              <a:gd name="adj3" fmla="val 11504"/>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6" name="任意多边形 15"/>
          <p:cNvSpPr/>
          <p:nvPr/>
        </p:nvSpPr>
        <p:spPr>
          <a:xfrm rot="17307692">
            <a:off x="4216529" y="1801423"/>
            <a:ext cx="1214450" cy="654324"/>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900">
              <a:solidFill>
                <a:schemeClr val="accent1">
                  <a:lumMod val="75000"/>
                </a:schemeClr>
              </a:solidFill>
            </a:endParaRPr>
          </a:p>
        </p:txBody>
      </p:sp>
      <p:sp>
        <p:nvSpPr>
          <p:cNvPr id="17" name="任意多边形 16"/>
          <p:cNvSpPr/>
          <p:nvPr/>
        </p:nvSpPr>
        <p:spPr>
          <a:xfrm rot="17307692">
            <a:off x="3919473" y="1463063"/>
            <a:ext cx="797547" cy="558426"/>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900">
              <a:solidFill>
                <a:schemeClr val="accent1">
                  <a:lumMod val="75000"/>
                </a:schemeClr>
              </a:solidFill>
            </a:endParaRPr>
          </a:p>
        </p:txBody>
      </p:sp>
      <p:sp>
        <p:nvSpPr>
          <p:cNvPr id="18" name="TextBox 17"/>
          <p:cNvSpPr txBox="1"/>
          <p:nvPr/>
        </p:nvSpPr>
        <p:spPr>
          <a:xfrm>
            <a:off x="4334078" y="1689254"/>
            <a:ext cx="505588" cy="654025"/>
          </a:xfrm>
          <a:prstGeom prst="rect">
            <a:avLst/>
          </a:prstGeom>
          <a:noFill/>
        </p:spPr>
        <p:txBody>
          <a:bodyPr wrap="none" lIns="68580" tIns="34290" rIns="68580" bIns="34290" rtlCol="0">
            <a:spAutoFit/>
          </a:bodyPr>
          <a:lstStyle/>
          <a:p>
            <a:r>
              <a:rPr lang="en-US" altLang="zh-CN" sz="3800" b="1" dirty="0">
                <a:solidFill>
                  <a:schemeClr val="accent1"/>
                </a:solidFill>
                <a:latin typeface="微软雅黑" pitchFamily="34" charset="-122"/>
                <a:ea typeface="微软雅黑" pitchFamily="34" charset="-122"/>
              </a:rPr>
              <a:t>A</a:t>
            </a:r>
            <a:endParaRPr lang="zh-CN" altLang="en-US" sz="3800" b="1" dirty="0">
              <a:solidFill>
                <a:schemeClr val="accent1"/>
              </a:solidFill>
              <a:latin typeface="微软雅黑" pitchFamily="34" charset="-122"/>
              <a:ea typeface="微软雅黑" pitchFamily="34" charset="-122"/>
            </a:endParaRPr>
          </a:p>
        </p:txBody>
      </p:sp>
      <p:sp>
        <p:nvSpPr>
          <p:cNvPr id="19" name="TextBox 18"/>
          <p:cNvSpPr txBox="1"/>
          <p:nvPr/>
        </p:nvSpPr>
        <p:spPr>
          <a:xfrm>
            <a:off x="3894669" y="2551577"/>
            <a:ext cx="471924" cy="654025"/>
          </a:xfrm>
          <a:prstGeom prst="rect">
            <a:avLst/>
          </a:prstGeom>
          <a:noFill/>
        </p:spPr>
        <p:txBody>
          <a:bodyPr wrap="none" lIns="68580" tIns="34290" rIns="68580" bIns="34290" rtlCol="0">
            <a:spAutoFit/>
          </a:bodyPr>
          <a:lstStyle/>
          <a:p>
            <a:r>
              <a:rPr lang="en-US" altLang="zh-CN" sz="3800" b="1" dirty="0">
                <a:solidFill>
                  <a:schemeClr val="accent2"/>
                </a:solidFill>
                <a:latin typeface="微软雅黑" pitchFamily="34" charset="-122"/>
                <a:ea typeface="微软雅黑" pitchFamily="34" charset="-122"/>
              </a:rPr>
              <a:t>B</a:t>
            </a:r>
            <a:endParaRPr lang="zh-CN" altLang="en-US" sz="3800" b="1" dirty="0">
              <a:solidFill>
                <a:schemeClr val="accent2"/>
              </a:solidFill>
              <a:latin typeface="微软雅黑" pitchFamily="34" charset="-122"/>
              <a:ea typeface="微软雅黑" pitchFamily="34" charset="-122"/>
            </a:endParaRPr>
          </a:p>
        </p:txBody>
      </p:sp>
      <p:sp>
        <p:nvSpPr>
          <p:cNvPr id="20" name="TextBox 19"/>
          <p:cNvSpPr txBox="1"/>
          <p:nvPr/>
        </p:nvSpPr>
        <p:spPr>
          <a:xfrm>
            <a:off x="4321139" y="3408178"/>
            <a:ext cx="467116" cy="654025"/>
          </a:xfrm>
          <a:prstGeom prst="rect">
            <a:avLst/>
          </a:prstGeom>
          <a:noFill/>
        </p:spPr>
        <p:txBody>
          <a:bodyPr wrap="none" lIns="68580" tIns="34290" rIns="68580" bIns="34290" rtlCol="0">
            <a:spAutoFit/>
          </a:bodyPr>
          <a:lstStyle/>
          <a:p>
            <a:r>
              <a:rPr lang="en-US" altLang="zh-CN" sz="3800" b="1" dirty="0">
                <a:solidFill>
                  <a:schemeClr val="accent1"/>
                </a:solidFill>
                <a:latin typeface="微软雅黑" pitchFamily="34" charset="-122"/>
                <a:ea typeface="微软雅黑" pitchFamily="34" charset="-122"/>
              </a:rPr>
              <a:t>C</a:t>
            </a:r>
            <a:endParaRPr lang="zh-CN" altLang="en-US" sz="3800" b="1" dirty="0">
              <a:solidFill>
                <a:schemeClr val="accent1"/>
              </a:solidFill>
              <a:latin typeface="微软雅黑" pitchFamily="34" charset="-122"/>
              <a:ea typeface="微软雅黑" pitchFamily="34" charset="-122"/>
            </a:endParaRPr>
          </a:p>
        </p:txBody>
      </p:sp>
      <p:sp>
        <p:nvSpPr>
          <p:cNvPr id="21" name="TextBox 20"/>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22" name="TextBox 21"/>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649056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350"/>
                                        <p:tgtEl>
                                          <p:spTgt spid="17"/>
                                        </p:tgtEl>
                                      </p:cBhvr>
                                    </p:animEffect>
                                  </p:childTnLst>
                                </p:cTn>
                              </p:par>
                            </p:childTnLst>
                          </p:cTn>
                        </p:par>
                        <p:par>
                          <p:cTn id="8" fill="hold">
                            <p:stCondLst>
                              <p:cond delay="35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600"/>
                                        <p:tgtEl>
                                          <p:spTgt spid="16"/>
                                        </p:tgtEl>
                                      </p:cBhvr>
                                    </p:animEffect>
                                  </p:childTnLst>
                                </p:cTn>
                              </p:par>
                            </p:childTnLst>
                          </p:cTn>
                        </p:par>
                        <p:par>
                          <p:cTn id="12" fill="hold">
                            <p:stCondLst>
                              <p:cond delay="9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450"/>
                            </p:stCondLst>
                            <p:childTnLst>
                              <p:par>
                                <p:cTn id="17" presetID="1"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26" presetClass="emph" presetSubtype="0" fill="hold" grpId="1" nodeType="with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1950"/>
                            </p:stCondLst>
                            <p:childTnLst>
                              <p:par>
                                <p:cTn id="23" presetID="22" presetClass="entr" presetSubtype="8"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p:stCondLst>
                              <p:cond delay="245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750"/>
                                        <p:tgtEl>
                                          <p:spTgt spid="13"/>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700"/>
                            </p:stCondLst>
                            <p:childTnLst>
                              <p:par>
                                <p:cTn id="38" presetID="1"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26" presetClass="emph" presetSubtype="0" fill="hold" grpId="1" nodeType="withEffect">
                                  <p:stCondLst>
                                    <p:cond delay="0"/>
                                  </p:stCondLst>
                                  <p:childTnLst>
                                    <p:animEffect transition="out" filter="fade">
                                      <p:cBhvr>
                                        <p:cTn id="41" dur="500" tmFilter="0, 0; .2, .5; .8, .5; 1, 0"/>
                                        <p:tgtEl>
                                          <p:spTgt spid="11"/>
                                        </p:tgtEl>
                                      </p:cBhvr>
                                    </p:animEffect>
                                    <p:animScale>
                                      <p:cBhvr>
                                        <p:cTn id="42" dur="250" autoRev="1" fill="hold"/>
                                        <p:tgtEl>
                                          <p:spTgt spid="11"/>
                                        </p:tgtEl>
                                      </p:cBhvr>
                                      <p:by x="105000" y="105000"/>
                                    </p:animScale>
                                  </p:childTnLst>
                                </p:cTn>
                              </p:par>
                            </p:childTnLst>
                          </p:cTn>
                        </p:par>
                        <p:par>
                          <p:cTn id="43" fill="hold">
                            <p:stCondLst>
                              <p:cond delay="4200"/>
                            </p:stCondLst>
                            <p:childTnLst>
                              <p:par>
                                <p:cTn id="44" presetID="22" presetClass="entr" presetSubtype="2"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right)">
                                      <p:cBhvr>
                                        <p:cTn id="46" dur="500"/>
                                        <p:tgtEl>
                                          <p:spTgt spid="5"/>
                                        </p:tgtEl>
                                      </p:cBhvr>
                                    </p:animEffect>
                                  </p:childTnLst>
                                </p:cTn>
                              </p:par>
                            </p:childTnLst>
                          </p:cTn>
                        </p:par>
                        <p:par>
                          <p:cTn id="47" fill="hold">
                            <p:stCondLst>
                              <p:cond delay="470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p:stCondLst>
                              <p:cond delay="5200"/>
                            </p:stCondLst>
                            <p:childTnLst>
                              <p:par>
                                <p:cTn id="52" presetID="22" presetClass="entr" presetSubtype="8" fill="hold"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250"/>
                                        <p:tgtEl>
                                          <p:spTgt spid="14"/>
                                        </p:tgtEl>
                                      </p:cBhvr>
                                    </p:animEffect>
                                  </p:childTnLst>
                                </p:cTn>
                              </p:par>
                            </p:childTnLst>
                          </p:cTn>
                        </p:par>
                        <p:par>
                          <p:cTn id="55" fill="hold">
                            <p:stCondLst>
                              <p:cond delay="5450"/>
                            </p:stCondLst>
                            <p:childTnLst>
                              <p:par>
                                <p:cTn id="56" presetID="21" presetClass="entr" presetSubtype="1"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heel(1)">
                                      <p:cBhvr>
                                        <p:cTn id="58" dur="1000"/>
                                        <p:tgtEl>
                                          <p:spTgt spid="15"/>
                                        </p:tgtEl>
                                      </p:cBhvr>
                                    </p:animEffect>
                                  </p:childTnLst>
                                </p:cTn>
                              </p:par>
                            </p:childTnLst>
                          </p:cTn>
                        </p:par>
                        <p:par>
                          <p:cTn id="59" fill="hold">
                            <p:stCondLst>
                              <p:cond delay="6450"/>
                            </p:stCondLst>
                            <p:childTnLst>
                              <p:par>
                                <p:cTn id="60" presetID="10" presetClass="entr" presetSubtype="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par>
                          <p:cTn id="63" fill="hold">
                            <p:stCondLst>
                              <p:cond delay="6950"/>
                            </p:stCondLst>
                            <p:childTnLst>
                              <p:par>
                                <p:cTn id="64" presetID="1" presetClass="entr" presetSubtype="0"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childTnLst>
                                </p:cTn>
                              </p:par>
                              <p:par>
                                <p:cTn id="66" presetID="26" presetClass="emph" presetSubtype="0" fill="hold" grpId="1" nodeType="withEffect">
                                  <p:stCondLst>
                                    <p:cond delay="0"/>
                                  </p:stCondLst>
                                  <p:childTnLst>
                                    <p:animEffect transition="out" filter="fade">
                                      <p:cBhvr>
                                        <p:cTn id="67" dur="500" tmFilter="0, 0; .2, .5; .8, .5; 1, 0"/>
                                        <p:tgtEl>
                                          <p:spTgt spid="9"/>
                                        </p:tgtEl>
                                      </p:cBhvr>
                                    </p:animEffect>
                                    <p:animScale>
                                      <p:cBhvr>
                                        <p:cTn id="68" dur="250" autoRev="1" fill="hold"/>
                                        <p:tgtEl>
                                          <p:spTgt spid="9"/>
                                        </p:tgtEl>
                                      </p:cBhvr>
                                      <p:by x="105000" y="105000"/>
                                    </p:animScale>
                                  </p:childTnLst>
                                </p:cTn>
                              </p:par>
                            </p:childTnLst>
                          </p:cTn>
                        </p:par>
                        <p:par>
                          <p:cTn id="69" fill="hold">
                            <p:stCondLst>
                              <p:cond delay="7450"/>
                            </p:stCondLst>
                            <p:childTnLst>
                              <p:par>
                                <p:cTn id="70" presetID="22" presetClass="entr" presetSubtype="8" fill="hold" grpId="0" nodeType="after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wipe(left)">
                                      <p:cBhvr>
                                        <p:cTn id="72" dur="500"/>
                                        <p:tgtEl>
                                          <p:spTgt spid="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animBg="1"/>
      <p:bldP spid="6" grpId="1" animBg="1"/>
      <p:bldP spid="7" grpId="0"/>
      <p:bldP spid="9" grpId="0" animBg="1"/>
      <p:bldP spid="9" grpId="1" animBg="1"/>
      <p:bldP spid="10" grpId="0"/>
      <p:bldP spid="11" grpId="0" animBg="1"/>
      <p:bldP spid="11" grpId="1" animBg="1"/>
      <p:bldP spid="12" grpId="0"/>
      <p:bldP spid="16" grpId="0" animBg="1"/>
      <p:bldP spid="17" grpId="0" animBg="1"/>
      <p:bldP spid="18"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descr="C:\Users\Administrator\Desktop\宪 法素材\6608733_121311899000_2.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0" y="-5556"/>
            <a:ext cx="9145588" cy="5159234"/>
          </a:xfrm>
          <a:prstGeom prst="rect">
            <a:avLst/>
          </a:prstGeom>
          <a:noFill/>
          <a:extLst>
            <a:ext uri="{909E8E84-426E-40DD-AFC4-6F175D3DCCD1}">
              <a14:hiddenFill xmlns:a14="http://schemas.microsoft.com/office/drawing/2010/main">
                <a:solidFill>
                  <a:srgbClr val="FFFFFF"/>
                </a:solidFill>
              </a14:hiddenFill>
            </a:ext>
          </a:extLst>
        </p:spPr>
      </p:pic>
      <p:sp>
        <p:nvSpPr>
          <p:cNvPr id="16" name="任意多边形 15"/>
          <p:cNvSpPr/>
          <p:nvPr>
            <p:custDataLst>
              <p:tags r:id="rId1"/>
            </p:custDataLst>
          </p:nvPr>
        </p:nvSpPr>
        <p:spPr>
          <a:xfrm>
            <a:off x="3415296" y="1422401"/>
            <a:ext cx="2252686" cy="1406922"/>
          </a:xfrm>
          <a:custGeom>
            <a:avLst/>
            <a:gdLst>
              <a:gd name="connsiteX0" fmla="*/ 0 w 2223821"/>
              <a:gd name="connsiteY0" fmla="*/ 0 h 1389888"/>
              <a:gd name="connsiteX1" fmla="*/ 2223821 w 2223821"/>
              <a:gd name="connsiteY1" fmla="*/ 0 h 1389888"/>
              <a:gd name="connsiteX2" fmla="*/ 2223821 w 2223821"/>
              <a:gd name="connsiteY2" fmla="*/ 1209578 h 1389888"/>
              <a:gd name="connsiteX3" fmla="*/ 1235874 w 2223821"/>
              <a:gd name="connsiteY3" fmla="*/ 1209578 h 1389888"/>
              <a:gd name="connsiteX4" fmla="*/ 1111911 w 2223821"/>
              <a:gd name="connsiteY4" fmla="*/ 1389888 h 1389888"/>
              <a:gd name="connsiteX5" fmla="*/ 987948 w 2223821"/>
              <a:gd name="connsiteY5" fmla="*/ 1209578 h 1389888"/>
              <a:gd name="connsiteX6" fmla="*/ 0 w 2223821"/>
              <a:gd name="connsiteY6" fmla="*/ 1209578 h 138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3821" h="1389888">
                <a:moveTo>
                  <a:pt x="0" y="0"/>
                </a:moveTo>
                <a:lnTo>
                  <a:pt x="2223821" y="0"/>
                </a:lnTo>
                <a:lnTo>
                  <a:pt x="2223821" y="1209578"/>
                </a:lnTo>
                <a:lnTo>
                  <a:pt x="1235874" y="1209578"/>
                </a:lnTo>
                <a:lnTo>
                  <a:pt x="1111911" y="1389888"/>
                </a:lnTo>
                <a:lnTo>
                  <a:pt x="987948" y="1209578"/>
                </a:lnTo>
                <a:lnTo>
                  <a:pt x="0" y="1209578"/>
                </a:lnTo>
                <a:close/>
              </a:path>
            </a:pathLst>
          </a:custGeom>
          <a:solidFill>
            <a:srgbClr val="371F1D">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600" b="1" dirty="0" smtClean="0">
                <a:solidFill>
                  <a:schemeClr val="lt1"/>
                </a:solidFill>
              </a:rPr>
              <a:t>第四部分</a:t>
            </a:r>
            <a:endParaRPr lang="zh-CN" altLang="en-US" sz="3600" b="1" dirty="0">
              <a:solidFill>
                <a:schemeClr val="lt1"/>
              </a:solidFill>
            </a:endParaRPr>
          </a:p>
        </p:txBody>
      </p:sp>
      <p:sp>
        <p:nvSpPr>
          <p:cNvPr id="17" name="文本框 16"/>
          <p:cNvSpPr txBox="1"/>
          <p:nvPr>
            <p:custDataLst>
              <p:tags r:id="rId2"/>
            </p:custDataLst>
          </p:nvPr>
        </p:nvSpPr>
        <p:spPr>
          <a:xfrm>
            <a:off x="2276687" y="2984500"/>
            <a:ext cx="4531096" cy="404084"/>
          </a:xfrm>
          <a:prstGeom prst="rect">
            <a:avLst/>
          </a:prstGeom>
          <a:solidFill>
            <a:srgbClr val="F8CBAD"/>
          </a:solidFill>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200" dirty="0">
                <a:solidFill>
                  <a:srgbClr val="371F1D"/>
                </a:solidFill>
                <a:latin typeface="幼圆" panose="02010509060101010101" pitchFamily="49" charset="-122"/>
              </a:rPr>
              <a:t>您的内容请写在这里您的内容请写在这里您的内容请写在这里</a:t>
            </a:r>
            <a:endParaRPr lang="en-US" altLang="zh-CN" sz="1200" dirty="0">
              <a:solidFill>
                <a:srgbClr val="371F1D"/>
              </a:solidFill>
              <a:latin typeface="幼圆" panose="02010509060101010101" pitchFamily="49" charset="-122"/>
            </a:endParaRPr>
          </a:p>
        </p:txBody>
      </p:sp>
    </p:spTree>
    <p:extLst>
      <p:ext uri="{BB962C8B-B14F-4D97-AF65-F5344CB8AC3E}">
        <p14:creationId xmlns:p14="http://schemas.microsoft.com/office/powerpoint/2010/main" val="16821430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arn(inVertical)">
                                      <p:cBhvr>
                                        <p:cTn id="13"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820877" y="330510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136717"/>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807654" y="3317164"/>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807655" y="238423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34103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013940" y="2025918"/>
            <a:ext cx="817690" cy="714916"/>
            <a:chOff x="6842760" y="2637270"/>
            <a:chExt cx="1203960" cy="1051560"/>
          </a:xfrm>
          <a:solidFill>
            <a:schemeClr val="accent2">
              <a:lumMod val="75000"/>
            </a:schemeClr>
          </a:solidFill>
        </p:grpSpPr>
        <p:sp>
          <p:nvSpPr>
            <p:cNvPr id="55" name="六边形 54"/>
            <p:cNvSpPr/>
            <p:nvPr/>
          </p:nvSpPr>
          <p:spPr>
            <a:xfrm>
              <a:off x="684276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510452"/>
            <a:ext cx="817690" cy="714917"/>
            <a:chOff x="5525852" y="1879080"/>
            <a:chExt cx="1203960" cy="1051560"/>
          </a:xfrm>
          <a:solidFill>
            <a:schemeClr val="accent2">
              <a:lumMod val="75000"/>
            </a:schemeClr>
          </a:solidFill>
        </p:grpSpPr>
        <p:sp>
          <p:nvSpPr>
            <p:cNvPr id="58" name="六边形 57"/>
            <p:cNvSpPr/>
            <p:nvPr/>
          </p:nvSpPr>
          <p:spPr>
            <a:xfrm>
              <a:off x="5525852" y="187908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003188" y="2947652"/>
            <a:ext cx="817690" cy="714917"/>
            <a:chOff x="6842760" y="4008870"/>
            <a:chExt cx="1203960" cy="1051560"/>
          </a:xfrm>
          <a:solidFill>
            <a:schemeClr val="accent2">
              <a:lumMod val="75000"/>
            </a:schemeClr>
          </a:solidFill>
        </p:grpSpPr>
        <p:sp>
          <p:nvSpPr>
            <p:cNvPr id="61" name="六边形 60"/>
            <p:cNvSpPr/>
            <p:nvPr/>
          </p:nvSpPr>
          <p:spPr>
            <a:xfrm>
              <a:off x="684276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223302" y="2958416"/>
            <a:ext cx="817690" cy="714917"/>
            <a:chOff x="4206240" y="4008870"/>
            <a:chExt cx="1203960" cy="1051560"/>
          </a:xfrm>
          <a:solidFill>
            <a:schemeClr val="accent2">
              <a:lumMod val="75000"/>
            </a:schemeClr>
          </a:solidFill>
        </p:grpSpPr>
        <p:sp>
          <p:nvSpPr>
            <p:cNvPr id="64" name="六边形 63"/>
            <p:cNvSpPr/>
            <p:nvPr/>
          </p:nvSpPr>
          <p:spPr>
            <a:xfrm>
              <a:off x="420624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19151"/>
              <a:ext cx="820724"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05</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223302" y="2025918"/>
            <a:ext cx="817690" cy="714916"/>
            <a:chOff x="4206240" y="2637270"/>
            <a:chExt cx="1203960" cy="1051560"/>
          </a:xfrm>
          <a:solidFill>
            <a:schemeClr val="accent2">
              <a:lumMod val="75000"/>
            </a:schemeClr>
          </a:solidFill>
        </p:grpSpPr>
        <p:sp>
          <p:nvSpPr>
            <p:cNvPr id="67" name="六边形 66"/>
            <p:cNvSpPr/>
            <p:nvPr/>
          </p:nvSpPr>
          <p:spPr>
            <a:xfrm>
              <a:off x="420624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06</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9" name="组合 68"/>
          <p:cNvGrpSpPr/>
          <p:nvPr/>
        </p:nvGrpSpPr>
        <p:grpSpPr>
          <a:xfrm>
            <a:off x="4119540" y="3427660"/>
            <a:ext cx="817690" cy="714916"/>
            <a:chOff x="5525852" y="4683240"/>
            <a:chExt cx="1203960" cy="1051560"/>
          </a:xfrm>
          <a:solidFill>
            <a:schemeClr val="accent2">
              <a:lumMod val="75000"/>
            </a:schemeClr>
          </a:solidFill>
        </p:grpSpPr>
        <p:sp>
          <p:nvSpPr>
            <p:cNvPr id="70" name="六边形 69"/>
            <p:cNvSpPr/>
            <p:nvPr/>
          </p:nvSpPr>
          <p:spPr>
            <a:xfrm>
              <a:off x="5525852" y="468324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04</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18229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3" name="矩形 47"/>
          <p:cNvSpPr>
            <a:spLocks noChangeArrowheads="1"/>
          </p:cNvSpPr>
          <p:nvPr/>
        </p:nvSpPr>
        <p:spPr bwMode="auto">
          <a:xfrm>
            <a:off x="1331640" y="143040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4" name="矩形 73"/>
          <p:cNvSpPr/>
          <p:nvPr/>
        </p:nvSpPr>
        <p:spPr>
          <a:xfrm>
            <a:off x="1782472" y="210408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5" name="矩形 47"/>
          <p:cNvSpPr>
            <a:spLocks noChangeArrowheads="1"/>
          </p:cNvSpPr>
          <p:nvPr/>
        </p:nvSpPr>
        <p:spPr bwMode="auto">
          <a:xfrm>
            <a:off x="1043609" y="235219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6" name="矩形 75"/>
          <p:cNvSpPr/>
          <p:nvPr/>
        </p:nvSpPr>
        <p:spPr>
          <a:xfrm>
            <a:off x="1782472" y="3069053"/>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7" name="矩形 47"/>
          <p:cNvSpPr>
            <a:spLocks noChangeArrowheads="1"/>
          </p:cNvSpPr>
          <p:nvPr/>
        </p:nvSpPr>
        <p:spPr bwMode="auto">
          <a:xfrm>
            <a:off x="1043608" y="3317164"/>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8" name="矩形 77"/>
          <p:cNvSpPr/>
          <p:nvPr/>
        </p:nvSpPr>
        <p:spPr>
          <a:xfrm>
            <a:off x="6259748" y="1701957"/>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9" name="矩形 47"/>
          <p:cNvSpPr>
            <a:spLocks noChangeArrowheads="1"/>
          </p:cNvSpPr>
          <p:nvPr/>
        </p:nvSpPr>
        <p:spPr bwMode="auto">
          <a:xfrm>
            <a:off x="6279402" y="1960787"/>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0" name="矩形 79"/>
          <p:cNvSpPr/>
          <p:nvPr/>
        </p:nvSpPr>
        <p:spPr>
          <a:xfrm>
            <a:off x="6279025" y="2846293"/>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6291460" y="3105124"/>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2" name="矩形 81"/>
          <p:cNvSpPr/>
          <p:nvPr/>
        </p:nvSpPr>
        <p:spPr>
          <a:xfrm>
            <a:off x="5678017" y="3785973"/>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3" name="矩形 47"/>
          <p:cNvSpPr>
            <a:spLocks noChangeArrowheads="1"/>
          </p:cNvSpPr>
          <p:nvPr/>
        </p:nvSpPr>
        <p:spPr bwMode="auto">
          <a:xfrm>
            <a:off x="5697675" y="4044806"/>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grpSp>
        <p:nvGrpSpPr>
          <p:cNvPr id="84" name="组合 83"/>
          <p:cNvGrpSpPr/>
          <p:nvPr/>
        </p:nvGrpSpPr>
        <p:grpSpPr>
          <a:xfrm flipH="1">
            <a:off x="5646818" y="1856647"/>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p:grpSpPr>
        <p:sp>
          <p:nvSpPr>
            <p:cNvPr id="88" name="六边形 87"/>
            <p:cNvSpPr/>
            <p:nvPr/>
          </p:nvSpPr>
          <p:spPr>
            <a:xfrm>
              <a:off x="5927099" y="3207123"/>
              <a:ext cx="1887055" cy="159258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50"/>
              <a:ext cx="1157998" cy="1140644"/>
            </a:xfrm>
            <a:prstGeom prst="rect">
              <a:avLst/>
            </a:prstGeom>
            <a:noFill/>
          </p:spPr>
          <p:txBody>
            <a:bodyPr wrap="square" rtlCol="0">
              <a:spAutoFit/>
            </a:bodyPr>
            <a:lstStyle/>
            <a:p>
              <a:pPr algn="ctr"/>
              <a:r>
                <a:rPr lang="zh-CN" altLang="en-US" sz="2200" b="1" dirty="0">
                  <a:solidFill>
                    <a:schemeClr val="bg1"/>
                  </a:solidFill>
                  <a:latin typeface="微软雅黑" panose="020B0503020204020204" pitchFamily="34" charset="-122"/>
                  <a:ea typeface="微软雅黑" panose="020B0503020204020204" pitchFamily="34" charset="-122"/>
                </a:rPr>
                <a:t>项目情况</a:t>
              </a:r>
            </a:p>
          </p:txBody>
        </p:sp>
      </p:grpSp>
      <p:sp>
        <p:nvSpPr>
          <p:cNvPr id="45" name="TextBox 44"/>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46" name="TextBox 45"/>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9421147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3" name="TextBox 2"/>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cxnSp>
        <p:nvCxnSpPr>
          <p:cNvPr id="18" name="直接连接符 17"/>
          <p:cNvCxnSpPr/>
          <p:nvPr/>
        </p:nvCxnSpPr>
        <p:spPr>
          <a:xfrm rot="5400000">
            <a:off x="1807867"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3234"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233" y="1478155"/>
            <a:ext cx="1976209" cy="787840"/>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868236" y="2732491"/>
            <a:ext cx="1833514" cy="1126864"/>
            <a:chOff x="503238" y="2548492"/>
            <a:chExt cx="2191599" cy="1126865"/>
          </a:xfrm>
        </p:grpSpPr>
        <p:sp>
          <p:nvSpPr>
            <p:cNvPr id="22" name="矩形 21"/>
            <p:cNvSpPr/>
            <p:nvPr/>
          </p:nvSpPr>
          <p:spPr>
            <a:xfrm>
              <a:off x="503238" y="2548492"/>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503238"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4" name="42 Rectángulo"/>
          <p:cNvSpPr/>
          <p:nvPr/>
        </p:nvSpPr>
        <p:spPr>
          <a:xfrm>
            <a:off x="3393147" y="1478156"/>
            <a:ext cx="1976210" cy="787840"/>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3393149" y="2732491"/>
            <a:ext cx="1833514" cy="1126865"/>
            <a:chOff x="471218" y="2548491"/>
            <a:chExt cx="2191599" cy="1126866"/>
          </a:xfrm>
        </p:grpSpPr>
        <p:sp>
          <p:nvSpPr>
            <p:cNvPr id="26" name="矩形 25"/>
            <p:cNvSpPr/>
            <p:nvPr/>
          </p:nvSpPr>
          <p:spPr>
            <a:xfrm>
              <a:off x="471218" y="2548491"/>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471218"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8" name="51 Rectángulo"/>
          <p:cNvSpPr/>
          <p:nvPr/>
        </p:nvSpPr>
        <p:spPr>
          <a:xfrm>
            <a:off x="5906837" y="1478156"/>
            <a:ext cx="1977532" cy="787839"/>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5906839" y="2732491"/>
            <a:ext cx="1833514" cy="1126865"/>
            <a:chOff x="467746" y="2548491"/>
            <a:chExt cx="2191599" cy="1126866"/>
          </a:xfrm>
        </p:grpSpPr>
        <p:sp>
          <p:nvSpPr>
            <p:cNvPr id="30" name="矩形 29"/>
            <p:cNvSpPr/>
            <p:nvPr/>
          </p:nvSpPr>
          <p:spPr>
            <a:xfrm>
              <a:off x="467746" y="2548491"/>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67746"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876805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35" name="椭圆 34"/>
            <p:cNvSpPr/>
            <p:nvPr/>
          </p:nvSpPr>
          <p:spPr>
            <a:xfrm>
              <a:off x="1403141"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01</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完成模高和</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图高的作业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争取尽快做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好不能再拖</a:t>
              </a:r>
              <a:endParaRPr lang="zh-HK" altLang="en-US" sz="1100" dirty="0">
                <a:solidFill>
                  <a:schemeClr val="tx1">
                    <a:lumMod val="85000"/>
                    <a:lumOff val="15000"/>
                  </a:schemeClr>
                </a:solidFill>
                <a:latin typeface="微软雅黑" pitchFamily="34" charset="-122"/>
                <a:ea typeface="微软雅黑" pitchFamily="34" charset="-122"/>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02</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accent1"/>
                  </a:solidFill>
                  <a:latin typeface="微软雅黑" pitchFamily="34" charset="-122"/>
                  <a:ea typeface="微软雅黑" pitchFamily="34" charset="-122"/>
                </a:rPr>
                <a:t>添加标题</a:t>
              </a:r>
              <a:endParaRPr lang="zh-HK" altLang="en-US" sz="1600" b="1" dirty="0">
                <a:solidFill>
                  <a:schemeClr val="accent1"/>
                </a:solidFill>
                <a:latin typeface="微软雅黑" pitchFamily="34" charset="-122"/>
                <a:ea typeface="微软雅黑" pitchFamily="34" charset="-122"/>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辅助软件可以</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为幻灯片提供</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很好的辅助等</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有必要去学习</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9" name="椭圆 48"/>
            <p:cNvSpPr/>
            <p:nvPr/>
          </p:nvSpPr>
          <p:spPr>
            <a:xfrm>
              <a:off x="5228238"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03</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形成思路风格</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仔细考量细节 </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把每一步做好</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56" name="椭圆 55"/>
            <p:cNvSpPr/>
            <p:nvPr/>
          </p:nvSpPr>
          <p:spPr>
            <a:xfrm>
              <a:off x="7140787"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04</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accent1"/>
                  </a:solidFill>
                  <a:latin typeface="微软雅黑" pitchFamily="34" charset="-122"/>
                  <a:ea typeface="微软雅黑" pitchFamily="34" charset="-122"/>
                </a:rPr>
                <a:t>添加标题</a:t>
              </a:r>
              <a:endParaRPr lang="zh-HK" altLang="en-US" sz="1600" b="1" dirty="0">
                <a:solidFill>
                  <a:schemeClr val="accent1"/>
                </a:solidFill>
                <a:latin typeface="微软雅黑" pitchFamily="34" charset="-122"/>
                <a:ea typeface="微软雅黑" pitchFamily="34" charset="-122"/>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这是并列关系</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的表达方式之</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你可以输入其</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他的内容代替</a:t>
              </a:r>
              <a:endParaRPr lang="zh-HK" altLang="en-US" sz="1100" dirty="0">
                <a:solidFill>
                  <a:schemeClr val="tx1">
                    <a:lumMod val="85000"/>
                    <a:lumOff val="15000"/>
                  </a:schemeClr>
                </a:solidFill>
                <a:latin typeface="微软雅黑" pitchFamily="34" charset="-122"/>
                <a:ea typeface="微软雅黑" pitchFamily="34" charset="-122"/>
              </a:endParaRPr>
            </a:p>
          </p:txBody>
        </p:sp>
      </p:grpSp>
      <p:sp>
        <p:nvSpPr>
          <p:cNvPr id="30" name="TextBox 29"/>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31" name="TextBox 30"/>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814146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oup 2"/>
          <p:cNvGrpSpPr>
            <a:grpSpLocks/>
          </p:cNvGrpSpPr>
          <p:nvPr/>
        </p:nvGrpSpPr>
        <p:grpSpPr bwMode="auto">
          <a:xfrm rot="-1142007">
            <a:off x="1264073" y="1831372"/>
            <a:ext cx="1556078" cy="1558119"/>
            <a:chOff x="0" y="0"/>
            <a:chExt cx="1200" cy="1200"/>
          </a:xfrm>
          <a:solidFill>
            <a:schemeClr val="accent1"/>
          </a:solidFill>
        </p:grpSpPr>
        <p:sp>
          <p:nvSpPr>
            <p:cNvPr id="125"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26" name="Group 4"/>
            <p:cNvGrpSpPr>
              <a:grpSpLocks/>
            </p:cNvGrpSpPr>
            <p:nvPr/>
          </p:nvGrpSpPr>
          <p:grpSpPr bwMode="auto">
            <a:xfrm>
              <a:off x="456" y="0"/>
              <a:ext cx="288" cy="1200"/>
              <a:chOff x="0" y="0"/>
              <a:chExt cx="288" cy="1200"/>
            </a:xfrm>
            <a:grpFill/>
          </p:grpSpPr>
          <p:sp>
            <p:nvSpPr>
              <p:cNvPr id="136"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7"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7" name="Group 7"/>
            <p:cNvGrpSpPr>
              <a:grpSpLocks/>
            </p:cNvGrpSpPr>
            <p:nvPr/>
          </p:nvGrpSpPr>
          <p:grpSpPr bwMode="auto">
            <a:xfrm rot="-5400000">
              <a:off x="456" y="0"/>
              <a:ext cx="288" cy="1200"/>
              <a:chOff x="0" y="0"/>
              <a:chExt cx="288" cy="1200"/>
            </a:xfrm>
            <a:grpFill/>
          </p:grpSpPr>
          <p:sp>
            <p:nvSpPr>
              <p:cNvPr id="134"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5"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8" name="Group 10"/>
            <p:cNvGrpSpPr>
              <a:grpSpLocks/>
            </p:cNvGrpSpPr>
            <p:nvPr/>
          </p:nvGrpSpPr>
          <p:grpSpPr bwMode="auto">
            <a:xfrm rot="-2700000">
              <a:off x="456" y="0"/>
              <a:ext cx="288" cy="1200"/>
              <a:chOff x="0" y="0"/>
              <a:chExt cx="288" cy="1200"/>
            </a:xfrm>
            <a:grpFill/>
          </p:grpSpPr>
          <p:sp>
            <p:nvSpPr>
              <p:cNvPr id="132"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3"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9" name="Group 13"/>
            <p:cNvGrpSpPr>
              <a:grpSpLocks/>
            </p:cNvGrpSpPr>
            <p:nvPr/>
          </p:nvGrpSpPr>
          <p:grpSpPr bwMode="auto">
            <a:xfrm rot="2700000" flipH="1">
              <a:off x="457" y="0"/>
              <a:ext cx="288" cy="1200"/>
              <a:chOff x="0" y="0"/>
              <a:chExt cx="288" cy="1200"/>
            </a:xfrm>
            <a:grpFill/>
          </p:grpSpPr>
          <p:sp>
            <p:nvSpPr>
              <p:cNvPr id="130"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1"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38" name="Group 16"/>
          <p:cNvGrpSpPr>
            <a:grpSpLocks/>
          </p:cNvGrpSpPr>
          <p:nvPr/>
        </p:nvGrpSpPr>
        <p:grpSpPr bwMode="auto">
          <a:xfrm rot="-1142007">
            <a:off x="1264073" y="1830971"/>
            <a:ext cx="1556078" cy="1558119"/>
            <a:chOff x="0" y="0"/>
            <a:chExt cx="1200" cy="1200"/>
          </a:xfrm>
          <a:solidFill>
            <a:schemeClr val="accent1"/>
          </a:solidFill>
        </p:grpSpPr>
        <p:sp>
          <p:nvSpPr>
            <p:cNvPr id="139"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40" name="Group 18"/>
            <p:cNvGrpSpPr>
              <a:grpSpLocks/>
            </p:cNvGrpSpPr>
            <p:nvPr/>
          </p:nvGrpSpPr>
          <p:grpSpPr bwMode="auto">
            <a:xfrm>
              <a:off x="456" y="0"/>
              <a:ext cx="288" cy="1200"/>
              <a:chOff x="0" y="0"/>
              <a:chExt cx="288" cy="1200"/>
            </a:xfrm>
            <a:grpFill/>
          </p:grpSpPr>
          <p:sp>
            <p:nvSpPr>
              <p:cNvPr id="150"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51"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1" name="Group 21"/>
            <p:cNvGrpSpPr>
              <a:grpSpLocks/>
            </p:cNvGrpSpPr>
            <p:nvPr/>
          </p:nvGrpSpPr>
          <p:grpSpPr bwMode="auto">
            <a:xfrm rot="-5400000">
              <a:off x="456" y="0"/>
              <a:ext cx="288" cy="1200"/>
              <a:chOff x="0" y="0"/>
              <a:chExt cx="288" cy="1200"/>
            </a:xfrm>
            <a:grpFill/>
          </p:grpSpPr>
          <p:sp>
            <p:nvSpPr>
              <p:cNvPr id="148"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9"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2" name="Group 24"/>
            <p:cNvGrpSpPr>
              <a:grpSpLocks/>
            </p:cNvGrpSpPr>
            <p:nvPr/>
          </p:nvGrpSpPr>
          <p:grpSpPr bwMode="auto">
            <a:xfrm rot="-2700000">
              <a:off x="456" y="0"/>
              <a:ext cx="288" cy="1200"/>
              <a:chOff x="0" y="0"/>
              <a:chExt cx="288" cy="1200"/>
            </a:xfrm>
            <a:grpFill/>
          </p:grpSpPr>
          <p:sp>
            <p:nvSpPr>
              <p:cNvPr id="146"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7"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3" name="Group 27"/>
            <p:cNvGrpSpPr>
              <a:grpSpLocks/>
            </p:cNvGrpSpPr>
            <p:nvPr/>
          </p:nvGrpSpPr>
          <p:grpSpPr bwMode="auto">
            <a:xfrm rot="2700000" flipH="1">
              <a:off x="457" y="0"/>
              <a:ext cx="288" cy="1200"/>
              <a:chOff x="0" y="0"/>
              <a:chExt cx="288" cy="1200"/>
            </a:xfrm>
            <a:grpFill/>
          </p:grpSpPr>
          <p:sp>
            <p:nvSpPr>
              <p:cNvPr id="144"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5"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52" name="Group 30"/>
          <p:cNvGrpSpPr>
            <a:grpSpLocks/>
          </p:cNvGrpSpPr>
          <p:nvPr/>
        </p:nvGrpSpPr>
        <p:grpSpPr bwMode="auto">
          <a:xfrm>
            <a:off x="2569066" y="2229537"/>
            <a:ext cx="2136912" cy="2139715"/>
            <a:chOff x="0" y="0"/>
            <a:chExt cx="1200" cy="1200"/>
          </a:xfrm>
          <a:solidFill>
            <a:schemeClr val="accent2"/>
          </a:solidFill>
        </p:grpSpPr>
        <p:sp>
          <p:nvSpPr>
            <p:cNvPr id="153"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54" name="Group 32"/>
            <p:cNvGrpSpPr>
              <a:grpSpLocks/>
            </p:cNvGrpSpPr>
            <p:nvPr/>
          </p:nvGrpSpPr>
          <p:grpSpPr bwMode="auto">
            <a:xfrm>
              <a:off x="456" y="0"/>
              <a:ext cx="288" cy="1200"/>
              <a:chOff x="0" y="0"/>
              <a:chExt cx="288" cy="1200"/>
            </a:xfrm>
            <a:grpFill/>
          </p:grpSpPr>
          <p:sp>
            <p:nvSpPr>
              <p:cNvPr id="164"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5"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5" name="Group 35"/>
            <p:cNvGrpSpPr>
              <a:grpSpLocks/>
            </p:cNvGrpSpPr>
            <p:nvPr/>
          </p:nvGrpSpPr>
          <p:grpSpPr bwMode="auto">
            <a:xfrm rot="-5400000">
              <a:off x="456" y="0"/>
              <a:ext cx="288" cy="1200"/>
              <a:chOff x="0" y="0"/>
              <a:chExt cx="288" cy="1200"/>
            </a:xfrm>
            <a:grpFill/>
          </p:grpSpPr>
          <p:sp>
            <p:nvSpPr>
              <p:cNvPr id="162"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3"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6" name="Group 38"/>
            <p:cNvGrpSpPr>
              <a:grpSpLocks/>
            </p:cNvGrpSpPr>
            <p:nvPr/>
          </p:nvGrpSpPr>
          <p:grpSpPr bwMode="auto">
            <a:xfrm rot="-2700000">
              <a:off x="456" y="0"/>
              <a:ext cx="288" cy="1200"/>
              <a:chOff x="0" y="0"/>
              <a:chExt cx="288" cy="1200"/>
            </a:xfrm>
            <a:grpFill/>
          </p:grpSpPr>
          <p:sp>
            <p:nvSpPr>
              <p:cNvPr id="160"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1"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7" name="Group 41"/>
            <p:cNvGrpSpPr>
              <a:grpSpLocks/>
            </p:cNvGrpSpPr>
            <p:nvPr/>
          </p:nvGrpSpPr>
          <p:grpSpPr bwMode="auto">
            <a:xfrm rot="2700000" flipH="1">
              <a:off x="457" y="0"/>
              <a:ext cx="288" cy="1200"/>
              <a:chOff x="0" y="0"/>
              <a:chExt cx="288" cy="1200"/>
            </a:xfrm>
            <a:grpFill/>
          </p:grpSpPr>
          <p:sp>
            <p:nvSpPr>
              <p:cNvPr id="158"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59"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66" name="Group 44"/>
          <p:cNvGrpSpPr>
            <a:grpSpLocks/>
          </p:cNvGrpSpPr>
          <p:nvPr/>
        </p:nvGrpSpPr>
        <p:grpSpPr bwMode="auto">
          <a:xfrm>
            <a:off x="2564756" y="2226838"/>
            <a:ext cx="2142300" cy="2145112"/>
            <a:chOff x="0" y="0"/>
            <a:chExt cx="1200" cy="1200"/>
          </a:xfrm>
          <a:solidFill>
            <a:schemeClr val="accent2"/>
          </a:solidFill>
        </p:grpSpPr>
        <p:sp>
          <p:nvSpPr>
            <p:cNvPr id="167"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68" name="Group 46"/>
            <p:cNvGrpSpPr>
              <a:grpSpLocks/>
            </p:cNvGrpSpPr>
            <p:nvPr/>
          </p:nvGrpSpPr>
          <p:grpSpPr bwMode="auto">
            <a:xfrm>
              <a:off x="456" y="0"/>
              <a:ext cx="288" cy="1200"/>
              <a:chOff x="0" y="0"/>
              <a:chExt cx="288" cy="1200"/>
            </a:xfrm>
            <a:grpFill/>
          </p:grpSpPr>
          <p:sp>
            <p:nvSpPr>
              <p:cNvPr id="178"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9"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69" name="Group 49"/>
            <p:cNvGrpSpPr>
              <a:grpSpLocks/>
            </p:cNvGrpSpPr>
            <p:nvPr/>
          </p:nvGrpSpPr>
          <p:grpSpPr bwMode="auto">
            <a:xfrm rot="-5400000">
              <a:off x="456" y="0"/>
              <a:ext cx="288" cy="1200"/>
              <a:chOff x="0" y="0"/>
              <a:chExt cx="288" cy="1200"/>
            </a:xfrm>
            <a:grpFill/>
          </p:grpSpPr>
          <p:sp>
            <p:nvSpPr>
              <p:cNvPr id="176"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7"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70" name="Group 52"/>
            <p:cNvGrpSpPr>
              <a:grpSpLocks/>
            </p:cNvGrpSpPr>
            <p:nvPr/>
          </p:nvGrpSpPr>
          <p:grpSpPr bwMode="auto">
            <a:xfrm rot="-2700000">
              <a:off x="456" y="0"/>
              <a:ext cx="288" cy="1200"/>
              <a:chOff x="0" y="0"/>
              <a:chExt cx="288" cy="1200"/>
            </a:xfrm>
            <a:grpFill/>
          </p:grpSpPr>
          <p:sp>
            <p:nvSpPr>
              <p:cNvPr id="174"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5"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71" name="Group 55"/>
            <p:cNvGrpSpPr>
              <a:grpSpLocks/>
            </p:cNvGrpSpPr>
            <p:nvPr/>
          </p:nvGrpSpPr>
          <p:grpSpPr bwMode="auto">
            <a:xfrm rot="2700000" flipH="1">
              <a:off x="457" y="0"/>
              <a:ext cx="288" cy="1200"/>
              <a:chOff x="0" y="0"/>
              <a:chExt cx="288" cy="1200"/>
            </a:xfrm>
            <a:grpFill/>
          </p:grpSpPr>
          <p:sp>
            <p:nvSpPr>
              <p:cNvPr id="172"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3"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80" name="Group 58"/>
          <p:cNvGrpSpPr>
            <a:grpSpLocks/>
          </p:cNvGrpSpPr>
          <p:nvPr/>
        </p:nvGrpSpPr>
        <p:grpSpPr bwMode="auto">
          <a:xfrm rot="1282349">
            <a:off x="4440883" y="1597225"/>
            <a:ext cx="1901993" cy="1904487"/>
            <a:chOff x="0" y="0"/>
            <a:chExt cx="1200" cy="1200"/>
          </a:xfrm>
          <a:solidFill>
            <a:schemeClr val="accent3"/>
          </a:solidFill>
        </p:grpSpPr>
        <p:sp>
          <p:nvSpPr>
            <p:cNvPr id="181"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82" name="Group 60"/>
            <p:cNvGrpSpPr>
              <a:grpSpLocks/>
            </p:cNvGrpSpPr>
            <p:nvPr/>
          </p:nvGrpSpPr>
          <p:grpSpPr bwMode="auto">
            <a:xfrm>
              <a:off x="456" y="0"/>
              <a:ext cx="288" cy="1200"/>
              <a:chOff x="0" y="0"/>
              <a:chExt cx="288" cy="1200"/>
            </a:xfrm>
            <a:grpFill/>
          </p:grpSpPr>
          <p:sp>
            <p:nvSpPr>
              <p:cNvPr id="192"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93"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3" name="Group 63"/>
            <p:cNvGrpSpPr>
              <a:grpSpLocks/>
            </p:cNvGrpSpPr>
            <p:nvPr/>
          </p:nvGrpSpPr>
          <p:grpSpPr bwMode="auto">
            <a:xfrm rot="-5400000">
              <a:off x="456" y="0"/>
              <a:ext cx="288" cy="1200"/>
              <a:chOff x="0" y="0"/>
              <a:chExt cx="288" cy="1200"/>
            </a:xfrm>
            <a:grpFill/>
          </p:grpSpPr>
          <p:sp>
            <p:nvSpPr>
              <p:cNvPr id="190"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91"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4" name="Group 66"/>
            <p:cNvGrpSpPr>
              <a:grpSpLocks/>
            </p:cNvGrpSpPr>
            <p:nvPr/>
          </p:nvGrpSpPr>
          <p:grpSpPr bwMode="auto">
            <a:xfrm rot="-2700000">
              <a:off x="456" y="0"/>
              <a:ext cx="288" cy="1200"/>
              <a:chOff x="0" y="0"/>
              <a:chExt cx="288" cy="1200"/>
            </a:xfrm>
            <a:grpFill/>
          </p:grpSpPr>
          <p:sp>
            <p:nvSpPr>
              <p:cNvPr id="188"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89"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5" name="Group 69"/>
            <p:cNvGrpSpPr>
              <a:grpSpLocks/>
            </p:cNvGrpSpPr>
            <p:nvPr/>
          </p:nvGrpSpPr>
          <p:grpSpPr bwMode="auto">
            <a:xfrm rot="2700000" flipH="1">
              <a:off x="457" y="0"/>
              <a:ext cx="288" cy="1200"/>
              <a:chOff x="0" y="0"/>
              <a:chExt cx="288" cy="1200"/>
            </a:xfrm>
            <a:grpFill/>
          </p:grpSpPr>
          <p:sp>
            <p:nvSpPr>
              <p:cNvPr id="186"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87"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94" name="Group 72"/>
          <p:cNvGrpSpPr>
            <a:grpSpLocks/>
          </p:cNvGrpSpPr>
          <p:nvPr/>
        </p:nvGrpSpPr>
        <p:grpSpPr bwMode="auto">
          <a:xfrm rot="1283135">
            <a:off x="4443197" y="1596242"/>
            <a:ext cx="1906303" cy="1908804"/>
            <a:chOff x="0" y="0"/>
            <a:chExt cx="1200" cy="1200"/>
          </a:xfrm>
          <a:solidFill>
            <a:schemeClr val="accent1"/>
          </a:solidFill>
        </p:grpSpPr>
        <p:sp>
          <p:nvSpPr>
            <p:cNvPr id="195"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96" name="Group 74"/>
            <p:cNvGrpSpPr>
              <a:grpSpLocks/>
            </p:cNvGrpSpPr>
            <p:nvPr/>
          </p:nvGrpSpPr>
          <p:grpSpPr bwMode="auto">
            <a:xfrm>
              <a:off x="456" y="0"/>
              <a:ext cx="288" cy="1200"/>
              <a:chOff x="0" y="0"/>
              <a:chExt cx="288" cy="1200"/>
            </a:xfrm>
            <a:grpFill/>
          </p:grpSpPr>
          <p:sp>
            <p:nvSpPr>
              <p:cNvPr id="206"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7"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7" name="Group 77"/>
            <p:cNvGrpSpPr>
              <a:grpSpLocks/>
            </p:cNvGrpSpPr>
            <p:nvPr/>
          </p:nvGrpSpPr>
          <p:grpSpPr bwMode="auto">
            <a:xfrm rot="-5400000">
              <a:off x="456" y="0"/>
              <a:ext cx="288" cy="1200"/>
              <a:chOff x="0" y="0"/>
              <a:chExt cx="288" cy="1200"/>
            </a:xfrm>
            <a:grpFill/>
          </p:grpSpPr>
          <p:sp>
            <p:nvSpPr>
              <p:cNvPr id="204"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5"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8" name="Group 80"/>
            <p:cNvGrpSpPr>
              <a:grpSpLocks/>
            </p:cNvGrpSpPr>
            <p:nvPr/>
          </p:nvGrpSpPr>
          <p:grpSpPr bwMode="auto">
            <a:xfrm rot="-2700000">
              <a:off x="456" y="0"/>
              <a:ext cx="288" cy="1200"/>
              <a:chOff x="0" y="0"/>
              <a:chExt cx="288" cy="1200"/>
            </a:xfrm>
            <a:grpFill/>
          </p:grpSpPr>
          <p:sp>
            <p:nvSpPr>
              <p:cNvPr id="202"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3"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9" name="Group 83"/>
            <p:cNvGrpSpPr>
              <a:grpSpLocks/>
            </p:cNvGrpSpPr>
            <p:nvPr/>
          </p:nvGrpSpPr>
          <p:grpSpPr bwMode="auto">
            <a:xfrm rot="2700000" flipH="1">
              <a:off x="457" y="0"/>
              <a:ext cx="288" cy="1200"/>
              <a:chOff x="0" y="0"/>
              <a:chExt cx="288" cy="1200"/>
            </a:xfrm>
            <a:grpFill/>
          </p:grpSpPr>
          <p:sp>
            <p:nvSpPr>
              <p:cNvPr id="200"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1"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208" name="Group 86"/>
          <p:cNvGrpSpPr>
            <a:grpSpLocks/>
          </p:cNvGrpSpPr>
          <p:nvPr/>
        </p:nvGrpSpPr>
        <p:grpSpPr bwMode="auto">
          <a:xfrm>
            <a:off x="6156447" y="2417286"/>
            <a:ext cx="1511896" cy="1513879"/>
            <a:chOff x="0" y="0"/>
            <a:chExt cx="1200" cy="1200"/>
          </a:xfrm>
          <a:solidFill>
            <a:schemeClr val="accent4"/>
          </a:solidFill>
        </p:grpSpPr>
        <p:sp>
          <p:nvSpPr>
            <p:cNvPr id="209"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210" name="Group 88"/>
            <p:cNvGrpSpPr>
              <a:grpSpLocks/>
            </p:cNvGrpSpPr>
            <p:nvPr/>
          </p:nvGrpSpPr>
          <p:grpSpPr bwMode="auto">
            <a:xfrm>
              <a:off x="456" y="0"/>
              <a:ext cx="288" cy="1200"/>
              <a:chOff x="0" y="0"/>
              <a:chExt cx="288" cy="1200"/>
            </a:xfrm>
            <a:grpFill/>
          </p:grpSpPr>
          <p:sp>
            <p:nvSpPr>
              <p:cNvPr id="220"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21"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1" name="Group 91"/>
            <p:cNvGrpSpPr>
              <a:grpSpLocks/>
            </p:cNvGrpSpPr>
            <p:nvPr/>
          </p:nvGrpSpPr>
          <p:grpSpPr bwMode="auto">
            <a:xfrm rot="-5400000">
              <a:off x="456" y="0"/>
              <a:ext cx="288" cy="1200"/>
              <a:chOff x="0" y="0"/>
              <a:chExt cx="288" cy="1200"/>
            </a:xfrm>
            <a:grpFill/>
          </p:grpSpPr>
          <p:sp>
            <p:nvSpPr>
              <p:cNvPr id="218"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9"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2" name="Group 94"/>
            <p:cNvGrpSpPr>
              <a:grpSpLocks/>
            </p:cNvGrpSpPr>
            <p:nvPr/>
          </p:nvGrpSpPr>
          <p:grpSpPr bwMode="auto">
            <a:xfrm rot="-2700000">
              <a:off x="456" y="0"/>
              <a:ext cx="288" cy="1200"/>
              <a:chOff x="0" y="0"/>
              <a:chExt cx="288" cy="1200"/>
            </a:xfrm>
            <a:grpFill/>
          </p:grpSpPr>
          <p:sp>
            <p:nvSpPr>
              <p:cNvPr id="216"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7"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3" name="Group 97"/>
            <p:cNvGrpSpPr>
              <a:grpSpLocks/>
            </p:cNvGrpSpPr>
            <p:nvPr/>
          </p:nvGrpSpPr>
          <p:grpSpPr bwMode="auto">
            <a:xfrm rot="2700000" flipH="1">
              <a:off x="457" y="0"/>
              <a:ext cx="288" cy="1200"/>
              <a:chOff x="0" y="0"/>
              <a:chExt cx="288" cy="1200"/>
            </a:xfrm>
            <a:grpFill/>
          </p:grpSpPr>
          <p:sp>
            <p:nvSpPr>
              <p:cNvPr id="214"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5"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222" name="Group 100"/>
          <p:cNvGrpSpPr>
            <a:grpSpLocks/>
          </p:cNvGrpSpPr>
          <p:nvPr/>
        </p:nvGrpSpPr>
        <p:grpSpPr bwMode="auto">
          <a:xfrm>
            <a:off x="6152139" y="2424666"/>
            <a:ext cx="1516205" cy="1518195"/>
            <a:chOff x="0" y="0"/>
            <a:chExt cx="1200" cy="1200"/>
          </a:xfrm>
          <a:solidFill>
            <a:schemeClr val="accent2"/>
          </a:solidFill>
        </p:grpSpPr>
        <p:sp>
          <p:nvSpPr>
            <p:cNvPr id="223"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224" name="Group 102"/>
            <p:cNvGrpSpPr>
              <a:grpSpLocks/>
            </p:cNvGrpSpPr>
            <p:nvPr/>
          </p:nvGrpSpPr>
          <p:grpSpPr bwMode="auto">
            <a:xfrm>
              <a:off x="456" y="0"/>
              <a:ext cx="288" cy="1200"/>
              <a:chOff x="0" y="0"/>
              <a:chExt cx="288" cy="1200"/>
            </a:xfrm>
            <a:grpFill/>
          </p:grpSpPr>
          <p:sp>
            <p:nvSpPr>
              <p:cNvPr id="234"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5"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5" name="Group 105"/>
            <p:cNvGrpSpPr>
              <a:grpSpLocks/>
            </p:cNvGrpSpPr>
            <p:nvPr/>
          </p:nvGrpSpPr>
          <p:grpSpPr bwMode="auto">
            <a:xfrm rot="-5400000">
              <a:off x="456" y="0"/>
              <a:ext cx="288" cy="1200"/>
              <a:chOff x="0" y="0"/>
              <a:chExt cx="288" cy="1200"/>
            </a:xfrm>
            <a:grpFill/>
          </p:grpSpPr>
          <p:sp>
            <p:nvSpPr>
              <p:cNvPr id="232"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3"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6" name="Group 108"/>
            <p:cNvGrpSpPr>
              <a:grpSpLocks/>
            </p:cNvGrpSpPr>
            <p:nvPr/>
          </p:nvGrpSpPr>
          <p:grpSpPr bwMode="auto">
            <a:xfrm rot="-2700000">
              <a:off x="456" y="0"/>
              <a:ext cx="288" cy="1200"/>
              <a:chOff x="0" y="0"/>
              <a:chExt cx="288" cy="1200"/>
            </a:xfrm>
            <a:grpFill/>
          </p:grpSpPr>
          <p:sp>
            <p:nvSpPr>
              <p:cNvPr id="230"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1"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7" name="Group 111"/>
            <p:cNvGrpSpPr>
              <a:grpSpLocks/>
            </p:cNvGrpSpPr>
            <p:nvPr/>
          </p:nvGrpSpPr>
          <p:grpSpPr bwMode="auto">
            <a:xfrm rot="2700000" flipH="1">
              <a:off x="457" y="0"/>
              <a:ext cx="288" cy="1200"/>
              <a:chOff x="0" y="0"/>
              <a:chExt cx="288" cy="1200"/>
            </a:xfrm>
            <a:grpFill/>
          </p:grpSpPr>
          <p:sp>
            <p:nvSpPr>
              <p:cNvPr id="228"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29"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sp>
        <p:nvSpPr>
          <p:cNvPr id="236" name="AutoShape 143"/>
          <p:cNvSpPr>
            <a:spLocks noChangeArrowheads="1"/>
          </p:cNvSpPr>
          <p:nvPr/>
        </p:nvSpPr>
        <p:spPr bwMode="auto">
          <a:xfrm>
            <a:off x="1410630" y="145155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添加段落文字</a:t>
            </a:r>
          </a:p>
        </p:txBody>
      </p:sp>
      <p:sp>
        <p:nvSpPr>
          <p:cNvPr id="237" name="AutoShape 144"/>
          <p:cNvSpPr>
            <a:spLocks noChangeArrowheads="1"/>
          </p:cNvSpPr>
          <p:nvPr/>
        </p:nvSpPr>
        <p:spPr bwMode="auto">
          <a:xfrm>
            <a:off x="2947310" y="176231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添加段落文字</a:t>
            </a:r>
          </a:p>
        </p:txBody>
      </p:sp>
      <p:sp>
        <p:nvSpPr>
          <p:cNvPr id="238" name="AutoShape 145"/>
          <p:cNvSpPr>
            <a:spLocks noChangeArrowheads="1"/>
          </p:cNvSpPr>
          <p:nvPr/>
        </p:nvSpPr>
        <p:spPr bwMode="auto">
          <a:xfrm>
            <a:off x="4717833" y="362040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a:solidFill>
                  <a:schemeClr val="accent1"/>
                </a:solidFill>
                <a:latin typeface="微软雅黑" panose="020B0503020204020204" pitchFamily="34" charset="-122"/>
                <a:ea typeface="微软雅黑" panose="020B0503020204020204" pitchFamily="34" charset="-122"/>
              </a:rPr>
              <a:t>添加段落文字</a:t>
            </a:r>
          </a:p>
        </p:txBody>
      </p:sp>
      <p:sp>
        <p:nvSpPr>
          <p:cNvPr id="239" name="AutoShape 146"/>
          <p:cNvSpPr>
            <a:spLocks noChangeArrowheads="1"/>
          </p:cNvSpPr>
          <p:nvPr/>
        </p:nvSpPr>
        <p:spPr bwMode="auto">
          <a:xfrm>
            <a:off x="6194167" y="1854034"/>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添加段落文字</a:t>
            </a:r>
          </a:p>
        </p:txBody>
      </p:sp>
      <p:sp>
        <p:nvSpPr>
          <p:cNvPr id="240" name="Rectangle 147"/>
          <p:cNvSpPr>
            <a:spLocks noChangeArrowheads="1"/>
          </p:cNvSpPr>
          <p:nvPr/>
        </p:nvSpPr>
        <p:spPr bwMode="auto">
          <a:xfrm>
            <a:off x="1535633" y="2217666"/>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241" name="Rectangle 148"/>
          <p:cNvSpPr>
            <a:spLocks noChangeArrowheads="1"/>
          </p:cNvSpPr>
          <p:nvPr/>
        </p:nvSpPr>
        <p:spPr bwMode="auto">
          <a:xfrm>
            <a:off x="3120806" y="2919035"/>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242" name="Rectangle 149"/>
          <p:cNvSpPr>
            <a:spLocks noChangeArrowheads="1"/>
          </p:cNvSpPr>
          <p:nvPr/>
        </p:nvSpPr>
        <p:spPr bwMode="auto">
          <a:xfrm>
            <a:off x="4875165" y="2157240"/>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243" name="Rectangle 150"/>
          <p:cNvSpPr>
            <a:spLocks noChangeArrowheads="1"/>
          </p:cNvSpPr>
          <p:nvPr/>
        </p:nvSpPr>
        <p:spPr bwMode="auto">
          <a:xfrm>
            <a:off x="6407536" y="2783078"/>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122" name="TextBox 121"/>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123" name="TextBox 122"/>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272851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p:cTn id="7" dur="300" fill="hold"/>
                                        <p:tgtEl>
                                          <p:spTgt spid="124"/>
                                        </p:tgtEl>
                                        <p:attrNameLst>
                                          <p:attrName>ppt_w</p:attrName>
                                        </p:attrNameLst>
                                      </p:cBhvr>
                                      <p:tavLst>
                                        <p:tav tm="0">
                                          <p:val>
                                            <p:fltVal val="0"/>
                                          </p:val>
                                        </p:tav>
                                        <p:tav tm="100000">
                                          <p:val>
                                            <p:strVal val="#ppt_w"/>
                                          </p:val>
                                        </p:tav>
                                      </p:tavLst>
                                    </p:anim>
                                    <p:anim calcmode="lin" valueType="num">
                                      <p:cBhvr>
                                        <p:cTn id="8" dur="300" fill="hold"/>
                                        <p:tgtEl>
                                          <p:spTgt spid="124"/>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300"/>
                                  </p:stCondLst>
                                  <p:childTnLst>
                                    <p:set>
                                      <p:cBhvr>
                                        <p:cTn id="10" dur="1" fill="hold">
                                          <p:stCondLst>
                                            <p:cond delay="0"/>
                                          </p:stCondLst>
                                        </p:cTn>
                                        <p:tgtEl>
                                          <p:spTgt spid="138"/>
                                        </p:tgtEl>
                                        <p:attrNameLst>
                                          <p:attrName>style.visibility</p:attrName>
                                        </p:attrNameLst>
                                      </p:cBhvr>
                                      <p:to>
                                        <p:strVal val="visible"/>
                                      </p:to>
                                    </p:set>
                                  </p:childTnLst>
                                </p:cTn>
                              </p:par>
                              <p:par>
                                <p:cTn id="11" presetID="6" presetClass="emph" presetSubtype="0" fill="hold" nodeType="withEffect">
                                  <p:stCondLst>
                                    <p:cond delay="300"/>
                                  </p:stCondLst>
                                  <p:childTnLst>
                                    <p:animScale>
                                      <p:cBhvr>
                                        <p:cTn id="12" dur="200" fill="hold"/>
                                        <p:tgtEl>
                                          <p:spTgt spid="138"/>
                                        </p:tgtEl>
                                      </p:cBhvr>
                                      <p:by x="150000" y="150000"/>
                                    </p:animScale>
                                  </p:childTnLst>
                                </p:cTn>
                              </p:par>
                              <p:par>
                                <p:cTn id="13" presetID="10" presetClass="exit" presetSubtype="0" fill="hold" nodeType="withEffect">
                                  <p:stCondLst>
                                    <p:cond delay="300"/>
                                  </p:stCondLst>
                                  <p:childTnLst>
                                    <p:animEffect transition="out" filter="fade">
                                      <p:cBhvr>
                                        <p:cTn id="14" dur="200"/>
                                        <p:tgtEl>
                                          <p:spTgt spid="138"/>
                                        </p:tgtEl>
                                      </p:cBhvr>
                                    </p:animEffect>
                                    <p:set>
                                      <p:cBhvr>
                                        <p:cTn id="15" dur="1" fill="hold">
                                          <p:stCondLst>
                                            <p:cond delay="199"/>
                                          </p:stCondLst>
                                        </p:cTn>
                                        <p:tgtEl>
                                          <p:spTgt spid="138"/>
                                        </p:tgtEl>
                                        <p:attrNameLst>
                                          <p:attrName>style.visibility</p:attrName>
                                        </p:attrNameLst>
                                      </p:cBhvr>
                                      <p:to>
                                        <p:strVal val="hidden"/>
                                      </p:to>
                                    </p:se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p:cTn id="19" dur="300" fill="hold"/>
                                        <p:tgtEl>
                                          <p:spTgt spid="152"/>
                                        </p:tgtEl>
                                        <p:attrNameLst>
                                          <p:attrName>ppt_w</p:attrName>
                                        </p:attrNameLst>
                                      </p:cBhvr>
                                      <p:tavLst>
                                        <p:tav tm="0">
                                          <p:val>
                                            <p:fltVal val="0"/>
                                          </p:val>
                                        </p:tav>
                                        <p:tav tm="100000">
                                          <p:val>
                                            <p:strVal val="#ppt_w"/>
                                          </p:val>
                                        </p:tav>
                                      </p:tavLst>
                                    </p:anim>
                                    <p:anim calcmode="lin" valueType="num">
                                      <p:cBhvr>
                                        <p:cTn id="20" dur="300" fill="hold"/>
                                        <p:tgtEl>
                                          <p:spTgt spid="152"/>
                                        </p:tgtEl>
                                        <p:attrNameLst>
                                          <p:attrName>ppt_h</p:attrName>
                                        </p:attrNameLst>
                                      </p:cBhvr>
                                      <p:tavLst>
                                        <p:tav tm="0">
                                          <p:val>
                                            <p:fltVal val="0"/>
                                          </p:val>
                                        </p:tav>
                                        <p:tav tm="100000">
                                          <p:val>
                                            <p:strVal val="#ppt_h"/>
                                          </p:val>
                                        </p:tav>
                                      </p:tavLst>
                                    </p:anim>
                                  </p:childTnLst>
                                </p:cTn>
                              </p:par>
                              <p:par>
                                <p:cTn id="21" presetID="1" presetClass="entr" presetSubtype="0" fill="hold" nodeType="withEffect">
                                  <p:stCondLst>
                                    <p:cond delay="300"/>
                                  </p:stCondLst>
                                  <p:childTnLst>
                                    <p:set>
                                      <p:cBhvr>
                                        <p:cTn id="22" dur="1" fill="hold">
                                          <p:stCondLst>
                                            <p:cond delay="0"/>
                                          </p:stCondLst>
                                        </p:cTn>
                                        <p:tgtEl>
                                          <p:spTgt spid="166"/>
                                        </p:tgtEl>
                                        <p:attrNameLst>
                                          <p:attrName>style.visibility</p:attrName>
                                        </p:attrNameLst>
                                      </p:cBhvr>
                                      <p:to>
                                        <p:strVal val="visible"/>
                                      </p:to>
                                    </p:set>
                                  </p:childTnLst>
                                </p:cTn>
                              </p:par>
                              <p:par>
                                <p:cTn id="23" presetID="6" presetClass="emph" presetSubtype="0" fill="hold" nodeType="withEffect">
                                  <p:stCondLst>
                                    <p:cond delay="300"/>
                                  </p:stCondLst>
                                  <p:childTnLst>
                                    <p:animScale>
                                      <p:cBhvr>
                                        <p:cTn id="24" dur="200" fill="hold"/>
                                        <p:tgtEl>
                                          <p:spTgt spid="166"/>
                                        </p:tgtEl>
                                      </p:cBhvr>
                                      <p:by x="150000" y="150000"/>
                                    </p:animScale>
                                  </p:childTnLst>
                                </p:cTn>
                              </p:par>
                              <p:par>
                                <p:cTn id="25" presetID="10" presetClass="exit" presetSubtype="0" fill="hold" nodeType="withEffect">
                                  <p:stCondLst>
                                    <p:cond delay="300"/>
                                  </p:stCondLst>
                                  <p:childTnLst>
                                    <p:animEffect transition="out" filter="fade">
                                      <p:cBhvr>
                                        <p:cTn id="26" dur="200"/>
                                        <p:tgtEl>
                                          <p:spTgt spid="166"/>
                                        </p:tgtEl>
                                      </p:cBhvr>
                                    </p:animEffect>
                                    <p:set>
                                      <p:cBhvr>
                                        <p:cTn id="27" dur="1" fill="hold">
                                          <p:stCondLst>
                                            <p:cond delay="199"/>
                                          </p:stCondLst>
                                        </p:cTn>
                                        <p:tgtEl>
                                          <p:spTgt spid="166"/>
                                        </p:tgtEl>
                                        <p:attrNameLst>
                                          <p:attrName>style.visibility</p:attrName>
                                        </p:attrNameLst>
                                      </p:cBhvr>
                                      <p:to>
                                        <p:strVal val="hidden"/>
                                      </p:to>
                                    </p:se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180"/>
                                        </p:tgtEl>
                                        <p:attrNameLst>
                                          <p:attrName>style.visibility</p:attrName>
                                        </p:attrNameLst>
                                      </p:cBhvr>
                                      <p:to>
                                        <p:strVal val="visible"/>
                                      </p:to>
                                    </p:set>
                                    <p:anim calcmode="lin" valueType="num">
                                      <p:cBhvr>
                                        <p:cTn id="31" dur="300" fill="hold"/>
                                        <p:tgtEl>
                                          <p:spTgt spid="180"/>
                                        </p:tgtEl>
                                        <p:attrNameLst>
                                          <p:attrName>ppt_w</p:attrName>
                                        </p:attrNameLst>
                                      </p:cBhvr>
                                      <p:tavLst>
                                        <p:tav tm="0">
                                          <p:val>
                                            <p:fltVal val="0"/>
                                          </p:val>
                                        </p:tav>
                                        <p:tav tm="100000">
                                          <p:val>
                                            <p:strVal val="#ppt_w"/>
                                          </p:val>
                                        </p:tav>
                                      </p:tavLst>
                                    </p:anim>
                                    <p:anim calcmode="lin" valueType="num">
                                      <p:cBhvr>
                                        <p:cTn id="32" dur="300" fill="hold"/>
                                        <p:tgtEl>
                                          <p:spTgt spid="180"/>
                                        </p:tgtEl>
                                        <p:attrNameLst>
                                          <p:attrName>ppt_h</p:attrName>
                                        </p:attrNameLst>
                                      </p:cBhvr>
                                      <p:tavLst>
                                        <p:tav tm="0">
                                          <p:val>
                                            <p:fltVal val="0"/>
                                          </p:val>
                                        </p:tav>
                                        <p:tav tm="100000">
                                          <p:val>
                                            <p:strVal val="#ppt_h"/>
                                          </p:val>
                                        </p:tav>
                                      </p:tavLst>
                                    </p:anim>
                                  </p:childTnLst>
                                </p:cTn>
                              </p:par>
                              <p:par>
                                <p:cTn id="33" presetID="1" presetClass="entr" presetSubtype="0" fill="hold" nodeType="withEffect">
                                  <p:stCondLst>
                                    <p:cond delay="300"/>
                                  </p:stCondLst>
                                  <p:childTnLst>
                                    <p:set>
                                      <p:cBhvr>
                                        <p:cTn id="34" dur="1" fill="hold">
                                          <p:stCondLst>
                                            <p:cond delay="0"/>
                                          </p:stCondLst>
                                        </p:cTn>
                                        <p:tgtEl>
                                          <p:spTgt spid="194"/>
                                        </p:tgtEl>
                                        <p:attrNameLst>
                                          <p:attrName>style.visibility</p:attrName>
                                        </p:attrNameLst>
                                      </p:cBhvr>
                                      <p:to>
                                        <p:strVal val="visible"/>
                                      </p:to>
                                    </p:set>
                                  </p:childTnLst>
                                </p:cTn>
                              </p:par>
                              <p:par>
                                <p:cTn id="35" presetID="6" presetClass="emph" presetSubtype="0" fill="hold" nodeType="withEffect">
                                  <p:stCondLst>
                                    <p:cond delay="300"/>
                                  </p:stCondLst>
                                  <p:childTnLst>
                                    <p:animScale>
                                      <p:cBhvr>
                                        <p:cTn id="36" dur="200" fill="hold"/>
                                        <p:tgtEl>
                                          <p:spTgt spid="194"/>
                                        </p:tgtEl>
                                      </p:cBhvr>
                                      <p:by x="150000" y="150000"/>
                                    </p:animScale>
                                  </p:childTnLst>
                                </p:cTn>
                              </p:par>
                              <p:par>
                                <p:cTn id="37" presetID="10" presetClass="exit" presetSubtype="0" fill="hold" nodeType="withEffect">
                                  <p:stCondLst>
                                    <p:cond delay="300"/>
                                  </p:stCondLst>
                                  <p:childTnLst>
                                    <p:animEffect transition="out" filter="fade">
                                      <p:cBhvr>
                                        <p:cTn id="38" dur="200"/>
                                        <p:tgtEl>
                                          <p:spTgt spid="194"/>
                                        </p:tgtEl>
                                      </p:cBhvr>
                                    </p:animEffect>
                                    <p:set>
                                      <p:cBhvr>
                                        <p:cTn id="39" dur="1" fill="hold">
                                          <p:stCondLst>
                                            <p:cond delay="199"/>
                                          </p:stCondLst>
                                        </p:cTn>
                                        <p:tgtEl>
                                          <p:spTgt spid="194"/>
                                        </p:tgtEl>
                                        <p:attrNameLst>
                                          <p:attrName>style.visibility</p:attrName>
                                        </p:attrNameLst>
                                      </p:cBhvr>
                                      <p:to>
                                        <p:strVal val="hidden"/>
                                      </p:to>
                                    </p:se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208"/>
                                        </p:tgtEl>
                                        <p:attrNameLst>
                                          <p:attrName>style.visibility</p:attrName>
                                        </p:attrNameLst>
                                      </p:cBhvr>
                                      <p:to>
                                        <p:strVal val="visible"/>
                                      </p:to>
                                    </p:set>
                                    <p:anim calcmode="lin" valueType="num">
                                      <p:cBhvr>
                                        <p:cTn id="43" dur="300" fill="hold"/>
                                        <p:tgtEl>
                                          <p:spTgt spid="208"/>
                                        </p:tgtEl>
                                        <p:attrNameLst>
                                          <p:attrName>ppt_w</p:attrName>
                                        </p:attrNameLst>
                                      </p:cBhvr>
                                      <p:tavLst>
                                        <p:tav tm="0">
                                          <p:val>
                                            <p:fltVal val="0"/>
                                          </p:val>
                                        </p:tav>
                                        <p:tav tm="100000">
                                          <p:val>
                                            <p:strVal val="#ppt_w"/>
                                          </p:val>
                                        </p:tav>
                                      </p:tavLst>
                                    </p:anim>
                                    <p:anim calcmode="lin" valueType="num">
                                      <p:cBhvr>
                                        <p:cTn id="44" dur="300" fill="hold"/>
                                        <p:tgtEl>
                                          <p:spTgt spid="208"/>
                                        </p:tgtEl>
                                        <p:attrNameLst>
                                          <p:attrName>ppt_h</p:attrName>
                                        </p:attrNameLst>
                                      </p:cBhvr>
                                      <p:tavLst>
                                        <p:tav tm="0">
                                          <p:val>
                                            <p:fltVal val="0"/>
                                          </p:val>
                                        </p:tav>
                                        <p:tav tm="100000">
                                          <p:val>
                                            <p:strVal val="#ppt_h"/>
                                          </p:val>
                                        </p:tav>
                                      </p:tavLst>
                                    </p:anim>
                                  </p:childTnLst>
                                </p:cTn>
                              </p:par>
                              <p:par>
                                <p:cTn id="45" presetID="1" presetClass="entr" presetSubtype="0" fill="hold" nodeType="withEffect">
                                  <p:stCondLst>
                                    <p:cond delay="300"/>
                                  </p:stCondLst>
                                  <p:childTnLst>
                                    <p:set>
                                      <p:cBhvr>
                                        <p:cTn id="46" dur="1" fill="hold">
                                          <p:stCondLst>
                                            <p:cond delay="0"/>
                                          </p:stCondLst>
                                        </p:cTn>
                                        <p:tgtEl>
                                          <p:spTgt spid="222"/>
                                        </p:tgtEl>
                                        <p:attrNameLst>
                                          <p:attrName>style.visibility</p:attrName>
                                        </p:attrNameLst>
                                      </p:cBhvr>
                                      <p:to>
                                        <p:strVal val="visible"/>
                                      </p:to>
                                    </p:set>
                                  </p:childTnLst>
                                </p:cTn>
                              </p:par>
                              <p:par>
                                <p:cTn id="47" presetID="6" presetClass="emph" presetSubtype="0" fill="hold" nodeType="withEffect">
                                  <p:stCondLst>
                                    <p:cond delay="300"/>
                                  </p:stCondLst>
                                  <p:childTnLst>
                                    <p:animScale>
                                      <p:cBhvr>
                                        <p:cTn id="48" dur="200" fill="hold"/>
                                        <p:tgtEl>
                                          <p:spTgt spid="222"/>
                                        </p:tgtEl>
                                      </p:cBhvr>
                                      <p:by x="150000" y="150000"/>
                                    </p:animScale>
                                  </p:childTnLst>
                                </p:cTn>
                              </p:par>
                              <p:par>
                                <p:cTn id="49" presetID="10" presetClass="exit" presetSubtype="0" fill="hold" nodeType="withEffect">
                                  <p:stCondLst>
                                    <p:cond delay="300"/>
                                  </p:stCondLst>
                                  <p:childTnLst>
                                    <p:animEffect transition="out" filter="fade">
                                      <p:cBhvr>
                                        <p:cTn id="50" dur="200"/>
                                        <p:tgtEl>
                                          <p:spTgt spid="222"/>
                                        </p:tgtEl>
                                      </p:cBhvr>
                                    </p:animEffect>
                                    <p:set>
                                      <p:cBhvr>
                                        <p:cTn id="51" dur="1" fill="hold">
                                          <p:stCondLst>
                                            <p:cond delay="199"/>
                                          </p:stCondLst>
                                        </p:cTn>
                                        <p:tgtEl>
                                          <p:spTgt spid="222"/>
                                        </p:tgtEl>
                                        <p:attrNameLst>
                                          <p:attrName>style.visibility</p:attrName>
                                        </p:attrNameLst>
                                      </p:cBhvr>
                                      <p:to>
                                        <p:strVal val="hidden"/>
                                      </p:to>
                                    </p:set>
                                  </p:childTnLst>
                                </p:cTn>
                              </p:par>
                            </p:childTnLst>
                          </p:cTn>
                        </p:par>
                        <p:par>
                          <p:cTn id="52" fill="hold">
                            <p:stCondLst>
                              <p:cond delay="2000"/>
                            </p:stCondLst>
                            <p:childTnLst>
                              <p:par>
                                <p:cTn id="53" presetID="8" presetClass="emph" presetSubtype="0" fill="hold" nodeType="afterEffect">
                                  <p:stCondLst>
                                    <p:cond delay="0"/>
                                  </p:stCondLst>
                                  <p:childTnLst>
                                    <p:animRot by="-43199941">
                                      <p:cBhvr>
                                        <p:cTn id="54" dur="2000" fill="hold"/>
                                        <p:tgtEl>
                                          <p:spTgt spid="124"/>
                                        </p:tgtEl>
                                        <p:attrNameLst>
                                          <p:attrName>r</p:attrName>
                                        </p:attrNameLst>
                                      </p:cBhvr>
                                    </p:animRot>
                                  </p:childTnLst>
                                </p:cTn>
                              </p:par>
                              <p:par>
                                <p:cTn id="55" presetID="8" presetClass="emph" presetSubtype="0" fill="hold" nodeType="withEffect">
                                  <p:stCondLst>
                                    <p:cond delay="0"/>
                                  </p:stCondLst>
                                  <p:childTnLst>
                                    <p:animRot by="-43199941">
                                      <p:cBhvr>
                                        <p:cTn id="56" dur="2000" fill="hold"/>
                                        <p:tgtEl>
                                          <p:spTgt spid="152"/>
                                        </p:tgtEl>
                                        <p:attrNameLst>
                                          <p:attrName>r</p:attrName>
                                        </p:attrNameLst>
                                      </p:cBhvr>
                                    </p:animRot>
                                  </p:childTnLst>
                                </p:cTn>
                              </p:par>
                              <p:par>
                                <p:cTn id="57" presetID="8" presetClass="emph" presetSubtype="0" fill="hold" nodeType="withEffect">
                                  <p:stCondLst>
                                    <p:cond delay="0"/>
                                  </p:stCondLst>
                                  <p:childTnLst>
                                    <p:animRot by="-43199941">
                                      <p:cBhvr>
                                        <p:cTn id="58" dur="2000" fill="hold"/>
                                        <p:tgtEl>
                                          <p:spTgt spid="180"/>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208"/>
                                        </p:tgtEl>
                                        <p:attrNameLst>
                                          <p:attrName>r</p:attrName>
                                        </p:attrNameLst>
                                      </p:cBhvr>
                                    </p:animRot>
                                  </p:childTnLst>
                                </p:cTn>
                              </p:par>
                              <p:par>
                                <p:cTn id="61" presetID="42" presetClass="entr" presetSubtype="0" fill="hold" grpId="0" nodeType="withEffect">
                                  <p:stCondLst>
                                    <p:cond delay="1000"/>
                                  </p:stCondLst>
                                  <p:childTnLst>
                                    <p:set>
                                      <p:cBhvr>
                                        <p:cTn id="62" dur="1" fill="hold">
                                          <p:stCondLst>
                                            <p:cond delay="0"/>
                                          </p:stCondLst>
                                        </p:cTn>
                                        <p:tgtEl>
                                          <p:spTgt spid="236"/>
                                        </p:tgtEl>
                                        <p:attrNameLst>
                                          <p:attrName>style.visibility</p:attrName>
                                        </p:attrNameLst>
                                      </p:cBhvr>
                                      <p:to>
                                        <p:strVal val="visible"/>
                                      </p:to>
                                    </p:set>
                                    <p:animEffect transition="in" filter="fade">
                                      <p:cBhvr>
                                        <p:cTn id="63" dur="1000"/>
                                        <p:tgtEl>
                                          <p:spTgt spid="236"/>
                                        </p:tgtEl>
                                      </p:cBhvr>
                                    </p:animEffect>
                                    <p:anim calcmode="lin" valueType="num">
                                      <p:cBhvr>
                                        <p:cTn id="64" dur="1000" fill="hold"/>
                                        <p:tgtEl>
                                          <p:spTgt spid="236"/>
                                        </p:tgtEl>
                                        <p:attrNameLst>
                                          <p:attrName>ppt_x</p:attrName>
                                        </p:attrNameLst>
                                      </p:cBhvr>
                                      <p:tavLst>
                                        <p:tav tm="0">
                                          <p:val>
                                            <p:strVal val="#ppt_x"/>
                                          </p:val>
                                        </p:tav>
                                        <p:tav tm="100000">
                                          <p:val>
                                            <p:strVal val="#ppt_x"/>
                                          </p:val>
                                        </p:tav>
                                      </p:tavLst>
                                    </p:anim>
                                    <p:anim calcmode="lin" valueType="num">
                                      <p:cBhvr>
                                        <p:cTn id="65" dur="1000" fill="hold"/>
                                        <p:tgtEl>
                                          <p:spTgt spid="23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237"/>
                                        </p:tgtEl>
                                        <p:attrNameLst>
                                          <p:attrName>style.visibility</p:attrName>
                                        </p:attrNameLst>
                                      </p:cBhvr>
                                      <p:to>
                                        <p:strVal val="visible"/>
                                      </p:to>
                                    </p:set>
                                    <p:animEffect transition="in" filter="fade">
                                      <p:cBhvr>
                                        <p:cTn id="68" dur="1000"/>
                                        <p:tgtEl>
                                          <p:spTgt spid="237"/>
                                        </p:tgtEl>
                                      </p:cBhvr>
                                    </p:animEffect>
                                    <p:anim calcmode="lin" valueType="num">
                                      <p:cBhvr>
                                        <p:cTn id="69" dur="1000" fill="hold"/>
                                        <p:tgtEl>
                                          <p:spTgt spid="237"/>
                                        </p:tgtEl>
                                        <p:attrNameLst>
                                          <p:attrName>ppt_x</p:attrName>
                                        </p:attrNameLst>
                                      </p:cBhvr>
                                      <p:tavLst>
                                        <p:tav tm="0">
                                          <p:val>
                                            <p:strVal val="#ppt_x"/>
                                          </p:val>
                                        </p:tav>
                                        <p:tav tm="100000">
                                          <p:val>
                                            <p:strVal val="#ppt_x"/>
                                          </p:val>
                                        </p:tav>
                                      </p:tavLst>
                                    </p:anim>
                                    <p:anim calcmode="lin" valueType="num">
                                      <p:cBhvr>
                                        <p:cTn id="70" dur="1000" fill="hold"/>
                                        <p:tgtEl>
                                          <p:spTgt spid="237"/>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0"/>
                                  </p:stCondLst>
                                  <p:childTnLst>
                                    <p:set>
                                      <p:cBhvr>
                                        <p:cTn id="72" dur="1" fill="hold">
                                          <p:stCondLst>
                                            <p:cond delay="0"/>
                                          </p:stCondLst>
                                        </p:cTn>
                                        <p:tgtEl>
                                          <p:spTgt spid="238"/>
                                        </p:tgtEl>
                                        <p:attrNameLst>
                                          <p:attrName>style.visibility</p:attrName>
                                        </p:attrNameLst>
                                      </p:cBhvr>
                                      <p:to>
                                        <p:strVal val="visible"/>
                                      </p:to>
                                    </p:set>
                                    <p:animEffect transition="in" filter="fade">
                                      <p:cBhvr>
                                        <p:cTn id="73" dur="1000"/>
                                        <p:tgtEl>
                                          <p:spTgt spid="238"/>
                                        </p:tgtEl>
                                      </p:cBhvr>
                                    </p:animEffect>
                                    <p:anim calcmode="lin" valueType="num">
                                      <p:cBhvr>
                                        <p:cTn id="74" dur="1000" fill="hold"/>
                                        <p:tgtEl>
                                          <p:spTgt spid="238"/>
                                        </p:tgtEl>
                                        <p:attrNameLst>
                                          <p:attrName>ppt_x</p:attrName>
                                        </p:attrNameLst>
                                      </p:cBhvr>
                                      <p:tavLst>
                                        <p:tav tm="0">
                                          <p:val>
                                            <p:strVal val="#ppt_x"/>
                                          </p:val>
                                        </p:tav>
                                        <p:tav tm="100000">
                                          <p:val>
                                            <p:strVal val="#ppt_x"/>
                                          </p:val>
                                        </p:tav>
                                      </p:tavLst>
                                    </p:anim>
                                    <p:anim calcmode="lin" valueType="num">
                                      <p:cBhvr>
                                        <p:cTn id="75" dur="1000" fill="hold"/>
                                        <p:tgtEl>
                                          <p:spTgt spid="23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00"/>
                                  </p:stCondLst>
                                  <p:childTnLst>
                                    <p:set>
                                      <p:cBhvr>
                                        <p:cTn id="77" dur="1" fill="hold">
                                          <p:stCondLst>
                                            <p:cond delay="0"/>
                                          </p:stCondLst>
                                        </p:cTn>
                                        <p:tgtEl>
                                          <p:spTgt spid="239"/>
                                        </p:tgtEl>
                                        <p:attrNameLst>
                                          <p:attrName>style.visibility</p:attrName>
                                        </p:attrNameLst>
                                      </p:cBhvr>
                                      <p:to>
                                        <p:strVal val="visible"/>
                                      </p:to>
                                    </p:set>
                                    <p:animEffect transition="in" filter="fade">
                                      <p:cBhvr>
                                        <p:cTn id="78" dur="1000"/>
                                        <p:tgtEl>
                                          <p:spTgt spid="239"/>
                                        </p:tgtEl>
                                      </p:cBhvr>
                                    </p:animEffect>
                                    <p:anim calcmode="lin" valueType="num">
                                      <p:cBhvr>
                                        <p:cTn id="79" dur="1000" fill="hold"/>
                                        <p:tgtEl>
                                          <p:spTgt spid="239"/>
                                        </p:tgtEl>
                                        <p:attrNameLst>
                                          <p:attrName>ppt_x</p:attrName>
                                        </p:attrNameLst>
                                      </p:cBhvr>
                                      <p:tavLst>
                                        <p:tav tm="0">
                                          <p:val>
                                            <p:strVal val="#ppt_x"/>
                                          </p:val>
                                        </p:tav>
                                        <p:tav tm="100000">
                                          <p:val>
                                            <p:strVal val="#ppt_x"/>
                                          </p:val>
                                        </p:tav>
                                      </p:tavLst>
                                    </p:anim>
                                    <p:anim calcmode="lin" valueType="num">
                                      <p:cBhvr>
                                        <p:cTn id="80" dur="1000" fill="hold"/>
                                        <p:tgtEl>
                                          <p:spTgt spid="239"/>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1500"/>
                                  </p:stCondLst>
                                  <p:childTnLst>
                                    <p:set>
                                      <p:cBhvr>
                                        <p:cTn id="82" dur="1" fill="hold">
                                          <p:stCondLst>
                                            <p:cond delay="0"/>
                                          </p:stCondLst>
                                        </p:cTn>
                                        <p:tgtEl>
                                          <p:spTgt spid="240"/>
                                        </p:tgtEl>
                                        <p:attrNameLst>
                                          <p:attrName>style.visibility</p:attrName>
                                        </p:attrNameLst>
                                      </p:cBhvr>
                                      <p:to>
                                        <p:strVal val="visible"/>
                                      </p:to>
                                    </p:set>
                                    <p:animEffect transition="in" filter="fade">
                                      <p:cBhvr>
                                        <p:cTn id="83" dur="800"/>
                                        <p:tgtEl>
                                          <p:spTgt spid="240"/>
                                        </p:tgtEl>
                                      </p:cBhvr>
                                    </p:animEffect>
                                  </p:childTnLst>
                                </p:cTn>
                              </p:par>
                              <p:par>
                                <p:cTn id="84" presetID="10" presetClass="entr" presetSubtype="0" fill="hold" grpId="0" nodeType="withEffect">
                                  <p:stCondLst>
                                    <p:cond delay="1500"/>
                                  </p:stCondLst>
                                  <p:childTnLst>
                                    <p:set>
                                      <p:cBhvr>
                                        <p:cTn id="85" dur="1" fill="hold">
                                          <p:stCondLst>
                                            <p:cond delay="0"/>
                                          </p:stCondLst>
                                        </p:cTn>
                                        <p:tgtEl>
                                          <p:spTgt spid="241"/>
                                        </p:tgtEl>
                                        <p:attrNameLst>
                                          <p:attrName>style.visibility</p:attrName>
                                        </p:attrNameLst>
                                      </p:cBhvr>
                                      <p:to>
                                        <p:strVal val="visible"/>
                                      </p:to>
                                    </p:set>
                                    <p:animEffect transition="in" filter="fade">
                                      <p:cBhvr>
                                        <p:cTn id="86" dur="800"/>
                                        <p:tgtEl>
                                          <p:spTgt spid="241"/>
                                        </p:tgtEl>
                                      </p:cBhvr>
                                    </p:animEffect>
                                  </p:childTnLst>
                                </p:cTn>
                              </p:par>
                              <p:par>
                                <p:cTn id="87" presetID="10" presetClass="entr" presetSubtype="0" fill="hold" grpId="0" nodeType="withEffect">
                                  <p:stCondLst>
                                    <p:cond delay="1500"/>
                                  </p:stCondLst>
                                  <p:childTnLst>
                                    <p:set>
                                      <p:cBhvr>
                                        <p:cTn id="88" dur="1" fill="hold">
                                          <p:stCondLst>
                                            <p:cond delay="0"/>
                                          </p:stCondLst>
                                        </p:cTn>
                                        <p:tgtEl>
                                          <p:spTgt spid="242"/>
                                        </p:tgtEl>
                                        <p:attrNameLst>
                                          <p:attrName>style.visibility</p:attrName>
                                        </p:attrNameLst>
                                      </p:cBhvr>
                                      <p:to>
                                        <p:strVal val="visible"/>
                                      </p:to>
                                    </p:set>
                                    <p:animEffect transition="in" filter="fade">
                                      <p:cBhvr>
                                        <p:cTn id="89" dur="800"/>
                                        <p:tgtEl>
                                          <p:spTgt spid="242"/>
                                        </p:tgtEl>
                                      </p:cBhvr>
                                    </p:animEffect>
                                  </p:childTnLst>
                                </p:cTn>
                              </p:par>
                              <p:par>
                                <p:cTn id="90" presetID="10" presetClass="entr" presetSubtype="0" fill="hold" grpId="0" nodeType="withEffect">
                                  <p:stCondLst>
                                    <p:cond delay="1500"/>
                                  </p:stCondLst>
                                  <p:childTnLst>
                                    <p:set>
                                      <p:cBhvr>
                                        <p:cTn id="91" dur="1" fill="hold">
                                          <p:stCondLst>
                                            <p:cond delay="0"/>
                                          </p:stCondLst>
                                        </p:cTn>
                                        <p:tgtEl>
                                          <p:spTgt spid="243"/>
                                        </p:tgtEl>
                                        <p:attrNameLst>
                                          <p:attrName>style.visibility</p:attrName>
                                        </p:attrNameLst>
                                      </p:cBhvr>
                                      <p:to>
                                        <p:strVal val="visible"/>
                                      </p:to>
                                    </p:set>
                                    <p:animEffect transition="in" filter="fade">
                                      <p:cBhvr>
                                        <p:cTn id="92" dur="8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 grpId="0" autoUpdateAnimBg="0"/>
      <p:bldP spid="237" grpId="0" autoUpdateAnimBg="0"/>
      <p:bldP spid="238" grpId="0" autoUpdateAnimBg="0"/>
      <p:bldP spid="239" grpId="0" autoUpdateAnimBg="0"/>
      <p:bldP spid="240" grpId="0" autoUpdateAnimBg="0"/>
      <p:bldP spid="241" grpId="0" autoUpdateAnimBg="0"/>
      <p:bldP spid="242" grpId="0" autoUpdateAnimBg="0"/>
      <p:bldP spid="243"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1142899" y="1359345"/>
            <a:ext cx="1501663" cy="671415"/>
            <a:chOff x="465719" y="1295954"/>
            <a:chExt cx="1658494" cy="740511"/>
          </a:xfrm>
        </p:grpSpPr>
        <p:sp>
          <p:nvSpPr>
            <p:cNvPr id="38"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lstStyle/>
            <a:p>
              <a:endParaRPr lang="en-US">
                <a:latin typeface="微软雅黑" panose="020B0503020204020204" pitchFamily="34" charset="-122"/>
                <a:ea typeface="微软雅黑" panose="020B0503020204020204" pitchFamily="34" charset="-122"/>
              </a:endParaRPr>
            </a:p>
          </p:txBody>
        </p:sp>
        <p:sp>
          <p:nvSpPr>
            <p:cNvPr id="39"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40" name="TextBox 39"/>
          <p:cNvSpPr txBox="1"/>
          <p:nvPr/>
        </p:nvSpPr>
        <p:spPr>
          <a:xfrm>
            <a:off x="2804740" y="1515478"/>
            <a:ext cx="5511676" cy="539396"/>
          </a:xfrm>
          <a:prstGeom prst="rect">
            <a:avLst/>
          </a:prstGeom>
          <a:noFill/>
        </p:spPr>
        <p:txBody>
          <a:bodyPr wrap="square" lIns="78230" tIns="39115" rIns="78230" bIns="39115" rtlCol="0">
            <a:spAutoFit/>
          </a:bodyPr>
          <a:lstStyle/>
          <a:p>
            <a:pPr>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2698744" y="1275606"/>
            <a:ext cx="2412353" cy="275570"/>
          </a:xfrm>
          <a:prstGeom prst="rect">
            <a:avLst/>
          </a:prstGeom>
          <a:noFill/>
        </p:spPr>
        <p:txBody>
          <a:bodyPr wrap="square" lIns="51764" tIns="25882" rIns="51764" bIns="25882" rtlCol="0">
            <a:spAutoFit/>
          </a:bodyPr>
          <a:lstStyle/>
          <a:p>
            <a:r>
              <a:rPr lang="zh-CN" altLang="zh-CN" sz="1400" b="1" dirty="0">
                <a:solidFill>
                  <a:schemeClr val="tx1">
                    <a:lumMod val="75000"/>
                    <a:lumOff val="25000"/>
                  </a:schemeClr>
                </a:solidFill>
                <a:latin typeface="微软雅黑" panose="020B0503020204020204" pitchFamily="34" charset="-122"/>
                <a:ea typeface="微软雅黑" panose="020B0503020204020204" pitchFamily="34" charset="-122"/>
              </a:rPr>
              <a:t>（一）</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单击填加标题</a:t>
            </a:r>
          </a:p>
        </p:txBody>
      </p:sp>
      <p:grpSp>
        <p:nvGrpSpPr>
          <p:cNvPr id="42" name="组合 41"/>
          <p:cNvGrpSpPr/>
          <p:nvPr/>
        </p:nvGrpSpPr>
        <p:grpSpPr>
          <a:xfrm>
            <a:off x="1142899" y="3641919"/>
            <a:ext cx="1501663" cy="703527"/>
            <a:chOff x="465719" y="3291830"/>
            <a:chExt cx="1658494" cy="740511"/>
          </a:xfrm>
        </p:grpSpPr>
        <p:sp>
          <p:nvSpPr>
            <p:cNvPr id="43"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lstStyle/>
            <a:p>
              <a:endParaRPr lang="en-US">
                <a:latin typeface="微软雅黑" panose="020B0503020204020204" pitchFamily="34" charset="-122"/>
                <a:ea typeface="微软雅黑" panose="020B0503020204020204" pitchFamily="34" charset="-122"/>
              </a:endParaRPr>
            </a:p>
          </p:txBody>
        </p:sp>
        <p:pic>
          <p:nvPicPr>
            <p:cNvPr id="4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5" name="TextBox 44"/>
          <p:cNvSpPr txBox="1"/>
          <p:nvPr/>
        </p:nvSpPr>
        <p:spPr>
          <a:xfrm>
            <a:off x="2804740" y="2694790"/>
            <a:ext cx="5511676" cy="539396"/>
          </a:xfrm>
          <a:prstGeom prst="rect">
            <a:avLst/>
          </a:prstGeom>
          <a:noFill/>
        </p:spPr>
        <p:txBody>
          <a:bodyPr wrap="square" lIns="78230" tIns="39115" rIns="78230" bIns="39115" rtlCol="0">
            <a:spAutoFit/>
          </a:bodyPr>
          <a:lstStyle/>
          <a:p>
            <a:pPr>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a:t>
            </a:r>
            <a:r>
              <a:rPr lang="zh-CN" altLang="en-US" sz="1000" dirty="0" smtClean="0">
                <a:solidFill>
                  <a:schemeClr val="tx1">
                    <a:lumMod val="95000"/>
                    <a:lumOff val="5000"/>
                  </a:schemeClr>
                </a:solidFill>
                <a:latin typeface="微软雅黑" panose="020B0503020204020204" pitchFamily="34" charset="-122"/>
                <a:ea typeface="微软雅黑" panose="020B0503020204020204" pitchFamily="34" charset="-122"/>
              </a:rPr>
              <a:t>文本</a:t>
            </a:r>
            <a:endParaRPr lang="en-US" altLang="zh-CN" sz="10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000" dirty="0" smtClean="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2698744" y="2454920"/>
            <a:ext cx="2412353" cy="275570"/>
          </a:xfrm>
          <a:prstGeom prst="rect">
            <a:avLst/>
          </a:prstGeom>
          <a:noFill/>
        </p:spPr>
        <p:txBody>
          <a:bodyPr wrap="square" lIns="51764" tIns="25882" rIns="51764" bIns="25882" rtlCol="0">
            <a:spAutoFit/>
          </a:bodyPr>
          <a:lstStyle/>
          <a:p>
            <a:r>
              <a:rPr lang="zh-CN" altLang="zh-CN" sz="14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二</a:t>
            </a:r>
            <a:r>
              <a:rPr lang="zh-CN" altLang="zh-CN" sz="14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单击填加标题</a:t>
            </a:r>
          </a:p>
        </p:txBody>
      </p:sp>
      <p:sp>
        <p:nvSpPr>
          <p:cNvPr id="47" name="TextBox 46"/>
          <p:cNvSpPr txBox="1"/>
          <p:nvPr/>
        </p:nvSpPr>
        <p:spPr>
          <a:xfrm>
            <a:off x="2804740" y="3832554"/>
            <a:ext cx="5511676" cy="539396"/>
          </a:xfrm>
          <a:prstGeom prst="rect">
            <a:avLst/>
          </a:prstGeom>
          <a:noFill/>
        </p:spPr>
        <p:txBody>
          <a:bodyPr wrap="square" lIns="78230" tIns="39115" rIns="78230" bIns="39115" rtlCol="0">
            <a:spAutoFit/>
          </a:bodyPr>
          <a:lstStyle/>
          <a:p>
            <a:pPr>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2698744" y="3592685"/>
            <a:ext cx="2412353" cy="275570"/>
          </a:xfrm>
          <a:prstGeom prst="rect">
            <a:avLst/>
          </a:prstGeom>
          <a:noFill/>
        </p:spPr>
        <p:txBody>
          <a:bodyPr wrap="square" lIns="51764" tIns="25882" rIns="51764" bIns="25882" rtlCol="0">
            <a:spAutoFit/>
          </a:bodyPr>
          <a:lstStyle/>
          <a:p>
            <a:r>
              <a:rPr lang="zh-CN" altLang="zh-CN" sz="14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三</a:t>
            </a:r>
            <a:r>
              <a:rPr lang="zh-CN" altLang="zh-CN" sz="14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单击填加标题</a:t>
            </a:r>
          </a:p>
        </p:txBody>
      </p:sp>
      <p:grpSp>
        <p:nvGrpSpPr>
          <p:cNvPr id="49" name="Group 4"/>
          <p:cNvGrpSpPr/>
          <p:nvPr/>
        </p:nvGrpSpPr>
        <p:grpSpPr>
          <a:xfrm>
            <a:off x="1142899" y="2503790"/>
            <a:ext cx="1501663" cy="702856"/>
            <a:chOff x="1372486" y="3793072"/>
            <a:chExt cx="6146978" cy="2804667"/>
          </a:xfrm>
        </p:grpSpPr>
        <p:sp>
          <p:nvSpPr>
            <p:cNvPr id="50"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lstStyle/>
            <a:p>
              <a:endParaRPr lang="en-US">
                <a:latin typeface="微软雅黑" panose="020B0503020204020204" pitchFamily="34" charset="-122"/>
                <a:ea typeface="微软雅黑" panose="020B0503020204020204" pitchFamily="34" charset="-122"/>
              </a:endParaRPr>
            </a:p>
          </p:txBody>
        </p:sp>
        <p:grpSp>
          <p:nvGrpSpPr>
            <p:cNvPr id="51" name="Group 2"/>
            <p:cNvGrpSpPr>
              <a:grpSpLocks/>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3"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4"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5"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6"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7"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grpSp>
      </p:grpSp>
      <p:sp>
        <p:nvSpPr>
          <p:cNvPr id="23" name="TextBox 22"/>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24" name="TextBox 23"/>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51720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750"/>
                                        <p:tgtEl>
                                          <p:spTgt spid="45"/>
                                        </p:tgtEl>
                                      </p:cBhvr>
                                    </p:animEffect>
                                  </p:childTnLst>
                                </p:cTn>
                              </p:par>
                            </p:childTnLst>
                          </p:cTn>
                        </p:par>
                        <p:par>
                          <p:cTn id="30" fill="hold">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500" fill="hold"/>
                                        <p:tgtEl>
                                          <p:spTgt spid="42"/>
                                        </p:tgtEl>
                                        <p:attrNameLst>
                                          <p:attrName>ppt_x</p:attrName>
                                        </p:attrNameLst>
                                      </p:cBhvr>
                                      <p:tavLst>
                                        <p:tav tm="0">
                                          <p:val>
                                            <p:strVal val="0-#ppt_w/2"/>
                                          </p:val>
                                        </p:tav>
                                        <p:tav tm="100000">
                                          <p:val>
                                            <p:strVal val="#ppt_x"/>
                                          </p:val>
                                        </p:tav>
                                      </p:tavLst>
                                    </p:anim>
                                    <p:anim calcmode="lin" valueType="num">
                                      <p:cBhvr additive="base">
                                        <p:cTn id="34" dur="500" fill="hold"/>
                                        <p:tgtEl>
                                          <p:spTgt spid="42"/>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500"/>
                                        <p:tgtEl>
                                          <p:spTgt spid="48"/>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left)">
                                      <p:cBhvr>
                                        <p:cTn id="42"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5" grpId="0"/>
      <p:bldP spid="46" grpId="0"/>
      <p:bldP spid="47" grpId="0"/>
      <p:bldP spid="4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descr="C:\Users\Administrator\Desktop\宪 法素材\6608733_121311899000_2.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5556"/>
            <a:ext cx="9145588" cy="5159234"/>
          </a:xfrm>
          <a:prstGeom prst="rect">
            <a:avLst/>
          </a:prstGeom>
          <a:noFill/>
          <a:extLst>
            <a:ext uri="{909E8E84-426E-40DD-AFC4-6F175D3DCCD1}">
              <a14:hiddenFill xmlns:a14="http://schemas.microsoft.com/office/drawing/2010/main">
                <a:solidFill>
                  <a:srgbClr val="FFFFFF"/>
                </a:solidFill>
              </a14:hiddenFill>
            </a:ext>
          </a:extLst>
        </p:spPr>
      </p:pic>
      <p:sp>
        <p:nvSpPr>
          <p:cNvPr id="5" name="剪去对角的矩形 4"/>
          <p:cNvSpPr/>
          <p:nvPr/>
        </p:nvSpPr>
        <p:spPr>
          <a:xfrm>
            <a:off x="1219200" y="1485900"/>
            <a:ext cx="7035800" cy="2607978"/>
          </a:xfrm>
          <a:prstGeom prst="snip2DiagRect">
            <a:avLst/>
          </a:prstGeom>
          <a:solidFill>
            <a:srgbClr val="371F1D">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2"/>
          <p:cNvSpPr txBox="1"/>
          <p:nvPr/>
        </p:nvSpPr>
        <p:spPr>
          <a:xfrm>
            <a:off x="1993900" y="2708008"/>
            <a:ext cx="5956299" cy="713270"/>
          </a:xfrm>
          <a:prstGeom prst="rect">
            <a:avLst/>
          </a:prstGeom>
          <a:noFill/>
        </p:spPr>
        <p:txBody>
          <a:bodyPr wrap="square" lIns="96770" tIns="48386" rIns="96770" bIns="48386" rtlCol="0">
            <a:spAutoFit/>
          </a:bodyPr>
          <a:lstStyle/>
          <a:p>
            <a:pPr algn="ctr" fontAlgn="auto">
              <a:spcBef>
                <a:spcPts val="0"/>
              </a:spcBef>
              <a:spcAft>
                <a:spcPts val="0"/>
              </a:spcAft>
              <a:defRPr/>
            </a:pPr>
            <a:r>
              <a:rPr lang="zh-CN" altLang="en-US" sz="4000" b="1" kern="0" dirty="0" smtClean="0">
                <a:solidFill>
                  <a:schemeClr val="accent2">
                    <a:lumMod val="40000"/>
                    <a:lumOff val="60000"/>
                  </a:schemeClr>
                </a:solidFill>
                <a:effectLst>
                  <a:outerShdw blurRad="38100" dist="38100" dir="2700000" algn="tl">
                    <a:srgbClr val="000000">
                      <a:alpha val="43137"/>
                    </a:srgbClr>
                  </a:outerShdw>
                </a:effectLst>
                <a:latin typeface="微软雅黑" pitchFamily="34" charset="-122"/>
                <a:ea typeface="微软雅黑" pitchFamily="34" charset="-122"/>
              </a:rPr>
              <a:t>感谢您的观看 </a:t>
            </a:r>
            <a:r>
              <a:rPr lang="en-US" altLang="zh-CN" sz="4000" b="1" kern="0" dirty="0" smtClean="0">
                <a:solidFill>
                  <a:schemeClr val="accent2">
                    <a:lumMod val="40000"/>
                    <a:lumOff val="60000"/>
                  </a:schemeClr>
                </a:solidFill>
                <a:effectLst>
                  <a:outerShdw blurRad="38100" dist="38100" dir="2700000" algn="tl">
                    <a:srgbClr val="000000">
                      <a:alpha val="43137"/>
                    </a:srgbClr>
                  </a:outerShdw>
                </a:effectLst>
                <a:latin typeface="微软雅黑" pitchFamily="34" charset="-122"/>
                <a:ea typeface="微软雅黑" pitchFamily="34" charset="-122"/>
              </a:rPr>
              <a:t>THANKS</a:t>
            </a:r>
            <a:endParaRPr lang="zh-CN" altLang="en-US" sz="4000" b="1" kern="0" dirty="0">
              <a:solidFill>
                <a:schemeClr val="accent2">
                  <a:lumMod val="40000"/>
                  <a:lumOff val="60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7" name="矩形 16"/>
          <p:cNvSpPr/>
          <p:nvPr/>
        </p:nvSpPr>
        <p:spPr>
          <a:xfrm>
            <a:off x="3352262" y="3497135"/>
            <a:ext cx="3239574" cy="405494"/>
          </a:xfrm>
          <a:prstGeom prst="rect">
            <a:avLst/>
          </a:prstGeom>
        </p:spPr>
        <p:txBody>
          <a:bodyPr wrap="square" lIns="96770" tIns="48386" rIns="96770" bIns="48386">
            <a:spAutoFit/>
          </a:bodyPr>
          <a:lstStyle/>
          <a:p>
            <a:pPr fontAlgn="auto">
              <a:spcBef>
                <a:spcPts val="0"/>
              </a:spcBef>
              <a:spcAft>
                <a:spcPts val="0"/>
              </a:spcAft>
              <a:defRPr/>
            </a:pPr>
            <a:r>
              <a:rPr lang="en-US" altLang="zh-CN" sz="2000" kern="0" dirty="0" smtClean="0">
                <a:solidFill>
                  <a:schemeClr val="accent2">
                    <a:lumMod val="40000"/>
                    <a:lumOff val="60000"/>
                  </a:schemeClr>
                </a:solidFill>
                <a:effectLst>
                  <a:outerShdw blurRad="38100" dist="38100" dir="2700000" algn="tl">
                    <a:srgbClr val="000000">
                      <a:alpha val="43137"/>
                    </a:srgbClr>
                  </a:outerShdw>
                </a:effectLst>
                <a:latin typeface="微软雅黑" pitchFamily="34" charset="-122"/>
                <a:ea typeface="微软雅黑" pitchFamily="34" charset="-122"/>
                <a:cs typeface="Arial" pitchFamily="34" charset="0"/>
              </a:rPr>
              <a:t>LAW COURT LAW FIRM</a:t>
            </a:r>
            <a:endParaRPr lang="zh-CN" altLang="en-US" sz="2000" kern="0" dirty="0">
              <a:solidFill>
                <a:schemeClr val="accent2">
                  <a:lumMod val="40000"/>
                  <a:lumOff val="60000"/>
                </a:schemeClr>
              </a:solidFill>
              <a:effectLst>
                <a:outerShdw blurRad="38100" dist="38100" dir="2700000" algn="tl">
                  <a:srgbClr val="000000">
                    <a:alpha val="43137"/>
                  </a:srgbClr>
                </a:outerShdw>
              </a:effectLst>
              <a:latin typeface="微软雅黑" pitchFamily="34" charset="-122"/>
              <a:ea typeface="微软雅黑" pitchFamily="34" charset="-122"/>
              <a:cs typeface="Arial" pitchFamily="34" charset="0"/>
            </a:endParaRPr>
          </a:p>
        </p:txBody>
      </p:sp>
      <p:sp>
        <p:nvSpPr>
          <p:cNvPr id="18" name="矩形 17"/>
          <p:cNvSpPr/>
          <p:nvPr/>
        </p:nvSpPr>
        <p:spPr>
          <a:xfrm>
            <a:off x="2902857" y="2221679"/>
            <a:ext cx="3846650" cy="528604"/>
          </a:xfrm>
          <a:prstGeom prst="rect">
            <a:avLst/>
          </a:prstGeom>
        </p:spPr>
        <p:txBody>
          <a:bodyPr wrap="square" lIns="96770" tIns="48386" rIns="96770" bIns="48386">
            <a:spAutoFit/>
          </a:bodyPr>
          <a:lstStyle/>
          <a:p>
            <a:pPr fontAlgn="auto">
              <a:spcBef>
                <a:spcPts val="0"/>
              </a:spcBef>
              <a:spcAft>
                <a:spcPts val="0"/>
              </a:spcAft>
              <a:defRPr/>
            </a:pPr>
            <a:r>
              <a:rPr lang="en-US" altLang="zh-CN" sz="2800" kern="0" dirty="0" smtClean="0">
                <a:solidFill>
                  <a:schemeClr val="accent2">
                    <a:lumMod val="40000"/>
                    <a:lumOff val="60000"/>
                  </a:schemeClr>
                </a:solidFill>
                <a:effectLst>
                  <a:outerShdw blurRad="38100" dist="38100" dir="2700000" algn="tl">
                    <a:srgbClr val="000000">
                      <a:alpha val="43137"/>
                    </a:srgbClr>
                  </a:outerShdw>
                </a:effectLst>
                <a:latin typeface="微软雅黑" pitchFamily="34" charset="-122"/>
                <a:ea typeface="微软雅黑" pitchFamily="34" charset="-122"/>
                <a:cs typeface="Arial" pitchFamily="34" charset="0"/>
              </a:rPr>
              <a:t>20XX POWERPOINT</a:t>
            </a:r>
            <a:endParaRPr lang="zh-CN" altLang="en-US" sz="2800" kern="0" dirty="0">
              <a:solidFill>
                <a:schemeClr val="accent2">
                  <a:lumMod val="40000"/>
                  <a:lumOff val="60000"/>
                </a:schemeClr>
              </a:solidFill>
              <a:effectLst>
                <a:outerShdw blurRad="38100" dist="38100" dir="2700000" algn="tl">
                  <a:srgbClr val="000000">
                    <a:alpha val="43137"/>
                  </a:srgbClr>
                </a:outerShdw>
              </a:effectLst>
              <a:latin typeface="微软雅黑" pitchFamily="34" charset="-122"/>
              <a:ea typeface="微软雅黑" pitchFamily="34" charset="-122"/>
              <a:cs typeface="Arial" pitchFamily="34" charset="0"/>
            </a:endParaRPr>
          </a:p>
        </p:txBody>
      </p:sp>
      <p:pic>
        <p:nvPicPr>
          <p:cNvPr id="15" name="Picture 2" descr="E:\我图PPT\PNG政府党建\国徽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64485" y="285672"/>
            <a:ext cx="1745231" cy="1859183"/>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5889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16"/>
                                        </p:tgtEl>
                                        <p:attrNameLst>
                                          <p:attrName>style.visibility</p:attrName>
                                        </p:attrNameLst>
                                      </p:cBhvr>
                                      <p:to>
                                        <p:strVal val="visible"/>
                                      </p:to>
                                    </p:set>
                                    <p:anim by="(-#ppt_w*2)" calcmode="lin" valueType="num">
                                      <p:cBhvr rctx="PPT">
                                        <p:cTn id="23" dur="500" autoRev="1" fill="hold">
                                          <p:stCondLst>
                                            <p:cond delay="0"/>
                                          </p:stCondLst>
                                        </p:cTn>
                                        <p:tgtEl>
                                          <p:spTgt spid="16"/>
                                        </p:tgtEl>
                                        <p:attrNameLst>
                                          <p:attrName>ppt_w</p:attrName>
                                        </p:attrNameLst>
                                      </p:cBhvr>
                                    </p:anim>
                                    <p:anim by="(#ppt_w*0.50)" calcmode="lin" valueType="num">
                                      <p:cBhvr>
                                        <p:cTn id="24" dur="500" decel="50000" autoRev="1" fill="hold">
                                          <p:stCondLst>
                                            <p:cond delay="0"/>
                                          </p:stCondLst>
                                        </p:cTn>
                                        <p:tgtEl>
                                          <p:spTgt spid="16"/>
                                        </p:tgtEl>
                                        <p:attrNameLst>
                                          <p:attrName>ppt_x</p:attrName>
                                        </p:attrNameLst>
                                      </p:cBhvr>
                                    </p:anim>
                                    <p:anim from="(-#ppt_h/2)" to="(#ppt_y)" calcmode="lin" valueType="num">
                                      <p:cBhvr>
                                        <p:cTn id="25" dur="1000" fill="hold">
                                          <p:stCondLst>
                                            <p:cond delay="0"/>
                                          </p:stCondLst>
                                        </p:cTn>
                                        <p:tgtEl>
                                          <p:spTgt spid="16"/>
                                        </p:tgtEl>
                                        <p:attrNameLst>
                                          <p:attrName>ppt_y</p:attrName>
                                        </p:attrNameLst>
                                      </p:cBhvr>
                                    </p:anim>
                                    <p:animRot by="21600000">
                                      <p:cBhvr>
                                        <p:cTn id="26" dur="1000" fill="hold">
                                          <p:stCondLst>
                                            <p:cond delay="0"/>
                                          </p:stCondLst>
                                        </p:cTn>
                                        <p:tgtEl>
                                          <p:spTgt spid="16"/>
                                        </p:tgtEl>
                                        <p:attrNameLst>
                                          <p:attrName>r</p:attrName>
                                        </p:attrNameLst>
                                      </p:cBhvr>
                                    </p:animRot>
                                  </p:childTnLst>
                                </p:cTn>
                              </p:par>
                            </p:childTnLst>
                          </p:cTn>
                        </p:par>
                        <p:par>
                          <p:cTn id="27" fill="hold">
                            <p:stCondLst>
                              <p:cond delay="5100"/>
                            </p:stCondLst>
                            <p:childTnLst>
                              <p:par>
                                <p:cTn id="28" presetID="42" presetClass="entr" presetSubtype="0"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1000"/>
                                        <p:tgtEl>
                                          <p:spTgt spid="17"/>
                                        </p:tgtEl>
                                      </p:cBhvr>
                                    </p:animEffect>
                                    <p:anim calcmode="lin" valueType="num">
                                      <p:cBhvr>
                                        <p:cTn id="31" dur="1000" fill="hold"/>
                                        <p:tgtEl>
                                          <p:spTgt spid="17"/>
                                        </p:tgtEl>
                                        <p:attrNameLst>
                                          <p:attrName>ppt_x</p:attrName>
                                        </p:attrNameLst>
                                      </p:cBhvr>
                                      <p:tavLst>
                                        <p:tav tm="0">
                                          <p:val>
                                            <p:strVal val="#ppt_x"/>
                                          </p:val>
                                        </p:tav>
                                        <p:tav tm="100000">
                                          <p:val>
                                            <p:strVal val="#ppt_x"/>
                                          </p:val>
                                        </p:tav>
                                      </p:tavLst>
                                    </p:anim>
                                    <p:anim calcmode="lin" valueType="num">
                                      <p:cBhvr>
                                        <p:cTn id="3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6" grpId="0"/>
      <p:bldP spid="17" grpId="0"/>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63411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descr="C:\Users\Administrator\Desktop\宪 法素材\6608733_121311899000_2.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0" y="-5556"/>
            <a:ext cx="9145588" cy="5159234"/>
          </a:xfrm>
          <a:prstGeom prst="rect">
            <a:avLst/>
          </a:prstGeom>
          <a:noFill/>
          <a:extLst>
            <a:ext uri="{909E8E84-426E-40DD-AFC4-6F175D3DCCD1}">
              <a14:hiddenFill xmlns:a14="http://schemas.microsoft.com/office/drawing/2010/main">
                <a:solidFill>
                  <a:srgbClr val="FFFFFF"/>
                </a:solidFill>
              </a14:hiddenFill>
            </a:ext>
          </a:extLst>
        </p:spPr>
      </p:pic>
      <p:sp>
        <p:nvSpPr>
          <p:cNvPr id="16" name="任意多边形 15"/>
          <p:cNvSpPr/>
          <p:nvPr>
            <p:custDataLst>
              <p:tags r:id="rId1"/>
            </p:custDataLst>
          </p:nvPr>
        </p:nvSpPr>
        <p:spPr>
          <a:xfrm>
            <a:off x="3415296" y="1422401"/>
            <a:ext cx="2252686" cy="1406922"/>
          </a:xfrm>
          <a:custGeom>
            <a:avLst/>
            <a:gdLst>
              <a:gd name="connsiteX0" fmla="*/ 0 w 2223821"/>
              <a:gd name="connsiteY0" fmla="*/ 0 h 1389888"/>
              <a:gd name="connsiteX1" fmla="*/ 2223821 w 2223821"/>
              <a:gd name="connsiteY1" fmla="*/ 0 h 1389888"/>
              <a:gd name="connsiteX2" fmla="*/ 2223821 w 2223821"/>
              <a:gd name="connsiteY2" fmla="*/ 1209578 h 1389888"/>
              <a:gd name="connsiteX3" fmla="*/ 1235874 w 2223821"/>
              <a:gd name="connsiteY3" fmla="*/ 1209578 h 1389888"/>
              <a:gd name="connsiteX4" fmla="*/ 1111911 w 2223821"/>
              <a:gd name="connsiteY4" fmla="*/ 1389888 h 1389888"/>
              <a:gd name="connsiteX5" fmla="*/ 987948 w 2223821"/>
              <a:gd name="connsiteY5" fmla="*/ 1209578 h 1389888"/>
              <a:gd name="connsiteX6" fmla="*/ 0 w 2223821"/>
              <a:gd name="connsiteY6" fmla="*/ 1209578 h 138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3821" h="1389888">
                <a:moveTo>
                  <a:pt x="0" y="0"/>
                </a:moveTo>
                <a:lnTo>
                  <a:pt x="2223821" y="0"/>
                </a:lnTo>
                <a:lnTo>
                  <a:pt x="2223821" y="1209578"/>
                </a:lnTo>
                <a:lnTo>
                  <a:pt x="1235874" y="1209578"/>
                </a:lnTo>
                <a:lnTo>
                  <a:pt x="1111911" y="1389888"/>
                </a:lnTo>
                <a:lnTo>
                  <a:pt x="987948" y="1209578"/>
                </a:lnTo>
                <a:lnTo>
                  <a:pt x="0" y="1209578"/>
                </a:lnTo>
                <a:close/>
              </a:path>
            </a:pathLst>
          </a:custGeom>
          <a:solidFill>
            <a:srgbClr val="371F1D">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600" b="1" dirty="0">
                <a:solidFill>
                  <a:schemeClr val="lt1"/>
                </a:solidFill>
              </a:rPr>
              <a:t>第一部分</a:t>
            </a:r>
          </a:p>
        </p:txBody>
      </p:sp>
      <p:sp>
        <p:nvSpPr>
          <p:cNvPr id="17" name="文本框 16"/>
          <p:cNvSpPr txBox="1"/>
          <p:nvPr>
            <p:custDataLst>
              <p:tags r:id="rId2"/>
            </p:custDataLst>
          </p:nvPr>
        </p:nvSpPr>
        <p:spPr>
          <a:xfrm>
            <a:off x="2276687" y="2984500"/>
            <a:ext cx="4531096" cy="404084"/>
          </a:xfrm>
          <a:prstGeom prst="rect">
            <a:avLst/>
          </a:prstGeom>
          <a:solidFill>
            <a:srgbClr val="F8CBAD"/>
          </a:solidFill>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200" dirty="0">
                <a:solidFill>
                  <a:srgbClr val="371F1D"/>
                </a:solidFill>
                <a:latin typeface="幼圆" panose="02010509060101010101" pitchFamily="49" charset="-122"/>
              </a:rPr>
              <a:t>您的内容请写在这里您的内容请写在这里您的内容请写在这里</a:t>
            </a:r>
            <a:endParaRPr lang="en-US" altLang="zh-CN" sz="1200" dirty="0">
              <a:solidFill>
                <a:srgbClr val="371F1D"/>
              </a:solidFill>
              <a:latin typeface="幼圆" panose="02010509060101010101" pitchFamily="49" charset="-122"/>
            </a:endParaRPr>
          </a:p>
        </p:txBody>
      </p:sp>
    </p:spTree>
    <p:extLst>
      <p:ext uri="{BB962C8B-B14F-4D97-AF65-F5344CB8AC3E}">
        <p14:creationId xmlns:p14="http://schemas.microsoft.com/office/powerpoint/2010/main" val="237992720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arn(inVertical)">
                                      <p:cBhvr>
                                        <p:cTn id="13"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16"/>
          <p:cNvSpPr/>
          <p:nvPr/>
        </p:nvSpPr>
        <p:spPr>
          <a:xfrm rot="16200000">
            <a:off x="3840301" y="2811506"/>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grpSp>
        <p:nvGrpSpPr>
          <p:cNvPr id="47" name="Group 1"/>
          <p:cNvGrpSpPr/>
          <p:nvPr/>
        </p:nvGrpSpPr>
        <p:grpSpPr>
          <a:xfrm rot="16200000">
            <a:off x="3186642" y="2269744"/>
            <a:ext cx="40469" cy="1278632"/>
            <a:chOff x="6077893" y="2108487"/>
            <a:chExt cx="36214" cy="1552769"/>
          </a:xfrm>
          <a:solidFill>
            <a:schemeClr val="accent2">
              <a:lumMod val="75000"/>
            </a:schemeClr>
          </a:solidFill>
        </p:grpSpPr>
        <p:cxnSp>
          <p:nvCxnSpPr>
            <p:cNvPr id="48" name="Straight Connector 14"/>
            <p:cNvCxnSpPr/>
            <p:nvPr/>
          </p:nvCxn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24"/>
            <p:cNvCxnSpPr/>
            <p:nvPr/>
          </p:nvCxn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0" name="Group 2"/>
          <p:cNvGrpSpPr/>
          <p:nvPr/>
        </p:nvGrpSpPr>
        <p:grpSpPr>
          <a:xfrm rot="16200000">
            <a:off x="4573515" y="2350291"/>
            <a:ext cx="40473" cy="1129452"/>
            <a:chOff x="6077893" y="3797444"/>
            <a:chExt cx="36214" cy="1371599"/>
          </a:xfrm>
          <a:solidFill>
            <a:schemeClr val="accent2">
              <a:lumMod val="75000"/>
            </a:schemeClr>
          </a:solidFill>
        </p:grpSpPr>
        <p:cxnSp>
          <p:nvCxnSpPr>
            <p:cNvPr id="51" name="Straight Connector 19"/>
            <p:cNvCxnSpPr/>
            <p:nvPr/>
          </p:nvCxn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25"/>
            <p:cNvCxnSpPr/>
            <p:nvPr/>
          </p:nvCxn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3" name="Group 3"/>
          <p:cNvGrpSpPr/>
          <p:nvPr/>
        </p:nvGrpSpPr>
        <p:grpSpPr>
          <a:xfrm rot="16200000">
            <a:off x="5987203" y="2277133"/>
            <a:ext cx="40471" cy="1278634"/>
            <a:chOff x="6077893" y="5305231"/>
            <a:chExt cx="36214" cy="1552769"/>
          </a:xfrm>
          <a:solidFill>
            <a:schemeClr val="accent2">
              <a:lumMod val="75000"/>
            </a:schemeClr>
          </a:solidFill>
        </p:grpSpPr>
        <p:cxnSp>
          <p:nvCxnSpPr>
            <p:cNvPr id="54" name="Straight Connector 21"/>
            <p:cNvCxnSpPr/>
            <p:nvPr/>
          </p:nvCxn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26"/>
            <p:cNvCxnSpPr/>
            <p:nvPr/>
          </p:nvCxn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56" name="Oval 40"/>
          <p:cNvSpPr/>
          <p:nvPr/>
        </p:nvSpPr>
        <p:spPr>
          <a:xfrm rot="16200000">
            <a:off x="2369529" y="2798567"/>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57" name="Oval 41"/>
          <p:cNvSpPr/>
          <p:nvPr/>
        </p:nvSpPr>
        <p:spPr>
          <a:xfrm rot="16200000">
            <a:off x="5162181" y="2813768"/>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000"/>
          </a:p>
        </p:txBody>
      </p:sp>
      <p:sp>
        <p:nvSpPr>
          <p:cNvPr id="58" name="Isosceles Triangle 45"/>
          <p:cNvSpPr/>
          <p:nvPr/>
        </p:nvSpPr>
        <p:spPr>
          <a:xfrm>
            <a:off x="2421598" y="2603540"/>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59" name="Isosceles Triangle 48"/>
          <p:cNvSpPr/>
          <p:nvPr/>
        </p:nvSpPr>
        <p:spPr>
          <a:xfrm rot="10800000" flipH="1">
            <a:off x="3892235" y="304079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60" name="Isosceles Triangle 69"/>
          <p:cNvSpPr/>
          <p:nvPr/>
        </p:nvSpPr>
        <p:spPr>
          <a:xfrm>
            <a:off x="5204973" y="2621957"/>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000"/>
          </a:p>
        </p:txBody>
      </p:sp>
      <p:sp>
        <p:nvSpPr>
          <p:cNvPr id="61" name="Rectangle 70"/>
          <p:cNvSpPr/>
          <p:nvPr/>
        </p:nvSpPr>
        <p:spPr>
          <a:xfrm>
            <a:off x="1331640" y="1387737"/>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62" name="TextBox 61"/>
          <p:cNvSpPr txBox="1"/>
          <p:nvPr/>
        </p:nvSpPr>
        <p:spPr>
          <a:xfrm>
            <a:off x="1331640" y="1710165"/>
            <a:ext cx="2295722" cy="577081"/>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100" dirty="0">
              <a:solidFill>
                <a:schemeClr val="bg1"/>
              </a:solidFill>
              <a:latin typeface="微软雅黑" pitchFamily="34" charset="-122"/>
              <a:ea typeface="微软雅黑" pitchFamily="34" charset="-122"/>
            </a:endParaRPr>
          </a:p>
        </p:txBody>
      </p:sp>
      <p:sp>
        <p:nvSpPr>
          <p:cNvPr id="63" name="TextBox 62"/>
          <p:cNvSpPr txBox="1"/>
          <p:nvPr/>
        </p:nvSpPr>
        <p:spPr>
          <a:xfrm>
            <a:off x="1331640" y="1401233"/>
            <a:ext cx="2295722" cy="253916"/>
          </a:xfrm>
          <a:prstGeom prst="rect">
            <a:avLst/>
          </a:prstGeom>
          <a:solidFill>
            <a:schemeClr val="accent1"/>
          </a:solidFill>
          <a:ln>
            <a:noFill/>
          </a:ln>
        </p:spPr>
        <p:txBody>
          <a:bodyPr wrap="square" lIns="68580" tIns="34290" rIns="68580" bIns="34290" rtlCol="0">
            <a:spAutoFit/>
          </a:bodyPr>
          <a:lstStyle/>
          <a:p>
            <a:pPr algn="ctr"/>
            <a:r>
              <a:rPr lang="zh-CN" altLang="en-US" sz="1200" b="1" dirty="0">
                <a:solidFill>
                  <a:schemeClr val="bg1"/>
                </a:solidFill>
                <a:latin typeface="微软雅黑" pitchFamily="34" charset="-122"/>
                <a:ea typeface="微软雅黑" pitchFamily="34" charset="-122"/>
              </a:rPr>
              <a:t>项目一完成情况</a:t>
            </a:r>
            <a:endParaRPr lang="id-ID" sz="1200" b="1" dirty="0">
              <a:solidFill>
                <a:schemeClr val="bg1"/>
              </a:solidFill>
              <a:latin typeface="微软雅黑" pitchFamily="34" charset="-122"/>
              <a:ea typeface="微软雅黑" pitchFamily="34" charset="-122"/>
            </a:endParaRPr>
          </a:p>
        </p:txBody>
      </p:sp>
      <p:sp>
        <p:nvSpPr>
          <p:cNvPr id="64" name="Oval 40"/>
          <p:cNvSpPr/>
          <p:nvPr/>
        </p:nvSpPr>
        <p:spPr>
          <a:xfrm rot="16200000">
            <a:off x="6655263" y="2817019"/>
            <a:ext cx="185022" cy="19242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000"/>
          </a:p>
        </p:txBody>
      </p:sp>
      <p:sp>
        <p:nvSpPr>
          <p:cNvPr id="65" name="Isosceles Triangle 45"/>
          <p:cNvSpPr/>
          <p:nvPr/>
        </p:nvSpPr>
        <p:spPr>
          <a:xfrm rot="10800000">
            <a:off x="6707197" y="305615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000"/>
          </a:p>
        </p:txBody>
      </p:sp>
      <p:grpSp>
        <p:nvGrpSpPr>
          <p:cNvPr id="66" name="Group 1"/>
          <p:cNvGrpSpPr/>
          <p:nvPr/>
        </p:nvGrpSpPr>
        <p:grpSpPr>
          <a:xfrm rot="16200000">
            <a:off x="7703961" y="2034884"/>
            <a:ext cx="40515" cy="1760461"/>
            <a:chOff x="6077892" y="2108486"/>
            <a:chExt cx="36254" cy="2137898"/>
          </a:xfrm>
          <a:solidFill>
            <a:schemeClr val="accent2">
              <a:lumMod val="75000"/>
            </a:schemeClr>
          </a:solidFill>
        </p:grpSpPr>
        <p:cxnSp>
          <p:nvCxnSpPr>
            <p:cNvPr id="67" name="Straight Connector 14"/>
            <p:cNvCxnSpPr/>
            <p:nvPr/>
          </p:nvCxn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24"/>
            <p:cNvCxnSpPr/>
            <p:nvPr/>
          </p:nvCxn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9" name="Group 1"/>
          <p:cNvGrpSpPr/>
          <p:nvPr/>
        </p:nvGrpSpPr>
        <p:grpSpPr>
          <a:xfrm rot="16200000">
            <a:off x="1396086" y="1946032"/>
            <a:ext cx="41039" cy="1926701"/>
            <a:chOff x="6077893" y="1321466"/>
            <a:chExt cx="36727" cy="2339790"/>
          </a:xfrm>
          <a:solidFill>
            <a:schemeClr val="accent2">
              <a:lumMod val="75000"/>
            </a:schemeClr>
          </a:solidFill>
        </p:grpSpPr>
        <p:cxnSp>
          <p:nvCxnSpPr>
            <p:cNvPr id="70" name="Straight Connector 14"/>
            <p:cNvCxnSpPr/>
            <p:nvPr/>
          </p:nvCxn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24"/>
            <p:cNvCxnSpPr/>
            <p:nvPr/>
          </p:nvCxn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72" name="Oval 71"/>
          <p:cNvSpPr/>
          <p:nvPr/>
        </p:nvSpPr>
        <p:spPr>
          <a:xfrm>
            <a:off x="3346110" y="1131921"/>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300" b="1" dirty="0">
                <a:solidFill>
                  <a:schemeClr val="accent1"/>
                </a:solidFill>
                <a:latin typeface="微软雅黑" pitchFamily="34" charset="-122"/>
                <a:ea typeface="微软雅黑" pitchFamily="34" charset="-122"/>
              </a:rPr>
              <a:t>1</a:t>
            </a:r>
            <a:endParaRPr lang="id-ID" sz="2300" b="1" dirty="0">
              <a:solidFill>
                <a:schemeClr val="accent1"/>
              </a:solidFill>
              <a:latin typeface="微软雅黑" pitchFamily="34" charset="-122"/>
              <a:ea typeface="微软雅黑" pitchFamily="34" charset="-122"/>
            </a:endParaRPr>
          </a:p>
        </p:txBody>
      </p:sp>
      <p:sp>
        <p:nvSpPr>
          <p:cNvPr id="73" name="TextBox 72"/>
          <p:cNvSpPr txBox="1"/>
          <p:nvPr/>
        </p:nvSpPr>
        <p:spPr>
          <a:xfrm rot="16200000">
            <a:off x="5201896" y="1879196"/>
            <a:ext cx="471924" cy="238527"/>
          </a:xfrm>
          <a:prstGeom prst="rect">
            <a:avLst/>
          </a:prstGeom>
          <a:noFill/>
        </p:spPr>
        <p:txBody>
          <a:bodyPr wrap="none" lIns="68580" tIns="34290" rIns="68580" bIns="34290" rtlCol="0">
            <a:spAutoFit/>
          </a:bodyPr>
          <a:lstStyle/>
          <a:p>
            <a:r>
              <a:rPr lang="id-ID" sz="1100" dirty="0">
                <a:solidFill>
                  <a:schemeClr val="bg1"/>
                </a:solidFill>
                <a:latin typeface="微软雅黑" pitchFamily="34" charset="-122"/>
                <a:ea typeface="微软雅黑" pitchFamily="34" charset="-122"/>
              </a:rPr>
              <a:t>2014</a:t>
            </a:r>
          </a:p>
        </p:txBody>
      </p:sp>
      <p:sp>
        <p:nvSpPr>
          <p:cNvPr id="74" name="Rectangle 70"/>
          <p:cNvSpPr/>
          <p:nvPr/>
        </p:nvSpPr>
        <p:spPr>
          <a:xfrm>
            <a:off x="4106831" y="1387405"/>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75" name="TextBox 74"/>
          <p:cNvSpPr txBox="1"/>
          <p:nvPr/>
        </p:nvSpPr>
        <p:spPr>
          <a:xfrm>
            <a:off x="4106831" y="1709834"/>
            <a:ext cx="2295722" cy="577081"/>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100" dirty="0">
              <a:solidFill>
                <a:schemeClr val="bg1"/>
              </a:solidFill>
              <a:latin typeface="微软雅黑" pitchFamily="34" charset="-122"/>
              <a:ea typeface="微软雅黑" pitchFamily="34" charset="-122"/>
            </a:endParaRPr>
          </a:p>
        </p:txBody>
      </p:sp>
      <p:sp>
        <p:nvSpPr>
          <p:cNvPr id="76" name="TextBox 75"/>
          <p:cNvSpPr txBox="1"/>
          <p:nvPr/>
        </p:nvSpPr>
        <p:spPr>
          <a:xfrm>
            <a:off x="4106831" y="1400902"/>
            <a:ext cx="2295722" cy="253916"/>
          </a:xfrm>
          <a:prstGeom prst="rect">
            <a:avLst/>
          </a:prstGeom>
          <a:solidFill>
            <a:schemeClr val="accent1"/>
          </a:solidFill>
          <a:ln>
            <a:noFill/>
          </a:ln>
        </p:spPr>
        <p:txBody>
          <a:bodyPr wrap="square" lIns="68580" tIns="34290" rIns="68580" bIns="34290" rtlCol="0">
            <a:spAutoFit/>
          </a:bodyPr>
          <a:lstStyle/>
          <a:p>
            <a:pPr algn="ctr"/>
            <a:r>
              <a:rPr lang="zh-CN" altLang="en-US" sz="1200" b="1" dirty="0">
                <a:solidFill>
                  <a:schemeClr val="bg1"/>
                </a:solidFill>
                <a:latin typeface="微软雅黑" pitchFamily="34" charset="-122"/>
                <a:ea typeface="微软雅黑" pitchFamily="34" charset="-122"/>
              </a:rPr>
              <a:t>项目三完成情况</a:t>
            </a:r>
            <a:endParaRPr lang="id-ID" sz="1200" b="1" dirty="0">
              <a:solidFill>
                <a:schemeClr val="bg1"/>
              </a:solidFill>
              <a:latin typeface="微软雅黑" pitchFamily="34" charset="-122"/>
              <a:ea typeface="微软雅黑" pitchFamily="34" charset="-122"/>
            </a:endParaRPr>
          </a:p>
        </p:txBody>
      </p:sp>
      <p:sp>
        <p:nvSpPr>
          <p:cNvPr id="77" name="Oval 71"/>
          <p:cNvSpPr/>
          <p:nvPr/>
        </p:nvSpPr>
        <p:spPr>
          <a:xfrm>
            <a:off x="6121301" y="1131590"/>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300" b="1" dirty="0">
                <a:solidFill>
                  <a:schemeClr val="accent1"/>
                </a:solidFill>
                <a:latin typeface="微软雅黑" pitchFamily="34" charset="-122"/>
                <a:ea typeface="微软雅黑" pitchFamily="34" charset="-122"/>
              </a:rPr>
              <a:t>3</a:t>
            </a:r>
            <a:endParaRPr lang="id-ID" sz="2300" b="1" dirty="0">
              <a:solidFill>
                <a:schemeClr val="accent1"/>
              </a:solidFill>
              <a:latin typeface="微软雅黑" pitchFamily="34" charset="-122"/>
              <a:ea typeface="微软雅黑" pitchFamily="34" charset="-122"/>
            </a:endParaRPr>
          </a:p>
        </p:txBody>
      </p:sp>
      <p:sp>
        <p:nvSpPr>
          <p:cNvPr id="78" name="Rectangle 70"/>
          <p:cNvSpPr/>
          <p:nvPr/>
        </p:nvSpPr>
        <p:spPr>
          <a:xfrm>
            <a:off x="2797167" y="3452400"/>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79" name="TextBox 78"/>
          <p:cNvSpPr txBox="1"/>
          <p:nvPr/>
        </p:nvSpPr>
        <p:spPr>
          <a:xfrm>
            <a:off x="2797167" y="3774828"/>
            <a:ext cx="2295722" cy="577081"/>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100" dirty="0">
              <a:solidFill>
                <a:schemeClr val="bg1"/>
              </a:solidFill>
              <a:latin typeface="微软雅黑" pitchFamily="34" charset="-122"/>
              <a:ea typeface="微软雅黑" pitchFamily="34" charset="-122"/>
            </a:endParaRPr>
          </a:p>
        </p:txBody>
      </p:sp>
      <p:sp>
        <p:nvSpPr>
          <p:cNvPr id="80" name="TextBox 79"/>
          <p:cNvSpPr txBox="1"/>
          <p:nvPr/>
        </p:nvSpPr>
        <p:spPr>
          <a:xfrm>
            <a:off x="2797167" y="3465896"/>
            <a:ext cx="2295722" cy="253916"/>
          </a:xfrm>
          <a:prstGeom prst="rect">
            <a:avLst/>
          </a:prstGeom>
          <a:solidFill>
            <a:schemeClr val="accent1"/>
          </a:solidFill>
          <a:ln>
            <a:noFill/>
          </a:ln>
        </p:spPr>
        <p:txBody>
          <a:bodyPr wrap="square" lIns="68580" tIns="34290" rIns="68580" bIns="34290" rtlCol="0">
            <a:spAutoFit/>
          </a:bodyPr>
          <a:lstStyle/>
          <a:p>
            <a:pPr algn="ctr"/>
            <a:r>
              <a:rPr lang="zh-CN" altLang="en-US" sz="1200" b="1" dirty="0">
                <a:solidFill>
                  <a:schemeClr val="bg1"/>
                </a:solidFill>
                <a:latin typeface="微软雅黑" pitchFamily="34" charset="-122"/>
                <a:ea typeface="微软雅黑" pitchFamily="34" charset="-122"/>
              </a:rPr>
              <a:t>项目二完成情况</a:t>
            </a:r>
            <a:endParaRPr lang="id-ID" sz="1200" b="1" dirty="0">
              <a:solidFill>
                <a:schemeClr val="bg1"/>
              </a:solidFill>
              <a:latin typeface="微软雅黑" pitchFamily="34" charset="-122"/>
              <a:ea typeface="微软雅黑" pitchFamily="34" charset="-122"/>
            </a:endParaRPr>
          </a:p>
        </p:txBody>
      </p:sp>
      <p:sp>
        <p:nvSpPr>
          <p:cNvPr id="81" name="Oval 71"/>
          <p:cNvSpPr/>
          <p:nvPr/>
        </p:nvSpPr>
        <p:spPr>
          <a:xfrm>
            <a:off x="4811638" y="3196584"/>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300" b="1" dirty="0">
                <a:solidFill>
                  <a:schemeClr val="accent1"/>
                </a:solidFill>
                <a:latin typeface="微软雅黑" pitchFamily="34" charset="-122"/>
                <a:ea typeface="微软雅黑" pitchFamily="34" charset="-122"/>
              </a:rPr>
              <a:t>2</a:t>
            </a:r>
            <a:endParaRPr lang="id-ID" sz="2300" b="1" dirty="0">
              <a:solidFill>
                <a:schemeClr val="accent1"/>
              </a:solidFill>
              <a:latin typeface="微软雅黑" pitchFamily="34" charset="-122"/>
              <a:ea typeface="微软雅黑" pitchFamily="34" charset="-122"/>
            </a:endParaRPr>
          </a:p>
        </p:txBody>
      </p:sp>
      <p:sp>
        <p:nvSpPr>
          <p:cNvPr id="82" name="TextBox 81"/>
          <p:cNvSpPr txBox="1"/>
          <p:nvPr/>
        </p:nvSpPr>
        <p:spPr>
          <a:xfrm rot="16200000">
            <a:off x="6708746" y="3943632"/>
            <a:ext cx="471924" cy="238527"/>
          </a:xfrm>
          <a:prstGeom prst="rect">
            <a:avLst/>
          </a:prstGeom>
          <a:noFill/>
        </p:spPr>
        <p:txBody>
          <a:bodyPr wrap="none" lIns="68580" tIns="34290" rIns="68580" bIns="34290" rtlCol="0">
            <a:spAutoFit/>
          </a:bodyPr>
          <a:lstStyle/>
          <a:p>
            <a:r>
              <a:rPr lang="id-ID" sz="1100" dirty="0">
                <a:solidFill>
                  <a:schemeClr val="bg1"/>
                </a:solidFill>
                <a:latin typeface="微软雅黑" pitchFamily="34" charset="-122"/>
                <a:ea typeface="微软雅黑" pitchFamily="34" charset="-122"/>
              </a:rPr>
              <a:t>2014</a:t>
            </a:r>
          </a:p>
        </p:txBody>
      </p:sp>
      <p:sp>
        <p:nvSpPr>
          <p:cNvPr id="83" name="Rectangle 70"/>
          <p:cNvSpPr/>
          <p:nvPr/>
        </p:nvSpPr>
        <p:spPr>
          <a:xfrm>
            <a:off x="5613681" y="3451842"/>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84" name="TextBox 83"/>
          <p:cNvSpPr txBox="1"/>
          <p:nvPr/>
        </p:nvSpPr>
        <p:spPr>
          <a:xfrm>
            <a:off x="5613681" y="3774270"/>
            <a:ext cx="2295722" cy="577081"/>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100" dirty="0">
              <a:solidFill>
                <a:schemeClr val="bg1"/>
              </a:solidFill>
              <a:latin typeface="微软雅黑" pitchFamily="34" charset="-122"/>
              <a:ea typeface="微软雅黑" pitchFamily="34" charset="-122"/>
            </a:endParaRPr>
          </a:p>
        </p:txBody>
      </p:sp>
      <p:sp>
        <p:nvSpPr>
          <p:cNvPr id="85" name="TextBox 84"/>
          <p:cNvSpPr txBox="1"/>
          <p:nvPr/>
        </p:nvSpPr>
        <p:spPr>
          <a:xfrm>
            <a:off x="5613681" y="3465338"/>
            <a:ext cx="2295722" cy="253916"/>
          </a:xfrm>
          <a:prstGeom prst="rect">
            <a:avLst/>
          </a:prstGeom>
          <a:solidFill>
            <a:schemeClr val="accent1"/>
          </a:solidFill>
          <a:ln>
            <a:noFill/>
          </a:ln>
        </p:spPr>
        <p:txBody>
          <a:bodyPr wrap="square" lIns="68580" tIns="34290" rIns="68580" bIns="34290" rtlCol="0">
            <a:spAutoFit/>
          </a:bodyPr>
          <a:lstStyle/>
          <a:p>
            <a:pPr algn="ctr"/>
            <a:r>
              <a:rPr lang="zh-CN" altLang="en-US" sz="1200" b="1" dirty="0">
                <a:solidFill>
                  <a:schemeClr val="bg1"/>
                </a:solidFill>
                <a:latin typeface="微软雅黑" pitchFamily="34" charset="-122"/>
                <a:ea typeface="微软雅黑" pitchFamily="34" charset="-122"/>
              </a:rPr>
              <a:t>项目四完成情况</a:t>
            </a:r>
            <a:endParaRPr lang="id-ID" sz="1200" b="1" dirty="0">
              <a:solidFill>
                <a:schemeClr val="bg1"/>
              </a:solidFill>
              <a:latin typeface="微软雅黑" pitchFamily="34" charset="-122"/>
              <a:ea typeface="微软雅黑" pitchFamily="34" charset="-122"/>
            </a:endParaRPr>
          </a:p>
        </p:txBody>
      </p:sp>
      <p:sp>
        <p:nvSpPr>
          <p:cNvPr id="86" name="Oval 71"/>
          <p:cNvSpPr/>
          <p:nvPr/>
        </p:nvSpPr>
        <p:spPr>
          <a:xfrm>
            <a:off x="7628152" y="3196027"/>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300" b="1" dirty="0">
                <a:solidFill>
                  <a:schemeClr val="accent1"/>
                </a:solidFill>
                <a:latin typeface="微软雅黑" pitchFamily="34" charset="-122"/>
                <a:ea typeface="微软雅黑" pitchFamily="34" charset="-122"/>
              </a:rPr>
              <a:t>4</a:t>
            </a:r>
            <a:endParaRPr lang="id-ID" sz="2300" b="1" dirty="0">
              <a:solidFill>
                <a:schemeClr val="accent1"/>
              </a:solidFill>
              <a:latin typeface="微软雅黑" pitchFamily="34" charset="-122"/>
              <a:ea typeface="微软雅黑" pitchFamily="34" charset="-122"/>
            </a:endParaRPr>
          </a:p>
        </p:txBody>
      </p:sp>
      <p:sp>
        <p:nvSpPr>
          <p:cNvPr id="43" name="TextBox 42"/>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44" name="TextBox 43"/>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156112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6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9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18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24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27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33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36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39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42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48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51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54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57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6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63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66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72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7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7800"/>
                            </p:stCondLst>
                            <p:childTnLst>
                              <p:par>
                                <p:cTn id="117" presetID="10" presetClass="entr" presetSubtype="0"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300"/>
                                        <p:tgtEl>
                                          <p:spTgt spid="65"/>
                                        </p:tgtEl>
                                      </p:cBhvr>
                                    </p:animEffect>
                                  </p:childTnLst>
                                </p:cTn>
                              </p:par>
                            </p:childTnLst>
                          </p:cTn>
                        </p:par>
                        <p:par>
                          <p:cTn id="120" fill="hold">
                            <p:stCondLst>
                              <p:cond delay="8100"/>
                            </p:stCondLst>
                            <p:childTnLst>
                              <p:par>
                                <p:cTn id="121" presetID="53" presetClass="entr" presetSubtype="16" fill="hold" grpId="0" nodeType="afterEffect">
                                  <p:stCondLst>
                                    <p:cond delay="0"/>
                                  </p:stCondLst>
                                  <p:childTnLst>
                                    <p:set>
                                      <p:cBhvr>
                                        <p:cTn id="122" dur="1" fill="hold">
                                          <p:stCondLst>
                                            <p:cond delay="0"/>
                                          </p:stCondLst>
                                        </p:cTn>
                                        <p:tgtEl>
                                          <p:spTgt spid="86"/>
                                        </p:tgtEl>
                                        <p:attrNameLst>
                                          <p:attrName>style.visibility</p:attrName>
                                        </p:attrNameLst>
                                      </p:cBhvr>
                                      <p:to>
                                        <p:strVal val="visible"/>
                                      </p:to>
                                    </p:set>
                                    <p:anim calcmode="lin" valueType="num">
                                      <p:cBhvr>
                                        <p:cTn id="123" dur="300" fill="hold"/>
                                        <p:tgtEl>
                                          <p:spTgt spid="86"/>
                                        </p:tgtEl>
                                        <p:attrNameLst>
                                          <p:attrName>ppt_w</p:attrName>
                                        </p:attrNameLst>
                                      </p:cBhvr>
                                      <p:tavLst>
                                        <p:tav tm="0">
                                          <p:val>
                                            <p:fltVal val="0"/>
                                          </p:val>
                                        </p:tav>
                                        <p:tav tm="100000">
                                          <p:val>
                                            <p:strVal val="#ppt_w"/>
                                          </p:val>
                                        </p:tav>
                                      </p:tavLst>
                                    </p:anim>
                                    <p:anim calcmode="lin" valueType="num">
                                      <p:cBhvr>
                                        <p:cTn id="124" dur="300" fill="hold"/>
                                        <p:tgtEl>
                                          <p:spTgt spid="86"/>
                                        </p:tgtEl>
                                        <p:attrNameLst>
                                          <p:attrName>ppt_h</p:attrName>
                                        </p:attrNameLst>
                                      </p:cBhvr>
                                      <p:tavLst>
                                        <p:tav tm="0">
                                          <p:val>
                                            <p:fltVal val="0"/>
                                          </p:val>
                                        </p:tav>
                                        <p:tav tm="100000">
                                          <p:val>
                                            <p:strVal val="#ppt_h"/>
                                          </p:val>
                                        </p:tav>
                                      </p:tavLst>
                                    </p:anim>
                                    <p:animEffect transition="in" filter="fade">
                                      <p:cBhvr>
                                        <p:cTn id="125" dur="300"/>
                                        <p:tgtEl>
                                          <p:spTgt spid="86"/>
                                        </p:tgtEl>
                                      </p:cBhvr>
                                    </p:animEffect>
                                  </p:childTnLst>
                                </p:cTn>
                              </p:par>
                            </p:childTnLst>
                          </p:cTn>
                        </p:par>
                        <p:par>
                          <p:cTn id="126" fill="hold">
                            <p:stCondLst>
                              <p:cond delay="8400"/>
                            </p:stCondLst>
                            <p:childTnLst>
                              <p:par>
                                <p:cTn id="127" presetID="22" presetClass="entr" presetSubtype="1"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300"/>
                                        <p:tgtEl>
                                          <p:spTgt spid="83"/>
                                        </p:tgtEl>
                                      </p:cBhvr>
                                    </p:animEffect>
                                  </p:childTnLst>
                                </p:cTn>
                              </p:par>
                            </p:childTnLst>
                          </p:cTn>
                        </p:par>
                        <p:par>
                          <p:cTn id="130" fill="hold">
                            <p:stCondLst>
                              <p:cond delay="8700"/>
                            </p:stCondLst>
                            <p:childTnLst>
                              <p:par>
                                <p:cTn id="131" presetID="10" presetClass="entr" presetSubtype="0" fill="hold" grpId="0" nodeType="after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300"/>
                                        <p:tgtEl>
                                          <p:spTgt spid="85"/>
                                        </p:tgtEl>
                                      </p:cBhvr>
                                    </p:animEffect>
                                  </p:childTnLst>
                                </p:cTn>
                              </p:par>
                            </p:childTnLst>
                          </p:cTn>
                        </p:par>
                        <p:par>
                          <p:cTn id="134" fill="hold">
                            <p:stCondLst>
                              <p:cond delay="9000"/>
                            </p:stCondLst>
                            <p:childTnLst>
                              <p:par>
                                <p:cTn id="135" presetID="42" presetClass="entr" presetSubtype="0" fill="hold" grpId="0" nodeType="afterEffect">
                                  <p:stCondLst>
                                    <p:cond delay="0"/>
                                  </p:stCondLst>
                                  <p:childTnLst>
                                    <p:set>
                                      <p:cBhvr>
                                        <p:cTn id="136" dur="1" fill="hold">
                                          <p:stCondLst>
                                            <p:cond delay="0"/>
                                          </p:stCondLst>
                                        </p:cTn>
                                        <p:tgtEl>
                                          <p:spTgt spid="84"/>
                                        </p:tgtEl>
                                        <p:attrNameLst>
                                          <p:attrName>style.visibility</p:attrName>
                                        </p:attrNameLst>
                                      </p:cBhvr>
                                      <p:to>
                                        <p:strVal val="visible"/>
                                      </p:to>
                                    </p:set>
                                    <p:animEffect transition="in" filter="fade">
                                      <p:cBhvr>
                                        <p:cTn id="137" dur="1000"/>
                                        <p:tgtEl>
                                          <p:spTgt spid="84"/>
                                        </p:tgtEl>
                                      </p:cBhvr>
                                    </p:animEffect>
                                    <p:anim calcmode="lin" valueType="num">
                                      <p:cBhvr>
                                        <p:cTn id="138" dur="1000" fill="hold"/>
                                        <p:tgtEl>
                                          <p:spTgt spid="84"/>
                                        </p:tgtEl>
                                        <p:attrNameLst>
                                          <p:attrName>ppt_x</p:attrName>
                                        </p:attrNameLst>
                                      </p:cBhvr>
                                      <p:tavLst>
                                        <p:tav tm="0">
                                          <p:val>
                                            <p:strVal val="#ppt_x"/>
                                          </p:val>
                                        </p:tav>
                                        <p:tav tm="100000">
                                          <p:val>
                                            <p:strVal val="#ppt_x"/>
                                          </p:val>
                                        </p:tav>
                                      </p:tavLst>
                                    </p:anim>
                                    <p:anim calcmode="lin" valueType="num">
                                      <p:cBhvr>
                                        <p:cTn id="139" dur="1000" fill="hold"/>
                                        <p:tgtEl>
                                          <p:spTgt spid="84"/>
                                        </p:tgtEl>
                                        <p:attrNameLst>
                                          <p:attrName>ppt_y</p:attrName>
                                        </p:attrNameLst>
                                      </p:cBhvr>
                                      <p:tavLst>
                                        <p:tav tm="0">
                                          <p:val>
                                            <p:strVal val="#ppt_y+.1"/>
                                          </p:val>
                                        </p:tav>
                                        <p:tav tm="100000">
                                          <p:val>
                                            <p:strVal val="#ppt_y"/>
                                          </p:val>
                                        </p:tav>
                                      </p:tavLst>
                                    </p:anim>
                                  </p:childTnLst>
                                </p:cTn>
                              </p:par>
                            </p:childTnLst>
                          </p:cTn>
                        </p:par>
                        <p:par>
                          <p:cTn id="140" fill="hold">
                            <p:stCondLst>
                              <p:cond delay="10000"/>
                            </p:stCondLst>
                            <p:childTnLst>
                              <p:par>
                                <p:cTn id="141" presetID="22" presetClass="entr" presetSubtype="8" fill="hold"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300"/>
                                        <p:tgtEl>
                                          <p:spTgt spid="66"/>
                                        </p:tgtEl>
                                      </p:cBhvr>
                                    </p:animEffect>
                                  </p:childTnLst>
                                </p:cTn>
                              </p:par>
                            </p:childTnLst>
                          </p:cTn>
                        </p:par>
                        <p:par>
                          <p:cTn id="144" fill="hold">
                            <p:stCondLst>
                              <p:cond delay="10300"/>
                            </p:stCondLst>
                            <p:childTnLst>
                              <p:par>
                                <p:cTn id="145" presetID="10" presetClass="entr" presetSubtype="0" fill="hold" grpId="0" nodeType="afterEffect">
                                  <p:stCondLst>
                                    <p:cond delay="0"/>
                                  </p:stCondLst>
                                  <p:childTnLst>
                                    <p:set>
                                      <p:cBhvr>
                                        <p:cTn id="146" dur="1" fill="hold">
                                          <p:stCondLst>
                                            <p:cond delay="0"/>
                                          </p:stCondLst>
                                        </p:cTn>
                                        <p:tgtEl>
                                          <p:spTgt spid="73"/>
                                        </p:tgtEl>
                                        <p:attrNameLst>
                                          <p:attrName>style.visibility</p:attrName>
                                        </p:attrNameLst>
                                      </p:cBhvr>
                                      <p:to>
                                        <p:strVal val="visible"/>
                                      </p:to>
                                    </p:set>
                                    <p:animEffect transition="in" filter="fade">
                                      <p:cBhvr>
                                        <p:cTn id="147" dur="300"/>
                                        <p:tgtEl>
                                          <p:spTgt spid="73"/>
                                        </p:tgtEl>
                                      </p:cBhvr>
                                    </p:animEffect>
                                  </p:childTnLst>
                                </p:cTn>
                              </p:par>
                            </p:childTnLst>
                          </p:cTn>
                        </p:par>
                        <p:par>
                          <p:cTn id="148" fill="hold">
                            <p:stCondLst>
                              <p:cond delay="10600"/>
                            </p:stCondLst>
                            <p:childTnLst>
                              <p:par>
                                <p:cTn id="149" presetID="10" presetClass="entr" presetSubtype="0" fill="hold" grpId="0" nodeType="afterEffect">
                                  <p:stCondLst>
                                    <p:cond delay="0"/>
                                  </p:stCondLst>
                                  <p:childTnLst>
                                    <p:set>
                                      <p:cBhvr>
                                        <p:cTn id="150" dur="1" fill="hold">
                                          <p:stCondLst>
                                            <p:cond delay="0"/>
                                          </p:stCondLst>
                                        </p:cTn>
                                        <p:tgtEl>
                                          <p:spTgt spid="82"/>
                                        </p:tgtEl>
                                        <p:attrNameLst>
                                          <p:attrName>style.visibility</p:attrName>
                                        </p:attrNameLst>
                                      </p:cBhvr>
                                      <p:to>
                                        <p:strVal val="visible"/>
                                      </p:to>
                                    </p:set>
                                    <p:animEffect transition="in" filter="fade">
                                      <p:cBhvr>
                                        <p:cTn id="151" dur="3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6" grpId="0" animBg="1"/>
      <p:bldP spid="57" grpId="0" animBg="1"/>
      <p:bldP spid="58" grpId="0" animBg="1"/>
      <p:bldP spid="59" grpId="0" animBg="1"/>
      <p:bldP spid="60" grpId="0" animBg="1"/>
      <p:bldP spid="61" grpId="0" animBg="1"/>
      <p:bldP spid="62" grpId="0"/>
      <p:bldP spid="63" grpId="0" animBg="1"/>
      <p:bldP spid="64" grpId="0" animBg="1"/>
      <p:bldP spid="65" grpId="0" animBg="1"/>
      <p:bldP spid="72" grpId="0" animBg="1"/>
      <p:bldP spid="73" grpId="0"/>
      <p:bldP spid="74" grpId="0" animBg="1"/>
      <p:bldP spid="75" grpId="0"/>
      <p:bldP spid="76" grpId="0" animBg="1"/>
      <p:bldP spid="77" grpId="0" animBg="1"/>
      <p:bldP spid="78" grpId="0" animBg="1"/>
      <p:bldP spid="79" grpId="0"/>
      <p:bldP spid="80" grpId="0" animBg="1"/>
      <p:bldP spid="81" grpId="0" animBg="1"/>
      <p:bldP spid="82" grpId="0"/>
      <p:bldP spid="83" grpId="0" animBg="1"/>
      <p:bldP spid="84" grpId="0"/>
      <p:bldP spid="85" grpId="0" animBg="1"/>
      <p:bldP spid="8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39606" y="1367050"/>
            <a:ext cx="2881617" cy="1728971"/>
            <a:chOff x="3900264" y="2204864"/>
            <a:chExt cx="4572000" cy="2743200"/>
          </a:xfrm>
        </p:grpSpPr>
        <p:graphicFrame>
          <p:nvGraphicFramePr>
            <p:cNvPr id="4" name="图表 3"/>
            <p:cNvGraphicFramePr>
              <a:graphicFrameLocks/>
            </p:cNvGraphicFramePr>
            <p:nvPr>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矩形 4"/>
            <p:cNvSpPr/>
            <p:nvPr/>
          </p:nvSpPr>
          <p:spPr>
            <a:xfrm>
              <a:off x="5448493" y="3100630"/>
              <a:ext cx="1702003" cy="927809"/>
            </a:xfrm>
            <a:prstGeom prst="rect">
              <a:avLst/>
            </a:prstGeom>
          </p:spPr>
          <p:txBody>
            <a:bodyPr wrap="none">
              <a:spAutoFit/>
            </a:bodyPr>
            <a:lstStyle/>
            <a:p>
              <a:pPr algn="ctr"/>
              <a:r>
                <a:rPr lang="en-US" altLang="zh-CN" sz="3200" b="1" dirty="0">
                  <a:solidFill>
                    <a:schemeClr val="tx1">
                      <a:lumMod val="75000"/>
                      <a:lumOff val="25000"/>
                    </a:schemeClr>
                  </a:solidFill>
                  <a:latin typeface="微软雅黑" panose="020B0503020204020204" pitchFamily="34" charset="-122"/>
                  <a:ea typeface="微软雅黑" panose="020B0503020204020204" pitchFamily="34" charset="-122"/>
                </a:rPr>
                <a:t>90%</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323900" y="1383742"/>
            <a:ext cx="2155756" cy="1728970"/>
            <a:chOff x="695400" y="2132856"/>
            <a:chExt cx="3420342" cy="2743200"/>
          </a:xfrm>
        </p:grpSpPr>
        <p:graphicFrame>
          <p:nvGraphicFramePr>
            <p:cNvPr id="7" name="图表 6"/>
            <p:cNvGraphicFramePr>
              <a:graphicFrameLocks/>
            </p:cNvGraphicFramePr>
            <p:nvPr>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9" name="矩形 8"/>
            <p:cNvSpPr/>
            <p:nvPr/>
          </p:nvSpPr>
          <p:spPr>
            <a:xfrm>
              <a:off x="1633394" y="3031443"/>
              <a:ext cx="1702003" cy="927809"/>
            </a:xfrm>
            <a:prstGeom prst="rect">
              <a:avLst/>
            </a:prstGeom>
          </p:spPr>
          <p:txBody>
            <a:bodyPr wrap="none">
              <a:spAutoFit/>
            </a:bodyPr>
            <a:lstStyle/>
            <a:p>
              <a:pPr algn="ctr"/>
              <a:r>
                <a:rPr lang="en-US" altLang="zh-CN" sz="3200" b="1" dirty="0">
                  <a:solidFill>
                    <a:schemeClr val="tx1">
                      <a:lumMod val="75000"/>
                      <a:lumOff val="25000"/>
                    </a:schemeClr>
                  </a:solidFill>
                  <a:latin typeface="微软雅黑" panose="020B0503020204020204" pitchFamily="34" charset="-122"/>
                  <a:ea typeface="微软雅黑" panose="020B0503020204020204" pitchFamily="34" charset="-122"/>
                </a:rPr>
                <a:t>50%</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5018456" y="1365243"/>
            <a:ext cx="2881617" cy="1728971"/>
            <a:chOff x="7392144" y="2190750"/>
            <a:chExt cx="4572000" cy="2743200"/>
          </a:xfrm>
        </p:grpSpPr>
        <p:graphicFrame>
          <p:nvGraphicFramePr>
            <p:cNvPr id="11" name="图表 10"/>
            <p:cNvGraphicFramePr>
              <a:graphicFrameLocks/>
            </p:cNvGraphicFramePr>
            <p:nvPr>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2" name="矩形 11"/>
            <p:cNvSpPr/>
            <p:nvPr/>
          </p:nvSpPr>
          <p:spPr>
            <a:xfrm>
              <a:off x="8902590" y="3068606"/>
              <a:ext cx="1702003" cy="927809"/>
            </a:xfrm>
            <a:prstGeom prst="rect">
              <a:avLst/>
            </a:prstGeom>
          </p:spPr>
          <p:txBody>
            <a:bodyPr wrap="none">
              <a:spAutoFit/>
            </a:bodyPr>
            <a:lstStyle/>
            <a:p>
              <a:pPr algn="ctr"/>
              <a:r>
                <a:rPr lang="en-US" altLang="zh-CN" sz="3200" b="1" dirty="0">
                  <a:solidFill>
                    <a:schemeClr val="tx1">
                      <a:lumMod val="75000"/>
                      <a:lumOff val="25000"/>
                    </a:schemeClr>
                  </a:solidFill>
                  <a:latin typeface="微软雅黑" panose="020B0503020204020204" pitchFamily="34" charset="-122"/>
                  <a:ea typeface="微软雅黑" panose="020B0503020204020204" pitchFamily="34" charset="-122"/>
                </a:rPr>
                <a:t>23%</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494651" y="3169104"/>
            <a:ext cx="1936711" cy="914814"/>
            <a:chOff x="1494651" y="3223483"/>
            <a:chExt cx="1936711" cy="914814"/>
          </a:xfrm>
        </p:grpSpPr>
        <p:sp>
          <p:nvSpPr>
            <p:cNvPr id="14"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5" name="文本框 15"/>
            <p:cNvSpPr txBox="1"/>
            <p:nvPr/>
          </p:nvSpPr>
          <p:spPr>
            <a:xfrm>
              <a:off x="1494651" y="3223483"/>
              <a:ext cx="1936711" cy="284693"/>
            </a:xfrm>
            <a:prstGeom prst="rect">
              <a:avLst/>
            </a:prstGeom>
            <a:noFill/>
          </p:spPr>
          <p:txBody>
            <a:bodyPr wrap="square" lIns="68580" tIns="34290" rIns="68580" bIns="34290" rtlCol="0">
              <a:spAutoFit/>
            </a:bodyPr>
            <a:lstStyle/>
            <a:p>
              <a:r>
                <a:rPr lang="zh-CN" altLang="en-US" sz="1400" b="1" dirty="0" smtClean="0">
                  <a:solidFill>
                    <a:schemeClr val="accent1"/>
                  </a:solidFill>
                  <a:latin typeface="微软雅黑" panose="020B0503020204020204" pitchFamily="34" charset="-122"/>
                  <a:ea typeface="微软雅黑" panose="020B0503020204020204" pitchFamily="34" charset="-122"/>
                </a:rPr>
                <a:t>销售量全年提高</a:t>
              </a:r>
              <a:r>
                <a:rPr lang="en-US" altLang="zh-CN" sz="1400" b="1" dirty="0" smtClean="0">
                  <a:solidFill>
                    <a:schemeClr val="accent1"/>
                  </a:solidFill>
                  <a:latin typeface="微软雅黑" panose="020B0503020204020204" pitchFamily="34" charset="-122"/>
                  <a:ea typeface="微软雅黑" panose="020B0503020204020204" pitchFamily="34" charset="-122"/>
                </a:rPr>
                <a:t>50%</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688474" y="3169104"/>
            <a:ext cx="1936711" cy="914814"/>
            <a:chOff x="3688474" y="3223483"/>
            <a:chExt cx="1936711" cy="914814"/>
          </a:xfrm>
        </p:grpSpPr>
        <p:sp>
          <p:nvSpPr>
            <p:cNvPr id="17"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8" name="文本框 17"/>
            <p:cNvSpPr txBox="1"/>
            <p:nvPr/>
          </p:nvSpPr>
          <p:spPr>
            <a:xfrm>
              <a:off x="3688474" y="3223483"/>
              <a:ext cx="1936711" cy="284693"/>
            </a:xfrm>
            <a:prstGeom prst="rect">
              <a:avLst/>
            </a:prstGeom>
            <a:noFill/>
          </p:spPr>
          <p:txBody>
            <a:bodyPr wrap="square" lIns="68580" tIns="34290" rIns="68580" bIns="34290" rtlCol="0">
              <a:spAutoFit/>
            </a:bodyPr>
            <a:lstStyle/>
            <a:p>
              <a:r>
                <a:rPr lang="zh-CN" altLang="en-US" sz="1400" b="1" dirty="0" smtClean="0">
                  <a:solidFill>
                    <a:schemeClr val="accent1"/>
                  </a:solidFill>
                  <a:latin typeface="微软雅黑" panose="020B0503020204020204" pitchFamily="34" charset="-122"/>
                  <a:ea typeface="微软雅黑" panose="020B0503020204020204" pitchFamily="34" charset="-122"/>
                </a:rPr>
                <a:t>签约成功率达</a:t>
              </a:r>
              <a:r>
                <a:rPr lang="en-US" altLang="zh-CN" sz="1400" b="1" dirty="0" smtClean="0">
                  <a:solidFill>
                    <a:schemeClr val="accent1"/>
                  </a:solidFill>
                  <a:latin typeface="微软雅黑" panose="020B0503020204020204" pitchFamily="34" charset="-122"/>
                  <a:ea typeface="微软雅黑" panose="020B0503020204020204" pitchFamily="34" charset="-122"/>
                </a:rPr>
                <a:t>90%</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882297" y="3169104"/>
            <a:ext cx="2002071" cy="914814"/>
            <a:chOff x="5882297" y="3223483"/>
            <a:chExt cx="2002071" cy="914814"/>
          </a:xfrm>
        </p:grpSpPr>
        <p:sp>
          <p:nvSpPr>
            <p:cNvPr id="20"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1" name="文本框 19"/>
            <p:cNvSpPr txBox="1"/>
            <p:nvPr/>
          </p:nvSpPr>
          <p:spPr>
            <a:xfrm>
              <a:off x="5882297" y="3223483"/>
              <a:ext cx="2002071" cy="284693"/>
            </a:xfrm>
            <a:prstGeom prst="rect">
              <a:avLst/>
            </a:prstGeom>
            <a:noFill/>
          </p:spPr>
          <p:txBody>
            <a:bodyPr wrap="square" lIns="68580" tIns="34290" rIns="68580" bIns="34290" rtlCol="0">
              <a:spAutoFit/>
            </a:bodyPr>
            <a:lstStyle/>
            <a:p>
              <a:r>
                <a:rPr lang="zh-CN" altLang="en-US" sz="1400" b="1" dirty="0" smtClean="0">
                  <a:solidFill>
                    <a:schemeClr val="accent1"/>
                  </a:solidFill>
                  <a:latin typeface="微软雅黑" panose="020B0503020204020204" pitchFamily="34" charset="-122"/>
                  <a:ea typeface="微软雅黑" panose="020B0503020204020204" pitchFamily="34" charset="-122"/>
                </a:rPr>
                <a:t>公司利润提高</a:t>
              </a:r>
              <a:r>
                <a:rPr lang="en-US" altLang="zh-CN" sz="1400" b="1" dirty="0" smtClean="0">
                  <a:solidFill>
                    <a:schemeClr val="accent1"/>
                  </a:solidFill>
                  <a:latin typeface="微软雅黑" panose="020B0503020204020204" pitchFamily="34" charset="-122"/>
                  <a:ea typeface="微软雅黑" panose="020B0503020204020204" pitchFamily="34" charset="-122"/>
                </a:rPr>
                <a:t>23%</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grpSp>
      <p:sp>
        <p:nvSpPr>
          <p:cNvPr id="22" name="TextBox 21"/>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23" name="TextBox 22"/>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147155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 presetClass="entr" presetSubtype="4"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p:nvPr/>
        </p:nvSpPr>
        <p:spPr bwMode="auto">
          <a:xfrm>
            <a:off x="1588874" y="1622548"/>
            <a:ext cx="1689706" cy="1949000"/>
          </a:xfrm>
          <a:prstGeom prst="roundRect">
            <a:avLst>
              <a:gd name="adj" fmla="val 568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22" name="圆角矩形 21"/>
          <p:cNvSpPr/>
          <p:nvPr/>
        </p:nvSpPr>
        <p:spPr bwMode="auto">
          <a:xfrm>
            <a:off x="5898234" y="1622548"/>
            <a:ext cx="1689706" cy="1949000"/>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23" name="矩形 26"/>
          <p:cNvSpPr>
            <a:spLocks noChangeArrowheads="1"/>
          </p:cNvSpPr>
          <p:nvPr/>
        </p:nvSpPr>
        <p:spPr bwMode="auto">
          <a:xfrm>
            <a:off x="6019308" y="1719952"/>
            <a:ext cx="1467161" cy="1858099"/>
          </a:xfrm>
          <a:prstGeom prst="rect">
            <a:avLst/>
          </a:prstGeom>
          <a:noFill/>
          <a:ln w="9525">
            <a:noFill/>
            <a:miter lim="800000"/>
            <a:headEnd/>
            <a:tailEnd/>
          </a:ln>
        </p:spPr>
        <p:txBody>
          <a:bodyPr wrap="square" lIns="62118" tIns="31058" rIns="62118" bIns="31058">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4" name="圆角矩形 23"/>
          <p:cNvSpPr/>
          <p:nvPr/>
        </p:nvSpPr>
        <p:spPr bwMode="auto">
          <a:xfrm>
            <a:off x="3724505" y="1622548"/>
            <a:ext cx="1689706" cy="1949000"/>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25" name="矩形 24"/>
          <p:cNvSpPr>
            <a:spLocks noChangeArrowheads="1"/>
          </p:cNvSpPr>
          <p:nvPr/>
        </p:nvSpPr>
        <p:spPr bwMode="auto">
          <a:xfrm>
            <a:off x="3820451" y="1711468"/>
            <a:ext cx="1472214" cy="1858099"/>
          </a:xfrm>
          <a:prstGeom prst="rect">
            <a:avLst/>
          </a:prstGeom>
          <a:noFill/>
          <a:ln w="9525">
            <a:noFill/>
            <a:miter lim="800000"/>
            <a:headEnd/>
            <a:tailEnd/>
          </a:ln>
        </p:spPr>
        <p:txBody>
          <a:bodyPr wrap="square" lIns="62118" tIns="31058" rIns="62118" bIns="31058">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6" name="TextBox 32"/>
          <p:cNvSpPr txBox="1">
            <a:spLocks noChangeArrowheads="1"/>
          </p:cNvSpPr>
          <p:nvPr/>
        </p:nvSpPr>
        <p:spPr bwMode="auto">
          <a:xfrm>
            <a:off x="1689913" y="1732171"/>
            <a:ext cx="1458126" cy="1858099"/>
          </a:xfrm>
          <a:prstGeom prst="rect">
            <a:avLst/>
          </a:prstGeom>
          <a:noFill/>
          <a:ln w="9525">
            <a:noFill/>
            <a:miter lim="800000"/>
            <a:headEnd/>
            <a:tailEnd/>
          </a:ln>
        </p:spPr>
        <p:txBody>
          <a:bodyPr wrap="square" lIns="62118" tIns="31058" rIns="62118" bIns="31058">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7" name="Rectangle 20"/>
          <p:cNvSpPr>
            <a:spLocks noChangeArrowheads="1"/>
          </p:cNvSpPr>
          <p:nvPr/>
        </p:nvSpPr>
        <p:spPr bwMode="auto">
          <a:xfrm>
            <a:off x="1928356" y="4069860"/>
            <a:ext cx="5328877" cy="446106"/>
          </a:xfrm>
          <a:prstGeom prst="roundRect">
            <a:avLst/>
          </a:prstGeom>
          <a:no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28" name="矩形 27"/>
          <p:cNvSpPr/>
          <p:nvPr/>
        </p:nvSpPr>
        <p:spPr bwMode="auto">
          <a:xfrm>
            <a:off x="1356843" y="4147798"/>
            <a:ext cx="6455517" cy="278166"/>
          </a:xfrm>
          <a:prstGeom prst="rect">
            <a:avLst/>
          </a:prstGeom>
          <a:solidFill>
            <a:schemeClr val="accent1"/>
          </a:solidFill>
          <a:ln w="28575">
            <a:noFill/>
          </a:ln>
          <a:scene3d>
            <a:camera prst="orthographicFront"/>
            <a:lightRig rig="threePt" dir="t"/>
          </a:scene3d>
          <a:sp3d/>
        </p:spPr>
        <p:txBody>
          <a:bodyPr wrap="square" lIns="62118" tIns="31058" rIns="62118" bIns="31058">
            <a:spAutoFit/>
          </a:bodyPr>
          <a:lstStyle/>
          <a:p>
            <a:pPr algn="ctr">
              <a:tabLst>
                <a:tab pos="5789009" algn="r"/>
              </a:tabLst>
              <a:defRPr/>
            </a:pPr>
            <a:r>
              <a:rPr lang="zh-CN" altLang="en-US" sz="1400" dirty="0">
                <a:solidFill>
                  <a:schemeClr val="bg1"/>
                </a:solidFill>
                <a:latin typeface="微软雅黑" pitchFamily="34" charset="-122"/>
                <a:ea typeface="微软雅黑" pitchFamily="34" charset="-122"/>
              </a:rPr>
              <a:t>单击此处添加标题</a:t>
            </a:r>
          </a:p>
        </p:txBody>
      </p:sp>
      <p:sp>
        <p:nvSpPr>
          <p:cNvPr id="29" name="燕尾形 28"/>
          <p:cNvSpPr/>
          <p:nvPr/>
        </p:nvSpPr>
        <p:spPr>
          <a:xfrm rot="16200000" flipH="1" flipV="1">
            <a:off x="6608954"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0" name="圆角矩形 29"/>
          <p:cNvSpPr/>
          <p:nvPr/>
        </p:nvSpPr>
        <p:spPr>
          <a:xfrm>
            <a:off x="3724505" y="1203598"/>
            <a:ext cx="1689706" cy="290618"/>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1" name="圆角矩形 30"/>
          <p:cNvSpPr/>
          <p:nvPr/>
        </p:nvSpPr>
        <p:spPr>
          <a:xfrm>
            <a:off x="5898234" y="1203598"/>
            <a:ext cx="1689706" cy="290618"/>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2" name="圆角矩形 31"/>
          <p:cNvSpPr/>
          <p:nvPr/>
        </p:nvSpPr>
        <p:spPr>
          <a:xfrm>
            <a:off x="1588874" y="1203598"/>
            <a:ext cx="1689706" cy="290618"/>
          </a:xfrm>
          <a:prstGeom prst="roundRect">
            <a:avLst/>
          </a:prstGeom>
          <a:solidFill>
            <a:schemeClr val="accent1"/>
          </a:solidFill>
          <a:ln w="38100"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3" name="矩形 32"/>
          <p:cNvSpPr>
            <a:spLocks noChangeArrowheads="1"/>
          </p:cNvSpPr>
          <p:nvPr/>
        </p:nvSpPr>
        <p:spPr bwMode="auto">
          <a:xfrm>
            <a:off x="1623656"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algn="ctr">
              <a:defRPr/>
            </a:pPr>
            <a:r>
              <a:rPr lang="zh-CN" altLang="en-US" sz="1100" b="1" dirty="0">
                <a:solidFill>
                  <a:schemeClr val="bg1"/>
                </a:solidFill>
                <a:latin typeface="微软雅黑" pitchFamily="34" charset="-122"/>
                <a:ea typeface="微软雅黑" pitchFamily="34" charset="-122"/>
              </a:rPr>
              <a:t>单击此处添加标题</a:t>
            </a:r>
          </a:p>
        </p:txBody>
      </p:sp>
      <p:sp>
        <p:nvSpPr>
          <p:cNvPr id="34" name="矩形 33"/>
          <p:cNvSpPr>
            <a:spLocks noChangeArrowheads="1"/>
          </p:cNvSpPr>
          <p:nvPr/>
        </p:nvSpPr>
        <p:spPr bwMode="auto">
          <a:xfrm>
            <a:off x="5994179"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algn="ctr">
              <a:defRPr/>
            </a:pPr>
            <a:r>
              <a:rPr lang="zh-CN" altLang="en-US" sz="1100" b="1" dirty="0">
                <a:solidFill>
                  <a:schemeClr val="bg1"/>
                </a:solidFill>
                <a:latin typeface="微软雅黑" pitchFamily="34" charset="-122"/>
                <a:ea typeface="微软雅黑" pitchFamily="34" charset="-122"/>
              </a:rPr>
              <a:t>单击此处添加标题</a:t>
            </a:r>
          </a:p>
        </p:txBody>
      </p:sp>
      <p:sp>
        <p:nvSpPr>
          <p:cNvPr id="35" name="矩形 34"/>
          <p:cNvSpPr>
            <a:spLocks noChangeArrowheads="1"/>
          </p:cNvSpPr>
          <p:nvPr/>
        </p:nvSpPr>
        <p:spPr bwMode="auto">
          <a:xfrm>
            <a:off x="3820451"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algn="ctr">
              <a:defRPr/>
            </a:pPr>
            <a:r>
              <a:rPr lang="zh-CN" altLang="en-US" sz="1100" b="1" dirty="0">
                <a:solidFill>
                  <a:schemeClr val="bg1"/>
                </a:solidFill>
                <a:latin typeface="微软雅黑" pitchFamily="34" charset="-122"/>
                <a:ea typeface="微软雅黑" pitchFamily="34" charset="-122"/>
              </a:rPr>
              <a:t>单击此处添加标题</a:t>
            </a:r>
          </a:p>
        </p:txBody>
      </p:sp>
      <p:sp>
        <p:nvSpPr>
          <p:cNvPr id="36" name="燕尾形 35"/>
          <p:cNvSpPr/>
          <p:nvPr/>
        </p:nvSpPr>
        <p:spPr>
          <a:xfrm rot="16200000" flipH="1" flipV="1">
            <a:off x="4471691"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7" name="燕尾形 36"/>
          <p:cNvSpPr/>
          <p:nvPr/>
        </p:nvSpPr>
        <p:spPr>
          <a:xfrm rot="16200000" flipH="1" flipV="1">
            <a:off x="2320389"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19" name="TextBox 18"/>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20" name="TextBox 19"/>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0952299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anim calcmode="lin" valueType="num">
                                      <p:cBhvr>
                                        <p:cTn id="8" dur="500" fill="hold"/>
                                        <p:tgtEl>
                                          <p:spTgt spid="32"/>
                                        </p:tgtEl>
                                        <p:attrNameLst>
                                          <p:attrName>ppt_x</p:attrName>
                                        </p:attrNameLst>
                                      </p:cBhvr>
                                      <p:tavLst>
                                        <p:tav tm="0">
                                          <p:val>
                                            <p:strVal val="#ppt_x"/>
                                          </p:val>
                                        </p:tav>
                                        <p:tav tm="100000">
                                          <p:val>
                                            <p:strVal val="#ppt_x"/>
                                          </p:val>
                                        </p:tav>
                                      </p:tavLst>
                                    </p:anim>
                                    <p:anim calcmode="lin" valueType="num">
                                      <p:cBhvr>
                                        <p:cTn id="9" dur="450" decel="100000" fill="hold"/>
                                        <p:tgtEl>
                                          <p:spTgt spid="3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anim calcmode="lin" valueType="num">
                                      <p:cBhvr>
                                        <p:cTn id="14" dur="500" fill="hold"/>
                                        <p:tgtEl>
                                          <p:spTgt spid="30"/>
                                        </p:tgtEl>
                                        <p:attrNameLst>
                                          <p:attrName>ppt_x</p:attrName>
                                        </p:attrNameLst>
                                      </p:cBhvr>
                                      <p:tavLst>
                                        <p:tav tm="0">
                                          <p:val>
                                            <p:strVal val="#ppt_x"/>
                                          </p:val>
                                        </p:tav>
                                        <p:tav tm="100000">
                                          <p:val>
                                            <p:strVal val="#ppt_x"/>
                                          </p:val>
                                        </p:tav>
                                      </p:tavLst>
                                    </p:anim>
                                    <p:anim calcmode="lin" valueType="num">
                                      <p:cBhvr>
                                        <p:cTn id="15" dur="450" decel="100000" fill="hold"/>
                                        <p:tgtEl>
                                          <p:spTgt spid="30"/>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450" decel="100000" fill="hold"/>
                                        <p:tgtEl>
                                          <p:spTgt spid="31"/>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3" fill="hold">
                            <p:stCondLst>
                              <p:cond delay="500"/>
                            </p:stCondLst>
                            <p:childTnLst>
                              <p:par>
                                <p:cTn id="24" presetID="12" presetClass="entr" presetSubtype="4"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slide(fromBottom)">
                                      <p:cBhvr>
                                        <p:cTn id="26" dur="500"/>
                                        <p:tgtEl>
                                          <p:spTgt spid="33"/>
                                        </p:tgtEl>
                                      </p:cBhvr>
                                    </p:animEffect>
                                  </p:childTnLst>
                                </p:cTn>
                              </p:par>
                            </p:childTnLst>
                          </p:cTn>
                        </p:par>
                        <p:par>
                          <p:cTn id="27" fill="hold">
                            <p:stCondLst>
                              <p:cond delay="1000"/>
                            </p:stCondLst>
                            <p:childTnLst>
                              <p:par>
                                <p:cTn id="28" presetID="12" presetClass="entr" presetSubtype="4"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slide(fromBottom)">
                                      <p:cBhvr>
                                        <p:cTn id="30" dur="500"/>
                                        <p:tgtEl>
                                          <p:spTgt spid="35"/>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slide(fromBottom)">
                                      <p:cBhvr>
                                        <p:cTn id="34" dur="500"/>
                                        <p:tgtEl>
                                          <p:spTgt spid="34"/>
                                        </p:tgtEl>
                                      </p:cBhvr>
                                    </p:animEffect>
                                  </p:childTnLst>
                                </p:cTn>
                              </p:par>
                            </p:childTnLst>
                          </p:cTn>
                        </p:par>
                        <p:par>
                          <p:cTn id="35" fill="hold">
                            <p:stCondLst>
                              <p:cond delay="2000"/>
                            </p:stCondLst>
                            <p:childTnLst>
                              <p:par>
                                <p:cTn id="36" presetID="12" presetClass="entr" presetSubtype="1"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lide(fromTop)">
                                      <p:cBhvr>
                                        <p:cTn id="38" dur="500"/>
                                        <p:tgtEl>
                                          <p:spTgt spid="21"/>
                                        </p:tgtEl>
                                      </p:cBhvr>
                                    </p:animEffect>
                                  </p:childTnLst>
                                </p:cTn>
                              </p:par>
                            </p:childTnLst>
                          </p:cTn>
                        </p:par>
                        <p:par>
                          <p:cTn id="39" fill="hold">
                            <p:stCondLst>
                              <p:cond delay="2500"/>
                            </p:stCondLst>
                            <p:childTnLst>
                              <p:par>
                                <p:cTn id="40" presetID="1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slide(fromTop)">
                                      <p:cBhvr>
                                        <p:cTn id="42" dur="500"/>
                                        <p:tgtEl>
                                          <p:spTgt spid="24"/>
                                        </p:tgtEl>
                                      </p:cBhvr>
                                    </p:animEffect>
                                  </p:childTnLst>
                                </p:cTn>
                              </p:par>
                            </p:childTnLst>
                          </p:cTn>
                        </p:par>
                        <p:par>
                          <p:cTn id="43" fill="hold">
                            <p:stCondLst>
                              <p:cond delay="3000"/>
                            </p:stCondLst>
                            <p:childTnLst>
                              <p:par>
                                <p:cTn id="44" presetID="12" presetClass="entr" presetSubtype="1"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slide(fromTop)">
                                      <p:cBhvr>
                                        <p:cTn id="46" dur="500"/>
                                        <p:tgtEl>
                                          <p:spTgt spid="22"/>
                                        </p:tgtEl>
                                      </p:cBhvr>
                                    </p:animEffect>
                                  </p:childTnLst>
                                </p:cTn>
                              </p:par>
                            </p:childTnLst>
                          </p:cTn>
                        </p:par>
                        <p:par>
                          <p:cTn id="47" fill="hold">
                            <p:stCondLst>
                              <p:cond delay="3500"/>
                            </p:stCondLst>
                            <p:childTnLst>
                              <p:par>
                                <p:cTn id="48" presetID="49" presetClass="entr" presetSubtype="0" decel="10000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 calcmode="lin" valueType="num">
                                      <p:cBhvr>
                                        <p:cTn id="52" dur="500" fill="hold"/>
                                        <p:tgtEl>
                                          <p:spTgt spid="26"/>
                                        </p:tgtEl>
                                        <p:attrNameLst>
                                          <p:attrName>style.rotation</p:attrName>
                                        </p:attrNameLst>
                                      </p:cBhvr>
                                      <p:tavLst>
                                        <p:tav tm="0">
                                          <p:val>
                                            <p:fltVal val="360"/>
                                          </p:val>
                                        </p:tav>
                                        <p:tav tm="100000">
                                          <p:val>
                                            <p:fltVal val="0"/>
                                          </p:val>
                                        </p:tav>
                                      </p:tavLst>
                                    </p:anim>
                                    <p:animEffect transition="in" filter="fade">
                                      <p:cBhvr>
                                        <p:cTn id="53" dur="500"/>
                                        <p:tgtEl>
                                          <p:spTgt spid="26"/>
                                        </p:tgtEl>
                                      </p:cBhvr>
                                    </p:animEffect>
                                  </p:childTnLst>
                                </p:cTn>
                              </p:par>
                            </p:childTnLst>
                          </p:cTn>
                        </p:par>
                        <p:par>
                          <p:cTn id="54" fill="hold">
                            <p:stCondLst>
                              <p:cond delay="4000"/>
                            </p:stCondLst>
                            <p:childTnLst>
                              <p:par>
                                <p:cTn id="55" presetID="49" presetClass="entr" presetSubtype="0" decel="10000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 calcmode="lin" valueType="num">
                                      <p:cBhvr>
                                        <p:cTn id="59" dur="500" fill="hold"/>
                                        <p:tgtEl>
                                          <p:spTgt spid="25"/>
                                        </p:tgtEl>
                                        <p:attrNameLst>
                                          <p:attrName>style.rotation</p:attrName>
                                        </p:attrNameLst>
                                      </p:cBhvr>
                                      <p:tavLst>
                                        <p:tav tm="0">
                                          <p:val>
                                            <p:fltVal val="360"/>
                                          </p:val>
                                        </p:tav>
                                        <p:tav tm="100000">
                                          <p:val>
                                            <p:fltVal val="0"/>
                                          </p:val>
                                        </p:tav>
                                      </p:tavLst>
                                    </p:anim>
                                    <p:animEffect transition="in" filter="fade">
                                      <p:cBhvr>
                                        <p:cTn id="60" dur="500"/>
                                        <p:tgtEl>
                                          <p:spTgt spid="25"/>
                                        </p:tgtEl>
                                      </p:cBhvr>
                                    </p:animEffect>
                                  </p:childTnLst>
                                </p:cTn>
                              </p:par>
                            </p:childTnLst>
                          </p:cTn>
                        </p:par>
                        <p:par>
                          <p:cTn id="61" fill="hold">
                            <p:stCondLst>
                              <p:cond delay="4500"/>
                            </p:stCondLst>
                            <p:childTnLst>
                              <p:par>
                                <p:cTn id="62" presetID="49" presetClass="entr" presetSubtype="0" decel="10000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 calcmode="lin" valueType="num">
                                      <p:cBhvr>
                                        <p:cTn id="66" dur="500" fill="hold"/>
                                        <p:tgtEl>
                                          <p:spTgt spid="23"/>
                                        </p:tgtEl>
                                        <p:attrNameLst>
                                          <p:attrName>style.rotation</p:attrName>
                                        </p:attrNameLst>
                                      </p:cBhvr>
                                      <p:tavLst>
                                        <p:tav tm="0">
                                          <p:val>
                                            <p:fltVal val="360"/>
                                          </p:val>
                                        </p:tav>
                                        <p:tav tm="100000">
                                          <p:val>
                                            <p:fltVal val="0"/>
                                          </p:val>
                                        </p:tav>
                                      </p:tavLst>
                                    </p:anim>
                                    <p:animEffect transition="in" filter="fade">
                                      <p:cBhvr>
                                        <p:cTn id="67" dur="500"/>
                                        <p:tgtEl>
                                          <p:spTgt spid="23"/>
                                        </p:tgtEl>
                                      </p:cBhvr>
                                    </p:animEffect>
                                  </p:childTnLst>
                                </p:cTn>
                              </p:par>
                            </p:childTnLst>
                          </p:cTn>
                        </p:par>
                        <p:par>
                          <p:cTn id="68" fill="hold">
                            <p:stCondLst>
                              <p:cond delay="5000"/>
                            </p:stCondLst>
                            <p:childTnLst>
                              <p:par>
                                <p:cTn id="69" presetID="12" presetClass="entr" presetSubtype="1"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slide(fromTop)">
                                      <p:cBhvr>
                                        <p:cTn id="71" dur="500"/>
                                        <p:tgtEl>
                                          <p:spTgt spid="37"/>
                                        </p:tgtEl>
                                      </p:cBhvr>
                                    </p:animEffect>
                                  </p:childTnLst>
                                </p:cTn>
                              </p:par>
                            </p:childTnLst>
                          </p:cTn>
                        </p:par>
                        <p:par>
                          <p:cTn id="72" fill="hold">
                            <p:stCondLst>
                              <p:cond delay="5500"/>
                            </p:stCondLst>
                            <p:childTnLst>
                              <p:par>
                                <p:cTn id="73" presetID="1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slide(fromTop)">
                                      <p:cBhvr>
                                        <p:cTn id="75" dur="500"/>
                                        <p:tgtEl>
                                          <p:spTgt spid="36"/>
                                        </p:tgtEl>
                                      </p:cBhvr>
                                    </p:animEffect>
                                  </p:childTnLst>
                                </p:cTn>
                              </p:par>
                            </p:childTnLst>
                          </p:cTn>
                        </p:par>
                        <p:par>
                          <p:cTn id="76" fill="hold">
                            <p:stCondLst>
                              <p:cond delay="6000"/>
                            </p:stCondLst>
                            <p:childTnLst>
                              <p:par>
                                <p:cTn id="77" presetID="12" presetClass="entr" presetSubtype="1"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slide(fromTop)">
                                      <p:cBhvr>
                                        <p:cTn id="79" dur="500"/>
                                        <p:tgtEl>
                                          <p:spTgt spid="29"/>
                                        </p:tgtEl>
                                      </p:cBhvr>
                                    </p:animEffect>
                                  </p:childTnLst>
                                </p:cTn>
                              </p:par>
                            </p:childTnLst>
                          </p:cTn>
                        </p:par>
                        <p:par>
                          <p:cTn id="80" fill="hold">
                            <p:stCondLst>
                              <p:cond delay="6500"/>
                            </p:stCondLst>
                            <p:childTnLst>
                              <p:par>
                                <p:cTn id="81" presetID="53" presetClass="entr" presetSubtype="16" fill="hold" grpId="0" nodeType="afterEffect" nodePh="1">
                                  <p:stCondLst>
                                    <p:cond delay="0"/>
                                  </p:stCondLst>
                                  <p:endCondLst>
                                    <p:cond evt="begin" delay="0">
                                      <p:tn val="81"/>
                                    </p:cond>
                                  </p:end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P spid="27" grpId="0"/>
      <p:bldP spid="28" grpId="0" animBg="1"/>
      <p:bldP spid="29" grpId="0" animBg="1"/>
      <p:bldP spid="30" grpId="0" animBg="1"/>
      <p:bldP spid="31" grpId="0" animBg="1"/>
      <p:bldP spid="32" grpId="0" animBg="1"/>
      <p:bldP spid="33" grpId="0"/>
      <p:bldP spid="34" grpId="0"/>
      <p:bldP spid="35" grpId="0"/>
      <p:bldP spid="36" grpId="0" animBg="1"/>
      <p:bldP spid="3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56"/>
          <p:cNvSpPr/>
          <p:nvPr/>
        </p:nvSpPr>
        <p:spPr bwMode="auto">
          <a:xfrm>
            <a:off x="1946793" y="1349075"/>
            <a:ext cx="2065737" cy="485238"/>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58" name="文本框 12"/>
          <p:cNvSpPr txBox="1"/>
          <p:nvPr/>
        </p:nvSpPr>
        <p:spPr bwMode="auto">
          <a:xfrm>
            <a:off x="2329979" y="1415479"/>
            <a:ext cx="1369531" cy="315435"/>
          </a:xfrm>
          <a:prstGeom prst="rect">
            <a:avLst/>
          </a:prstGeom>
          <a:noFill/>
          <a:ln>
            <a:noFill/>
          </a:ln>
        </p:spPr>
        <p:txBody>
          <a:bodyPr wrap="none" lIns="68543" tIns="34272" rIns="68543" bIns="34272">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59" name="Freeform 12"/>
          <p:cNvSpPr>
            <a:spLocks noEditPoints="1"/>
          </p:cNvSpPr>
          <p:nvPr/>
        </p:nvSpPr>
        <p:spPr bwMode="auto">
          <a:xfrm>
            <a:off x="1357352" y="1349075"/>
            <a:ext cx="419960" cy="421796"/>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accent1"/>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0" name="圆角矩形 59"/>
          <p:cNvSpPr/>
          <p:nvPr/>
        </p:nvSpPr>
        <p:spPr bwMode="auto">
          <a:xfrm>
            <a:off x="1981360" y="2199189"/>
            <a:ext cx="2065452" cy="483861"/>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1" name="Freeform 5"/>
          <p:cNvSpPr>
            <a:spLocks noEditPoints="1"/>
          </p:cNvSpPr>
          <p:nvPr/>
        </p:nvSpPr>
        <p:spPr bwMode="auto">
          <a:xfrm>
            <a:off x="1345353" y="2192669"/>
            <a:ext cx="443959" cy="445801"/>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chemeClr val="accent2"/>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2" name="圆角矩形 61"/>
          <p:cNvSpPr/>
          <p:nvPr/>
        </p:nvSpPr>
        <p:spPr bwMode="auto">
          <a:xfrm>
            <a:off x="1990053" y="3041405"/>
            <a:ext cx="2064594" cy="483523"/>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3" name="Freeform 22"/>
          <p:cNvSpPr>
            <a:spLocks noEditPoints="1"/>
          </p:cNvSpPr>
          <p:nvPr/>
        </p:nvSpPr>
        <p:spPr bwMode="auto">
          <a:xfrm>
            <a:off x="1336047" y="3082556"/>
            <a:ext cx="483383" cy="390933"/>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1"/>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4" name="圆角矩形 63"/>
          <p:cNvSpPr/>
          <p:nvPr/>
        </p:nvSpPr>
        <p:spPr bwMode="auto">
          <a:xfrm>
            <a:off x="1964083" y="3883283"/>
            <a:ext cx="2065591" cy="485324"/>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5" name="Freeform 24"/>
          <p:cNvSpPr>
            <a:spLocks noEditPoints="1"/>
          </p:cNvSpPr>
          <p:nvPr/>
        </p:nvSpPr>
        <p:spPr bwMode="auto">
          <a:xfrm>
            <a:off x="1331640" y="3884998"/>
            <a:ext cx="471385" cy="486952"/>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accent2"/>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4192467" y="2202590"/>
            <a:ext cx="3547885" cy="438545"/>
          </a:xfrm>
          <a:prstGeom prst="rect">
            <a:avLst/>
          </a:prstGeom>
          <a:noFill/>
        </p:spPr>
        <p:txBody>
          <a:bodyPr wrap="square" lIns="68543" tIns="34272" rIns="68543" bIns="34272" rtlCol="0">
            <a:spAutoFit/>
          </a:bodyPr>
          <a:lstStyle/>
          <a:p>
            <a:pPr>
              <a:spcBef>
                <a:spcPct val="0"/>
              </a:spcBef>
            </a:pPr>
            <a:r>
              <a:rPr lang="zh-CN" altLang="en-US" sz="12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a:t>
            </a:r>
            <a:r>
              <a:rPr lang="zh-CN" altLang="en-US" sz="1200" dirty="0" smtClean="0">
                <a:latin typeface="微软雅黑" panose="020B0503020204020204" pitchFamily="34" charset="-122"/>
                <a:ea typeface="微软雅黑" panose="020B0503020204020204" pitchFamily="34" charset="-122"/>
              </a:rPr>
              <a:t>内容</a:t>
            </a:r>
            <a:r>
              <a:rPr lang="zh-CN" altLang="en-US" sz="1200" dirty="0">
                <a:latin typeface="微软雅黑" panose="020B0503020204020204" pitchFamily="34" charset="-122"/>
                <a:ea typeface="微软雅黑" panose="020B0503020204020204" pitchFamily="34" charset="-122"/>
              </a:rPr>
              <a:t>。</a:t>
            </a:r>
          </a:p>
        </p:txBody>
      </p:sp>
      <p:sp>
        <p:nvSpPr>
          <p:cNvPr id="67" name="TextBox 66"/>
          <p:cNvSpPr txBox="1"/>
          <p:nvPr/>
        </p:nvSpPr>
        <p:spPr>
          <a:xfrm>
            <a:off x="4192467" y="3044806"/>
            <a:ext cx="3547885" cy="438545"/>
          </a:xfrm>
          <a:prstGeom prst="rect">
            <a:avLst/>
          </a:prstGeom>
          <a:noFill/>
        </p:spPr>
        <p:txBody>
          <a:bodyPr wrap="square" lIns="68543" tIns="34272" rIns="68543" bIns="34272" rtlCol="0">
            <a:spAutoFit/>
          </a:bodyPr>
          <a:lstStyle/>
          <a:p>
            <a:pPr>
              <a:spcBef>
                <a:spcPct val="0"/>
              </a:spcBef>
            </a:pPr>
            <a:r>
              <a:rPr lang="zh-CN" altLang="en-US" sz="12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a:t>
            </a:r>
            <a:r>
              <a:rPr lang="zh-CN" altLang="en-US" sz="1200" dirty="0" smtClean="0">
                <a:latin typeface="微软雅黑" panose="020B0503020204020204" pitchFamily="34" charset="-122"/>
                <a:ea typeface="微软雅黑" panose="020B0503020204020204" pitchFamily="34" charset="-122"/>
              </a:rPr>
              <a:t>内容。</a:t>
            </a:r>
            <a:endParaRPr lang="zh-CN" altLang="en-US" sz="1200" dirty="0">
              <a:latin typeface="微软雅黑" panose="020B0503020204020204" pitchFamily="34" charset="-122"/>
              <a:ea typeface="微软雅黑" panose="020B0503020204020204" pitchFamily="34" charset="-122"/>
            </a:endParaRPr>
          </a:p>
        </p:txBody>
      </p:sp>
      <p:sp>
        <p:nvSpPr>
          <p:cNvPr id="68" name="TextBox 67"/>
          <p:cNvSpPr txBox="1"/>
          <p:nvPr/>
        </p:nvSpPr>
        <p:spPr>
          <a:xfrm>
            <a:off x="4192467" y="3886685"/>
            <a:ext cx="3547885" cy="438545"/>
          </a:xfrm>
          <a:prstGeom prst="rect">
            <a:avLst/>
          </a:prstGeom>
          <a:noFill/>
        </p:spPr>
        <p:txBody>
          <a:bodyPr wrap="square" lIns="68543" tIns="34272" rIns="68543" bIns="34272" rtlCol="0">
            <a:spAutoFit/>
          </a:bodyPr>
          <a:lstStyle/>
          <a:p>
            <a:pPr>
              <a:spcBef>
                <a:spcPct val="0"/>
              </a:spcBef>
            </a:pPr>
            <a:r>
              <a:rPr lang="zh-CN" altLang="en-US" sz="12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a:t>
            </a:r>
            <a:r>
              <a:rPr lang="zh-CN" altLang="en-US" sz="1200" dirty="0" smtClean="0">
                <a:latin typeface="微软雅黑" panose="020B0503020204020204" pitchFamily="34" charset="-122"/>
                <a:ea typeface="微软雅黑" panose="020B0503020204020204" pitchFamily="34" charset="-122"/>
              </a:rPr>
              <a:t>内容。</a:t>
            </a:r>
            <a:endParaRPr lang="zh-CN" altLang="en-US" sz="1200" dirty="0">
              <a:latin typeface="微软雅黑" panose="020B0503020204020204" pitchFamily="34" charset="-122"/>
              <a:ea typeface="微软雅黑" panose="020B0503020204020204" pitchFamily="34" charset="-122"/>
            </a:endParaRPr>
          </a:p>
        </p:txBody>
      </p:sp>
      <p:sp>
        <p:nvSpPr>
          <p:cNvPr id="69" name="TextBox 68"/>
          <p:cNvSpPr txBox="1"/>
          <p:nvPr/>
        </p:nvSpPr>
        <p:spPr>
          <a:xfrm>
            <a:off x="4192467" y="1352476"/>
            <a:ext cx="3547885" cy="438545"/>
          </a:xfrm>
          <a:prstGeom prst="rect">
            <a:avLst/>
          </a:prstGeom>
          <a:noFill/>
        </p:spPr>
        <p:txBody>
          <a:bodyPr wrap="square" lIns="68543" tIns="34272" rIns="68543" bIns="34272" rtlCol="0">
            <a:spAutoFit/>
          </a:bodyPr>
          <a:lstStyle/>
          <a:p>
            <a:pPr>
              <a:spcBef>
                <a:spcPct val="0"/>
              </a:spcBef>
            </a:pPr>
            <a:r>
              <a:rPr lang="zh-CN" altLang="en-US" sz="12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a:t>
            </a:r>
            <a:r>
              <a:rPr lang="zh-CN" altLang="en-US" sz="1200" dirty="0" smtClean="0">
                <a:latin typeface="微软雅黑" panose="020B0503020204020204" pitchFamily="34" charset="-122"/>
                <a:ea typeface="微软雅黑" panose="020B0503020204020204" pitchFamily="34" charset="-122"/>
              </a:rPr>
              <a:t>内容。</a:t>
            </a:r>
            <a:endParaRPr lang="zh-CN" altLang="en-US" sz="1200" dirty="0">
              <a:latin typeface="微软雅黑" panose="020B0503020204020204" pitchFamily="34" charset="-122"/>
              <a:ea typeface="微软雅黑" panose="020B0503020204020204" pitchFamily="34" charset="-122"/>
            </a:endParaRPr>
          </a:p>
        </p:txBody>
      </p:sp>
      <p:sp>
        <p:nvSpPr>
          <p:cNvPr id="70" name="文本框 12"/>
          <p:cNvSpPr txBox="1"/>
          <p:nvPr/>
        </p:nvSpPr>
        <p:spPr bwMode="auto">
          <a:xfrm>
            <a:off x="2329979" y="2285344"/>
            <a:ext cx="1369531" cy="315435"/>
          </a:xfrm>
          <a:prstGeom prst="rect">
            <a:avLst/>
          </a:prstGeom>
          <a:noFill/>
          <a:ln>
            <a:noFill/>
          </a:ln>
        </p:spPr>
        <p:txBody>
          <a:bodyPr wrap="none" lIns="68543" tIns="34272" rIns="68543" bIns="34272">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71" name="文本框 12"/>
          <p:cNvSpPr txBox="1"/>
          <p:nvPr/>
        </p:nvSpPr>
        <p:spPr bwMode="auto">
          <a:xfrm>
            <a:off x="2303241" y="3122247"/>
            <a:ext cx="1369531" cy="315435"/>
          </a:xfrm>
          <a:prstGeom prst="rect">
            <a:avLst/>
          </a:prstGeom>
          <a:noFill/>
          <a:ln>
            <a:noFill/>
          </a:ln>
        </p:spPr>
        <p:txBody>
          <a:bodyPr wrap="none" lIns="68543" tIns="34272" rIns="68543" bIns="34272">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72" name="文本框 12"/>
          <p:cNvSpPr txBox="1"/>
          <p:nvPr/>
        </p:nvSpPr>
        <p:spPr bwMode="auto">
          <a:xfrm>
            <a:off x="2329979" y="3970170"/>
            <a:ext cx="1369531" cy="315435"/>
          </a:xfrm>
          <a:prstGeom prst="rect">
            <a:avLst/>
          </a:prstGeom>
          <a:noFill/>
          <a:ln>
            <a:noFill/>
          </a:ln>
        </p:spPr>
        <p:txBody>
          <a:bodyPr wrap="none" lIns="68543" tIns="34272" rIns="68543" bIns="34272">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19" name="TextBox 18"/>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595100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0-#ppt_w/2"/>
                                          </p:val>
                                        </p:tav>
                                        <p:tav tm="100000">
                                          <p:val>
                                            <p:strVal val="#ppt_x"/>
                                          </p:val>
                                        </p:tav>
                                      </p:tavLst>
                                    </p:anim>
                                    <p:anim calcmode="lin" valueType="num">
                                      <p:cBhvr additive="base">
                                        <p:cTn id="12" dur="500" fill="hold"/>
                                        <p:tgtEl>
                                          <p:spTgt spid="6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0-#ppt_w/2"/>
                                          </p:val>
                                        </p:tav>
                                        <p:tav tm="100000">
                                          <p:val>
                                            <p:strVal val="#ppt_x"/>
                                          </p:val>
                                        </p:tav>
                                      </p:tavLst>
                                    </p:anim>
                                    <p:anim calcmode="lin" valueType="num">
                                      <p:cBhvr additive="base">
                                        <p:cTn id="16" dur="500" fill="hold"/>
                                        <p:tgtEl>
                                          <p:spTgt spid="6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500" fill="hold"/>
                                        <p:tgtEl>
                                          <p:spTgt spid="65"/>
                                        </p:tgtEl>
                                        <p:attrNameLst>
                                          <p:attrName>ppt_x</p:attrName>
                                        </p:attrNameLst>
                                      </p:cBhvr>
                                      <p:tavLst>
                                        <p:tav tm="0">
                                          <p:val>
                                            <p:strVal val="0-#ppt_w/2"/>
                                          </p:val>
                                        </p:tav>
                                        <p:tav tm="100000">
                                          <p:val>
                                            <p:strVal val="#ppt_x"/>
                                          </p:val>
                                        </p:tav>
                                      </p:tavLst>
                                    </p:anim>
                                    <p:anim calcmode="lin" valueType="num">
                                      <p:cBhvr additive="base">
                                        <p:cTn id="20" dur="500" fill="hold"/>
                                        <p:tgtEl>
                                          <p:spTgt spid="6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1+#ppt_w/2"/>
                                          </p:val>
                                        </p:tav>
                                        <p:tav tm="100000">
                                          <p:val>
                                            <p:strVal val="#ppt_x"/>
                                          </p:val>
                                        </p:tav>
                                      </p:tavLst>
                                    </p:anim>
                                    <p:anim calcmode="lin" valueType="num">
                                      <p:cBhvr additive="base">
                                        <p:cTn id="24" dur="500" fill="hold"/>
                                        <p:tgtEl>
                                          <p:spTgt spid="5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1+#ppt_w/2"/>
                                          </p:val>
                                        </p:tav>
                                        <p:tav tm="100000">
                                          <p:val>
                                            <p:strVal val="#ppt_x"/>
                                          </p:val>
                                        </p:tav>
                                      </p:tavLst>
                                    </p:anim>
                                    <p:anim calcmode="lin" valueType="num">
                                      <p:cBhvr additive="base">
                                        <p:cTn id="28" dur="500" fill="hold"/>
                                        <p:tgtEl>
                                          <p:spTgt spid="6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500" fill="hold"/>
                                        <p:tgtEl>
                                          <p:spTgt spid="62"/>
                                        </p:tgtEl>
                                        <p:attrNameLst>
                                          <p:attrName>ppt_x</p:attrName>
                                        </p:attrNameLst>
                                      </p:cBhvr>
                                      <p:tavLst>
                                        <p:tav tm="0">
                                          <p:val>
                                            <p:strVal val="1+#ppt_w/2"/>
                                          </p:val>
                                        </p:tav>
                                        <p:tav tm="100000">
                                          <p:val>
                                            <p:strVal val="#ppt_x"/>
                                          </p:val>
                                        </p:tav>
                                      </p:tavLst>
                                    </p:anim>
                                    <p:anim calcmode="lin" valueType="num">
                                      <p:cBhvr additive="base">
                                        <p:cTn id="32" dur="500" fill="hold"/>
                                        <p:tgtEl>
                                          <p:spTgt spid="6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500" fill="hold"/>
                                        <p:tgtEl>
                                          <p:spTgt spid="64"/>
                                        </p:tgtEl>
                                        <p:attrNameLst>
                                          <p:attrName>ppt_x</p:attrName>
                                        </p:attrNameLst>
                                      </p:cBhvr>
                                      <p:tavLst>
                                        <p:tav tm="0">
                                          <p:val>
                                            <p:strVal val="1+#ppt_w/2"/>
                                          </p:val>
                                        </p:tav>
                                        <p:tav tm="100000">
                                          <p:val>
                                            <p:strVal val="#ppt_x"/>
                                          </p:val>
                                        </p:tav>
                                      </p:tavLst>
                                    </p:anim>
                                    <p:anim calcmode="lin" valueType="num">
                                      <p:cBhvr additive="base">
                                        <p:cTn id="36" dur="500" fill="hold"/>
                                        <p:tgtEl>
                                          <p:spTgt spid="64"/>
                                        </p:tgtEl>
                                        <p:attrNameLst>
                                          <p:attrName>ppt_y</p:attrName>
                                        </p:attrNameLst>
                                      </p:cBhvr>
                                      <p:tavLst>
                                        <p:tav tm="0">
                                          <p:val>
                                            <p:strVal val="#ppt_y"/>
                                          </p:val>
                                        </p:tav>
                                        <p:tav tm="100000">
                                          <p:val>
                                            <p:strVal val="#ppt_y"/>
                                          </p:val>
                                        </p:tav>
                                      </p:tavLst>
                                    </p:anim>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58"/>
                                        </p:tgtEl>
                                        <p:attrNameLst>
                                          <p:attrName>style.visibility</p:attrName>
                                        </p:attrNameLst>
                                      </p:cBhvr>
                                      <p:to>
                                        <p:strVal val="visible"/>
                                      </p:to>
                                    </p:set>
                                    <p:anim calcmode="lin" valueType="num">
                                      <p:cBhvr>
                                        <p:cTn id="39"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58"/>
                                        </p:tgtEl>
                                        <p:attrNameLst>
                                          <p:attrName>ppt_y</p:attrName>
                                        </p:attrNameLst>
                                      </p:cBhvr>
                                      <p:tavLst>
                                        <p:tav tm="0">
                                          <p:val>
                                            <p:strVal val="#ppt_y"/>
                                          </p:val>
                                        </p:tav>
                                        <p:tav tm="100000">
                                          <p:val>
                                            <p:strVal val="#ppt_y"/>
                                          </p:val>
                                        </p:tav>
                                      </p:tavLst>
                                    </p:anim>
                                    <p:anim calcmode="lin" valueType="num">
                                      <p:cBhvr>
                                        <p:cTn id="41"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58"/>
                                        </p:tgtEl>
                                      </p:cBhvr>
                                    </p:animEffect>
                                  </p:childTnLst>
                                </p:cTn>
                              </p:par>
                            </p:childTnLst>
                          </p:cTn>
                        </p:par>
                        <p:par>
                          <p:cTn id="44" fill="hold">
                            <p:stCondLst>
                              <p:cond delay="750"/>
                            </p:stCondLst>
                            <p:childTnLst>
                              <p:par>
                                <p:cTn id="45" presetID="42" presetClass="entr" presetSubtype="0"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1000"/>
                                        <p:tgtEl>
                                          <p:spTgt spid="69"/>
                                        </p:tgtEl>
                                      </p:cBhvr>
                                    </p:animEffect>
                                    <p:anim calcmode="lin" valueType="num">
                                      <p:cBhvr>
                                        <p:cTn id="48" dur="1000" fill="hold"/>
                                        <p:tgtEl>
                                          <p:spTgt spid="69"/>
                                        </p:tgtEl>
                                        <p:attrNameLst>
                                          <p:attrName>ppt_x</p:attrName>
                                        </p:attrNameLst>
                                      </p:cBhvr>
                                      <p:tavLst>
                                        <p:tav tm="0">
                                          <p:val>
                                            <p:strVal val="#ppt_x"/>
                                          </p:val>
                                        </p:tav>
                                        <p:tav tm="100000">
                                          <p:val>
                                            <p:strVal val="#ppt_x"/>
                                          </p:val>
                                        </p:tav>
                                      </p:tavLst>
                                    </p:anim>
                                    <p:anim calcmode="lin" valueType="num">
                                      <p:cBhvr>
                                        <p:cTn id="49" dur="1000" fill="hold"/>
                                        <p:tgtEl>
                                          <p:spTgt spid="69"/>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fade">
                                      <p:cBhvr>
                                        <p:cTn id="61" dur="1000"/>
                                        <p:tgtEl>
                                          <p:spTgt spid="66"/>
                                        </p:tgtEl>
                                      </p:cBhvr>
                                    </p:animEffect>
                                    <p:anim calcmode="lin" valueType="num">
                                      <p:cBhvr>
                                        <p:cTn id="62" dur="1000" fill="hold"/>
                                        <p:tgtEl>
                                          <p:spTgt spid="66"/>
                                        </p:tgtEl>
                                        <p:attrNameLst>
                                          <p:attrName>ppt_x</p:attrName>
                                        </p:attrNameLst>
                                      </p:cBhvr>
                                      <p:tavLst>
                                        <p:tav tm="0">
                                          <p:val>
                                            <p:strVal val="#ppt_x"/>
                                          </p:val>
                                        </p:tav>
                                        <p:tav tm="100000">
                                          <p:val>
                                            <p:strVal val="#ppt_x"/>
                                          </p:val>
                                        </p:tav>
                                      </p:tavLst>
                                    </p:anim>
                                    <p:anim calcmode="lin" valueType="num">
                                      <p:cBhvr>
                                        <p:cTn id="63" dur="1000" fill="hold"/>
                                        <p:tgtEl>
                                          <p:spTgt spid="66"/>
                                        </p:tgtEl>
                                        <p:attrNameLst>
                                          <p:attrName>ppt_y</p:attrName>
                                        </p:attrNameLst>
                                      </p:cBhvr>
                                      <p:tavLst>
                                        <p:tav tm="0">
                                          <p:val>
                                            <p:strVal val="#ppt_y+.1"/>
                                          </p:val>
                                        </p:tav>
                                        <p:tav tm="100000">
                                          <p:val>
                                            <p:strVal val="#ppt_y"/>
                                          </p:val>
                                        </p:tav>
                                      </p:tavLst>
                                    </p:anim>
                                  </p:childTnLst>
                                </p:cTn>
                              </p:par>
                            </p:childTnLst>
                          </p:cTn>
                        </p:par>
                        <p:par>
                          <p:cTn id="64" fill="hold">
                            <p:stCondLst>
                              <p:cond delay="3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71"/>
                                        </p:tgtEl>
                                        <p:attrNameLst>
                                          <p:attrName>style.visibility</p:attrName>
                                        </p:attrNameLst>
                                      </p:cBhvr>
                                      <p:to>
                                        <p:strVal val="visible"/>
                                      </p:to>
                                    </p:set>
                                    <p:anim calcmode="lin" valueType="num">
                                      <p:cBhvr>
                                        <p:cTn id="67"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71"/>
                                        </p:tgtEl>
                                        <p:attrNameLst>
                                          <p:attrName>ppt_y</p:attrName>
                                        </p:attrNameLst>
                                      </p:cBhvr>
                                      <p:tavLst>
                                        <p:tav tm="0">
                                          <p:val>
                                            <p:strVal val="#ppt_y"/>
                                          </p:val>
                                        </p:tav>
                                        <p:tav tm="100000">
                                          <p:val>
                                            <p:strVal val="#ppt_y"/>
                                          </p:val>
                                        </p:tav>
                                      </p:tavLst>
                                    </p:anim>
                                    <p:anim calcmode="lin" valueType="num">
                                      <p:cBhvr>
                                        <p:cTn id="69"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71"/>
                                        </p:tgtEl>
                                      </p:cBhvr>
                                    </p:animEffect>
                                  </p:childTnLst>
                                </p:cTn>
                              </p:par>
                            </p:childTnLst>
                          </p:cTn>
                        </p:par>
                        <p:par>
                          <p:cTn id="72" fill="hold">
                            <p:stCondLst>
                              <p:cond delay="4250"/>
                            </p:stCondLst>
                            <p:childTnLst>
                              <p:par>
                                <p:cTn id="73" presetID="42" presetClass="entr" presetSubtype="0" fill="hold" grpId="0" nodeType="afterEffect">
                                  <p:stCondLst>
                                    <p:cond delay="0"/>
                                  </p:stCondLst>
                                  <p:childTnLst>
                                    <p:set>
                                      <p:cBhvr>
                                        <p:cTn id="74" dur="1" fill="hold">
                                          <p:stCondLst>
                                            <p:cond delay="0"/>
                                          </p:stCondLst>
                                        </p:cTn>
                                        <p:tgtEl>
                                          <p:spTgt spid="67"/>
                                        </p:tgtEl>
                                        <p:attrNameLst>
                                          <p:attrName>style.visibility</p:attrName>
                                        </p:attrNameLst>
                                      </p:cBhvr>
                                      <p:to>
                                        <p:strVal val="visible"/>
                                      </p:to>
                                    </p:set>
                                    <p:animEffect transition="in" filter="fade">
                                      <p:cBhvr>
                                        <p:cTn id="75" dur="1000"/>
                                        <p:tgtEl>
                                          <p:spTgt spid="67"/>
                                        </p:tgtEl>
                                      </p:cBhvr>
                                    </p:animEffect>
                                    <p:anim calcmode="lin" valueType="num">
                                      <p:cBhvr>
                                        <p:cTn id="76" dur="1000" fill="hold"/>
                                        <p:tgtEl>
                                          <p:spTgt spid="67"/>
                                        </p:tgtEl>
                                        <p:attrNameLst>
                                          <p:attrName>ppt_x</p:attrName>
                                        </p:attrNameLst>
                                      </p:cBhvr>
                                      <p:tavLst>
                                        <p:tav tm="0">
                                          <p:val>
                                            <p:strVal val="#ppt_x"/>
                                          </p:val>
                                        </p:tav>
                                        <p:tav tm="100000">
                                          <p:val>
                                            <p:strVal val="#ppt_x"/>
                                          </p:val>
                                        </p:tav>
                                      </p:tavLst>
                                    </p:anim>
                                    <p:anim calcmode="lin" valueType="num">
                                      <p:cBhvr>
                                        <p:cTn id="77" dur="1000" fill="hold"/>
                                        <p:tgtEl>
                                          <p:spTgt spid="67"/>
                                        </p:tgtEl>
                                        <p:attrNameLst>
                                          <p:attrName>ppt_y</p:attrName>
                                        </p:attrNameLst>
                                      </p:cBhvr>
                                      <p:tavLst>
                                        <p:tav tm="0">
                                          <p:val>
                                            <p:strVal val="#ppt_y+.1"/>
                                          </p:val>
                                        </p:tav>
                                        <p:tav tm="100000">
                                          <p:val>
                                            <p:strVal val="#ppt_y"/>
                                          </p:val>
                                        </p:tav>
                                      </p:tavLst>
                                    </p:anim>
                                  </p:childTnLst>
                                </p:cTn>
                              </p:par>
                            </p:childTnLst>
                          </p:cTn>
                        </p:par>
                        <p:par>
                          <p:cTn id="78" fill="hold">
                            <p:stCondLst>
                              <p:cond delay="52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72"/>
                                        </p:tgtEl>
                                        <p:attrNameLst>
                                          <p:attrName>style.visibility</p:attrName>
                                        </p:attrNameLst>
                                      </p:cBhvr>
                                      <p:to>
                                        <p:strVal val="visible"/>
                                      </p:to>
                                    </p:set>
                                    <p:anim calcmode="lin" valueType="num">
                                      <p:cBhvr>
                                        <p:cTn id="81"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72"/>
                                        </p:tgtEl>
                                        <p:attrNameLst>
                                          <p:attrName>ppt_y</p:attrName>
                                        </p:attrNameLst>
                                      </p:cBhvr>
                                      <p:tavLst>
                                        <p:tav tm="0">
                                          <p:val>
                                            <p:strVal val="#ppt_y"/>
                                          </p:val>
                                        </p:tav>
                                        <p:tav tm="100000">
                                          <p:val>
                                            <p:strVal val="#ppt_y"/>
                                          </p:val>
                                        </p:tav>
                                      </p:tavLst>
                                    </p:anim>
                                    <p:anim calcmode="lin" valueType="num">
                                      <p:cBhvr>
                                        <p:cTn id="83"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72"/>
                                        </p:tgtEl>
                                      </p:cBhvr>
                                    </p:animEffect>
                                  </p:childTnLst>
                                </p:cTn>
                              </p:par>
                            </p:childTnLst>
                          </p:cTn>
                        </p:par>
                        <p:par>
                          <p:cTn id="86" fill="hold">
                            <p:stCondLst>
                              <p:cond delay="6000"/>
                            </p:stCondLst>
                            <p:childTnLst>
                              <p:par>
                                <p:cTn id="87" presetID="42" presetClass="entr" presetSubtype="0"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Effect transition="in" filter="fade">
                                      <p:cBhvr>
                                        <p:cTn id="89" dur="1000"/>
                                        <p:tgtEl>
                                          <p:spTgt spid="68"/>
                                        </p:tgtEl>
                                      </p:cBhvr>
                                    </p:animEffect>
                                    <p:anim calcmode="lin" valueType="num">
                                      <p:cBhvr>
                                        <p:cTn id="90" dur="1000" fill="hold"/>
                                        <p:tgtEl>
                                          <p:spTgt spid="68"/>
                                        </p:tgtEl>
                                        <p:attrNameLst>
                                          <p:attrName>ppt_x</p:attrName>
                                        </p:attrNameLst>
                                      </p:cBhvr>
                                      <p:tavLst>
                                        <p:tav tm="0">
                                          <p:val>
                                            <p:strVal val="#ppt_x"/>
                                          </p:val>
                                        </p:tav>
                                        <p:tav tm="100000">
                                          <p:val>
                                            <p:strVal val="#ppt_x"/>
                                          </p:val>
                                        </p:tav>
                                      </p:tavLst>
                                    </p:anim>
                                    <p:anim calcmode="lin" valueType="num">
                                      <p:cBhvr>
                                        <p:cTn id="91"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P spid="71" grpId="0"/>
      <p:bldP spid="7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212172" y="1447848"/>
            <a:ext cx="1258035" cy="386488"/>
          </a:xfrm>
          <a:prstGeom prst="homePlate">
            <a:avLst/>
          </a:prstGeom>
          <a:solidFill>
            <a:schemeClr val="accent1"/>
          </a:solidFill>
          <a:ln w="3175" cap="flat" cmpd="sng">
            <a:noFill/>
            <a:bevel/>
            <a:headEnd/>
            <a:tailEnd/>
          </a:ln>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348493"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100" dirty="0"/>
              <a:t>添加标题</a:t>
            </a:r>
          </a:p>
        </p:txBody>
      </p:sp>
      <p:sp>
        <p:nvSpPr>
          <p:cNvPr id="28" name="五边形 27"/>
          <p:cNvSpPr/>
          <p:nvPr/>
        </p:nvSpPr>
        <p:spPr bwMode="auto">
          <a:xfrm>
            <a:off x="2212171" y="2638075"/>
            <a:ext cx="1258036" cy="386488"/>
          </a:xfrm>
          <a:prstGeom prst="homePlate">
            <a:avLst/>
          </a:prstGeom>
          <a:solidFill>
            <a:schemeClr val="accent1"/>
          </a:solidFill>
          <a:ln w="3175" cap="flat" cmpd="sng">
            <a:noFill/>
            <a:bevel/>
            <a:headEnd/>
            <a:tailEnd/>
          </a:ln>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354164"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100" dirty="0"/>
              <a:t>添加标题</a:t>
            </a:r>
          </a:p>
        </p:txBody>
      </p:sp>
      <p:sp>
        <p:nvSpPr>
          <p:cNvPr id="30" name="五边形 29"/>
          <p:cNvSpPr/>
          <p:nvPr/>
        </p:nvSpPr>
        <p:spPr bwMode="auto">
          <a:xfrm>
            <a:off x="2212171" y="3885006"/>
            <a:ext cx="1258036" cy="386488"/>
          </a:xfrm>
          <a:prstGeom prst="homePlate">
            <a:avLst/>
          </a:prstGeom>
          <a:solidFill>
            <a:schemeClr val="accent1"/>
          </a:solidFill>
          <a:ln w="3175" cap="flat" cmpd="sng">
            <a:noFill/>
            <a:bevel/>
            <a:headEnd/>
            <a:tailEnd/>
          </a:ln>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354164"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100" dirty="0"/>
              <a:t>添加标题</a:t>
            </a:r>
          </a:p>
        </p:txBody>
      </p:sp>
      <p:sp>
        <p:nvSpPr>
          <p:cNvPr id="32" name="任意多边形 31"/>
          <p:cNvSpPr/>
          <p:nvPr/>
        </p:nvSpPr>
        <p:spPr bwMode="auto">
          <a:xfrm>
            <a:off x="1496934"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sp>
        <p:nvSpPr>
          <p:cNvPr id="33" name="任意多边形 32"/>
          <p:cNvSpPr/>
          <p:nvPr/>
        </p:nvSpPr>
        <p:spPr bwMode="auto">
          <a:xfrm flipV="1">
            <a:off x="1496936"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cxnSp>
        <p:nvCxnSpPr>
          <p:cNvPr id="34" name="直接连接符 33"/>
          <p:cNvCxnSpPr/>
          <p:nvPr/>
        </p:nvCxnSpPr>
        <p:spPr bwMode="auto">
          <a:xfrm>
            <a:off x="1496934"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964699" y="2379807"/>
            <a:ext cx="943005" cy="942204"/>
          </a:xfrm>
          <a:prstGeom prst="ellipse">
            <a:avLst/>
          </a:prstGeom>
          <a:solidFill>
            <a:schemeClr val="accent1"/>
          </a:solidFill>
          <a:ln w="3175" cap="flat" cmpd="sng">
            <a:noFill/>
            <a:bevel/>
            <a:headEnd/>
            <a:tailEnd/>
          </a:ln>
          <a:extLst/>
        </p:spPr>
        <p:txBody>
          <a:bodyPr lIns="62118" tIns="31058" rIns="62118" bIns="31058" anchor="ctr"/>
          <a:lstStyle/>
          <a:p>
            <a:pPr algn="ctr"/>
            <a:r>
              <a:rPr lang="zh-CN" altLang="en-US" sz="1400" b="1" dirty="0">
                <a:solidFill>
                  <a:srgbClr val="F8F8F8"/>
                </a:solidFill>
                <a:ea typeface="微软雅黑" pitchFamily="34" charset="-122"/>
              </a:rPr>
              <a:t>添加</a:t>
            </a:r>
            <a:endParaRPr lang="en-US" altLang="zh-CN" sz="1400" b="1" dirty="0">
              <a:solidFill>
                <a:srgbClr val="F8F8F8"/>
              </a:solidFill>
              <a:ea typeface="微软雅黑" pitchFamily="34" charset="-122"/>
            </a:endParaRPr>
          </a:p>
          <a:p>
            <a:pPr algn="ctr"/>
            <a:r>
              <a:rPr lang="zh-CN" altLang="en-US" sz="1400" b="1" dirty="0">
                <a:solidFill>
                  <a:srgbClr val="F8F8F8"/>
                </a:solidFill>
                <a:ea typeface="微软雅黑" pitchFamily="34" charset="-122"/>
              </a:rPr>
              <a:t>标题</a:t>
            </a:r>
          </a:p>
        </p:txBody>
      </p:sp>
      <p:sp>
        <p:nvSpPr>
          <p:cNvPr id="36" name="右弧形箭头 35"/>
          <p:cNvSpPr/>
          <p:nvPr/>
        </p:nvSpPr>
        <p:spPr>
          <a:xfrm>
            <a:off x="6435667" y="1389622"/>
            <a:ext cx="673760" cy="1408981"/>
          </a:xfrm>
          <a:prstGeom prst="curvedLeftArrow">
            <a:avLst/>
          </a:prstGeom>
          <a:solidFill>
            <a:schemeClr val="accent2"/>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7" name="右弧形箭头 36"/>
          <p:cNvSpPr/>
          <p:nvPr/>
        </p:nvSpPr>
        <p:spPr>
          <a:xfrm>
            <a:off x="6442502" y="2801444"/>
            <a:ext cx="666924" cy="1557403"/>
          </a:xfrm>
          <a:prstGeom prst="curvedLeftArrow">
            <a:avLst/>
          </a:prstGeom>
          <a:solidFill>
            <a:schemeClr val="accent2"/>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8" name="右弧形箭头 37"/>
          <p:cNvSpPr/>
          <p:nvPr/>
        </p:nvSpPr>
        <p:spPr>
          <a:xfrm rot="10800000" flipH="1">
            <a:off x="6243302" y="1696865"/>
            <a:ext cx="770430" cy="228592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9" name="TextBox 31"/>
          <p:cNvSpPr txBox="1"/>
          <p:nvPr/>
        </p:nvSpPr>
        <p:spPr>
          <a:xfrm>
            <a:off x="7064536" y="2724738"/>
            <a:ext cx="828020" cy="230170"/>
          </a:xfrm>
          <a:prstGeom prst="rect">
            <a:avLst/>
          </a:prstGeom>
          <a:noFill/>
        </p:spPr>
        <p:txBody>
          <a:bodyPr wrap="square" lIns="62118" tIns="31058" rIns="62118" bIns="31058" rtlCol="0">
            <a:spAutoFit/>
          </a:bodyPr>
          <a:lstStyle/>
          <a:p>
            <a:pPr algn="ctr"/>
            <a:r>
              <a:rPr lang="zh-CN" altLang="en-US" sz="1100" b="1" dirty="0">
                <a:solidFill>
                  <a:schemeClr val="accent1"/>
                </a:solidFill>
                <a:latin typeface="Broadway BT"/>
                <a:ea typeface="微软雅黑"/>
              </a:rPr>
              <a:t>补充性文字</a:t>
            </a:r>
          </a:p>
        </p:txBody>
      </p:sp>
      <p:sp>
        <p:nvSpPr>
          <p:cNvPr id="40" name="TextBox 31"/>
          <p:cNvSpPr txBox="1"/>
          <p:nvPr/>
        </p:nvSpPr>
        <p:spPr>
          <a:xfrm>
            <a:off x="7200364" y="3471893"/>
            <a:ext cx="828020" cy="230170"/>
          </a:xfrm>
          <a:prstGeom prst="rect">
            <a:avLst/>
          </a:prstGeom>
          <a:noFill/>
        </p:spPr>
        <p:txBody>
          <a:bodyPr wrap="square" lIns="62118" tIns="31058" rIns="62118" bIns="31058" rtlCol="0">
            <a:spAutoFit/>
          </a:bodyPr>
          <a:lstStyle/>
          <a:p>
            <a:pPr algn="ctr"/>
            <a:r>
              <a:rPr lang="zh-CN" altLang="en-US" sz="1100" b="1" dirty="0">
                <a:solidFill>
                  <a:schemeClr val="accent1"/>
                </a:solidFill>
                <a:latin typeface="Broadway BT"/>
                <a:ea typeface="微软雅黑"/>
              </a:rPr>
              <a:t>补充性文字</a:t>
            </a:r>
          </a:p>
        </p:txBody>
      </p:sp>
      <p:sp>
        <p:nvSpPr>
          <p:cNvPr id="41" name="TextBox 31"/>
          <p:cNvSpPr txBox="1"/>
          <p:nvPr/>
        </p:nvSpPr>
        <p:spPr>
          <a:xfrm>
            <a:off x="7200364" y="1958569"/>
            <a:ext cx="828020" cy="230170"/>
          </a:xfrm>
          <a:prstGeom prst="rect">
            <a:avLst/>
          </a:prstGeom>
          <a:noFill/>
        </p:spPr>
        <p:txBody>
          <a:bodyPr wrap="square" lIns="62118" tIns="31058" rIns="62118" bIns="31058" rtlCol="0">
            <a:spAutoFit/>
          </a:bodyPr>
          <a:lstStyle/>
          <a:p>
            <a:pPr algn="ctr"/>
            <a:r>
              <a:rPr lang="zh-CN" altLang="en-US" sz="1100" b="1" dirty="0">
                <a:solidFill>
                  <a:schemeClr val="accent1"/>
                </a:solidFill>
                <a:latin typeface="Broadway BT"/>
                <a:ea typeface="微软雅黑"/>
              </a:rPr>
              <a:t>补充性文字</a:t>
            </a:r>
          </a:p>
        </p:txBody>
      </p:sp>
      <p:sp>
        <p:nvSpPr>
          <p:cNvPr id="42" name="圆角矩形 41"/>
          <p:cNvSpPr/>
          <p:nvPr/>
        </p:nvSpPr>
        <p:spPr bwMode="auto">
          <a:xfrm>
            <a:off x="3102216"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endParaRPr>
          </a:p>
        </p:txBody>
      </p:sp>
      <p:sp>
        <p:nvSpPr>
          <p:cNvPr id="43" name="圆角矩形 42"/>
          <p:cNvSpPr/>
          <p:nvPr/>
        </p:nvSpPr>
        <p:spPr bwMode="auto">
          <a:xfrm>
            <a:off x="3102216"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4" name="圆角矩形 43"/>
          <p:cNvSpPr/>
          <p:nvPr/>
        </p:nvSpPr>
        <p:spPr bwMode="auto">
          <a:xfrm>
            <a:off x="3102216"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5" name="TextBox 32"/>
          <p:cNvSpPr txBox="1">
            <a:spLocks noChangeArrowheads="1"/>
          </p:cNvSpPr>
          <p:nvPr/>
        </p:nvSpPr>
        <p:spPr bwMode="auto">
          <a:xfrm>
            <a:off x="3293873"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6" name="TextBox 32"/>
          <p:cNvSpPr txBox="1">
            <a:spLocks noChangeArrowheads="1"/>
          </p:cNvSpPr>
          <p:nvPr/>
        </p:nvSpPr>
        <p:spPr bwMode="auto">
          <a:xfrm>
            <a:off x="3282250"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7" name="TextBox 32"/>
          <p:cNvSpPr txBox="1">
            <a:spLocks noChangeArrowheads="1"/>
          </p:cNvSpPr>
          <p:nvPr/>
        </p:nvSpPr>
        <p:spPr bwMode="auto">
          <a:xfrm>
            <a:off x="3286197"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24" name="TextBox 23"/>
          <p:cNvSpPr txBox="1"/>
          <p:nvPr/>
        </p:nvSpPr>
        <p:spPr>
          <a:xfrm>
            <a:off x="355782" y="205624"/>
            <a:ext cx="2616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 </a:t>
            </a:r>
            <a:endParaRPr lang="zh-CN" altLang="en-US" sz="2000" b="1" dirty="0">
              <a:solidFill>
                <a:schemeClr val="accent1"/>
              </a:solidFill>
              <a:latin typeface="微软雅黑" pitchFamily="34" charset="-122"/>
              <a:ea typeface="微软雅黑" pitchFamily="34" charset="-122"/>
            </a:endParaRPr>
          </a:p>
        </p:txBody>
      </p:sp>
      <p:sp>
        <p:nvSpPr>
          <p:cNvPr id="25" name="TextBox 24"/>
          <p:cNvSpPr txBox="1"/>
          <p:nvPr/>
        </p:nvSpPr>
        <p:spPr>
          <a:xfrm>
            <a:off x="7682019" y="195037"/>
            <a:ext cx="261610"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 </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612653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descr="C:\Users\Administrator\Desktop\宪 法素材\6608733_121311899000_2.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0" y="-5556"/>
            <a:ext cx="9145588" cy="5159234"/>
          </a:xfrm>
          <a:prstGeom prst="rect">
            <a:avLst/>
          </a:prstGeom>
          <a:noFill/>
          <a:extLst>
            <a:ext uri="{909E8E84-426E-40DD-AFC4-6F175D3DCCD1}">
              <a14:hiddenFill xmlns:a14="http://schemas.microsoft.com/office/drawing/2010/main">
                <a:solidFill>
                  <a:srgbClr val="FFFFFF"/>
                </a:solidFill>
              </a14:hiddenFill>
            </a:ext>
          </a:extLst>
        </p:spPr>
      </p:pic>
      <p:sp>
        <p:nvSpPr>
          <p:cNvPr id="16" name="任意多边形 15"/>
          <p:cNvSpPr/>
          <p:nvPr>
            <p:custDataLst>
              <p:tags r:id="rId1"/>
            </p:custDataLst>
          </p:nvPr>
        </p:nvSpPr>
        <p:spPr>
          <a:xfrm>
            <a:off x="3415296" y="1422401"/>
            <a:ext cx="2252686" cy="1406922"/>
          </a:xfrm>
          <a:custGeom>
            <a:avLst/>
            <a:gdLst>
              <a:gd name="connsiteX0" fmla="*/ 0 w 2223821"/>
              <a:gd name="connsiteY0" fmla="*/ 0 h 1389888"/>
              <a:gd name="connsiteX1" fmla="*/ 2223821 w 2223821"/>
              <a:gd name="connsiteY1" fmla="*/ 0 h 1389888"/>
              <a:gd name="connsiteX2" fmla="*/ 2223821 w 2223821"/>
              <a:gd name="connsiteY2" fmla="*/ 1209578 h 1389888"/>
              <a:gd name="connsiteX3" fmla="*/ 1235874 w 2223821"/>
              <a:gd name="connsiteY3" fmla="*/ 1209578 h 1389888"/>
              <a:gd name="connsiteX4" fmla="*/ 1111911 w 2223821"/>
              <a:gd name="connsiteY4" fmla="*/ 1389888 h 1389888"/>
              <a:gd name="connsiteX5" fmla="*/ 987948 w 2223821"/>
              <a:gd name="connsiteY5" fmla="*/ 1209578 h 1389888"/>
              <a:gd name="connsiteX6" fmla="*/ 0 w 2223821"/>
              <a:gd name="connsiteY6" fmla="*/ 1209578 h 138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3821" h="1389888">
                <a:moveTo>
                  <a:pt x="0" y="0"/>
                </a:moveTo>
                <a:lnTo>
                  <a:pt x="2223821" y="0"/>
                </a:lnTo>
                <a:lnTo>
                  <a:pt x="2223821" y="1209578"/>
                </a:lnTo>
                <a:lnTo>
                  <a:pt x="1235874" y="1209578"/>
                </a:lnTo>
                <a:lnTo>
                  <a:pt x="1111911" y="1389888"/>
                </a:lnTo>
                <a:lnTo>
                  <a:pt x="987948" y="1209578"/>
                </a:lnTo>
                <a:lnTo>
                  <a:pt x="0" y="1209578"/>
                </a:lnTo>
                <a:close/>
              </a:path>
            </a:pathLst>
          </a:custGeom>
          <a:solidFill>
            <a:srgbClr val="371F1D">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600" b="1" dirty="0" smtClean="0">
                <a:solidFill>
                  <a:schemeClr val="lt1"/>
                </a:solidFill>
              </a:rPr>
              <a:t>第二部分</a:t>
            </a:r>
            <a:endParaRPr lang="zh-CN" altLang="en-US" sz="3600" b="1" dirty="0">
              <a:solidFill>
                <a:schemeClr val="lt1"/>
              </a:solidFill>
            </a:endParaRPr>
          </a:p>
        </p:txBody>
      </p:sp>
      <p:sp>
        <p:nvSpPr>
          <p:cNvPr id="17" name="文本框 16"/>
          <p:cNvSpPr txBox="1"/>
          <p:nvPr>
            <p:custDataLst>
              <p:tags r:id="rId2"/>
            </p:custDataLst>
          </p:nvPr>
        </p:nvSpPr>
        <p:spPr>
          <a:xfrm>
            <a:off x="2276687" y="2984500"/>
            <a:ext cx="4531096" cy="404084"/>
          </a:xfrm>
          <a:prstGeom prst="rect">
            <a:avLst/>
          </a:prstGeom>
          <a:solidFill>
            <a:srgbClr val="F8CBAD"/>
          </a:solidFill>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200" dirty="0">
                <a:solidFill>
                  <a:srgbClr val="371F1D"/>
                </a:solidFill>
                <a:latin typeface="幼圆" panose="02010509060101010101" pitchFamily="49" charset="-122"/>
              </a:rPr>
              <a:t>您的内容请写在这里您的内容请写在这里您的内容请写在这里</a:t>
            </a:r>
            <a:endParaRPr lang="en-US" altLang="zh-CN" sz="1200" dirty="0">
              <a:solidFill>
                <a:srgbClr val="371F1D"/>
              </a:solidFill>
              <a:latin typeface="幼圆" panose="02010509060101010101" pitchFamily="49" charset="-122"/>
            </a:endParaRPr>
          </a:p>
        </p:txBody>
      </p:sp>
    </p:spTree>
    <p:extLst>
      <p:ext uri="{BB962C8B-B14F-4D97-AF65-F5344CB8AC3E}">
        <p14:creationId xmlns:p14="http://schemas.microsoft.com/office/powerpoint/2010/main" val="11268902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arn(inVertical)">
                                      <p:cBhvr>
                                        <p:cTn id="13"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Oval 4"/>
</p:tagLst>
</file>

<file path=ppt/tags/tag10.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Oval 4"/>
</p:tagLst>
</file>

<file path=ppt/tags/tag11.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文本框 17"/>
</p:tagLst>
</file>

<file path=ppt/tags/tag12.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Shape"/>
</p:tagLst>
</file>

<file path=ppt/tags/tag13.xml><?xml version="1.0" encoding="utf-8"?>
<p:tagLst xmlns:a="http://schemas.openxmlformats.org/drawingml/2006/main" xmlns:r="http://schemas.openxmlformats.org/officeDocument/2006/relationships" xmlns:p="http://schemas.openxmlformats.org/presentationml/2006/main">
  <p:tag name="MH" val="20170118112520"/>
  <p:tag name="MH_LIBRARY" val="GRAPHIC"/>
  <p:tag name="MH_ORDER" val="Freeform 10"/>
</p:tagLst>
</file>

<file path=ppt/tags/tag14.xml><?xml version="1.0" encoding="utf-8"?>
<p:tagLst xmlns:a="http://schemas.openxmlformats.org/drawingml/2006/main" xmlns:r="http://schemas.openxmlformats.org/officeDocument/2006/relationships" xmlns:p="http://schemas.openxmlformats.org/presentationml/2006/main">
  <p:tag name="MH" val="20170118112520"/>
  <p:tag name="MH_LIBRARY" val="GRAPHIC"/>
  <p:tag name="MH_ORDER" val="TextBox 11"/>
</p:tagLst>
</file>

<file path=ppt/tags/tag15.xml><?xml version="1.0" encoding="utf-8"?>
<p:tagLst xmlns:a="http://schemas.openxmlformats.org/drawingml/2006/main" xmlns:r="http://schemas.openxmlformats.org/officeDocument/2006/relationships" xmlns:p="http://schemas.openxmlformats.org/presentationml/2006/main">
  <p:tag name="MH" val="20170118112520"/>
  <p:tag name="MH_LIBRARY" val="GRAPHIC"/>
  <p:tag name="MH_ORDER" val="Freeform 10"/>
</p:tagLst>
</file>

<file path=ppt/tags/tag16.xml><?xml version="1.0" encoding="utf-8"?>
<p:tagLst xmlns:a="http://schemas.openxmlformats.org/drawingml/2006/main" xmlns:r="http://schemas.openxmlformats.org/officeDocument/2006/relationships" xmlns:p="http://schemas.openxmlformats.org/presentationml/2006/main">
  <p:tag name="MH" val="20170118112520"/>
  <p:tag name="MH_LIBRARY" val="GRAPHIC"/>
  <p:tag name="MH_ORDER" val="TextBox 11"/>
</p:tagLst>
</file>

<file path=ppt/tags/tag17.xml><?xml version="1.0" encoding="utf-8"?>
<p:tagLst xmlns:a="http://schemas.openxmlformats.org/drawingml/2006/main" xmlns:r="http://schemas.openxmlformats.org/officeDocument/2006/relationships" xmlns:p="http://schemas.openxmlformats.org/presentationml/2006/main">
  <p:tag name="MH" val="20170118112520"/>
  <p:tag name="MH_LIBRARY" val="GRAPHIC"/>
  <p:tag name="MH_ORDER" val="Freeform 10"/>
</p:tagLst>
</file>

<file path=ppt/tags/tag18.xml><?xml version="1.0" encoding="utf-8"?>
<p:tagLst xmlns:a="http://schemas.openxmlformats.org/drawingml/2006/main" xmlns:r="http://schemas.openxmlformats.org/officeDocument/2006/relationships" xmlns:p="http://schemas.openxmlformats.org/presentationml/2006/main">
  <p:tag name="MH" val="20170118112520"/>
  <p:tag name="MH_LIBRARY" val="GRAPHIC"/>
  <p:tag name="MH_ORDER" val="TextBox 11"/>
</p:tagLst>
</file>

<file path=ppt/tags/tag19.xml><?xml version="1.0" encoding="utf-8"?>
<p:tagLst xmlns:a="http://schemas.openxmlformats.org/drawingml/2006/main" xmlns:r="http://schemas.openxmlformats.org/officeDocument/2006/relationships" xmlns:p="http://schemas.openxmlformats.org/presentationml/2006/main">
  <p:tag name="MH" val="20170118112520"/>
  <p:tag name="MH_LIBRARY" val="GRAPHIC"/>
  <p:tag name="MH_ORDER" val="Freeform 10"/>
</p:tagLst>
</file>

<file path=ppt/tags/tag2.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文本框 17"/>
</p:tagLst>
</file>

<file path=ppt/tags/tag20.xml><?xml version="1.0" encoding="utf-8"?>
<p:tagLst xmlns:a="http://schemas.openxmlformats.org/drawingml/2006/main" xmlns:r="http://schemas.openxmlformats.org/officeDocument/2006/relationships" xmlns:p="http://schemas.openxmlformats.org/presentationml/2006/main">
  <p:tag name="MH" val="20170118112520"/>
  <p:tag name="MH_LIBRARY" val="GRAPHIC"/>
  <p:tag name="MH_ORDER" val="TextBox 11"/>
</p:tagLst>
</file>

<file path=ppt/tags/tag3.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Shape"/>
</p:tagLst>
</file>

<file path=ppt/tags/tag4.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Oval 4"/>
</p:tagLst>
</file>

<file path=ppt/tags/tag5.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文本框 17"/>
</p:tagLst>
</file>

<file path=ppt/tags/tag6.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Shape"/>
</p:tagLst>
</file>

<file path=ppt/tags/tag7.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Oval 4"/>
</p:tagLst>
</file>

<file path=ppt/tags/tag8.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文本框 17"/>
</p:tagLst>
</file>

<file path=ppt/tags/tag9.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Shape"/>
</p:tagLst>
</file>

<file path=ppt/theme/theme1.xml><?xml version="1.0" encoding="utf-8"?>
<a:theme xmlns:a="http://schemas.openxmlformats.org/drawingml/2006/main" name="第一PPT，www.1ppt.com">
  <a:themeElements>
    <a:clrScheme name="自定义 126">
      <a:dk1>
        <a:sysClr val="windowText" lastClr="000000"/>
      </a:dk1>
      <a:lt1>
        <a:sysClr val="window" lastClr="FFFFFF"/>
      </a:lt1>
      <a:dk2>
        <a:srgbClr val="44546A"/>
      </a:dk2>
      <a:lt2>
        <a:srgbClr val="E7E6E6"/>
      </a:lt2>
      <a:accent1>
        <a:srgbClr val="361E1C"/>
      </a:accent1>
      <a:accent2>
        <a:srgbClr val="F8CBAD"/>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4002</Words>
  <Application>Microsoft Office PowerPoint</Application>
  <PresentationFormat>全屏显示(16:9)</PresentationFormat>
  <Paragraphs>344</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法律讲堂</dc:title>
  <dc:creator>第一PPT</dc:creator>
  <cp:keywords>www.1ppt.com</cp:keywords>
  <cp:lastModifiedBy>Windows User</cp:lastModifiedBy>
  <cp:revision>17</cp:revision>
  <dcterms:created xsi:type="dcterms:W3CDTF">2016-12-25T02:27:54Z</dcterms:created>
  <dcterms:modified xsi:type="dcterms:W3CDTF">2019-03-16T10:01:21Z</dcterms:modified>
</cp:coreProperties>
</file>