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3" r:id="rId11"/>
    <p:sldId id="265" r:id="rId12"/>
    <p:sldId id="266" r:id="rId13"/>
    <p:sldId id="267" r:id="rId14"/>
    <p:sldId id="269" r:id="rId15"/>
    <p:sldId id="270" r:id="rId16"/>
    <p:sldId id="268" r:id="rId17"/>
    <p:sldId id="271" r:id="rId18"/>
    <p:sldId id="272" r:id="rId19"/>
    <p:sldId id="273" r:id="rId20"/>
    <p:sldId id="274" r:id="rId21"/>
    <p:sldId id="276" r:id="rId22"/>
    <p:sldId id="275" r:id="rId23"/>
    <p:sldId id="277" r:id="rId24"/>
    <p:sldId id="279" r:id="rId25"/>
    <p:sldId id="278" r:id="rId26"/>
    <p:sldId id="280" r:id="rId27"/>
    <p:sldId id="281" r:id="rId28"/>
    <p:sldId id="282" r:id="rId29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3624"/>
    <a:srgbClr val="613625"/>
    <a:srgbClr val="000000"/>
    <a:srgbClr val="B17F3E"/>
    <a:srgbClr val="5F3121"/>
    <a:srgbClr val="875C3A"/>
    <a:srgbClr val="875A2E"/>
    <a:srgbClr val="440700"/>
    <a:srgbClr val="C97E56"/>
    <a:srgbClr val="571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50" d="100"/>
          <a:sy n="50" d="100"/>
        </p:scale>
        <p:origin x="-396" y="-17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3390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9063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5614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8345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91894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7731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6366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2136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0405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6187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782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653622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810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esign.cn/" TargetMode="Externa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8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esign.cn/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10建军节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0235" y="1081405"/>
            <a:ext cx="8969375" cy="2410460"/>
          </a:xfrm>
          <a:prstGeom prst="rect">
            <a:avLst/>
          </a:prstGeom>
        </p:spPr>
      </p:pic>
      <p:pic>
        <p:nvPicPr>
          <p:cNvPr id="5" name="图片 4" descr="10建军 节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9060" y="2119630"/>
            <a:ext cx="4700905" cy="4775200"/>
          </a:xfrm>
          <a:prstGeom prst="rect">
            <a:avLst/>
          </a:prstGeom>
        </p:spPr>
      </p:pic>
      <p:pic>
        <p:nvPicPr>
          <p:cNvPr id="6" name="图片 5" descr="10建军  节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0515" y="2555240"/>
            <a:ext cx="4283075" cy="4339590"/>
          </a:xfrm>
          <a:prstGeom prst="rect">
            <a:avLst/>
          </a:prstGeom>
        </p:spPr>
      </p:pic>
      <p:sp>
        <p:nvSpPr>
          <p:cNvPr id="10" name="文本框 6"/>
          <p:cNvSpPr txBox="1">
            <a:spLocks noChangeArrowheads="1"/>
          </p:cNvSpPr>
          <p:nvPr/>
        </p:nvSpPr>
        <p:spPr bwMode="auto">
          <a:xfrm>
            <a:off x="3207385" y="670243"/>
            <a:ext cx="637225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4800" b="1" dirty="0">
                <a:solidFill>
                  <a:srgbClr val="613624"/>
                </a:solidFill>
                <a:latin typeface="楷体" panose="02010609060101010101" charset="-122"/>
                <a:ea typeface="楷体" panose="02010609060101010101" charset="-122"/>
              </a:rPr>
              <a:t>国防</a:t>
            </a:r>
            <a:r>
              <a:rPr lang="zh-CN" altLang="en-US" sz="4800" b="1" dirty="0" smtClean="0">
                <a:solidFill>
                  <a:srgbClr val="613624"/>
                </a:solidFill>
                <a:effectLst/>
                <a:latin typeface="楷体" panose="02010609060101010101" charset="-122"/>
                <a:ea typeface="楷体" panose="02010609060101010101" charset="-122"/>
              </a:rPr>
              <a:t>部</a:t>
            </a:r>
            <a:r>
              <a:rPr lang="zh-CN" altLang="en-US" sz="4800" b="1" dirty="0">
                <a:solidFill>
                  <a:srgbClr val="613624"/>
                </a:solidFill>
                <a:effectLst/>
                <a:latin typeface="楷体" panose="02010609060101010101" charset="-122"/>
                <a:ea typeface="楷体" panose="02010609060101010101" charset="-122"/>
              </a:rPr>
              <a:t>队军事战</a:t>
            </a:r>
            <a:r>
              <a:rPr lang="zh-CN" altLang="en-US" sz="4800" b="1" dirty="0" smtClean="0">
                <a:solidFill>
                  <a:srgbClr val="613624"/>
                </a:solidFill>
                <a:effectLst/>
                <a:latin typeface="楷体" panose="02010609060101010101" charset="-122"/>
                <a:ea typeface="楷体" panose="02010609060101010101" charset="-122"/>
              </a:rPr>
              <a:t>争模</a:t>
            </a:r>
            <a:r>
              <a:rPr lang="zh-CN" altLang="en-US" sz="4800" b="1" dirty="0">
                <a:solidFill>
                  <a:srgbClr val="613624"/>
                </a:solidFill>
                <a:effectLst/>
                <a:latin typeface="楷体" panose="02010609060101010101" charset="-122"/>
                <a:ea typeface="楷体" panose="02010609060101010101" charset="-122"/>
              </a:rPr>
              <a:t>板</a:t>
            </a:r>
          </a:p>
        </p:txBody>
      </p:sp>
      <p:sp>
        <p:nvSpPr>
          <p:cNvPr id="11" name="文本框 6"/>
          <p:cNvSpPr txBox="1">
            <a:spLocks noChangeArrowheads="1"/>
          </p:cNvSpPr>
          <p:nvPr/>
        </p:nvSpPr>
        <p:spPr bwMode="auto">
          <a:xfrm>
            <a:off x="4276408" y="3264218"/>
            <a:ext cx="390363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613624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汇报人：代用名     部门：代用名</a:t>
            </a:r>
          </a:p>
        </p:txBody>
      </p:sp>
      <p:sp>
        <p:nvSpPr>
          <p:cNvPr id="39" name="TextBox 62"/>
          <p:cNvSpPr txBox="1"/>
          <p:nvPr/>
        </p:nvSpPr>
        <p:spPr>
          <a:xfrm>
            <a:off x="2716517" y="3682632"/>
            <a:ext cx="7296811" cy="46609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" dirty="0">
                <a:solidFill>
                  <a:srgbClr val="613624"/>
                </a:solidFill>
                <a:latin typeface="微软雅黑" panose="020B0503020204020204" charset="-122"/>
                <a:ea typeface="微软雅黑" panose="020B0503020204020204" charset="-122"/>
              </a:rPr>
              <a:t>Your content to play here, or through your copy, paste in this box, and select only </a:t>
            </a:r>
          </a:p>
          <a:p>
            <a:pPr algn="ctr"/>
            <a:r>
              <a:rPr lang="en-US" altLang="zh-CN" sz="800" dirty="0">
                <a:solidFill>
                  <a:srgbClr val="613624"/>
                </a:solidFill>
                <a:latin typeface="微软雅黑" panose="020B0503020204020204" charset="-122"/>
                <a:ea typeface="微软雅黑" panose="020B0503020204020204" charset="-122"/>
              </a:rPr>
              <a:t>the text. Your content to play here, or through your copy, paste in </a:t>
            </a:r>
          </a:p>
          <a:p>
            <a:pPr algn="ctr"/>
            <a:r>
              <a:rPr lang="en-US" altLang="zh-CN" sz="800" dirty="0">
                <a:solidFill>
                  <a:srgbClr val="613624"/>
                </a:solidFill>
                <a:latin typeface="微软雅黑" panose="020B0503020204020204" charset="-122"/>
                <a:ea typeface="微软雅黑" panose="020B0503020204020204" charset="-122"/>
              </a:rPr>
              <a:t>this box, and select only the text.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等腰三角形 28"/>
          <p:cNvSpPr/>
          <p:nvPr/>
        </p:nvSpPr>
        <p:spPr>
          <a:xfrm>
            <a:off x="4176784" y="3759200"/>
            <a:ext cx="1534583" cy="2262717"/>
          </a:xfrm>
          <a:prstGeom prst="triangle">
            <a:avLst/>
          </a:prstGeom>
          <a:solidFill>
            <a:srgbClr val="6136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等腰三角形 1"/>
          <p:cNvSpPr/>
          <p:nvPr/>
        </p:nvSpPr>
        <p:spPr>
          <a:xfrm>
            <a:off x="4822367" y="2266950"/>
            <a:ext cx="2548467" cy="3754967"/>
          </a:xfrm>
          <a:prstGeom prst="triangle">
            <a:avLst/>
          </a:prstGeom>
          <a:solidFill>
            <a:srgbClr val="613624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等腰三角形 21"/>
          <p:cNvSpPr/>
          <p:nvPr/>
        </p:nvSpPr>
        <p:spPr>
          <a:xfrm>
            <a:off x="5895517" y="3183467"/>
            <a:ext cx="2120900" cy="2838450"/>
          </a:xfrm>
          <a:prstGeom prst="triangle">
            <a:avLst/>
          </a:prstGeom>
          <a:solidFill>
            <a:srgbClr val="B17F3E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任意多边形 2"/>
          <p:cNvSpPr/>
          <p:nvPr/>
        </p:nvSpPr>
        <p:spPr>
          <a:xfrm flipH="1">
            <a:off x="6955967" y="3471333"/>
            <a:ext cx="2453217" cy="577850"/>
          </a:xfrm>
          <a:custGeom>
            <a:avLst/>
            <a:gdLst>
              <a:gd name="connsiteX0" fmla="*/ 0 w 973776"/>
              <a:gd name="connsiteY0" fmla="*/ 403761 h 403761"/>
              <a:gd name="connsiteX1" fmla="*/ 0 w 973776"/>
              <a:gd name="connsiteY1" fmla="*/ 0 h 403761"/>
              <a:gd name="connsiteX2" fmla="*/ 973776 w 973776"/>
              <a:gd name="connsiteY2" fmla="*/ 0 h 403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3776" h="403761">
                <a:moveTo>
                  <a:pt x="0" y="403761"/>
                </a:moveTo>
                <a:lnTo>
                  <a:pt x="0" y="0"/>
                </a:lnTo>
                <a:lnTo>
                  <a:pt x="973776" y="0"/>
                </a:lnTo>
              </a:path>
            </a:pathLst>
          </a:custGeom>
          <a:noFill/>
          <a:ln w="12700">
            <a:solidFill>
              <a:srgbClr val="440700"/>
            </a:solidFill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任意多边形 29"/>
          <p:cNvSpPr/>
          <p:nvPr/>
        </p:nvSpPr>
        <p:spPr>
          <a:xfrm>
            <a:off x="6096600" y="2165350"/>
            <a:ext cx="1919817" cy="442383"/>
          </a:xfrm>
          <a:custGeom>
            <a:avLst/>
            <a:gdLst>
              <a:gd name="connsiteX0" fmla="*/ 0 w 973776"/>
              <a:gd name="connsiteY0" fmla="*/ 403761 h 403761"/>
              <a:gd name="connsiteX1" fmla="*/ 0 w 973776"/>
              <a:gd name="connsiteY1" fmla="*/ 0 h 403761"/>
              <a:gd name="connsiteX2" fmla="*/ 973776 w 973776"/>
              <a:gd name="connsiteY2" fmla="*/ 0 h 403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3776" h="403761">
                <a:moveTo>
                  <a:pt x="0" y="403761"/>
                </a:moveTo>
                <a:lnTo>
                  <a:pt x="0" y="0"/>
                </a:lnTo>
                <a:lnTo>
                  <a:pt x="973776" y="0"/>
                </a:lnTo>
              </a:path>
            </a:pathLst>
          </a:custGeom>
          <a:noFill/>
          <a:ln w="12700">
            <a:solidFill>
              <a:srgbClr val="440700"/>
            </a:solidFill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1" name="任意多边形 30"/>
          <p:cNvSpPr/>
          <p:nvPr/>
        </p:nvSpPr>
        <p:spPr>
          <a:xfrm flipH="1">
            <a:off x="3888917" y="3568700"/>
            <a:ext cx="1071033" cy="537633"/>
          </a:xfrm>
          <a:custGeom>
            <a:avLst/>
            <a:gdLst>
              <a:gd name="connsiteX0" fmla="*/ 0 w 973776"/>
              <a:gd name="connsiteY0" fmla="*/ 403761 h 403761"/>
              <a:gd name="connsiteX1" fmla="*/ 0 w 973776"/>
              <a:gd name="connsiteY1" fmla="*/ 0 h 403761"/>
              <a:gd name="connsiteX2" fmla="*/ 973776 w 973776"/>
              <a:gd name="connsiteY2" fmla="*/ 0 h 403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3776" h="403761">
                <a:moveTo>
                  <a:pt x="0" y="403761"/>
                </a:moveTo>
                <a:lnTo>
                  <a:pt x="0" y="0"/>
                </a:lnTo>
                <a:lnTo>
                  <a:pt x="973776" y="0"/>
                </a:lnTo>
              </a:path>
            </a:pathLst>
          </a:custGeom>
          <a:noFill/>
          <a:ln w="12700">
            <a:solidFill>
              <a:srgbClr val="440700"/>
            </a:solidFill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185750" y="1621367"/>
            <a:ext cx="979805" cy="701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735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89</a:t>
            </a:r>
            <a:r>
              <a:rPr kumimoji="0" lang="en-US" altLang="zh-CN" sz="1865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%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8185750" y="3958167"/>
            <a:ext cx="979805" cy="701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735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68</a:t>
            </a:r>
            <a:r>
              <a:rPr kumimoji="0" lang="en-US" altLang="zh-CN" sz="1865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%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912884" y="3208867"/>
            <a:ext cx="2878667" cy="84010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输入你的文字输入你的文字 输入你的文字 输入你的文字 输入你的文字 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640084" y="2677583"/>
            <a:ext cx="979805" cy="701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735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60</a:t>
            </a:r>
            <a:r>
              <a:rPr kumimoji="0" lang="en-US" altLang="zh-CN" sz="1865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%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8209034" y="2247900"/>
            <a:ext cx="3071283" cy="84010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输入你的文字输入你的文字 输入你的文字 输入你的文字 输入你的文字 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8209034" y="4561417"/>
            <a:ext cx="3071283" cy="84010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输入你的文字输入你的文字 输入你的文字 输入你的文字 输入你的文字 </a:t>
            </a:r>
          </a:p>
        </p:txBody>
      </p:sp>
      <p:sp>
        <p:nvSpPr>
          <p:cNvPr id="4" name="矩形 3"/>
          <p:cNvSpPr/>
          <p:nvPr/>
        </p:nvSpPr>
        <p:spPr>
          <a:xfrm>
            <a:off x="815517" y="317500"/>
            <a:ext cx="2976033" cy="5708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935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这里</a:t>
            </a:r>
            <a:r>
              <a:rPr kumimoji="0" lang="zh-CN" altLang="en-US" sz="2935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添加标题</a:t>
            </a:r>
          </a:p>
        </p:txBody>
      </p:sp>
      <p:sp>
        <p:nvSpPr>
          <p:cNvPr id="19" name="矩形 18"/>
          <p:cNvSpPr/>
          <p:nvPr/>
        </p:nvSpPr>
        <p:spPr>
          <a:xfrm>
            <a:off x="600" y="6692900"/>
            <a:ext cx="9408583" cy="165100"/>
          </a:xfrm>
          <a:prstGeom prst="rect">
            <a:avLst/>
          </a:prstGeom>
          <a:solidFill>
            <a:srgbClr val="4407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869857" y="6692900"/>
            <a:ext cx="3323167" cy="165100"/>
          </a:xfrm>
          <a:prstGeom prst="rect">
            <a:avLst/>
          </a:prstGeom>
          <a:solidFill>
            <a:srgbClr val="B17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00" y="452967"/>
            <a:ext cx="624417" cy="287867"/>
          </a:xfrm>
          <a:prstGeom prst="rect">
            <a:avLst/>
          </a:prstGeom>
          <a:solidFill>
            <a:srgbClr val="440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1568184" y="452967"/>
            <a:ext cx="624417" cy="287867"/>
          </a:xfrm>
          <a:prstGeom prst="rect">
            <a:avLst/>
          </a:prstGeom>
          <a:solidFill>
            <a:srgbClr val="613624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600" decel="100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6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3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600" decel="100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6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3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600" decel="100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6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bldLvl="0" animBg="1"/>
      <p:bldP spid="2" grpId="0" bldLvl="0" animBg="1"/>
      <p:bldP spid="22" grpId="0" bldLvl="0" animBg="1"/>
      <p:bldP spid="32" grpId="0"/>
      <p:bldP spid="34" grpId="0"/>
      <p:bldP spid="36" grpId="0"/>
      <p:bldP spid="37" grpId="0"/>
      <p:bldP spid="38" grpId="0"/>
      <p:bldP spid="39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空心弧 7"/>
          <p:cNvSpPr/>
          <p:nvPr/>
        </p:nvSpPr>
        <p:spPr>
          <a:xfrm>
            <a:off x="4229700" y="2286000"/>
            <a:ext cx="3733800" cy="3735917"/>
          </a:xfrm>
          <a:prstGeom prst="blockArc">
            <a:avLst>
              <a:gd name="adj1" fmla="val 11691848"/>
              <a:gd name="adj2" fmla="val 20744621"/>
              <a:gd name="adj3" fmla="val 20448"/>
            </a:avLst>
          </a:prstGeom>
          <a:solidFill>
            <a:srgbClr val="B17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1" name="空心弧 50"/>
          <p:cNvSpPr/>
          <p:nvPr/>
        </p:nvSpPr>
        <p:spPr>
          <a:xfrm flipV="1">
            <a:off x="7163400" y="1665817"/>
            <a:ext cx="3733800" cy="3733800"/>
          </a:xfrm>
          <a:prstGeom prst="blockArc">
            <a:avLst>
              <a:gd name="adj1" fmla="val 11691848"/>
              <a:gd name="adj2" fmla="val 20744621"/>
              <a:gd name="adj3" fmla="val 20448"/>
            </a:avLst>
          </a:prstGeom>
          <a:solidFill>
            <a:srgbClr val="613624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2" name="空心弧 51"/>
          <p:cNvSpPr/>
          <p:nvPr/>
        </p:nvSpPr>
        <p:spPr>
          <a:xfrm flipV="1">
            <a:off x="1296000" y="1665817"/>
            <a:ext cx="3733800" cy="3733800"/>
          </a:xfrm>
          <a:prstGeom prst="blockArc">
            <a:avLst>
              <a:gd name="adj1" fmla="val 11691848"/>
              <a:gd name="adj2" fmla="val 20744621"/>
              <a:gd name="adj3" fmla="val 20448"/>
            </a:avLst>
          </a:prstGeom>
          <a:solidFill>
            <a:srgbClr val="613625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3" name="任意多边形 62"/>
          <p:cNvSpPr/>
          <p:nvPr/>
        </p:nvSpPr>
        <p:spPr>
          <a:xfrm>
            <a:off x="5630934" y="3761317"/>
            <a:ext cx="931333" cy="939800"/>
          </a:xfrm>
          <a:custGeom>
            <a:avLst/>
            <a:gdLst>
              <a:gd name="connsiteX0" fmla="*/ 306653 w 617988"/>
              <a:gd name="connsiteY0" fmla="*/ 188483 h 633881"/>
              <a:gd name="connsiteX1" fmla="*/ 175019 w 617988"/>
              <a:gd name="connsiteY1" fmla="*/ 320117 h 633881"/>
              <a:gd name="connsiteX2" fmla="*/ 306653 w 617988"/>
              <a:gd name="connsiteY2" fmla="*/ 451751 h 633881"/>
              <a:gd name="connsiteX3" fmla="*/ 438287 w 617988"/>
              <a:gd name="connsiteY3" fmla="*/ 320117 h 633881"/>
              <a:gd name="connsiteX4" fmla="*/ 306653 w 617988"/>
              <a:gd name="connsiteY4" fmla="*/ 188483 h 633881"/>
              <a:gd name="connsiteX5" fmla="*/ 285953 w 617988"/>
              <a:gd name="connsiteY5" fmla="*/ 0 h 633881"/>
              <a:gd name="connsiteX6" fmla="*/ 459295 w 617988"/>
              <a:gd name="connsiteY6" fmla="*/ 39564 h 633881"/>
              <a:gd name="connsiteX7" fmla="*/ 447529 w 617988"/>
              <a:gd name="connsiteY7" fmla="*/ 91116 h 633881"/>
              <a:gd name="connsiteX8" fmla="*/ 454510 w 617988"/>
              <a:gd name="connsiteY8" fmla="*/ 94905 h 633881"/>
              <a:gd name="connsiteX9" fmla="*/ 492555 w 617988"/>
              <a:gd name="connsiteY9" fmla="*/ 127851 h 633881"/>
              <a:gd name="connsiteX10" fmla="*/ 540843 w 617988"/>
              <a:gd name="connsiteY10" fmla="*/ 104597 h 633881"/>
              <a:gd name="connsiteX11" fmla="*/ 617988 w 617988"/>
              <a:gd name="connsiteY11" fmla="*/ 264789 h 633881"/>
              <a:gd name="connsiteX12" fmla="*/ 568969 w 617988"/>
              <a:gd name="connsiteY12" fmla="*/ 288395 h 633881"/>
              <a:gd name="connsiteX13" fmla="*/ 572565 w 617988"/>
              <a:gd name="connsiteY13" fmla="*/ 316940 h 633881"/>
              <a:gd name="connsiteX14" fmla="*/ 569654 w 617988"/>
              <a:gd name="connsiteY14" fmla="*/ 345815 h 633881"/>
              <a:gd name="connsiteX15" fmla="*/ 617988 w 617988"/>
              <a:gd name="connsiteY15" fmla="*/ 369091 h 633881"/>
              <a:gd name="connsiteX16" fmla="*/ 540843 w 617988"/>
              <a:gd name="connsiteY16" fmla="*/ 529284 h 633881"/>
              <a:gd name="connsiteX17" fmla="*/ 493746 w 617988"/>
              <a:gd name="connsiteY17" fmla="*/ 506603 h 633881"/>
              <a:gd name="connsiteX18" fmla="*/ 454510 w 617988"/>
              <a:gd name="connsiteY18" fmla="*/ 538975 h 633881"/>
              <a:gd name="connsiteX19" fmla="*/ 447440 w 617988"/>
              <a:gd name="connsiteY19" fmla="*/ 542374 h 633881"/>
              <a:gd name="connsiteX20" fmla="*/ 459295 w 617988"/>
              <a:gd name="connsiteY20" fmla="*/ 594316 h 633881"/>
              <a:gd name="connsiteX21" fmla="*/ 285953 w 617988"/>
              <a:gd name="connsiteY21" fmla="*/ 633881 h 633881"/>
              <a:gd name="connsiteX22" fmla="*/ 273654 w 617988"/>
              <a:gd name="connsiteY22" fmla="*/ 579996 h 633881"/>
              <a:gd name="connsiteX23" fmla="*/ 225175 w 617988"/>
              <a:gd name="connsiteY23" fmla="*/ 572667 h 633881"/>
              <a:gd name="connsiteX24" fmla="*/ 217312 w 617988"/>
              <a:gd name="connsiteY24" fmla="*/ 569232 h 633881"/>
              <a:gd name="connsiteX25" fmla="*/ 184266 w 617988"/>
              <a:gd name="connsiteY25" fmla="*/ 610670 h 633881"/>
              <a:gd name="connsiteX26" fmla="*/ 45256 w 617988"/>
              <a:gd name="connsiteY26" fmla="*/ 499814 h 633881"/>
              <a:gd name="connsiteX27" fmla="*/ 78629 w 617988"/>
              <a:gd name="connsiteY27" fmla="*/ 457966 h 633881"/>
              <a:gd name="connsiteX28" fmla="*/ 58077 w 617988"/>
              <a:gd name="connsiteY28" fmla="*/ 421167 h 633881"/>
              <a:gd name="connsiteX29" fmla="*/ 53320 w 617988"/>
              <a:gd name="connsiteY29" fmla="*/ 405840 h 633881"/>
              <a:gd name="connsiteX30" fmla="*/ 0 w 617988"/>
              <a:gd name="connsiteY30" fmla="*/ 405840 h 633881"/>
              <a:gd name="connsiteX31" fmla="*/ 0 w 617988"/>
              <a:gd name="connsiteY31" fmla="*/ 228040 h 633881"/>
              <a:gd name="connsiteX32" fmla="*/ 53320 w 617988"/>
              <a:gd name="connsiteY32" fmla="*/ 228040 h 633881"/>
              <a:gd name="connsiteX33" fmla="*/ 58077 w 617988"/>
              <a:gd name="connsiteY33" fmla="*/ 212714 h 633881"/>
              <a:gd name="connsiteX34" fmla="*/ 79637 w 617988"/>
              <a:gd name="connsiteY34" fmla="*/ 177179 h 633881"/>
              <a:gd name="connsiteX35" fmla="*/ 45255 w 617988"/>
              <a:gd name="connsiteY35" fmla="*/ 134066 h 633881"/>
              <a:gd name="connsiteX36" fmla="*/ 184265 w 617988"/>
              <a:gd name="connsiteY36" fmla="*/ 23210 h 633881"/>
              <a:gd name="connsiteX37" fmla="*/ 217510 w 617988"/>
              <a:gd name="connsiteY37" fmla="*/ 64898 h 633881"/>
              <a:gd name="connsiteX38" fmla="*/ 225175 w 617988"/>
              <a:gd name="connsiteY38" fmla="*/ 61213 h 633881"/>
              <a:gd name="connsiteX39" fmla="*/ 273654 w 617988"/>
              <a:gd name="connsiteY39" fmla="*/ 53884 h 633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17988" h="633881">
                <a:moveTo>
                  <a:pt x="306653" y="188483"/>
                </a:moveTo>
                <a:cubicBezTo>
                  <a:pt x="233954" y="188483"/>
                  <a:pt x="175019" y="247418"/>
                  <a:pt x="175019" y="320117"/>
                </a:cubicBezTo>
                <a:cubicBezTo>
                  <a:pt x="175019" y="392816"/>
                  <a:pt x="233954" y="451751"/>
                  <a:pt x="306653" y="451751"/>
                </a:cubicBezTo>
                <a:cubicBezTo>
                  <a:pt x="379352" y="451751"/>
                  <a:pt x="438287" y="392816"/>
                  <a:pt x="438287" y="320117"/>
                </a:cubicBezTo>
                <a:cubicBezTo>
                  <a:pt x="438287" y="247418"/>
                  <a:pt x="379352" y="188483"/>
                  <a:pt x="306653" y="188483"/>
                </a:cubicBezTo>
                <a:close/>
                <a:moveTo>
                  <a:pt x="285953" y="0"/>
                </a:moveTo>
                <a:lnTo>
                  <a:pt x="459295" y="39564"/>
                </a:lnTo>
                <a:lnTo>
                  <a:pt x="447529" y="91116"/>
                </a:lnTo>
                <a:lnTo>
                  <a:pt x="454510" y="94905"/>
                </a:lnTo>
                <a:lnTo>
                  <a:pt x="492555" y="127851"/>
                </a:lnTo>
                <a:lnTo>
                  <a:pt x="540843" y="104597"/>
                </a:lnTo>
                <a:lnTo>
                  <a:pt x="617988" y="264789"/>
                </a:lnTo>
                <a:lnTo>
                  <a:pt x="568969" y="288395"/>
                </a:lnTo>
                <a:lnTo>
                  <a:pt x="572565" y="316940"/>
                </a:lnTo>
                <a:lnTo>
                  <a:pt x="569654" y="345815"/>
                </a:lnTo>
                <a:lnTo>
                  <a:pt x="617988" y="369091"/>
                </a:lnTo>
                <a:lnTo>
                  <a:pt x="540843" y="529284"/>
                </a:lnTo>
                <a:lnTo>
                  <a:pt x="493746" y="506603"/>
                </a:lnTo>
                <a:lnTo>
                  <a:pt x="454510" y="538975"/>
                </a:lnTo>
                <a:lnTo>
                  <a:pt x="447440" y="542374"/>
                </a:lnTo>
                <a:lnTo>
                  <a:pt x="459295" y="594316"/>
                </a:lnTo>
                <a:lnTo>
                  <a:pt x="285953" y="633881"/>
                </a:lnTo>
                <a:lnTo>
                  <a:pt x="273654" y="579996"/>
                </a:lnTo>
                <a:lnTo>
                  <a:pt x="225175" y="572667"/>
                </a:lnTo>
                <a:lnTo>
                  <a:pt x="217312" y="569232"/>
                </a:lnTo>
                <a:lnTo>
                  <a:pt x="184266" y="610670"/>
                </a:lnTo>
                <a:lnTo>
                  <a:pt x="45256" y="499814"/>
                </a:lnTo>
                <a:lnTo>
                  <a:pt x="78629" y="457966"/>
                </a:lnTo>
                <a:lnTo>
                  <a:pt x="58077" y="421167"/>
                </a:lnTo>
                <a:lnTo>
                  <a:pt x="53320" y="405840"/>
                </a:lnTo>
                <a:lnTo>
                  <a:pt x="0" y="405840"/>
                </a:lnTo>
                <a:lnTo>
                  <a:pt x="0" y="228040"/>
                </a:lnTo>
                <a:lnTo>
                  <a:pt x="53320" y="228040"/>
                </a:lnTo>
                <a:lnTo>
                  <a:pt x="58077" y="212714"/>
                </a:lnTo>
                <a:lnTo>
                  <a:pt x="79637" y="177179"/>
                </a:lnTo>
                <a:lnTo>
                  <a:pt x="45255" y="134066"/>
                </a:lnTo>
                <a:lnTo>
                  <a:pt x="184265" y="23210"/>
                </a:lnTo>
                <a:lnTo>
                  <a:pt x="217510" y="64898"/>
                </a:lnTo>
                <a:lnTo>
                  <a:pt x="225175" y="61213"/>
                </a:lnTo>
                <a:lnTo>
                  <a:pt x="273654" y="53884"/>
                </a:lnTo>
                <a:close/>
              </a:path>
            </a:pathLst>
          </a:custGeom>
          <a:solidFill>
            <a:srgbClr val="5F3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6" name="任意多边形 65"/>
          <p:cNvSpPr/>
          <p:nvPr/>
        </p:nvSpPr>
        <p:spPr>
          <a:xfrm rot="19800796">
            <a:off x="2760734" y="3141133"/>
            <a:ext cx="931333" cy="944033"/>
          </a:xfrm>
          <a:custGeom>
            <a:avLst/>
            <a:gdLst>
              <a:gd name="connsiteX0" fmla="*/ 470653 w 1412563"/>
              <a:gd name="connsiteY0" fmla="*/ 9354 h 1458403"/>
              <a:gd name="connsiteX1" fmla="*/ 682800 w 1412563"/>
              <a:gd name="connsiteY1" fmla="*/ 70106 h 1458403"/>
              <a:gd name="connsiteX2" fmla="*/ 694477 w 1412563"/>
              <a:gd name="connsiteY2" fmla="*/ 86905 h 1458403"/>
              <a:gd name="connsiteX3" fmla="*/ 756682 w 1412563"/>
              <a:gd name="connsiteY3" fmla="*/ 320998 h 1458403"/>
              <a:gd name="connsiteX4" fmla="*/ 1270875 w 1412563"/>
              <a:gd name="connsiteY4" fmla="*/ 320998 h 1458403"/>
              <a:gd name="connsiteX5" fmla="*/ 1412563 w 1412563"/>
              <a:gd name="connsiteY5" fmla="*/ 575975 h 1458403"/>
              <a:gd name="connsiteX6" fmla="*/ 824437 w 1412563"/>
              <a:gd name="connsiteY6" fmla="*/ 575975 h 1458403"/>
              <a:gd name="connsiteX7" fmla="*/ 925560 w 1412563"/>
              <a:gd name="connsiteY7" fmla="*/ 956529 h 1458403"/>
              <a:gd name="connsiteX8" fmla="*/ 1102841 w 1412563"/>
              <a:gd name="connsiteY8" fmla="*/ 956529 h 1458403"/>
              <a:gd name="connsiteX9" fmla="*/ 1259040 w 1412563"/>
              <a:gd name="connsiteY9" fmla="*/ 1237620 h 1458403"/>
              <a:gd name="connsiteX10" fmla="*/ 874979 w 1412563"/>
              <a:gd name="connsiteY10" fmla="*/ 1237620 h 1458403"/>
              <a:gd name="connsiteX11" fmla="*/ 515914 w 1412563"/>
              <a:gd name="connsiteY11" fmla="*/ 1458403 h 1458403"/>
              <a:gd name="connsiteX12" fmla="*/ 501740 w 1412563"/>
              <a:gd name="connsiteY12" fmla="*/ 1137141 h 1458403"/>
              <a:gd name="connsiteX13" fmla="*/ 638801 w 1412563"/>
              <a:gd name="connsiteY13" fmla="*/ 1052864 h 1458403"/>
              <a:gd name="connsiteX14" fmla="*/ 504515 w 1412563"/>
              <a:gd name="connsiteY14" fmla="*/ 688582 h 1458403"/>
              <a:gd name="connsiteX15" fmla="*/ 12857 w 1412563"/>
              <a:gd name="connsiteY15" fmla="*/ 990894 h 1458403"/>
              <a:gd name="connsiteX16" fmla="*/ 0 w 1412563"/>
              <a:gd name="connsiteY16" fmla="*/ 699478 h 1458403"/>
              <a:gd name="connsiteX17" fmla="*/ 414565 w 1412563"/>
              <a:gd name="connsiteY17" fmla="*/ 444569 h 1458403"/>
              <a:gd name="connsiteX18" fmla="*/ 332782 w 1412563"/>
              <a:gd name="connsiteY18" fmla="*/ 222714 h 1458403"/>
              <a:gd name="connsiteX19" fmla="*/ 332282 w 1412563"/>
              <a:gd name="connsiteY19" fmla="*/ 220317 h 1458403"/>
              <a:gd name="connsiteX20" fmla="*/ 470653 w 1412563"/>
              <a:gd name="connsiteY20" fmla="*/ 9354 h 1458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412563" h="1458403">
                <a:moveTo>
                  <a:pt x="470653" y="9354"/>
                </a:moveTo>
                <a:cubicBezTo>
                  <a:pt x="549488" y="-15591"/>
                  <a:pt x="632294" y="10938"/>
                  <a:pt x="682800" y="70106"/>
                </a:cubicBezTo>
                <a:lnTo>
                  <a:pt x="694477" y="86905"/>
                </a:lnTo>
                <a:lnTo>
                  <a:pt x="756682" y="320998"/>
                </a:lnTo>
                <a:lnTo>
                  <a:pt x="1270875" y="320998"/>
                </a:lnTo>
                <a:lnTo>
                  <a:pt x="1412563" y="575975"/>
                </a:lnTo>
                <a:lnTo>
                  <a:pt x="824437" y="575975"/>
                </a:lnTo>
                <a:lnTo>
                  <a:pt x="925560" y="956529"/>
                </a:lnTo>
                <a:lnTo>
                  <a:pt x="1102841" y="956529"/>
                </a:lnTo>
                <a:lnTo>
                  <a:pt x="1259040" y="1237620"/>
                </a:lnTo>
                <a:lnTo>
                  <a:pt x="874979" y="1237620"/>
                </a:lnTo>
                <a:lnTo>
                  <a:pt x="515914" y="1458403"/>
                </a:lnTo>
                <a:lnTo>
                  <a:pt x="501740" y="1137141"/>
                </a:lnTo>
                <a:lnTo>
                  <a:pt x="638801" y="1052864"/>
                </a:lnTo>
                <a:lnTo>
                  <a:pt x="504515" y="688582"/>
                </a:lnTo>
                <a:lnTo>
                  <a:pt x="12857" y="990894"/>
                </a:lnTo>
                <a:lnTo>
                  <a:pt x="0" y="699478"/>
                </a:lnTo>
                <a:lnTo>
                  <a:pt x="414565" y="444569"/>
                </a:lnTo>
                <a:lnTo>
                  <a:pt x="332782" y="222714"/>
                </a:lnTo>
                <a:lnTo>
                  <a:pt x="332282" y="220317"/>
                </a:lnTo>
                <a:cubicBezTo>
                  <a:pt x="322587" y="127975"/>
                  <a:pt x="378680" y="38456"/>
                  <a:pt x="470653" y="9354"/>
                </a:cubicBezTo>
                <a:close/>
              </a:path>
            </a:pathLst>
          </a:custGeom>
          <a:solidFill>
            <a:srgbClr val="613624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2345867" y="4743451"/>
            <a:ext cx="1634067" cy="483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algn="dist"/>
            <a:r>
              <a:rPr lang="zh-CN" altLang="en-US" sz="2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68" name="矩形 67"/>
          <p:cNvSpPr/>
          <p:nvPr/>
        </p:nvSpPr>
        <p:spPr>
          <a:xfrm>
            <a:off x="8213267" y="4743451"/>
            <a:ext cx="1634067" cy="483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algn="dist"/>
            <a:r>
              <a:rPr lang="zh-CN" altLang="en-US" sz="2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69" name="矩形 68"/>
          <p:cNvSpPr/>
          <p:nvPr/>
        </p:nvSpPr>
        <p:spPr>
          <a:xfrm>
            <a:off x="5279567" y="2451100"/>
            <a:ext cx="1634067" cy="483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algn="dist"/>
            <a:r>
              <a:rPr lang="zh-CN" altLang="en-US" sz="2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7535934" y="1970617"/>
            <a:ext cx="2910417" cy="840105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输入你的文字输入你的文字 输入你的文字 输入你的文字 输入你的文字 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1708750" y="1970617"/>
            <a:ext cx="2908300" cy="840105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输入你的文字输入你的文字 输入你的文字 输入你的文字 输入你的文字 </a:t>
            </a:r>
          </a:p>
        </p:txBody>
      </p:sp>
      <p:sp>
        <p:nvSpPr>
          <p:cNvPr id="74" name="任意多边形 73"/>
          <p:cNvSpPr/>
          <p:nvPr/>
        </p:nvSpPr>
        <p:spPr>
          <a:xfrm rot="1799204" flipH="1">
            <a:off x="8526534" y="3141133"/>
            <a:ext cx="929217" cy="944033"/>
          </a:xfrm>
          <a:custGeom>
            <a:avLst/>
            <a:gdLst>
              <a:gd name="connsiteX0" fmla="*/ 470653 w 1412563"/>
              <a:gd name="connsiteY0" fmla="*/ 9354 h 1458403"/>
              <a:gd name="connsiteX1" fmla="*/ 682800 w 1412563"/>
              <a:gd name="connsiteY1" fmla="*/ 70106 h 1458403"/>
              <a:gd name="connsiteX2" fmla="*/ 694477 w 1412563"/>
              <a:gd name="connsiteY2" fmla="*/ 86905 h 1458403"/>
              <a:gd name="connsiteX3" fmla="*/ 756682 w 1412563"/>
              <a:gd name="connsiteY3" fmla="*/ 320998 h 1458403"/>
              <a:gd name="connsiteX4" fmla="*/ 1270875 w 1412563"/>
              <a:gd name="connsiteY4" fmla="*/ 320998 h 1458403"/>
              <a:gd name="connsiteX5" fmla="*/ 1412563 w 1412563"/>
              <a:gd name="connsiteY5" fmla="*/ 575975 h 1458403"/>
              <a:gd name="connsiteX6" fmla="*/ 824437 w 1412563"/>
              <a:gd name="connsiteY6" fmla="*/ 575975 h 1458403"/>
              <a:gd name="connsiteX7" fmla="*/ 925560 w 1412563"/>
              <a:gd name="connsiteY7" fmla="*/ 956529 h 1458403"/>
              <a:gd name="connsiteX8" fmla="*/ 1102841 w 1412563"/>
              <a:gd name="connsiteY8" fmla="*/ 956529 h 1458403"/>
              <a:gd name="connsiteX9" fmla="*/ 1259040 w 1412563"/>
              <a:gd name="connsiteY9" fmla="*/ 1237620 h 1458403"/>
              <a:gd name="connsiteX10" fmla="*/ 874979 w 1412563"/>
              <a:gd name="connsiteY10" fmla="*/ 1237620 h 1458403"/>
              <a:gd name="connsiteX11" fmla="*/ 515914 w 1412563"/>
              <a:gd name="connsiteY11" fmla="*/ 1458403 h 1458403"/>
              <a:gd name="connsiteX12" fmla="*/ 501740 w 1412563"/>
              <a:gd name="connsiteY12" fmla="*/ 1137141 h 1458403"/>
              <a:gd name="connsiteX13" fmla="*/ 638801 w 1412563"/>
              <a:gd name="connsiteY13" fmla="*/ 1052864 h 1458403"/>
              <a:gd name="connsiteX14" fmla="*/ 504515 w 1412563"/>
              <a:gd name="connsiteY14" fmla="*/ 688582 h 1458403"/>
              <a:gd name="connsiteX15" fmla="*/ 12857 w 1412563"/>
              <a:gd name="connsiteY15" fmla="*/ 990894 h 1458403"/>
              <a:gd name="connsiteX16" fmla="*/ 0 w 1412563"/>
              <a:gd name="connsiteY16" fmla="*/ 699478 h 1458403"/>
              <a:gd name="connsiteX17" fmla="*/ 414565 w 1412563"/>
              <a:gd name="connsiteY17" fmla="*/ 444569 h 1458403"/>
              <a:gd name="connsiteX18" fmla="*/ 332782 w 1412563"/>
              <a:gd name="connsiteY18" fmla="*/ 222714 h 1458403"/>
              <a:gd name="connsiteX19" fmla="*/ 332282 w 1412563"/>
              <a:gd name="connsiteY19" fmla="*/ 220317 h 1458403"/>
              <a:gd name="connsiteX20" fmla="*/ 470653 w 1412563"/>
              <a:gd name="connsiteY20" fmla="*/ 9354 h 1458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412563" h="1458403">
                <a:moveTo>
                  <a:pt x="470653" y="9354"/>
                </a:moveTo>
                <a:cubicBezTo>
                  <a:pt x="549488" y="-15591"/>
                  <a:pt x="632294" y="10938"/>
                  <a:pt x="682800" y="70106"/>
                </a:cubicBezTo>
                <a:lnTo>
                  <a:pt x="694477" y="86905"/>
                </a:lnTo>
                <a:lnTo>
                  <a:pt x="756682" y="320998"/>
                </a:lnTo>
                <a:lnTo>
                  <a:pt x="1270875" y="320998"/>
                </a:lnTo>
                <a:lnTo>
                  <a:pt x="1412563" y="575975"/>
                </a:lnTo>
                <a:lnTo>
                  <a:pt x="824437" y="575975"/>
                </a:lnTo>
                <a:lnTo>
                  <a:pt x="925560" y="956529"/>
                </a:lnTo>
                <a:lnTo>
                  <a:pt x="1102841" y="956529"/>
                </a:lnTo>
                <a:lnTo>
                  <a:pt x="1259040" y="1237620"/>
                </a:lnTo>
                <a:lnTo>
                  <a:pt x="874979" y="1237620"/>
                </a:lnTo>
                <a:lnTo>
                  <a:pt x="515914" y="1458403"/>
                </a:lnTo>
                <a:lnTo>
                  <a:pt x="501740" y="1137141"/>
                </a:lnTo>
                <a:lnTo>
                  <a:pt x="638801" y="1052864"/>
                </a:lnTo>
                <a:lnTo>
                  <a:pt x="504515" y="688582"/>
                </a:lnTo>
                <a:lnTo>
                  <a:pt x="12857" y="990894"/>
                </a:lnTo>
                <a:lnTo>
                  <a:pt x="0" y="699478"/>
                </a:lnTo>
                <a:lnTo>
                  <a:pt x="414565" y="444569"/>
                </a:lnTo>
                <a:lnTo>
                  <a:pt x="332782" y="222714"/>
                </a:lnTo>
                <a:lnTo>
                  <a:pt x="332282" y="220317"/>
                </a:lnTo>
                <a:cubicBezTo>
                  <a:pt x="322587" y="127975"/>
                  <a:pt x="378680" y="38456"/>
                  <a:pt x="470653" y="9354"/>
                </a:cubicBezTo>
                <a:close/>
              </a:path>
            </a:pathLst>
          </a:custGeom>
          <a:solidFill>
            <a:srgbClr val="613624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617050" y="5060950"/>
            <a:ext cx="2910417" cy="840105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输入你的文字输入你的文字 输入你的文字 输入你的文字 输入你的文字 </a:t>
            </a:r>
          </a:p>
        </p:txBody>
      </p:sp>
      <p:sp>
        <p:nvSpPr>
          <p:cNvPr id="4" name="矩形 3"/>
          <p:cNvSpPr/>
          <p:nvPr/>
        </p:nvSpPr>
        <p:spPr>
          <a:xfrm>
            <a:off x="815517" y="317500"/>
            <a:ext cx="2976033" cy="5708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935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这里</a:t>
            </a:r>
            <a:r>
              <a:rPr kumimoji="0" lang="zh-CN" altLang="en-US" sz="2935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添加标题</a:t>
            </a:r>
          </a:p>
        </p:txBody>
      </p:sp>
      <p:sp>
        <p:nvSpPr>
          <p:cNvPr id="19" name="矩形 18"/>
          <p:cNvSpPr/>
          <p:nvPr/>
        </p:nvSpPr>
        <p:spPr>
          <a:xfrm>
            <a:off x="600" y="6692900"/>
            <a:ext cx="9408583" cy="165100"/>
          </a:xfrm>
          <a:prstGeom prst="rect">
            <a:avLst/>
          </a:prstGeom>
          <a:solidFill>
            <a:srgbClr val="4407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869857" y="6692900"/>
            <a:ext cx="3323167" cy="165100"/>
          </a:xfrm>
          <a:prstGeom prst="rect">
            <a:avLst/>
          </a:prstGeom>
          <a:solidFill>
            <a:srgbClr val="B17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00" y="452967"/>
            <a:ext cx="624417" cy="287867"/>
          </a:xfrm>
          <a:prstGeom prst="rect">
            <a:avLst/>
          </a:prstGeom>
          <a:solidFill>
            <a:srgbClr val="440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1568184" y="452967"/>
            <a:ext cx="624417" cy="287867"/>
          </a:xfrm>
          <a:prstGeom prst="rect">
            <a:avLst/>
          </a:prstGeom>
          <a:solidFill>
            <a:srgbClr val="613624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75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  <p:bldP spid="69" grpId="0"/>
      <p:bldP spid="71" grpId="0"/>
      <p:bldP spid="73" grpId="0"/>
      <p:bldP spid="75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 flipV="1">
            <a:off x="3924900" y="1750484"/>
            <a:ext cx="4343400" cy="3683000"/>
            <a:chOff x="2501702" y="1313926"/>
            <a:chExt cx="3727202" cy="3161127"/>
          </a:xfrm>
        </p:grpSpPr>
        <p:sp>
          <p:nvSpPr>
            <p:cNvPr id="5" name="等腰三角形 6"/>
            <p:cNvSpPr/>
            <p:nvPr/>
          </p:nvSpPr>
          <p:spPr>
            <a:xfrm>
              <a:off x="3470077" y="1313926"/>
              <a:ext cx="1796802" cy="1469072"/>
            </a:xfrm>
            <a:custGeom>
              <a:avLst/>
              <a:gdLst/>
              <a:ahLst/>
              <a:cxnLst/>
              <a:rect l="l" t="t" r="r" b="b"/>
              <a:pathLst>
                <a:path w="1796802" h="1469072">
                  <a:moveTo>
                    <a:pt x="898401" y="0"/>
                  </a:moveTo>
                  <a:lnTo>
                    <a:pt x="1796802" y="1469072"/>
                  </a:lnTo>
                  <a:lnTo>
                    <a:pt x="1015417" y="1469072"/>
                  </a:lnTo>
                  <a:lnTo>
                    <a:pt x="1015417" y="1372637"/>
                  </a:lnTo>
                  <a:lnTo>
                    <a:pt x="1154781" y="1372637"/>
                  </a:lnTo>
                  <a:lnTo>
                    <a:pt x="876052" y="1125318"/>
                  </a:lnTo>
                  <a:lnTo>
                    <a:pt x="597323" y="1372637"/>
                  </a:lnTo>
                  <a:lnTo>
                    <a:pt x="736688" y="1372637"/>
                  </a:lnTo>
                  <a:lnTo>
                    <a:pt x="736688" y="1469072"/>
                  </a:lnTo>
                  <a:lnTo>
                    <a:pt x="0" y="1469072"/>
                  </a:lnTo>
                  <a:close/>
                </a:path>
              </a:pathLst>
            </a:custGeom>
            <a:solidFill>
              <a:srgbClr val="5F3121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" name="等腰三角形 7"/>
            <p:cNvSpPr/>
            <p:nvPr/>
          </p:nvSpPr>
          <p:spPr>
            <a:xfrm>
              <a:off x="4463852" y="2974450"/>
              <a:ext cx="1765052" cy="1500603"/>
            </a:xfrm>
            <a:custGeom>
              <a:avLst/>
              <a:gdLst/>
              <a:ahLst/>
              <a:cxnLst/>
              <a:rect l="l" t="t" r="r" b="b"/>
              <a:pathLst>
                <a:path w="1765052" h="1500603">
                  <a:moveTo>
                    <a:pt x="882526" y="0"/>
                  </a:moveTo>
                  <a:lnTo>
                    <a:pt x="1765052" y="1500603"/>
                  </a:lnTo>
                  <a:lnTo>
                    <a:pt x="0" y="1500603"/>
                  </a:lnTo>
                  <a:lnTo>
                    <a:pt x="375894" y="861452"/>
                  </a:lnTo>
                  <a:lnTo>
                    <a:pt x="464514" y="915388"/>
                  </a:lnTo>
                  <a:lnTo>
                    <a:pt x="392059" y="1034436"/>
                  </a:lnTo>
                  <a:lnTo>
                    <a:pt x="748236" y="924919"/>
                  </a:lnTo>
                  <a:lnTo>
                    <a:pt x="681880" y="558240"/>
                  </a:lnTo>
                  <a:lnTo>
                    <a:pt x="609424" y="677289"/>
                  </a:lnTo>
                  <a:lnTo>
                    <a:pt x="517210" y="621166"/>
                  </a:lnTo>
                  <a:close/>
                </a:path>
              </a:pathLst>
            </a:custGeom>
            <a:solidFill>
              <a:srgbClr val="5F3121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" name="等腰三角形 6"/>
            <p:cNvSpPr/>
            <p:nvPr/>
          </p:nvSpPr>
          <p:spPr>
            <a:xfrm rot="10800000">
              <a:off x="3458832" y="2871676"/>
              <a:ext cx="1822450" cy="1551623"/>
            </a:xfrm>
            <a:prstGeom prst="triangle">
              <a:avLst/>
            </a:prstGeom>
            <a:solidFill>
              <a:srgbClr val="B17F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" name="等腰三角形 11"/>
            <p:cNvSpPr/>
            <p:nvPr/>
          </p:nvSpPr>
          <p:spPr>
            <a:xfrm>
              <a:off x="2501702" y="2974450"/>
              <a:ext cx="1765052" cy="1500603"/>
            </a:xfrm>
            <a:custGeom>
              <a:avLst/>
              <a:gdLst/>
              <a:ahLst/>
              <a:cxnLst/>
              <a:rect l="l" t="t" r="r" b="b"/>
              <a:pathLst>
                <a:path w="1765052" h="1500603">
                  <a:moveTo>
                    <a:pt x="882526" y="0"/>
                  </a:moveTo>
                  <a:lnTo>
                    <a:pt x="1236032" y="601083"/>
                  </a:lnTo>
                  <a:lnTo>
                    <a:pt x="1121186" y="667974"/>
                  </a:lnTo>
                  <a:lnTo>
                    <a:pt x="1051045" y="547547"/>
                  </a:lnTo>
                  <a:lnTo>
                    <a:pt x="977616" y="912876"/>
                  </a:lnTo>
                  <a:lnTo>
                    <a:pt x="1331611" y="1029255"/>
                  </a:lnTo>
                  <a:lnTo>
                    <a:pt x="1261469" y="908828"/>
                  </a:lnTo>
                  <a:lnTo>
                    <a:pt x="1377332" y="841344"/>
                  </a:lnTo>
                  <a:lnTo>
                    <a:pt x="1765052" y="1500603"/>
                  </a:lnTo>
                  <a:lnTo>
                    <a:pt x="0" y="1500603"/>
                  </a:lnTo>
                  <a:close/>
                </a:path>
              </a:pathLst>
            </a:custGeom>
            <a:solidFill>
              <a:srgbClr val="5F3121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200750" y="2656417"/>
            <a:ext cx="3071283" cy="840105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输入你的文字输入你的文字 输入你的文字 输入你的文字 输入你的文字 </a:t>
            </a:r>
          </a:p>
        </p:txBody>
      </p:sp>
      <p:sp>
        <p:nvSpPr>
          <p:cNvPr id="16" name="矩形 15"/>
          <p:cNvSpPr/>
          <p:nvPr/>
        </p:nvSpPr>
        <p:spPr>
          <a:xfrm>
            <a:off x="1776484" y="2203450"/>
            <a:ext cx="1919817" cy="44005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135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这里</a:t>
            </a:r>
            <a:r>
              <a:rPr kumimoji="0" lang="zh-CN" altLang="en-US" sz="2135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添加标题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7254418" y="1750484"/>
            <a:ext cx="522689" cy="747395"/>
            <a:chOff x="5210487" y="1340290"/>
            <a:chExt cx="390818" cy="561098"/>
          </a:xfrm>
        </p:grpSpPr>
        <p:sp>
          <p:nvSpPr>
            <p:cNvPr id="18" name="椭圆 17"/>
            <p:cNvSpPr/>
            <p:nvPr/>
          </p:nvSpPr>
          <p:spPr>
            <a:xfrm>
              <a:off x="5210487" y="1432913"/>
              <a:ext cx="390818" cy="390818"/>
            </a:xfrm>
            <a:prstGeom prst="ellipse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5798" name="TextBox 18"/>
            <p:cNvSpPr txBox="1"/>
            <p:nvPr/>
          </p:nvSpPr>
          <p:spPr>
            <a:xfrm>
              <a:off x="5219442" y="1340290"/>
              <a:ext cx="340427" cy="56109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4265" dirty="0">
                  <a:solidFill>
                    <a:schemeClr val="bg1"/>
                  </a:solidFill>
                  <a:latin typeface="Impact" panose="020B0806030902050204" pitchFamily="34" charset="0"/>
                  <a:ea typeface="宋体" panose="02010600030101010101" pitchFamily="2" charset="-122"/>
                </a:rPr>
                <a:t>2</a:t>
              </a:r>
              <a:endParaRPr lang="zh-CN" altLang="en-US" sz="4265" dirty="0">
                <a:solidFill>
                  <a:schemeClr val="bg1"/>
                </a:solidFill>
                <a:latin typeface="Impact" panose="020B080603090205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432900" y="1750484"/>
            <a:ext cx="520700" cy="747395"/>
            <a:chOff x="5210487" y="1340290"/>
            <a:chExt cx="390818" cy="561098"/>
          </a:xfrm>
        </p:grpSpPr>
        <p:sp>
          <p:nvSpPr>
            <p:cNvPr id="21" name="椭圆 20"/>
            <p:cNvSpPr/>
            <p:nvPr/>
          </p:nvSpPr>
          <p:spPr>
            <a:xfrm>
              <a:off x="5210487" y="1432913"/>
              <a:ext cx="390818" cy="390818"/>
            </a:xfrm>
            <a:prstGeom prst="ellipse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5796" name="TextBox 21"/>
            <p:cNvSpPr txBox="1"/>
            <p:nvPr/>
          </p:nvSpPr>
          <p:spPr>
            <a:xfrm>
              <a:off x="5219442" y="1340290"/>
              <a:ext cx="292160" cy="56109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4265" dirty="0">
                  <a:solidFill>
                    <a:schemeClr val="bg1"/>
                  </a:solidFill>
                  <a:latin typeface="Impact" panose="020B0806030902050204" pitchFamily="34" charset="0"/>
                  <a:ea typeface="宋体" panose="02010600030101010101" pitchFamily="2" charset="-122"/>
                </a:rPr>
                <a:t>1</a:t>
              </a:r>
              <a:endParaRPr lang="zh-CN" altLang="en-US" sz="4265" dirty="0">
                <a:solidFill>
                  <a:schemeClr val="bg1"/>
                </a:solidFill>
                <a:latin typeface="Impact" panose="020B080603090205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5812967" y="4186767"/>
            <a:ext cx="522510" cy="747395"/>
            <a:chOff x="5210487" y="1340290"/>
            <a:chExt cx="390818" cy="559577"/>
          </a:xfrm>
        </p:grpSpPr>
        <p:sp>
          <p:nvSpPr>
            <p:cNvPr id="24" name="椭圆 23"/>
            <p:cNvSpPr/>
            <p:nvPr/>
          </p:nvSpPr>
          <p:spPr>
            <a:xfrm>
              <a:off x="5210487" y="1432913"/>
              <a:ext cx="390818" cy="390818"/>
            </a:xfrm>
            <a:prstGeom prst="ellipse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5794" name="TextBox 24"/>
            <p:cNvSpPr txBox="1"/>
            <p:nvPr/>
          </p:nvSpPr>
          <p:spPr>
            <a:xfrm>
              <a:off x="5219442" y="1340290"/>
              <a:ext cx="351943" cy="55957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4265" dirty="0">
                  <a:solidFill>
                    <a:schemeClr val="bg1"/>
                  </a:solidFill>
                  <a:latin typeface="Impact" panose="020B0806030902050204" pitchFamily="34" charset="0"/>
                  <a:ea typeface="宋体" panose="02010600030101010101" pitchFamily="2" charset="-122"/>
                </a:rPr>
                <a:t>3</a:t>
              </a:r>
              <a:endParaRPr lang="zh-CN" altLang="en-US" sz="4265" dirty="0">
                <a:solidFill>
                  <a:schemeClr val="bg1"/>
                </a:solidFill>
                <a:latin typeface="Impact" panose="020B080603090205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6" name="Freeform 18">
            <a:hlinkClick r:id="rId2"/>
          </p:cNvPr>
          <p:cNvSpPr>
            <a:spLocks noEditPoints="1"/>
          </p:cNvSpPr>
          <p:nvPr/>
        </p:nvSpPr>
        <p:spPr bwMode="auto">
          <a:xfrm>
            <a:off x="5692317" y="2571750"/>
            <a:ext cx="797983" cy="810683"/>
          </a:xfrm>
          <a:custGeom>
            <a:avLst/>
            <a:gdLst>
              <a:gd name="T0" fmla="*/ 60 w 120"/>
              <a:gd name="T1" fmla="*/ 62 h 122"/>
              <a:gd name="T2" fmla="*/ 91 w 120"/>
              <a:gd name="T3" fmla="*/ 31 h 122"/>
              <a:gd name="T4" fmla="*/ 60 w 120"/>
              <a:gd name="T5" fmla="*/ 0 h 122"/>
              <a:gd name="T6" fmla="*/ 29 w 120"/>
              <a:gd name="T7" fmla="*/ 31 h 122"/>
              <a:gd name="T8" fmla="*/ 60 w 120"/>
              <a:gd name="T9" fmla="*/ 62 h 122"/>
              <a:gd name="T10" fmla="*/ 75 w 120"/>
              <a:gd name="T11" fmla="*/ 64 h 122"/>
              <a:gd name="T12" fmla="*/ 60 w 120"/>
              <a:gd name="T13" fmla="*/ 83 h 122"/>
              <a:gd name="T14" fmla="*/ 44 w 120"/>
              <a:gd name="T15" fmla="*/ 64 h 122"/>
              <a:gd name="T16" fmla="*/ 0 w 120"/>
              <a:gd name="T17" fmla="*/ 122 h 122"/>
              <a:gd name="T18" fmla="*/ 59 w 120"/>
              <a:gd name="T19" fmla="*/ 122 h 122"/>
              <a:gd name="T20" fmla="*/ 60 w 120"/>
              <a:gd name="T21" fmla="*/ 122 h 122"/>
              <a:gd name="T22" fmla="*/ 120 w 120"/>
              <a:gd name="T23" fmla="*/ 122 h 122"/>
              <a:gd name="T24" fmla="*/ 75 w 120"/>
              <a:gd name="T25" fmla="*/ 64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0" h="122">
                <a:moveTo>
                  <a:pt x="60" y="62"/>
                </a:moveTo>
                <a:cubicBezTo>
                  <a:pt x="77" y="62"/>
                  <a:pt x="91" y="48"/>
                  <a:pt x="91" y="31"/>
                </a:cubicBezTo>
                <a:cubicBezTo>
                  <a:pt x="91" y="13"/>
                  <a:pt x="77" y="0"/>
                  <a:pt x="60" y="0"/>
                </a:cubicBezTo>
                <a:cubicBezTo>
                  <a:pt x="43" y="0"/>
                  <a:pt x="29" y="13"/>
                  <a:pt x="29" y="31"/>
                </a:cubicBezTo>
                <a:cubicBezTo>
                  <a:pt x="29" y="48"/>
                  <a:pt x="43" y="62"/>
                  <a:pt x="60" y="62"/>
                </a:cubicBezTo>
                <a:moveTo>
                  <a:pt x="75" y="64"/>
                </a:moveTo>
                <a:cubicBezTo>
                  <a:pt x="60" y="83"/>
                  <a:pt x="60" y="83"/>
                  <a:pt x="60" y="83"/>
                </a:cubicBezTo>
                <a:cubicBezTo>
                  <a:pt x="44" y="64"/>
                  <a:pt x="44" y="64"/>
                  <a:pt x="44" y="64"/>
                </a:cubicBezTo>
                <a:cubicBezTo>
                  <a:pt x="44" y="64"/>
                  <a:pt x="10" y="63"/>
                  <a:pt x="0" y="122"/>
                </a:cubicBezTo>
                <a:cubicBezTo>
                  <a:pt x="59" y="122"/>
                  <a:pt x="59" y="122"/>
                  <a:pt x="59" y="122"/>
                </a:cubicBezTo>
                <a:cubicBezTo>
                  <a:pt x="60" y="122"/>
                  <a:pt x="60" y="122"/>
                  <a:pt x="60" y="122"/>
                </a:cubicBezTo>
                <a:cubicBezTo>
                  <a:pt x="120" y="122"/>
                  <a:pt x="120" y="122"/>
                  <a:pt x="120" y="122"/>
                </a:cubicBezTo>
                <a:cubicBezTo>
                  <a:pt x="110" y="63"/>
                  <a:pt x="75" y="64"/>
                  <a:pt x="75" y="64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5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872484" y="2713567"/>
            <a:ext cx="3073400" cy="840105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输入你的文字输入你的文字 输入你的文字 输入你的文字 输入你的文字 </a:t>
            </a:r>
          </a:p>
        </p:txBody>
      </p:sp>
      <p:sp>
        <p:nvSpPr>
          <p:cNvPr id="28" name="矩形 27"/>
          <p:cNvSpPr/>
          <p:nvPr/>
        </p:nvSpPr>
        <p:spPr>
          <a:xfrm>
            <a:off x="8448217" y="2271395"/>
            <a:ext cx="1921933" cy="44005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135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这里</a:t>
            </a:r>
            <a:r>
              <a:rPr kumimoji="0" lang="zh-CN" altLang="en-US" sz="2135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添加标题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313184" y="5444067"/>
            <a:ext cx="5566833" cy="596265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输入你的文字输入你的文字 输入你的文字 输入你的文字 输入你的文字输入你的文字输入你的文字 输入你的文字 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输入</a:t>
            </a:r>
          </a:p>
        </p:txBody>
      </p:sp>
      <p:sp>
        <p:nvSpPr>
          <p:cNvPr id="30" name="矩形 29"/>
          <p:cNvSpPr/>
          <p:nvPr/>
        </p:nvSpPr>
        <p:spPr>
          <a:xfrm>
            <a:off x="7057567" y="5004012"/>
            <a:ext cx="1919817" cy="44005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135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这里</a:t>
            </a:r>
            <a:r>
              <a:rPr kumimoji="0" lang="zh-CN" altLang="en-US" sz="2135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添加标题</a:t>
            </a:r>
          </a:p>
        </p:txBody>
      </p:sp>
      <p:sp>
        <p:nvSpPr>
          <p:cNvPr id="2" name="矩形 1"/>
          <p:cNvSpPr/>
          <p:nvPr/>
        </p:nvSpPr>
        <p:spPr>
          <a:xfrm>
            <a:off x="815517" y="317500"/>
            <a:ext cx="2976033" cy="5708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935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这里</a:t>
            </a:r>
            <a:r>
              <a:rPr kumimoji="0" lang="zh-CN" altLang="en-US" sz="2935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添加标题</a:t>
            </a:r>
          </a:p>
        </p:txBody>
      </p:sp>
      <p:sp>
        <p:nvSpPr>
          <p:cNvPr id="19" name="矩形 18"/>
          <p:cNvSpPr/>
          <p:nvPr/>
        </p:nvSpPr>
        <p:spPr>
          <a:xfrm>
            <a:off x="600" y="6692900"/>
            <a:ext cx="9408583" cy="165100"/>
          </a:xfrm>
          <a:prstGeom prst="rect">
            <a:avLst/>
          </a:prstGeom>
          <a:solidFill>
            <a:srgbClr val="4407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869857" y="6692900"/>
            <a:ext cx="3323167" cy="165100"/>
          </a:xfrm>
          <a:prstGeom prst="rect">
            <a:avLst/>
          </a:prstGeom>
          <a:solidFill>
            <a:srgbClr val="B17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00" y="452967"/>
            <a:ext cx="624417" cy="287867"/>
          </a:xfrm>
          <a:prstGeom prst="rect">
            <a:avLst/>
          </a:prstGeom>
          <a:solidFill>
            <a:srgbClr val="440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1568184" y="452967"/>
            <a:ext cx="624417" cy="287867"/>
          </a:xfrm>
          <a:prstGeom prst="rect">
            <a:avLst/>
          </a:prstGeom>
          <a:solidFill>
            <a:srgbClr val="613624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7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7" grpId="0"/>
      <p:bldP spid="28" grpId="0"/>
      <p:bldP spid="29" grpId="0"/>
      <p:bldP spid="30" grpId="0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4"/>
          <p:cNvSpPr/>
          <p:nvPr/>
        </p:nvSpPr>
        <p:spPr>
          <a:xfrm>
            <a:off x="4515616" y="2570584"/>
            <a:ext cx="3162357" cy="1454475"/>
          </a:xfrm>
          <a:custGeom>
            <a:avLst/>
            <a:gdLst/>
            <a:ahLst/>
            <a:cxnLst/>
            <a:rect l="l" t="t" r="r" b="b"/>
            <a:pathLst>
              <a:path w="1578818" h="726152">
                <a:moveTo>
                  <a:pt x="793082" y="70"/>
                </a:moveTo>
                <a:cubicBezTo>
                  <a:pt x="1089195" y="3395"/>
                  <a:pt x="1371850" y="124260"/>
                  <a:pt x="1578818" y="336058"/>
                </a:cubicBezTo>
                <a:lnTo>
                  <a:pt x="1179621" y="726152"/>
                </a:lnTo>
                <a:cubicBezTo>
                  <a:pt x="1076153" y="620270"/>
                  <a:pt x="934849" y="559847"/>
                  <a:pt x="786816" y="558185"/>
                </a:cubicBezTo>
                <a:cubicBezTo>
                  <a:pt x="638783" y="556523"/>
                  <a:pt x="496157" y="613758"/>
                  <a:pt x="390338" y="717290"/>
                </a:cubicBezTo>
                <a:lnTo>
                  <a:pt x="0" y="318331"/>
                </a:lnTo>
                <a:cubicBezTo>
                  <a:pt x="211672" y="111234"/>
                  <a:pt x="496968" y="-3255"/>
                  <a:pt x="793082" y="70"/>
                </a:cubicBezTo>
                <a:close/>
              </a:path>
            </a:pathLst>
          </a:custGeom>
          <a:solidFill>
            <a:srgbClr val="613625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85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4" name="矩形 4"/>
          <p:cNvSpPr/>
          <p:nvPr/>
        </p:nvSpPr>
        <p:spPr>
          <a:xfrm flipV="1">
            <a:off x="1919452" y="3420365"/>
            <a:ext cx="3162357" cy="1454475"/>
          </a:xfrm>
          <a:custGeom>
            <a:avLst/>
            <a:gdLst/>
            <a:ahLst/>
            <a:cxnLst/>
            <a:rect l="l" t="t" r="r" b="b"/>
            <a:pathLst>
              <a:path w="1578818" h="726152">
                <a:moveTo>
                  <a:pt x="793082" y="70"/>
                </a:moveTo>
                <a:cubicBezTo>
                  <a:pt x="1089195" y="3395"/>
                  <a:pt x="1371850" y="124260"/>
                  <a:pt x="1578818" y="336058"/>
                </a:cubicBezTo>
                <a:lnTo>
                  <a:pt x="1179621" y="726152"/>
                </a:lnTo>
                <a:cubicBezTo>
                  <a:pt x="1076153" y="620270"/>
                  <a:pt x="934849" y="559847"/>
                  <a:pt x="786816" y="558185"/>
                </a:cubicBezTo>
                <a:cubicBezTo>
                  <a:pt x="638783" y="556523"/>
                  <a:pt x="496157" y="613758"/>
                  <a:pt x="390338" y="717290"/>
                </a:cubicBezTo>
                <a:lnTo>
                  <a:pt x="0" y="318331"/>
                </a:lnTo>
                <a:cubicBezTo>
                  <a:pt x="211672" y="111234"/>
                  <a:pt x="496968" y="-3255"/>
                  <a:pt x="793082" y="70"/>
                </a:cubicBezTo>
                <a:close/>
              </a:path>
            </a:pathLst>
          </a:custGeom>
          <a:solidFill>
            <a:srgbClr val="875C3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85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 kern="0" dirty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5" name="矩形 4"/>
          <p:cNvSpPr/>
          <p:nvPr/>
        </p:nvSpPr>
        <p:spPr>
          <a:xfrm flipV="1">
            <a:off x="7111780" y="3420365"/>
            <a:ext cx="3162357" cy="1454475"/>
          </a:xfrm>
          <a:custGeom>
            <a:avLst/>
            <a:gdLst/>
            <a:ahLst/>
            <a:cxnLst/>
            <a:rect l="l" t="t" r="r" b="b"/>
            <a:pathLst>
              <a:path w="1578818" h="726152">
                <a:moveTo>
                  <a:pt x="793082" y="70"/>
                </a:moveTo>
                <a:cubicBezTo>
                  <a:pt x="1089195" y="3395"/>
                  <a:pt x="1371850" y="124260"/>
                  <a:pt x="1578818" y="336058"/>
                </a:cubicBezTo>
                <a:lnTo>
                  <a:pt x="1179621" y="726152"/>
                </a:lnTo>
                <a:cubicBezTo>
                  <a:pt x="1076153" y="620270"/>
                  <a:pt x="934849" y="559847"/>
                  <a:pt x="786816" y="558185"/>
                </a:cubicBezTo>
                <a:cubicBezTo>
                  <a:pt x="638783" y="556523"/>
                  <a:pt x="496157" y="613758"/>
                  <a:pt x="390338" y="717290"/>
                </a:cubicBezTo>
                <a:lnTo>
                  <a:pt x="0" y="318331"/>
                </a:lnTo>
                <a:cubicBezTo>
                  <a:pt x="211672" y="111234"/>
                  <a:pt x="496968" y="-3255"/>
                  <a:pt x="793082" y="70"/>
                </a:cubicBezTo>
                <a:close/>
              </a:path>
            </a:pathLst>
          </a:custGeom>
          <a:solidFill>
            <a:srgbClr val="B17F3E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85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6" name="TextBox 45"/>
          <p:cNvSpPr txBox="1"/>
          <p:nvPr/>
        </p:nvSpPr>
        <p:spPr>
          <a:xfrm>
            <a:off x="4368602" y="4618679"/>
            <a:ext cx="3456384" cy="1118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856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5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单击添加标题</a:t>
            </a:r>
          </a:p>
          <a:p>
            <a:pPr algn="ctr" defTabSz="121856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935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/>
            </a:r>
            <a:br>
              <a:rPr lang="en-US" altLang="zh-CN" sz="935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</a:br>
            <a:r>
              <a:rPr lang="zh-CN" altLang="en-US" sz="12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在此处添加详细描述文本，尽量与标题文本</a:t>
            </a:r>
          </a:p>
          <a:p>
            <a:pPr algn="ctr" defTabSz="121856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语言风格相符合，语言描述尽</a:t>
            </a:r>
          </a:p>
          <a:p>
            <a:pPr algn="ctr" defTabSz="121856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量简洁生动，尽可能概括出段落内容。</a:t>
            </a:r>
          </a:p>
        </p:txBody>
      </p:sp>
      <p:sp>
        <p:nvSpPr>
          <p:cNvPr id="27" name="TextBox 46"/>
          <p:cNvSpPr txBox="1"/>
          <p:nvPr/>
        </p:nvSpPr>
        <p:spPr>
          <a:xfrm>
            <a:off x="1768562" y="1892830"/>
            <a:ext cx="3464136" cy="1118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856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5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单击添加标题</a:t>
            </a:r>
          </a:p>
          <a:p>
            <a:pPr algn="ctr" defTabSz="121856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935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/>
            </a:r>
            <a:br>
              <a:rPr lang="en-US" altLang="zh-CN" sz="935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</a:br>
            <a:r>
              <a:rPr lang="zh-CN" altLang="en-US" sz="12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在此处添加详细描述文本，尽量与标题文本</a:t>
            </a:r>
          </a:p>
          <a:p>
            <a:pPr algn="ctr" defTabSz="121856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语言风格相符合，语言描述尽</a:t>
            </a:r>
          </a:p>
          <a:p>
            <a:pPr algn="ctr" defTabSz="121856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量简洁生动，尽可能概括出段落内容。</a:t>
            </a:r>
          </a:p>
        </p:txBody>
      </p:sp>
      <p:sp>
        <p:nvSpPr>
          <p:cNvPr id="28" name="TextBox 47"/>
          <p:cNvSpPr txBox="1"/>
          <p:nvPr/>
        </p:nvSpPr>
        <p:spPr>
          <a:xfrm>
            <a:off x="7111780" y="1892830"/>
            <a:ext cx="3162357" cy="1118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856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5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单击添加标题</a:t>
            </a:r>
          </a:p>
          <a:p>
            <a:pPr algn="ctr" defTabSz="121856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935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/>
            </a:r>
            <a:br>
              <a:rPr lang="en-US" altLang="zh-CN" sz="935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</a:br>
            <a:r>
              <a:rPr lang="zh-CN" altLang="en-US" sz="12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在此处添加详细描述文本，尽量与标题文本</a:t>
            </a:r>
          </a:p>
          <a:p>
            <a:pPr algn="ctr" defTabSz="121856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语言风格相符合，语言描述尽</a:t>
            </a:r>
          </a:p>
          <a:p>
            <a:pPr algn="ctr" defTabSz="121856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量简洁生动，尽可能概括出段落内容。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8404926" y="4963740"/>
            <a:ext cx="576064" cy="576064"/>
            <a:chOff x="2494926" y="868179"/>
            <a:chExt cx="432048" cy="432048"/>
          </a:xfrm>
        </p:grpSpPr>
        <p:sp>
          <p:nvSpPr>
            <p:cNvPr id="30" name="椭圆 29"/>
            <p:cNvSpPr/>
            <p:nvPr/>
          </p:nvSpPr>
          <p:spPr>
            <a:xfrm>
              <a:off x="2494926" y="868179"/>
              <a:ext cx="432048" cy="432048"/>
            </a:xfrm>
            <a:prstGeom prst="ellipse">
              <a:avLst/>
            </a:prstGeom>
            <a:solidFill>
              <a:srgbClr val="B17F3E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85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1" name="空心弧 22"/>
            <p:cNvSpPr/>
            <p:nvPr/>
          </p:nvSpPr>
          <p:spPr>
            <a:xfrm>
              <a:off x="2621268" y="998265"/>
              <a:ext cx="179364" cy="171876"/>
            </a:xfrm>
            <a:custGeom>
              <a:avLst/>
              <a:gdLst/>
              <a:ahLst/>
              <a:cxnLst/>
              <a:rect l="l" t="t" r="r" b="b"/>
              <a:pathLst>
                <a:path w="872917" h="836472">
                  <a:moveTo>
                    <a:pt x="872917" y="387463"/>
                  </a:moveTo>
                  <a:lnTo>
                    <a:pt x="872917" y="727355"/>
                  </a:lnTo>
                  <a:cubicBezTo>
                    <a:pt x="872917" y="787619"/>
                    <a:pt x="824064" y="836472"/>
                    <a:pt x="763800" y="836472"/>
                  </a:cubicBezTo>
                  <a:lnTo>
                    <a:pt x="109117" y="836472"/>
                  </a:lnTo>
                  <a:cubicBezTo>
                    <a:pt x="48853" y="836472"/>
                    <a:pt x="0" y="787619"/>
                    <a:pt x="0" y="727355"/>
                  </a:cubicBezTo>
                  <a:lnTo>
                    <a:pt x="0" y="393462"/>
                  </a:lnTo>
                  <a:lnTo>
                    <a:pt x="376465" y="511868"/>
                  </a:lnTo>
                  <a:lnTo>
                    <a:pt x="349167" y="642896"/>
                  </a:lnTo>
                  <a:lnTo>
                    <a:pt x="523750" y="642896"/>
                  </a:lnTo>
                  <a:lnTo>
                    <a:pt x="496346" y="511356"/>
                  </a:lnTo>
                  <a:close/>
                  <a:moveTo>
                    <a:pt x="454651" y="89951"/>
                  </a:moveTo>
                  <a:cubicBezTo>
                    <a:pt x="413879" y="85636"/>
                    <a:pt x="371578" y="95760"/>
                    <a:pt x="335971" y="121192"/>
                  </a:cubicBezTo>
                  <a:cubicBezTo>
                    <a:pt x="313511" y="137234"/>
                    <a:pt x="295948" y="157772"/>
                    <a:pt x="285636" y="181784"/>
                  </a:cubicBezTo>
                  <a:lnTo>
                    <a:pt x="586808" y="181784"/>
                  </a:lnTo>
                  <a:cubicBezTo>
                    <a:pt x="582405" y="168081"/>
                    <a:pt x="574102" y="156229"/>
                    <a:pt x="564164" y="145339"/>
                  </a:cubicBezTo>
                  <a:cubicBezTo>
                    <a:pt x="534669" y="113018"/>
                    <a:pt x="495424" y="94265"/>
                    <a:pt x="454651" y="89951"/>
                  </a:cubicBezTo>
                  <a:close/>
                  <a:moveTo>
                    <a:pt x="417458" y="679"/>
                  </a:moveTo>
                  <a:cubicBezTo>
                    <a:pt x="495129" y="-4923"/>
                    <a:pt x="574048" y="24160"/>
                    <a:pt x="629894" y="85355"/>
                  </a:cubicBezTo>
                  <a:cubicBezTo>
                    <a:pt x="655919" y="113874"/>
                    <a:pt x="674543" y="146746"/>
                    <a:pt x="684840" y="181784"/>
                  </a:cubicBezTo>
                  <a:lnTo>
                    <a:pt x="763800" y="181784"/>
                  </a:lnTo>
                  <a:cubicBezTo>
                    <a:pt x="824064" y="181784"/>
                    <a:pt x="872917" y="230637"/>
                    <a:pt x="872917" y="290901"/>
                  </a:cubicBezTo>
                  <a:lnTo>
                    <a:pt x="872917" y="325135"/>
                  </a:lnTo>
                  <a:lnTo>
                    <a:pt x="484194" y="453026"/>
                  </a:lnTo>
                  <a:lnTo>
                    <a:pt x="480104" y="433396"/>
                  </a:lnTo>
                  <a:lnTo>
                    <a:pt x="392813" y="433396"/>
                  </a:lnTo>
                  <a:lnTo>
                    <a:pt x="389304" y="450237"/>
                  </a:lnTo>
                  <a:lnTo>
                    <a:pt x="0" y="327793"/>
                  </a:lnTo>
                  <a:lnTo>
                    <a:pt x="0" y="290901"/>
                  </a:lnTo>
                  <a:cubicBezTo>
                    <a:pt x="0" y="230637"/>
                    <a:pt x="48853" y="181784"/>
                    <a:pt x="109117" y="181784"/>
                  </a:cubicBezTo>
                  <a:lnTo>
                    <a:pt x="188214" y="181784"/>
                  </a:lnTo>
                  <a:cubicBezTo>
                    <a:pt x="203958" y="129561"/>
                    <a:pt x="236927" y="82582"/>
                    <a:pt x="284252" y="48780"/>
                  </a:cubicBezTo>
                  <a:cubicBezTo>
                    <a:pt x="324702" y="19889"/>
                    <a:pt x="370855" y="4041"/>
                    <a:pt x="417458" y="679"/>
                  </a:cubicBezTo>
                  <a:close/>
                </a:path>
              </a:pathLst>
            </a:cu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85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3212598" y="4963740"/>
            <a:ext cx="576064" cy="576064"/>
            <a:chOff x="3539916" y="1533185"/>
            <a:chExt cx="432048" cy="432048"/>
          </a:xfrm>
        </p:grpSpPr>
        <p:sp>
          <p:nvSpPr>
            <p:cNvPr id="33" name="椭圆 32"/>
            <p:cNvSpPr/>
            <p:nvPr/>
          </p:nvSpPr>
          <p:spPr>
            <a:xfrm>
              <a:off x="3539916" y="1533185"/>
              <a:ext cx="432048" cy="432048"/>
            </a:xfrm>
            <a:prstGeom prst="ellipse">
              <a:avLst/>
            </a:prstGeom>
            <a:solidFill>
              <a:srgbClr val="875C3A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85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4" name="圆角矩形 49"/>
            <p:cNvSpPr/>
            <p:nvPr/>
          </p:nvSpPr>
          <p:spPr>
            <a:xfrm>
              <a:off x="3680156" y="1647720"/>
              <a:ext cx="151569" cy="202978"/>
            </a:xfrm>
            <a:custGeom>
              <a:avLst/>
              <a:gdLst/>
              <a:ahLst/>
              <a:cxnLst/>
              <a:rect l="l" t="t" r="r" b="b"/>
              <a:pathLst>
                <a:path w="654689" h="876743">
                  <a:moveTo>
                    <a:pt x="134787" y="512482"/>
                  </a:moveTo>
                  <a:lnTo>
                    <a:pt x="484855" y="512482"/>
                  </a:lnTo>
                  <a:lnTo>
                    <a:pt x="484855" y="567039"/>
                  </a:lnTo>
                  <a:lnTo>
                    <a:pt x="134787" y="567039"/>
                  </a:lnTo>
                  <a:close/>
                  <a:moveTo>
                    <a:pt x="134787" y="426464"/>
                  </a:moveTo>
                  <a:lnTo>
                    <a:pt x="426499" y="426464"/>
                  </a:lnTo>
                  <a:lnTo>
                    <a:pt x="426499" y="481021"/>
                  </a:lnTo>
                  <a:lnTo>
                    <a:pt x="134787" y="481021"/>
                  </a:lnTo>
                  <a:close/>
                  <a:moveTo>
                    <a:pt x="134787" y="347535"/>
                  </a:moveTo>
                  <a:lnTo>
                    <a:pt x="523751" y="347535"/>
                  </a:lnTo>
                  <a:lnTo>
                    <a:pt x="523751" y="402092"/>
                  </a:lnTo>
                  <a:lnTo>
                    <a:pt x="134787" y="402092"/>
                  </a:lnTo>
                  <a:close/>
                  <a:moveTo>
                    <a:pt x="74477" y="148223"/>
                  </a:moveTo>
                  <a:lnTo>
                    <a:pt x="87292" y="148223"/>
                  </a:lnTo>
                  <a:lnTo>
                    <a:pt x="87292" y="765039"/>
                  </a:lnTo>
                  <a:lnTo>
                    <a:pt x="567397" y="765039"/>
                  </a:lnTo>
                  <a:lnTo>
                    <a:pt x="567397" y="148223"/>
                  </a:lnTo>
                  <a:lnTo>
                    <a:pt x="580212" y="148223"/>
                  </a:lnTo>
                  <a:cubicBezTo>
                    <a:pt x="621345" y="148223"/>
                    <a:pt x="654689" y="181567"/>
                    <a:pt x="654689" y="222700"/>
                  </a:cubicBezTo>
                  <a:lnTo>
                    <a:pt x="654689" y="802266"/>
                  </a:lnTo>
                  <a:cubicBezTo>
                    <a:pt x="654689" y="843399"/>
                    <a:pt x="621345" y="876743"/>
                    <a:pt x="580212" y="876743"/>
                  </a:cubicBezTo>
                  <a:lnTo>
                    <a:pt x="74477" y="876743"/>
                  </a:lnTo>
                  <a:cubicBezTo>
                    <a:pt x="33344" y="876743"/>
                    <a:pt x="0" y="843399"/>
                    <a:pt x="0" y="802266"/>
                  </a:cubicBezTo>
                  <a:lnTo>
                    <a:pt x="0" y="222700"/>
                  </a:lnTo>
                  <a:cubicBezTo>
                    <a:pt x="0" y="181567"/>
                    <a:pt x="33344" y="148223"/>
                    <a:pt x="74477" y="148223"/>
                  </a:cubicBezTo>
                  <a:close/>
                  <a:moveTo>
                    <a:pt x="327344" y="59420"/>
                  </a:moveTo>
                  <a:cubicBezTo>
                    <a:pt x="299905" y="59420"/>
                    <a:pt x="277661" y="81664"/>
                    <a:pt x="277661" y="109103"/>
                  </a:cubicBezTo>
                  <a:cubicBezTo>
                    <a:pt x="277661" y="125393"/>
                    <a:pt x="285501" y="139852"/>
                    <a:pt x="298129" y="148223"/>
                  </a:cubicBezTo>
                  <a:lnTo>
                    <a:pt x="356559" y="148223"/>
                  </a:lnTo>
                  <a:cubicBezTo>
                    <a:pt x="369187" y="139852"/>
                    <a:pt x="377027" y="125393"/>
                    <a:pt x="377027" y="109103"/>
                  </a:cubicBezTo>
                  <a:cubicBezTo>
                    <a:pt x="377027" y="81664"/>
                    <a:pt x="354783" y="59420"/>
                    <a:pt x="327344" y="59420"/>
                  </a:cubicBezTo>
                  <a:close/>
                  <a:moveTo>
                    <a:pt x="327345" y="0"/>
                  </a:moveTo>
                  <a:cubicBezTo>
                    <a:pt x="387601" y="0"/>
                    <a:pt x="436448" y="48847"/>
                    <a:pt x="436448" y="109103"/>
                  </a:cubicBezTo>
                  <a:lnTo>
                    <a:pt x="428550" y="148223"/>
                  </a:lnTo>
                  <a:lnTo>
                    <a:pt x="523751" y="148223"/>
                  </a:lnTo>
                  <a:lnTo>
                    <a:pt x="523751" y="231012"/>
                  </a:lnTo>
                  <a:cubicBezTo>
                    <a:pt x="523751" y="257604"/>
                    <a:pt x="502194" y="279161"/>
                    <a:pt x="475602" y="279161"/>
                  </a:cubicBezTo>
                  <a:lnTo>
                    <a:pt x="179087" y="279161"/>
                  </a:lnTo>
                  <a:cubicBezTo>
                    <a:pt x="152495" y="279161"/>
                    <a:pt x="130938" y="257604"/>
                    <a:pt x="130938" y="231012"/>
                  </a:cubicBezTo>
                  <a:lnTo>
                    <a:pt x="130938" y="148223"/>
                  </a:lnTo>
                  <a:lnTo>
                    <a:pt x="226140" y="148223"/>
                  </a:lnTo>
                  <a:cubicBezTo>
                    <a:pt x="220831" y="136244"/>
                    <a:pt x="218242" y="122976"/>
                    <a:pt x="218242" y="109103"/>
                  </a:cubicBezTo>
                  <a:cubicBezTo>
                    <a:pt x="218242" y="48847"/>
                    <a:pt x="267089" y="0"/>
                    <a:pt x="327345" y="0"/>
                  </a:cubicBezTo>
                  <a:close/>
                </a:path>
              </a:pathLst>
            </a:cu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85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5808762" y="1911209"/>
            <a:ext cx="576064" cy="576064"/>
            <a:chOff x="4584906" y="868179"/>
            <a:chExt cx="432048" cy="432048"/>
          </a:xfrm>
        </p:grpSpPr>
        <p:sp>
          <p:nvSpPr>
            <p:cNvPr id="36" name="椭圆 35"/>
            <p:cNvSpPr/>
            <p:nvPr/>
          </p:nvSpPr>
          <p:spPr>
            <a:xfrm>
              <a:off x="4584906" y="868179"/>
              <a:ext cx="432048" cy="432048"/>
            </a:xfrm>
            <a:prstGeom prst="ellipse">
              <a:avLst/>
            </a:prstGeom>
            <a:solidFill>
              <a:srgbClr val="B17F3E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85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7" name="矩形 60"/>
            <p:cNvSpPr/>
            <p:nvPr/>
          </p:nvSpPr>
          <p:spPr>
            <a:xfrm>
              <a:off x="4717032" y="1009325"/>
              <a:ext cx="167796" cy="149756"/>
            </a:xfrm>
            <a:custGeom>
              <a:avLst/>
              <a:gdLst/>
              <a:ahLst/>
              <a:cxnLst/>
              <a:rect l="l" t="t" r="r" b="b"/>
              <a:pathLst>
                <a:path w="816827" h="729011">
                  <a:moveTo>
                    <a:pt x="408414" y="588244"/>
                  </a:moveTo>
                  <a:lnTo>
                    <a:pt x="408414" y="670957"/>
                  </a:lnTo>
                  <a:lnTo>
                    <a:pt x="753307" y="670957"/>
                  </a:lnTo>
                  <a:lnTo>
                    <a:pt x="753307" y="588244"/>
                  </a:lnTo>
                  <a:close/>
                  <a:moveTo>
                    <a:pt x="0" y="530190"/>
                  </a:moveTo>
                  <a:lnTo>
                    <a:pt x="816827" y="530190"/>
                  </a:lnTo>
                  <a:lnTo>
                    <a:pt x="816827" y="729011"/>
                  </a:lnTo>
                  <a:lnTo>
                    <a:pt x="0" y="729011"/>
                  </a:lnTo>
                  <a:close/>
                  <a:moveTo>
                    <a:pt x="167873" y="323149"/>
                  </a:moveTo>
                  <a:lnTo>
                    <a:pt x="167873" y="405862"/>
                  </a:lnTo>
                  <a:lnTo>
                    <a:pt x="753306" y="405862"/>
                  </a:lnTo>
                  <a:lnTo>
                    <a:pt x="753306" y="323149"/>
                  </a:lnTo>
                  <a:close/>
                  <a:moveTo>
                    <a:pt x="0" y="265095"/>
                  </a:moveTo>
                  <a:lnTo>
                    <a:pt x="816827" y="265095"/>
                  </a:lnTo>
                  <a:lnTo>
                    <a:pt x="816827" y="463916"/>
                  </a:lnTo>
                  <a:lnTo>
                    <a:pt x="0" y="463916"/>
                  </a:lnTo>
                  <a:close/>
                  <a:moveTo>
                    <a:pt x="499162" y="58054"/>
                  </a:moveTo>
                  <a:lnTo>
                    <a:pt x="499162" y="140767"/>
                  </a:lnTo>
                  <a:lnTo>
                    <a:pt x="753306" y="140767"/>
                  </a:lnTo>
                  <a:lnTo>
                    <a:pt x="753306" y="58054"/>
                  </a:lnTo>
                  <a:close/>
                  <a:moveTo>
                    <a:pt x="0" y="0"/>
                  </a:moveTo>
                  <a:lnTo>
                    <a:pt x="816827" y="0"/>
                  </a:lnTo>
                  <a:lnTo>
                    <a:pt x="816827" y="198821"/>
                  </a:lnTo>
                  <a:lnTo>
                    <a:pt x="0" y="198821"/>
                  </a:lnTo>
                  <a:close/>
                </a:path>
              </a:pathLst>
            </a:cu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85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38" name="TextBox 57"/>
          <p:cNvSpPr txBox="1"/>
          <p:nvPr/>
        </p:nvSpPr>
        <p:spPr>
          <a:xfrm>
            <a:off x="5092507" y="2899797"/>
            <a:ext cx="20418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856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kern="0" dirty="0">
                <a:solidFill>
                  <a:sysClr val="window" lastClr="FFFFFF"/>
                </a:solidFill>
                <a:latin typeface="微软雅黑" panose="020B0503020204020204" charset="-122"/>
                <a:ea typeface="微软雅黑" panose="020B0503020204020204" charset="-122"/>
              </a:rPr>
              <a:t>2,359</a:t>
            </a:r>
          </a:p>
        </p:txBody>
      </p:sp>
      <p:sp>
        <p:nvSpPr>
          <p:cNvPr id="39" name="TextBox 58"/>
          <p:cNvSpPr txBox="1"/>
          <p:nvPr/>
        </p:nvSpPr>
        <p:spPr>
          <a:xfrm>
            <a:off x="2479713" y="3968775"/>
            <a:ext cx="20418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856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kern="0" dirty="0">
                <a:solidFill>
                  <a:sysClr val="window" lastClr="FFFFFF"/>
                </a:solidFill>
                <a:latin typeface="微软雅黑" panose="020B0503020204020204" charset="-122"/>
                <a:ea typeface="微软雅黑" panose="020B0503020204020204" charset="-122"/>
              </a:rPr>
              <a:t>6,589</a:t>
            </a:r>
          </a:p>
        </p:txBody>
      </p:sp>
      <p:sp>
        <p:nvSpPr>
          <p:cNvPr id="40" name="TextBox 59"/>
          <p:cNvSpPr txBox="1"/>
          <p:nvPr/>
        </p:nvSpPr>
        <p:spPr>
          <a:xfrm>
            <a:off x="7672041" y="3968775"/>
            <a:ext cx="20418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856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kern="0" dirty="0">
                <a:solidFill>
                  <a:sysClr val="window" lastClr="FFFFFF"/>
                </a:solidFill>
                <a:latin typeface="微软雅黑" panose="020B0503020204020204" charset="-122"/>
                <a:ea typeface="微软雅黑" panose="020B0503020204020204" charset="-122"/>
              </a:rPr>
              <a:t>3,587</a:t>
            </a:r>
          </a:p>
        </p:txBody>
      </p:sp>
      <p:sp>
        <p:nvSpPr>
          <p:cNvPr id="4" name="矩形 3"/>
          <p:cNvSpPr/>
          <p:nvPr/>
        </p:nvSpPr>
        <p:spPr>
          <a:xfrm>
            <a:off x="815517" y="317500"/>
            <a:ext cx="2976033" cy="5708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935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这里</a:t>
            </a:r>
            <a:r>
              <a:rPr kumimoji="0" lang="zh-CN" altLang="en-US" sz="2935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添加标题</a:t>
            </a:r>
          </a:p>
        </p:txBody>
      </p:sp>
      <p:sp>
        <p:nvSpPr>
          <p:cNvPr id="19" name="矩形 18"/>
          <p:cNvSpPr/>
          <p:nvPr/>
        </p:nvSpPr>
        <p:spPr>
          <a:xfrm>
            <a:off x="600" y="6692900"/>
            <a:ext cx="9408583" cy="165100"/>
          </a:xfrm>
          <a:prstGeom prst="rect">
            <a:avLst/>
          </a:prstGeom>
          <a:solidFill>
            <a:srgbClr val="4407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869857" y="6692900"/>
            <a:ext cx="3323167" cy="165100"/>
          </a:xfrm>
          <a:prstGeom prst="rect">
            <a:avLst/>
          </a:prstGeom>
          <a:solidFill>
            <a:srgbClr val="B17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00" y="452967"/>
            <a:ext cx="624417" cy="287867"/>
          </a:xfrm>
          <a:prstGeom prst="rect">
            <a:avLst/>
          </a:prstGeom>
          <a:solidFill>
            <a:srgbClr val="440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1568184" y="452967"/>
            <a:ext cx="624417" cy="287867"/>
          </a:xfrm>
          <a:prstGeom prst="rect">
            <a:avLst/>
          </a:prstGeom>
          <a:solidFill>
            <a:srgbClr val="613624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Oval 5"/>
          <p:cNvSpPr/>
          <p:nvPr/>
        </p:nvSpPr>
        <p:spPr>
          <a:xfrm>
            <a:off x="1019779" y="1958036"/>
            <a:ext cx="923827" cy="923827"/>
          </a:xfrm>
          <a:prstGeom prst="ellipse">
            <a:avLst/>
          </a:prstGeom>
          <a:solidFill>
            <a:srgbClr val="875C3A"/>
          </a:solidFill>
          <a:ln w="25400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5" name="TextBox 6"/>
          <p:cNvSpPr txBox="1"/>
          <p:nvPr/>
        </p:nvSpPr>
        <p:spPr>
          <a:xfrm>
            <a:off x="2005800" y="1876486"/>
            <a:ext cx="1808480" cy="35242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l" defTabSz="1219200"/>
            <a:r>
              <a:rPr lang="zh-CN" altLang="en-US" sz="16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sp>
        <p:nvSpPr>
          <p:cNvPr id="106" name="Rectangle 7"/>
          <p:cNvSpPr/>
          <p:nvPr/>
        </p:nvSpPr>
        <p:spPr>
          <a:xfrm>
            <a:off x="2005799" y="2131917"/>
            <a:ext cx="3756420" cy="769634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defTabSz="1219200"/>
            <a:r>
              <a:rPr lang="zh-CN" altLang="en-US" sz="146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46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200</a:t>
            </a:r>
            <a:r>
              <a:rPr lang="zh-CN" altLang="en-US" sz="146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字以内</a:t>
            </a:r>
          </a:p>
        </p:txBody>
      </p:sp>
      <p:sp>
        <p:nvSpPr>
          <p:cNvPr id="107" name="Oval 10"/>
          <p:cNvSpPr/>
          <p:nvPr/>
        </p:nvSpPr>
        <p:spPr>
          <a:xfrm>
            <a:off x="1019779" y="3265672"/>
            <a:ext cx="923827" cy="923827"/>
          </a:xfrm>
          <a:prstGeom prst="ellipse">
            <a:avLst/>
          </a:prstGeom>
          <a:solidFill>
            <a:srgbClr val="B17F3E"/>
          </a:solidFill>
          <a:ln w="25400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8" name="TextBox 11"/>
          <p:cNvSpPr txBox="1"/>
          <p:nvPr/>
        </p:nvSpPr>
        <p:spPr>
          <a:xfrm>
            <a:off x="2005800" y="3184124"/>
            <a:ext cx="1808480" cy="35242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l" defTabSz="1219200"/>
            <a:r>
              <a:rPr lang="zh-CN" altLang="en-US" sz="16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sp>
        <p:nvSpPr>
          <p:cNvPr id="109" name="Rectangle 12"/>
          <p:cNvSpPr/>
          <p:nvPr/>
        </p:nvSpPr>
        <p:spPr>
          <a:xfrm>
            <a:off x="2005799" y="3439554"/>
            <a:ext cx="3756420" cy="769634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defTabSz="1219200"/>
            <a:r>
              <a:rPr lang="zh-CN" altLang="en-US" sz="146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46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200</a:t>
            </a:r>
            <a:r>
              <a:rPr lang="zh-CN" altLang="en-US" sz="146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字以内</a:t>
            </a:r>
          </a:p>
        </p:txBody>
      </p:sp>
      <p:sp>
        <p:nvSpPr>
          <p:cNvPr id="110" name="Oval 13"/>
          <p:cNvSpPr/>
          <p:nvPr/>
        </p:nvSpPr>
        <p:spPr>
          <a:xfrm>
            <a:off x="1019779" y="4572014"/>
            <a:ext cx="923827" cy="923827"/>
          </a:xfrm>
          <a:prstGeom prst="ellipse">
            <a:avLst/>
          </a:prstGeom>
          <a:solidFill>
            <a:srgbClr val="875C3A"/>
          </a:solidFill>
          <a:ln w="25400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1" name="TextBox 14"/>
          <p:cNvSpPr txBox="1"/>
          <p:nvPr/>
        </p:nvSpPr>
        <p:spPr>
          <a:xfrm>
            <a:off x="2005800" y="4458045"/>
            <a:ext cx="1808480" cy="35242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l" defTabSz="1219200"/>
            <a:r>
              <a:rPr lang="zh-CN" altLang="en-US" sz="16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sp>
        <p:nvSpPr>
          <p:cNvPr id="112" name="Rectangle 15"/>
          <p:cNvSpPr/>
          <p:nvPr/>
        </p:nvSpPr>
        <p:spPr>
          <a:xfrm>
            <a:off x="2005799" y="4745894"/>
            <a:ext cx="3756420" cy="769634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defTabSz="1219200"/>
            <a:r>
              <a:rPr lang="zh-CN" altLang="en-US" sz="146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46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200</a:t>
            </a:r>
            <a:r>
              <a:rPr lang="zh-CN" altLang="en-US" sz="146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字以内</a:t>
            </a:r>
          </a:p>
        </p:txBody>
      </p:sp>
      <p:sp>
        <p:nvSpPr>
          <p:cNvPr id="113" name="Oval 16"/>
          <p:cNvSpPr/>
          <p:nvPr/>
        </p:nvSpPr>
        <p:spPr>
          <a:xfrm>
            <a:off x="6546393" y="1958036"/>
            <a:ext cx="923827" cy="923827"/>
          </a:xfrm>
          <a:prstGeom prst="ellipse">
            <a:avLst/>
          </a:prstGeom>
          <a:solidFill>
            <a:srgbClr val="613624"/>
          </a:solidFill>
          <a:ln w="25400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4" name="TextBox 17"/>
          <p:cNvSpPr txBox="1"/>
          <p:nvPr/>
        </p:nvSpPr>
        <p:spPr>
          <a:xfrm>
            <a:off x="7554209" y="1876486"/>
            <a:ext cx="1808480" cy="35242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l" defTabSz="1219200"/>
            <a:r>
              <a:rPr lang="zh-CN" altLang="en-US" sz="16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sp>
        <p:nvSpPr>
          <p:cNvPr id="115" name="Rectangle 18"/>
          <p:cNvSpPr/>
          <p:nvPr/>
        </p:nvSpPr>
        <p:spPr>
          <a:xfrm>
            <a:off x="7554207" y="2131917"/>
            <a:ext cx="3956715" cy="769634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defTabSz="1219200"/>
            <a:r>
              <a:rPr lang="zh-CN" altLang="en-US" sz="146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46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200</a:t>
            </a:r>
            <a:r>
              <a:rPr lang="zh-CN" altLang="en-US" sz="146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字以内</a:t>
            </a:r>
          </a:p>
        </p:txBody>
      </p:sp>
      <p:sp>
        <p:nvSpPr>
          <p:cNvPr id="116" name="Oval 19"/>
          <p:cNvSpPr/>
          <p:nvPr/>
        </p:nvSpPr>
        <p:spPr>
          <a:xfrm>
            <a:off x="6568190" y="3265672"/>
            <a:ext cx="923827" cy="923827"/>
          </a:xfrm>
          <a:prstGeom prst="ellipse">
            <a:avLst/>
          </a:prstGeom>
          <a:solidFill>
            <a:srgbClr val="875C3A"/>
          </a:solidFill>
          <a:ln w="25400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7" name="TextBox 20"/>
          <p:cNvSpPr txBox="1"/>
          <p:nvPr/>
        </p:nvSpPr>
        <p:spPr>
          <a:xfrm>
            <a:off x="7554209" y="3184124"/>
            <a:ext cx="1808480" cy="35242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l" defTabSz="1219200"/>
            <a:r>
              <a:rPr lang="zh-CN" altLang="en-US" sz="16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sp>
        <p:nvSpPr>
          <p:cNvPr id="118" name="Rectangle 21"/>
          <p:cNvSpPr/>
          <p:nvPr/>
        </p:nvSpPr>
        <p:spPr>
          <a:xfrm>
            <a:off x="7554207" y="3439554"/>
            <a:ext cx="3956715" cy="769634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defTabSz="1219200"/>
            <a:r>
              <a:rPr lang="zh-CN" altLang="en-US" sz="146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46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200</a:t>
            </a:r>
            <a:r>
              <a:rPr lang="zh-CN" altLang="en-US" sz="146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字以内</a:t>
            </a:r>
          </a:p>
        </p:txBody>
      </p:sp>
      <p:sp>
        <p:nvSpPr>
          <p:cNvPr id="119" name="Oval 22"/>
          <p:cNvSpPr/>
          <p:nvPr/>
        </p:nvSpPr>
        <p:spPr>
          <a:xfrm>
            <a:off x="6568190" y="4572014"/>
            <a:ext cx="923827" cy="923827"/>
          </a:xfrm>
          <a:prstGeom prst="ellipse">
            <a:avLst/>
          </a:prstGeom>
          <a:solidFill>
            <a:srgbClr val="5F3121"/>
          </a:solidFill>
          <a:ln w="25400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0" name="TextBox 23"/>
          <p:cNvSpPr txBox="1"/>
          <p:nvPr/>
        </p:nvSpPr>
        <p:spPr>
          <a:xfrm>
            <a:off x="7554209" y="4458045"/>
            <a:ext cx="1808480" cy="35242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l" defTabSz="1219200"/>
            <a:r>
              <a:rPr lang="zh-CN" altLang="en-US" sz="16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sp>
        <p:nvSpPr>
          <p:cNvPr id="121" name="Rectangle 24"/>
          <p:cNvSpPr/>
          <p:nvPr/>
        </p:nvSpPr>
        <p:spPr>
          <a:xfrm>
            <a:off x="7554207" y="4745894"/>
            <a:ext cx="3956715" cy="769634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defTabSz="1219200"/>
            <a:r>
              <a:rPr lang="zh-CN" altLang="en-US" sz="146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46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200</a:t>
            </a:r>
            <a:r>
              <a:rPr lang="zh-CN" altLang="en-US" sz="146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字以内</a:t>
            </a:r>
          </a:p>
        </p:txBody>
      </p:sp>
      <p:grpSp>
        <p:nvGrpSpPr>
          <p:cNvPr id="122" name="Group 25"/>
          <p:cNvGrpSpPr/>
          <p:nvPr/>
        </p:nvGrpSpPr>
        <p:grpSpPr>
          <a:xfrm>
            <a:off x="6820715" y="3585126"/>
            <a:ext cx="432364" cy="330459"/>
            <a:chOff x="5516563" y="84138"/>
            <a:chExt cx="1414463" cy="1081087"/>
          </a:xfrm>
          <a:solidFill>
            <a:sysClr val="window" lastClr="FFFFFF"/>
          </a:solidFill>
        </p:grpSpPr>
        <p:sp>
          <p:nvSpPr>
            <p:cNvPr id="123" name="Freeform 13"/>
            <p:cNvSpPr>
              <a:spLocks noEditPoints="1"/>
            </p:cNvSpPr>
            <p:nvPr/>
          </p:nvSpPr>
          <p:spPr bwMode="auto">
            <a:xfrm>
              <a:off x="5688013" y="249238"/>
              <a:ext cx="896938" cy="698500"/>
            </a:xfrm>
            <a:custGeom>
              <a:avLst/>
              <a:gdLst>
                <a:gd name="T0" fmla="*/ 214 w 239"/>
                <a:gd name="T1" fmla="*/ 9 h 186"/>
                <a:gd name="T2" fmla="*/ 120 w 239"/>
                <a:gd name="T3" fmla="*/ 0 h 186"/>
                <a:gd name="T4" fmla="*/ 26 w 239"/>
                <a:gd name="T5" fmla="*/ 9 h 186"/>
                <a:gd name="T6" fmla="*/ 17 w 239"/>
                <a:gd name="T7" fmla="*/ 17 h 186"/>
                <a:gd name="T8" fmla="*/ 17 w 239"/>
                <a:gd name="T9" fmla="*/ 169 h 186"/>
                <a:gd name="T10" fmla="*/ 26 w 239"/>
                <a:gd name="T11" fmla="*/ 177 h 186"/>
                <a:gd name="T12" fmla="*/ 120 w 239"/>
                <a:gd name="T13" fmla="*/ 186 h 186"/>
                <a:gd name="T14" fmla="*/ 214 w 239"/>
                <a:gd name="T15" fmla="*/ 177 h 186"/>
                <a:gd name="T16" fmla="*/ 222 w 239"/>
                <a:gd name="T17" fmla="*/ 169 h 186"/>
                <a:gd name="T18" fmla="*/ 222 w 239"/>
                <a:gd name="T19" fmla="*/ 17 h 186"/>
                <a:gd name="T20" fmla="*/ 214 w 239"/>
                <a:gd name="T21" fmla="*/ 9 h 186"/>
                <a:gd name="T22" fmla="*/ 211 w 239"/>
                <a:gd name="T23" fmla="*/ 165 h 186"/>
                <a:gd name="T24" fmla="*/ 28 w 239"/>
                <a:gd name="T25" fmla="*/ 165 h 186"/>
                <a:gd name="T26" fmla="*/ 28 w 239"/>
                <a:gd name="T27" fmla="*/ 21 h 186"/>
                <a:gd name="T28" fmla="*/ 211 w 239"/>
                <a:gd name="T29" fmla="*/ 21 h 186"/>
                <a:gd name="T30" fmla="*/ 211 w 239"/>
                <a:gd name="T31" fmla="*/ 16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186">
                  <a:moveTo>
                    <a:pt x="214" y="9"/>
                  </a:moveTo>
                  <a:cubicBezTo>
                    <a:pt x="182" y="3"/>
                    <a:pt x="151" y="0"/>
                    <a:pt x="120" y="0"/>
                  </a:cubicBezTo>
                  <a:cubicBezTo>
                    <a:pt x="88" y="0"/>
                    <a:pt x="57" y="3"/>
                    <a:pt x="26" y="9"/>
                  </a:cubicBezTo>
                  <a:cubicBezTo>
                    <a:pt x="22" y="10"/>
                    <a:pt x="18" y="13"/>
                    <a:pt x="17" y="17"/>
                  </a:cubicBezTo>
                  <a:cubicBezTo>
                    <a:pt x="0" y="67"/>
                    <a:pt x="0" y="118"/>
                    <a:pt x="17" y="169"/>
                  </a:cubicBezTo>
                  <a:cubicBezTo>
                    <a:pt x="18" y="173"/>
                    <a:pt x="22" y="176"/>
                    <a:pt x="26" y="177"/>
                  </a:cubicBezTo>
                  <a:cubicBezTo>
                    <a:pt x="57" y="183"/>
                    <a:pt x="88" y="186"/>
                    <a:pt x="120" y="186"/>
                  </a:cubicBezTo>
                  <a:cubicBezTo>
                    <a:pt x="151" y="186"/>
                    <a:pt x="182" y="183"/>
                    <a:pt x="214" y="177"/>
                  </a:cubicBezTo>
                  <a:cubicBezTo>
                    <a:pt x="218" y="176"/>
                    <a:pt x="221" y="173"/>
                    <a:pt x="222" y="169"/>
                  </a:cubicBezTo>
                  <a:cubicBezTo>
                    <a:pt x="239" y="118"/>
                    <a:pt x="239" y="67"/>
                    <a:pt x="222" y="17"/>
                  </a:cubicBezTo>
                  <a:cubicBezTo>
                    <a:pt x="221" y="13"/>
                    <a:pt x="218" y="10"/>
                    <a:pt x="214" y="9"/>
                  </a:cubicBezTo>
                  <a:close/>
                  <a:moveTo>
                    <a:pt x="211" y="165"/>
                  </a:moveTo>
                  <a:cubicBezTo>
                    <a:pt x="150" y="178"/>
                    <a:pt x="89" y="178"/>
                    <a:pt x="28" y="165"/>
                  </a:cubicBezTo>
                  <a:cubicBezTo>
                    <a:pt x="12" y="117"/>
                    <a:pt x="12" y="69"/>
                    <a:pt x="28" y="21"/>
                  </a:cubicBezTo>
                  <a:cubicBezTo>
                    <a:pt x="89" y="8"/>
                    <a:pt x="150" y="8"/>
                    <a:pt x="211" y="21"/>
                  </a:cubicBezTo>
                  <a:cubicBezTo>
                    <a:pt x="227" y="69"/>
                    <a:pt x="227" y="117"/>
                    <a:pt x="211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3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4" name="Freeform 14"/>
            <p:cNvSpPr>
              <a:spLocks noEditPoints="1"/>
            </p:cNvSpPr>
            <p:nvPr/>
          </p:nvSpPr>
          <p:spPr bwMode="auto">
            <a:xfrm>
              <a:off x="5516563" y="84138"/>
              <a:ext cx="1414463" cy="1081087"/>
            </a:xfrm>
            <a:custGeom>
              <a:avLst/>
              <a:gdLst>
                <a:gd name="T0" fmla="*/ 359 w 377"/>
                <a:gd name="T1" fmla="*/ 27 h 288"/>
                <a:gd name="T2" fmla="*/ 340 w 377"/>
                <a:gd name="T3" fmla="*/ 9 h 288"/>
                <a:gd name="T4" fmla="*/ 189 w 377"/>
                <a:gd name="T5" fmla="*/ 0 h 288"/>
                <a:gd name="T6" fmla="*/ 37 w 377"/>
                <a:gd name="T7" fmla="*/ 9 h 288"/>
                <a:gd name="T8" fmla="*/ 18 w 377"/>
                <a:gd name="T9" fmla="*/ 27 h 288"/>
                <a:gd name="T10" fmla="*/ 18 w 377"/>
                <a:gd name="T11" fmla="*/ 250 h 288"/>
                <a:gd name="T12" fmla="*/ 37 w 377"/>
                <a:gd name="T13" fmla="*/ 267 h 288"/>
                <a:gd name="T14" fmla="*/ 110 w 377"/>
                <a:gd name="T15" fmla="*/ 274 h 288"/>
                <a:gd name="T16" fmla="*/ 108 w 377"/>
                <a:gd name="T17" fmla="*/ 276 h 288"/>
                <a:gd name="T18" fmla="*/ 189 w 377"/>
                <a:gd name="T19" fmla="*/ 288 h 288"/>
                <a:gd name="T20" fmla="*/ 269 w 377"/>
                <a:gd name="T21" fmla="*/ 276 h 288"/>
                <a:gd name="T22" fmla="*/ 267 w 377"/>
                <a:gd name="T23" fmla="*/ 274 h 288"/>
                <a:gd name="T24" fmla="*/ 340 w 377"/>
                <a:gd name="T25" fmla="*/ 267 h 288"/>
                <a:gd name="T26" fmla="*/ 359 w 377"/>
                <a:gd name="T27" fmla="*/ 250 h 288"/>
                <a:gd name="T28" fmla="*/ 359 w 377"/>
                <a:gd name="T29" fmla="*/ 27 h 288"/>
                <a:gd name="T30" fmla="*/ 337 w 377"/>
                <a:gd name="T31" fmla="*/ 244 h 288"/>
                <a:gd name="T32" fmla="*/ 40 w 377"/>
                <a:gd name="T33" fmla="*/ 244 h 288"/>
                <a:gd name="T34" fmla="*/ 40 w 377"/>
                <a:gd name="T35" fmla="*/ 32 h 288"/>
                <a:gd name="T36" fmla="*/ 337 w 377"/>
                <a:gd name="T37" fmla="*/ 32 h 288"/>
                <a:gd name="T38" fmla="*/ 337 w 377"/>
                <a:gd name="T39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7" h="288">
                  <a:moveTo>
                    <a:pt x="359" y="27"/>
                  </a:moveTo>
                  <a:cubicBezTo>
                    <a:pt x="357" y="17"/>
                    <a:pt x="349" y="10"/>
                    <a:pt x="340" y="9"/>
                  </a:cubicBezTo>
                  <a:cubicBezTo>
                    <a:pt x="290" y="3"/>
                    <a:pt x="239" y="0"/>
                    <a:pt x="189" y="0"/>
                  </a:cubicBezTo>
                  <a:cubicBezTo>
                    <a:pt x="138" y="0"/>
                    <a:pt x="87" y="3"/>
                    <a:pt x="37" y="9"/>
                  </a:cubicBezTo>
                  <a:cubicBezTo>
                    <a:pt x="28" y="10"/>
                    <a:pt x="20" y="17"/>
                    <a:pt x="18" y="27"/>
                  </a:cubicBezTo>
                  <a:cubicBezTo>
                    <a:pt x="0" y="101"/>
                    <a:pt x="0" y="176"/>
                    <a:pt x="18" y="250"/>
                  </a:cubicBezTo>
                  <a:cubicBezTo>
                    <a:pt x="20" y="259"/>
                    <a:pt x="28" y="266"/>
                    <a:pt x="37" y="267"/>
                  </a:cubicBezTo>
                  <a:cubicBezTo>
                    <a:pt x="61" y="270"/>
                    <a:pt x="86" y="272"/>
                    <a:pt x="110" y="274"/>
                  </a:cubicBezTo>
                  <a:cubicBezTo>
                    <a:pt x="109" y="275"/>
                    <a:pt x="108" y="275"/>
                    <a:pt x="108" y="276"/>
                  </a:cubicBezTo>
                  <a:cubicBezTo>
                    <a:pt x="108" y="283"/>
                    <a:pt x="144" y="288"/>
                    <a:pt x="189" y="288"/>
                  </a:cubicBezTo>
                  <a:cubicBezTo>
                    <a:pt x="233" y="288"/>
                    <a:pt x="269" y="283"/>
                    <a:pt x="269" y="276"/>
                  </a:cubicBezTo>
                  <a:cubicBezTo>
                    <a:pt x="269" y="275"/>
                    <a:pt x="268" y="275"/>
                    <a:pt x="267" y="274"/>
                  </a:cubicBezTo>
                  <a:cubicBezTo>
                    <a:pt x="291" y="272"/>
                    <a:pt x="316" y="270"/>
                    <a:pt x="340" y="267"/>
                  </a:cubicBezTo>
                  <a:cubicBezTo>
                    <a:pt x="349" y="266"/>
                    <a:pt x="357" y="259"/>
                    <a:pt x="359" y="250"/>
                  </a:cubicBezTo>
                  <a:cubicBezTo>
                    <a:pt x="377" y="176"/>
                    <a:pt x="377" y="101"/>
                    <a:pt x="359" y="27"/>
                  </a:cubicBezTo>
                  <a:close/>
                  <a:moveTo>
                    <a:pt x="337" y="244"/>
                  </a:moveTo>
                  <a:cubicBezTo>
                    <a:pt x="238" y="256"/>
                    <a:pt x="139" y="256"/>
                    <a:pt x="40" y="244"/>
                  </a:cubicBezTo>
                  <a:cubicBezTo>
                    <a:pt x="23" y="174"/>
                    <a:pt x="23" y="103"/>
                    <a:pt x="40" y="32"/>
                  </a:cubicBezTo>
                  <a:cubicBezTo>
                    <a:pt x="139" y="20"/>
                    <a:pt x="238" y="20"/>
                    <a:pt x="337" y="32"/>
                  </a:cubicBezTo>
                  <a:cubicBezTo>
                    <a:pt x="354" y="103"/>
                    <a:pt x="354" y="174"/>
                    <a:pt x="337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3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5" name="Freeform 15"/>
            <p:cNvSpPr>
              <a:spLocks noEditPoints="1"/>
            </p:cNvSpPr>
            <p:nvPr/>
          </p:nvSpPr>
          <p:spPr bwMode="auto">
            <a:xfrm>
              <a:off x="6611938" y="301625"/>
              <a:ext cx="131763" cy="128587"/>
            </a:xfrm>
            <a:custGeom>
              <a:avLst/>
              <a:gdLst>
                <a:gd name="T0" fmla="*/ 17 w 35"/>
                <a:gd name="T1" fmla="*/ 34 h 34"/>
                <a:gd name="T2" fmla="*/ 35 w 35"/>
                <a:gd name="T3" fmla="*/ 17 h 34"/>
                <a:gd name="T4" fmla="*/ 17 w 35"/>
                <a:gd name="T5" fmla="*/ 0 h 34"/>
                <a:gd name="T6" fmla="*/ 0 w 35"/>
                <a:gd name="T7" fmla="*/ 17 h 34"/>
                <a:gd name="T8" fmla="*/ 17 w 35"/>
                <a:gd name="T9" fmla="*/ 34 h 34"/>
                <a:gd name="T10" fmla="*/ 17 w 35"/>
                <a:gd name="T11" fmla="*/ 11 h 34"/>
                <a:gd name="T12" fmla="*/ 23 w 35"/>
                <a:gd name="T13" fmla="*/ 17 h 34"/>
                <a:gd name="T14" fmla="*/ 17 w 35"/>
                <a:gd name="T15" fmla="*/ 23 h 34"/>
                <a:gd name="T16" fmla="*/ 12 w 35"/>
                <a:gd name="T17" fmla="*/ 17 h 34"/>
                <a:gd name="T18" fmla="*/ 17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27" y="34"/>
                    <a:pt x="35" y="26"/>
                    <a:pt x="35" y="17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3" y="14"/>
                    <a:pt x="23" y="17"/>
                  </a:cubicBezTo>
                  <a:cubicBezTo>
                    <a:pt x="23" y="20"/>
                    <a:pt x="21" y="23"/>
                    <a:pt x="17" y="23"/>
                  </a:cubicBezTo>
                  <a:cubicBezTo>
                    <a:pt x="14" y="23"/>
                    <a:pt x="12" y="20"/>
                    <a:pt x="12" y="17"/>
                  </a:cubicBezTo>
                  <a:cubicBezTo>
                    <a:pt x="12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3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6" name="Freeform 16"/>
            <p:cNvSpPr/>
            <p:nvPr/>
          </p:nvSpPr>
          <p:spPr bwMode="auto">
            <a:xfrm>
              <a:off x="6570663" y="860425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5 w 46"/>
                <a:gd name="T3" fmla="*/ 0 h 12"/>
                <a:gd name="T4" fmla="*/ 0 w 46"/>
                <a:gd name="T5" fmla="*/ 6 h 12"/>
                <a:gd name="T6" fmla="*/ 5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3" y="12"/>
                    <a:pt x="46" y="9"/>
                    <a:pt x="46" y="6"/>
                  </a:cubicBezTo>
                  <a:cubicBezTo>
                    <a:pt x="46" y="3"/>
                    <a:pt x="4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3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7" name="Freeform 17"/>
            <p:cNvSpPr/>
            <p:nvPr/>
          </p:nvSpPr>
          <p:spPr bwMode="auto">
            <a:xfrm>
              <a:off x="6611938" y="733425"/>
              <a:ext cx="173038" cy="41275"/>
            </a:xfrm>
            <a:custGeom>
              <a:avLst/>
              <a:gdLst>
                <a:gd name="T0" fmla="*/ 40 w 46"/>
                <a:gd name="T1" fmla="*/ 0 h 11"/>
                <a:gd name="T2" fmla="*/ 6 w 46"/>
                <a:gd name="T3" fmla="*/ 0 h 11"/>
                <a:gd name="T4" fmla="*/ 0 w 46"/>
                <a:gd name="T5" fmla="*/ 5 h 11"/>
                <a:gd name="T6" fmla="*/ 6 w 46"/>
                <a:gd name="T7" fmla="*/ 11 h 11"/>
                <a:gd name="T8" fmla="*/ 40 w 46"/>
                <a:gd name="T9" fmla="*/ 11 h 11"/>
                <a:gd name="T10" fmla="*/ 46 w 46"/>
                <a:gd name="T11" fmla="*/ 5 h 11"/>
                <a:gd name="T12" fmla="*/ 40 w 4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1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4" y="11"/>
                    <a:pt x="46" y="9"/>
                    <a:pt x="46" y="5"/>
                  </a:cubicBezTo>
                  <a:cubicBezTo>
                    <a:pt x="46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3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8" name="Freeform 18"/>
            <p:cNvSpPr/>
            <p:nvPr/>
          </p:nvSpPr>
          <p:spPr bwMode="auto">
            <a:xfrm>
              <a:off x="6611938" y="601663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6 w 46"/>
                <a:gd name="T3" fmla="*/ 0 h 12"/>
                <a:gd name="T4" fmla="*/ 0 w 46"/>
                <a:gd name="T5" fmla="*/ 6 h 12"/>
                <a:gd name="T6" fmla="*/ 6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4" y="12"/>
                    <a:pt x="46" y="9"/>
                    <a:pt x="46" y="6"/>
                  </a:cubicBezTo>
                  <a:cubicBezTo>
                    <a:pt x="46" y="3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3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9" name="Freeform 19"/>
            <p:cNvSpPr/>
            <p:nvPr/>
          </p:nvSpPr>
          <p:spPr bwMode="auto">
            <a:xfrm>
              <a:off x="5880100" y="422275"/>
              <a:ext cx="258763" cy="179387"/>
            </a:xfrm>
            <a:custGeom>
              <a:avLst/>
              <a:gdLst>
                <a:gd name="T0" fmla="*/ 63 w 69"/>
                <a:gd name="T1" fmla="*/ 0 h 48"/>
                <a:gd name="T2" fmla="*/ 10 w 69"/>
                <a:gd name="T3" fmla="*/ 4 h 48"/>
                <a:gd name="T4" fmla="*/ 3 w 69"/>
                <a:gd name="T5" fmla="*/ 10 h 48"/>
                <a:gd name="T6" fmla="*/ 0 w 69"/>
                <a:gd name="T7" fmla="*/ 42 h 48"/>
                <a:gd name="T8" fmla="*/ 5 w 69"/>
                <a:gd name="T9" fmla="*/ 48 h 48"/>
                <a:gd name="T10" fmla="*/ 11 w 69"/>
                <a:gd name="T11" fmla="*/ 42 h 48"/>
                <a:gd name="T12" fmla="*/ 13 w 69"/>
                <a:gd name="T13" fmla="*/ 21 h 48"/>
                <a:gd name="T14" fmla="*/ 20 w 69"/>
                <a:gd name="T15" fmla="*/ 14 h 48"/>
                <a:gd name="T16" fmla="*/ 63 w 69"/>
                <a:gd name="T17" fmla="*/ 11 h 48"/>
                <a:gd name="T18" fmla="*/ 69 w 69"/>
                <a:gd name="T19" fmla="*/ 5 h 48"/>
                <a:gd name="T20" fmla="*/ 63 w 69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48">
                  <a:moveTo>
                    <a:pt x="63" y="0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7" y="4"/>
                    <a:pt x="4" y="7"/>
                    <a:pt x="3" y="1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2" y="48"/>
                    <a:pt x="5" y="48"/>
                  </a:cubicBezTo>
                  <a:cubicBezTo>
                    <a:pt x="8" y="48"/>
                    <a:pt x="11" y="46"/>
                    <a:pt x="11" y="4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17"/>
                    <a:pt x="16" y="15"/>
                    <a:pt x="20" y="14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9" y="9"/>
                    <a:pt x="69" y="5"/>
                  </a:cubicBezTo>
                  <a:cubicBezTo>
                    <a:pt x="69" y="2"/>
                    <a:pt x="66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3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30" name="Group 33"/>
          <p:cNvGrpSpPr/>
          <p:nvPr/>
        </p:nvGrpSpPr>
        <p:grpSpPr>
          <a:xfrm>
            <a:off x="1300979" y="4822839"/>
            <a:ext cx="395484" cy="422173"/>
            <a:chOff x="8342313" y="10972800"/>
            <a:chExt cx="1293813" cy="1381125"/>
          </a:xfrm>
          <a:solidFill>
            <a:sysClr val="window" lastClr="FFFFFF"/>
          </a:solidFill>
        </p:grpSpPr>
        <p:sp>
          <p:nvSpPr>
            <p:cNvPr id="131" name="Freeform 5"/>
            <p:cNvSpPr>
              <a:spLocks noEditPoints="1"/>
            </p:cNvSpPr>
            <p:nvPr/>
          </p:nvSpPr>
          <p:spPr bwMode="auto">
            <a:xfrm>
              <a:off x="8342313" y="10972800"/>
              <a:ext cx="1293813" cy="1381125"/>
            </a:xfrm>
            <a:custGeom>
              <a:avLst/>
              <a:gdLst>
                <a:gd name="T0" fmla="*/ 299 w 345"/>
                <a:gd name="T1" fmla="*/ 0 h 368"/>
                <a:gd name="T2" fmla="*/ 46 w 345"/>
                <a:gd name="T3" fmla="*/ 0 h 368"/>
                <a:gd name="T4" fmla="*/ 0 w 345"/>
                <a:gd name="T5" fmla="*/ 46 h 368"/>
                <a:gd name="T6" fmla="*/ 0 w 345"/>
                <a:gd name="T7" fmla="*/ 322 h 368"/>
                <a:gd name="T8" fmla="*/ 46 w 345"/>
                <a:gd name="T9" fmla="*/ 368 h 368"/>
                <a:gd name="T10" fmla="*/ 299 w 345"/>
                <a:gd name="T11" fmla="*/ 368 h 368"/>
                <a:gd name="T12" fmla="*/ 345 w 345"/>
                <a:gd name="T13" fmla="*/ 322 h 368"/>
                <a:gd name="T14" fmla="*/ 345 w 345"/>
                <a:gd name="T15" fmla="*/ 46 h 368"/>
                <a:gd name="T16" fmla="*/ 299 w 345"/>
                <a:gd name="T17" fmla="*/ 0 h 368"/>
                <a:gd name="T18" fmla="*/ 322 w 345"/>
                <a:gd name="T19" fmla="*/ 322 h 368"/>
                <a:gd name="T20" fmla="*/ 299 w 345"/>
                <a:gd name="T21" fmla="*/ 345 h 368"/>
                <a:gd name="T22" fmla="*/ 46 w 345"/>
                <a:gd name="T23" fmla="*/ 345 h 368"/>
                <a:gd name="T24" fmla="*/ 23 w 345"/>
                <a:gd name="T25" fmla="*/ 322 h 368"/>
                <a:gd name="T26" fmla="*/ 23 w 345"/>
                <a:gd name="T27" fmla="*/ 46 h 368"/>
                <a:gd name="T28" fmla="*/ 46 w 345"/>
                <a:gd name="T29" fmla="*/ 23 h 368"/>
                <a:gd name="T30" fmla="*/ 299 w 345"/>
                <a:gd name="T31" fmla="*/ 23 h 368"/>
                <a:gd name="T32" fmla="*/ 322 w 345"/>
                <a:gd name="T33" fmla="*/ 46 h 368"/>
                <a:gd name="T34" fmla="*/ 322 w 345"/>
                <a:gd name="T35" fmla="*/ 322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5" h="368">
                  <a:moveTo>
                    <a:pt x="299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48"/>
                    <a:pt x="20" y="368"/>
                    <a:pt x="46" y="368"/>
                  </a:cubicBezTo>
                  <a:cubicBezTo>
                    <a:pt x="299" y="368"/>
                    <a:pt x="299" y="368"/>
                    <a:pt x="299" y="368"/>
                  </a:cubicBezTo>
                  <a:cubicBezTo>
                    <a:pt x="324" y="368"/>
                    <a:pt x="345" y="348"/>
                    <a:pt x="345" y="322"/>
                  </a:cubicBezTo>
                  <a:cubicBezTo>
                    <a:pt x="345" y="46"/>
                    <a:pt x="345" y="46"/>
                    <a:pt x="345" y="46"/>
                  </a:cubicBezTo>
                  <a:cubicBezTo>
                    <a:pt x="345" y="21"/>
                    <a:pt x="324" y="0"/>
                    <a:pt x="299" y="0"/>
                  </a:cubicBezTo>
                  <a:close/>
                  <a:moveTo>
                    <a:pt x="322" y="322"/>
                  </a:moveTo>
                  <a:cubicBezTo>
                    <a:pt x="322" y="335"/>
                    <a:pt x="312" y="345"/>
                    <a:pt x="299" y="345"/>
                  </a:cubicBezTo>
                  <a:cubicBezTo>
                    <a:pt x="46" y="345"/>
                    <a:pt x="46" y="345"/>
                    <a:pt x="46" y="345"/>
                  </a:cubicBezTo>
                  <a:cubicBezTo>
                    <a:pt x="33" y="345"/>
                    <a:pt x="23" y="335"/>
                    <a:pt x="23" y="322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3" y="33"/>
                    <a:pt x="33" y="23"/>
                    <a:pt x="46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12" y="23"/>
                    <a:pt x="322" y="33"/>
                    <a:pt x="322" y="46"/>
                  </a:cubicBezTo>
                  <a:lnTo>
                    <a:pt x="322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3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2" name="Freeform 6"/>
            <p:cNvSpPr>
              <a:spLocks noEditPoints="1"/>
            </p:cNvSpPr>
            <p:nvPr/>
          </p:nvSpPr>
          <p:spPr bwMode="auto">
            <a:xfrm>
              <a:off x="8513763" y="11145838"/>
              <a:ext cx="949325" cy="863600"/>
            </a:xfrm>
            <a:custGeom>
              <a:avLst/>
              <a:gdLst>
                <a:gd name="T0" fmla="*/ 241 w 253"/>
                <a:gd name="T1" fmla="*/ 0 h 230"/>
                <a:gd name="T2" fmla="*/ 11 w 253"/>
                <a:gd name="T3" fmla="*/ 0 h 230"/>
                <a:gd name="T4" fmla="*/ 0 w 253"/>
                <a:gd name="T5" fmla="*/ 11 h 230"/>
                <a:gd name="T6" fmla="*/ 0 w 253"/>
                <a:gd name="T7" fmla="*/ 219 h 230"/>
                <a:gd name="T8" fmla="*/ 11 w 253"/>
                <a:gd name="T9" fmla="*/ 230 h 230"/>
                <a:gd name="T10" fmla="*/ 241 w 253"/>
                <a:gd name="T11" fmla="*/ 230 h 230"/>
                <a:gd name="T12" fmla="*/ 253 w 253"/>
                <a:gd name="T13" fmla="*/ 219 h 230"/>
                <a:gd name="T14" fmla="*/ 253 w 253"/>
                <a:gd name="T15" fmla="*/ 11 h 230"/>
                <a:gd name="T16" fmla="*/ 241 w 253"/>
                <a:gd name="T17" fmla="*/ 0 h 230"/>
                <a:gd name="T18" fmla="*/ 241 w 253"/>
                <a:gd name="T19" fmla="*/ 11 h 230"/>
                <a:gd name="T20" fmla="*/ 241 w 253"/>
                <a:gd name="T21" fmla="*/ 171 h 230"/>
                <a:gd name="T22" fmla="*/ 204 w 253"/>
                <a:gd name="T23" fmla="*/ 130 h 230"/>
                <a:gd name="T24" fmla="*/ 195 w 253"/>
                <a:gd name="T25" fmla="*/ 127 h 230"/>
                <a:gd name="T26" fmla="*/ 187 w 253"/>
                <a:gd name="T27" fmla="*/ 130 h 230"/>
                <a:gd name="T28" fmla="*/ 157 w 253"/>
                <a:gd name="T29" fmla="*/ 164 h 230"/>
                <a:gd name="T30" fmla="*/ 66 w 253"/>
                <a:gd name="T31" fmla="*/ 61 h 230"/>
                <a:gd name="T32" fmla="*/ 57 w 253"/>
                <a:gd name="T33" fmla="*/ 57 h 230"/>
                <a:gd name="T34" fmla="*/ 49 w 253"/>
                <a:gd name="T35" fmla="*/ 61 h 230"/>
                <a:gd name="T36" fmla="*/ 11 w 253"/>
                <a:gd name="T37" fmla="*/ 105 h 230"/>
                <a:gd name="T38" fmla="*/ 11 w 253"/>
                <a:gd name="T39" fmla="*/ 11 h 230"/>
                <a:gd name="T40" fmla="*/ 241 w 253"/>
                <a:gd name="T41" fmla="*/ 11 h 230"/>
                <a:gd name="T42" fmla="*/ 11 w 253"/>
                <a:gd name="T43" fmla="*/ 122 h 230"/>
                <a:gd name="T44" fmla="*/ 57 w 253"/>
                <a:gd name="T45" fmla="*/ 69 h 230"/>
                <a:gd name="T46" fmla="*/ 150 w 253"/>
                <a:gd name="T47" fmla="*/ 174 h 230"/>
                <a:gd name="T48" fmla="*/ 157 w 253"/>
                <a:gd name="T49" fmla="*/ 182 h 230"/>
                <a:gd name="T50" fmla="*/ 189 w 253"/>
                <a:gd name="T51" fmla="*/ 219 h 230"/>
                <a:gd name="T52" fmla="*/ 11 w 253"/>
                <a:gd name="T53" fmla="*/ 219 h 230"/>
                <a:gd name="T54" fmla="*/ 11 w 253"/>
                <a:gd name="T55" fmla="*/ 122 h 230"/>
                <a:gd name="T56" fmla="*/ 204 w 253"/>
                <a:gd name="T57" fmla="*/ 219 h 230"/>
                <a:gd name="T58" fmla="*/ 165 w 253"/>
                <a:gd name="T59" fmla="*/ 173 h 230"/>
                <a:gd name="T60" fmla="*/ 195 w 253"/>
                <a:gd name="T61" fmla="*/ 138 h 230"/>
                <a:gd name="T62" fmla="*/ 241 w 253"/>
                <a:gd name="T63" fmla="*/ 188 h 230"/>
                <a:gd name="T64" fmla="*/ 241 w 253"/>
                <a:gd name="T65" fmla="*/ 219 h 230"/>
                <a:gd name="T66" fmla="*/ 204 w 253"/>
                <a:gd name="T67" fmla="*/ 219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3" h="230">
                  <a:moveTo>
                    <a:pt x="24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5"/>
                    <a:pt x="5" y="230"/>
                    <a:pt x="11" y="230"/>
                  </a:cubicBezTo>
                  <a:cubicBezTo>
                    <a:pt x="241" y="230"/>
                    <a:pt x="241" y="230"/>
                    <a:pt x="241" y="230"/>
                  </a:cubicBezTo>
                  <a:cubicBezTo>
                    <a:pt x="248" y="230"/>
                    <a:pt x="253" y="225"/>
                    <a:pt x="253" y="219"/>
                  </a:cubicBezTo>
                  <a:cubicBezTo>
                    <a:pt x="253" y="11"/>
                    <a:pt x="253" y="11"/>
                    <a:pt x="253" y="11"/>
                  </a:cubicBezTo>
                  <a:cubicBezTo>
                    <a:pt x="253" y="5"/>
                    <a:pt x="248" y="0"/>
                    <a:pt x="241" y="0"/>
                  </a:cubicBezTo>
                  <a:close/>
                  <a:moveTo>
                    <a:pt x="241" y="11"/>
                  </a:moveTo>
                  <a:cubicBezTo>
                    <a:pt x="241" y="171"/>
                    <a:pt x="241" y="171"/>
                    <a:pt x="241" y="171"/>
                  </a:cubicBezTo>
                  <a:cubicBezTo>
                    <a:pt x="204" y="130"/>
                    <a:pt x="204" y="130"/>
                    <a:pt x="204" y="130"/>
                  </a:cubicBezTo>
                  <a:cubicBezTo>
                    <a:pt x="202" y="128"/>
                    <a:pt x="199" y="127"/>
                    <a:pt x="195" y="127"/>
                  </a:cubicBezTo>
                  <a:cubicBezTo>
                    <a:pt x="192" y="127"/>
                    <a:pt x="189" y="128"/>
                    <a:pt x="187" y="130"/>
                  </a:cubicBezTo>
                  <a:cubicBezTo>
                    <a:pt x="157" y="164"/>
                    <a:pt x="157" y="164"/>
                    <a:pt x="157" y="164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4" y="59"/>
                    <a:pt x="61" y="57"/>
                    <a:pt x="57" y="57"/>
                  </a:cubicBezTo>
                  <a:cubicBezTo>
                    <a:pt x="54" y="57"/>
                    <a:pt x="51" y="59"/>
                    <a:pt x="49" y="61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241" y="11"/>
                  </a:lnTo>
                  <a:close/>
                  <a:moveTo>
                    <a:pt x="11" y="122"/>
                  </a:moveTo>
                  <a:cubicBezTo>
                    <a:pt x="57" y="69"/>
                    <a:pt x="57" y="69"/>
                    <a:pt x="57" y="69"/>
                  </a:cubicBezTo>
                  <a:cubicBezTo>
                    <a:pt x="150" y="174"/>
                    <a:pt x="150" y="174"/>
                    <a:pt x="150" y="174"/>
                  </a:cubicBezTo>
                  <a:cubicBezTo>
                    <a:pt x="157" y="182"/>
                    <a:pt x="157" y="182"/>
                    <a:pt x="157" y="182"/>
                  </a:cubicBezTo>
                  <a:cubicBezTo>
                    <a:pt x="189" y="219"/>
                    <a:pt x="189" y="219"/>
                    <a:pt x="189" y="219"/>
                  </a:cubicBezTo>
                  <a:cubicBezTo>
                    <a:pt x="11" y="219"/>
                    <a:pt x="11" y="219"/>
                    <a:pt x="11" y="219"/>
                  </a:cubicBezTo>
                  <a:lnTo>
                    <a:pt x="11" y="122"/>
                  </a:lnTo>
                  <a:close/>
                  <a:moveTo>
                    <a:pt x="204" y="219"/>
                  </a:moveTo>
                  <a:cubicBezTo>
                    <a:pt x="165" y="173"/>
                    <a:pt x="165" y="173"/>
                    <a:pt x="165" y="173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241" y="188"/>
                    <a:pt x="241" y="188"/>
                    <a:pt x="241" y="188"/>
                  </a:cubicBezTo>
                  <a:cubicBezTo>
                    <a:pt x="241" y="219"/>
                    <a:pt x="241" y="219"/>
                    <a:pt x="241" y="219"/>
                  </a:cubicBezTo>
                  <a:lnTo>
                    <a:pt x="204" y="2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3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3" name="Freeform 7"/>
            <p:cNvSpPr>
              <a:spLocks noEditPoints="1"/>
            </p:cNvSpPr>
            <p:nvPr/>
          </p:nvSpPr>
          <p:spPr bwMode="auto">
            <a:xfrm>
              <a:off x="9032875" y="11272838"/>
              <a:ext cx="258763" cy="263525"/>
            </a:xfrm>
            <a:custGeom>
              <a:avLst/>
              <a:gdLst>
                <a:gd name="T0" fmla="*/ 34 w 69"/>
                <a:gd name="T1" fmla="*/ 70 h 70"/>
                <a:gd name="T2" fmla="*/ 69 w 69"/>
                <a:gd name="T3" fmla="*/ 35 h 70"/>
                <a:gd name="T4" fmla="*/ 34 w 69"/>
                <a:gd name="T5" fmla="*/ 0 h 70"/>
                <a:gd name="T6" fmla="*/ 0 w 69"/>
                <a:gd name="T7" fmla="*/ 35 h 70"/>
                <a:gd name="T8" fmla="*/ 34 w 69"/>
                <a:gd name="T9" fmla="*/ 70 h 70"/>
                <a:gd name="T10" fmla="*/ 34 w 69"/>
                <a:gd name="T11" fmla="*/ 12 h 70"/>
                <a:gd name="T12" fmla="*/ 57 w 69"/>
                <a:gd name="T13" fmla="*/ 35 h 70"/>
                <a:gd name="T14" fmla="*/ 34 w 69"/>
                <a:gd name="T15" fmla="*/ 58 h 70"/>
                <a:gd name="T16" fmla="*/ 11 w 69"/>
                <a:gd name="T17" fmla="*/ 35 h 70"/>
                <a:gd name="T18" fmla="*/ 34 w 69"/>
                <a:gd name="T19" fmla="*/ 1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70">
                  <a:moveTo>
                    <a:pt x="34" y="70"/>
                  </a:moveTo>
                  <a:cubicBezTo>
                    <a:pt x="53" y="70"/>
                    <a:pt x="69" y="54"/>
                    <a:pt x="69" y="35"/>
                  </a:cubicBezTo>
                  <a:cubicBezTo>
                    <a:pt x="69" y="16"/>
                    <a:pt x="53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54"/>
                    <a:pt x="15" y="70"/>
                    <a:pt x="34" y="70"/>
                  </a:cubicBezTo>
                  <a:close/>
                  <a:moveTo>
                    <a:pt x="34" y="12"/>
                  </a:moveTo>
                  <a:cubicBezTo>
                    <a:pt x="47" y="12"/>
                    <a:pt x="57" y="22"/>
                    <a:pt x="57" y="35"/>
                  </a:cubicBezTo>
                  <a:cubicBezTo>
                    <a:pt x="57" y="48"/>
                    <a:pt x="47" y="58"/>
                    <a:pt x="34" y="58"/>
                  </a:cubicBezTo>
                  <a:cubicBezTo>
                    <a:pt x="22" y="58"/>
                    <a:pt x="11" y="48"/>
                    <a:pt x="11" y="35"/>
                  </a:cubicBezTo>
                  <a:cubicBezTo>
                    <a:pt x="11" y="22"/>
                    <a:pt x="22" y="12"/>
                    <a:pt x="3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3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34" name="Group 37"/>
          <p:cNvGrpSpPr/>
          <p:nvPr/>
        </p:nvGrpSpPr>
        <p:grpSpPr>
          <a:xfrm>
            <a:off x="1286906" y="2218226"/>
            <a:ext cx="423629" cy="370251"/>
            <a:chOff x="8296275" y="8293096"/>
            <a:chExt cx="1385888" cy="1211261"/>
          </a:xfrm>
          <a:solidFill>
            <a:sysClr val="window" lastClr="FFFFFF"/>
          </a:solidFill>
        </p:grpSpPr>
        <p:sp>
          <p:nvSpPr>
            <p:cNvPr id="135" name="Freeform 8"/>
            <p:cNvSpPr>
              <a:spLocks noEditPoints="1"/>
            </p:cNvSpPr>
            <p:nvPr/>
          </p:nvSpPr>
          <p:spPr bwMode="auto">
            <a:xfrm>
              <a:off x="8296275" y="8293096"/>
              <a:ext cx="1385888" cy="1211261"/>
            </a:xfrm>
            <a:custGeom>
              <a:avLst/>
              <a:gdLst>
                <a:gd name="T0" fmla="*/ 368 w 369"/>
                <a:gd name="T1" fmla="*/ 190 h 323"/>
                <a:gd name="T2" fmla="*/ 322 w 369"/>
                <a:gd name="T3" fmla="*/ 17 h 323"/>
                <a:gd name="T4" fmla="*/ 299 w 369"/>
                <a:gd name="T5" fmla="*/ 0 h 323"/>
                <a:gd name="T6" fmla="*/ 184 w 369"/>
                <a:gd name="T7" fmla="*/ 0 h 323"/>
                <a:gd name="T8" fmla="*/ 69 w 369"/>
                <a:gd name="T9" fmla="*/ 0 h 323"/>
                <a:gd name="T10" fmla="*/ 47 w 369"/>
                <a:gd name="T11" fmla="*/ 17 h 323"/>
                <a:gd name="T12" fmla="*/ 1 w 369"/>
                <a:gd name="T13" fmla="*/ 190 h 323"/>
                <a:gd name="T14" fmla="*/ 0 w 369"/>
                <a:gd name="T15" fmla="*/ 196 h 323"/>
                <a:gd name="T16" fmla="*/ 0 w 369"/>
                <a:gd name="T17" fmla="*/ 276 h 323"/>
                <a:gd name="T18" fmla="*/ 46 w 369"/>
                <a:gd name="T19" fmla="*/ 323 h 323"/>
                <a:gd name="T20" fmla="*/ 323 w 369"/>
                <a:gd name="T21" fmla="*/ 323 h 323"/>
                <a:gd name="T22" fmla="*/ 369 w 369"/>
                <a:gd name="T23" fmla="*/ 276 h 323"/>
                <a:gd name="T24" fmla="*/ 369 w 369"/>
                <a:gd name="T25" fmla="*/ 196 h 323"/>
                <a:gd name="T26" fmla="*/ 368 w 369"/>
                <a:gd name="T27" fmla="*/ 190 h 323"/>
                <a:gd name="T28" fmla="*/ 346 w 369"/>
                <a:gd name="T29" fmla="*/ 276 h 323"/>
                <a:gd name="T30" fmla="*/ 323 w 369"/>
                <a:gd name="T31" fmla="*/ 299 h 323"/>
                <a:gd name="T32" fmla="*/ 46 w 369"/>
                <a:gd name="T33" fmla="*/ 299 h 323"/>
                <a:gd name="T34" fmla="*/ 23 w 369"/>
                <a:gd name="T35" fmla="*/ 276 h 323"/>
                <a:gd name="T36" fmla="*/ 23 w 369"/>
                <a:gd name="T37" fmla="*/ 196 h 323"/>
                <a:gd name="T38" fmla="*/ 69 w 369"/>
                <a:gd name="T39" fmla="*/ 23 h 323"/>
                <a:gd name="T40" fmla="*/ 299 w 369"/>
                <a:gd name="T41" fmla="*/ 23 h 323"/>
                <a:gd name="T42" fmla="*/ 346 w 369"/>
                <a:gd name="T43" fmla="*/ 196 h 323"/>
                <a:gd name="T44" fmla="*/ 346 w 369"/>
                <a:gd name="T45" fmla="*/ 27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323">
                  <a:moveTo>
                    <a:pt x="368" y="190"/>
                  </a:moveTo>
                  <a:cubicBezTo>
                    <a:pt x="322" y="17"/>
                    <a:pt x="322" y="17"/>
                    <a:pt x="322" y="17"/>
                  </a:cubicBezTo>
                  <a:cubicBezTo>
                    <a:pt x="319" y="7"/>
                    <a:pt x="310" y="0"/>
                    <a:pt x="299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59" y="0"/>
                    <a:pt x="50" y="7"/>
                    <a:pt x="47" y="17"/>
                  </a:cubicBezTo>
                  <a:cubicBezTo>
                    <a:pt x="1" y="190"/>
                    <a:pt x="1" y="190"/>
                    <a:pt x="1" y="190"/>
                  </a:cubicBezTo>
                  <a:cubicBezTo>
                    <a:pt x="0" y="192"/>
                    <a:pt x="0" y="194"/>
                    <a:pt x="0" y="196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0" y="302"/>
                    <a:pt x="21" y="323"/>
                    <a:pt x="46" y="323"/>
                  </a:cubicBezTo>
                  <a:cubicBezTo>
                    <a:pt x="323" y="323"/>
                    <a:pt x="323" y="323"/>
                    <a:pt x="323" y="323"/>
                  </a:cubicBezTo>
                  <a:cubicBezTo>
                    <a:pt x="348" y="323"/>
                    <a:pt x="369" y="302"/>
                    <a:pt x="369" y="276"/>
                  </a:cubicBezTo>
                  <a:cubicBezTo>
                    <a:pt x="369" y="196"/>
                    <a:pt x="369" y="196"/>
                    <a:pt x="369" y="196"/>
                  </a:cubicBezTo>
                  <a:cubicBezTo>
                    <a:pt x="369" y="194"/>
                    <a:pt x="368" y="192"/>
                    <a:pt x="368" y="190"/>
                  </a:cubicBezTo>
                  <a:close/>
                  <a:moveTo>
                    <a:pt x="346" y="276"/>
                  </a:moveTo>
                  <a:cubicBezTo>
                    <a:pt x="346" y="289"/>
                    <a:pt x="335" y="299"/>
                    <a:pt x="323" y="299"/>
                  </a:cubicBezTo>
                  <a:cubicBezTo>
                    <a:pt x="46" y="299"/>
                    <a:pt x="46" y="299"/>
                    <a:pt x="46" y="299"/>
                  </a:cubicBezTo>
                  <a:cubicBezTo>
                    <a:pt x="34" y="299"/>
                    <a:pt x="23" y="289"/>
                    <a:pt x="23" y="276"/>
                  </a:cubicBezTo>
                  <a:cubicBezTo>
                    <a:pt x="23" y="196"/>
                    <a:pt x="23" y="196"/>
                    <a:pt x="23" y="196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46" y="196"/>
                    <a:pt x="346" y="196"/>
                    <a:pt x="346" y="196"/>
                  </a:cubicBezTo>
                  <a:lnTo>
                    <a:pt x="346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3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6" name="Freeform 9"/>
            <p:cNvSpPr>
              <a:spLocks noEditPoints="1"/>
            </p:cNvSpPr>
            <p:nvPr/>
          </p:nvSpPr>
          <p:spPr bwMode="auto">
            <a:xfrm>
              <a:off x="8461376" y="8466137"/>
              <a:ext cx="1055689" cy="776288"/>
            </a:xfrm>
            <a:custGeom>
              <a:avLst/>
              <a:gdLst>
                <a:gd name="T0" fmla="*/ 229 w 281"/>
                <a:gd name="T1" fmla="*/ 0 h 207"/>
                <a:gd name="T2" fmla="*/ 51 w 281"/>
                <a:gd name="T3" fmla="*/ 0 h 207"/>
                <a:gd name="T4" fmla="*/ 40 w 281"/>
                <a:gd name="T5" fmla="*/ 9 h 207"/>
                <a:gd name="T6" fmla="*/ 0 w 281"/>
                <a:gd name="T7" fmla="*/ 147 h 207"/>
                <a:gd name="T8" fmla="*/ 2 w 281"/>
                <a:gd name="T9" fmla="*/ 157 h 207"/>
                <a:gd name="T10" fmla="*/ 12 w 281"/>
                <a:gd name="T11" fmla="*/ 161 h 207"/>
                <a:gd name="T12" fmla="*/ 45 w 281"/>
                <a:gd name="T13" fmla="*/ 161 h 207"/>
                <a:gd name="T14" fmla="*/ 58 w 281"/>
                <a:gd name="T15" fmla="*/ 161 h 207"/>
                <a:gd name="T16" fmla="*/ 64 w 281"/>
                <a:gd name="T17" fmla="*/ 161 h 207"/>
                <a:gd name="T18" fmla="*/ 81 w 281"/>
                <a:gd name="T19" fmla="*/ 195 h 207"/>
                <a:gd name="T20" fmla="*/ 101 w 281"/>
                <a:gd name="T21" fmla="*/ 207 h 207"/>
                <a:gd name="T22" fmla="*/ 179 w 281"/>
                <a:gd name="T23" fmla="*/ 207 h 207"/>
                <a:gd name="T24" fmla="*/ 200 w 281"/>
                <a:gd name="T25" fmla="*/ 195 h 207"/>
                <a:gd name="T26" fmla="*/ 217 w 281"/>
                <a:gd name="T27" fmla="*/ 161 h 207"/>
                <a:gd name="T28" fmla="*/ 223 w 281"/>
                <a:gd name="T29" fmla="*/ 161 h 207"/>
                <a:gd name="T30" fmla="*/ 236 w 281"/>
                <a:gd name="T31" fmla="*/ 161 h 207"/>
                <a:gd name="T32" fmla="*/ 269 w 281"/>
                <a:gd name="T33" fmla="*/ 161 h 207"/>
                <a:gd name="T34" fmla="*/ 278 w 281"/>
                <a:gd name="T35" fmla="*/ 157 h 207"/>
                <a:gd name="T36" fmla="*/ 280 w 281"/>
                <a:gd name="T37" fmla="*/ 147 h 207"/>
                <a:gd name="T38" fmla="*/ 241 w 281"/>
                <a:gd name="T39" fmla="*/ 9 h 207"/>
                <a:gd name="T40" fmla="*/ 229 w 281"/>
                <a:gd name="T41" fmla="*/ 0 h 207"/>
                <a:gd name="T42" fmla="*/ 236 w 281"/>
                <a:gd name="T43" fmla="*/ 138 h 207"/>
                <a:gd name="T44" fmla="*/ 217 w 281"/>
                <a:gd name="T45" fmla="*/ 138 h 207"/>
                <a:gd name="T46" fmla="*/ 196 w 281"/>
                <a:gd name="T47" fmla="*/ 151 h 207"/>
                <a:gd name="T48" fmla="*/ 179 w 281"/>
                <a:gd name="T49" fmla="*/ 184 h 207"/>
                <a:gd name="T50" fmla="*/ 101 w 281"/>
                <a:gd name="T51" fmla="*/ 184 h 207"/>
                <a:gd name="T52" fmla="*/ 85 w 281"/>
                <a:gd name="T53" fmla="*/ 151 h 207"/>
                <a:gd name="T54" fmla="*/ 64 w 281"/>
                <a:gd name="T55" fmla="*/ 138 h 207"/>
                <a:gd name="T56" fmla="*/ 45 w 281"/>
                <a:gd name="T57" fmla="*/ 138 h 207"/>
                <a:gd name="T58" fmla="*/ 18 w 281"/>
                <a:gd name="T59" fmla="*/ 138 h 207"/>
                <a:gd name="T60" fmla="*/ 51 w 281"/>
                <a:gd name="T61" fmla="*/ 12 h 207"/>
                <a:gd name="T62" fmla="*/ 229 w 281"/>
                <a:gd name="T63" fmla="*/ 12 h 207"/>
                <a:gd name="T64" fmla="*/ 263 w 281"/>
                <a:gd name="T65" fmla="*/ 138 h 207"/>
                <a:gd name="T66" fmla="*/ 236 w 281"/>
                <a:gd name="T67" fmla="*/ 138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1" h="207">
                  <a:moveTo>
                    <a:pt x="229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6" y="0"/>
                    <a:pt x="41" y="4"/>
                    <a:pt x="40" y="9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50"/>
                    <a:pt x="0" y="154"/>
                    <a:pt x="2" y="157"/>
                  </a:cubicBezTo>
                  <a:cubicBezTo>
                    <a:pt x="5" y="160"/>
                    <a:pt x="8" y="161"/>
                    <a:pt x="12" y="161"/>
                  </a:cubicBezTo>
                  <a:cubicBezTo>
                    <a:pt x="45" y="161"/>
                    <a:pt x="45" y="161"/>
                    <a:pt x="45" y="161"/>
                  </a:cubicBezTo>
                  <a:cubicBezTo>
                    <a:pt x="58" y="161"/>
                    <a:pt x="58" y="161"/>
                    <a:pt x="58" y="161"/>
                  </a:cubicBezTo>
                  <a:cubicBezTo>
                    <a:pt x="64" y="161"/>
                    <a:pt x="64" y="161"/>
                    <a:pt x="64" y="161"/>
                  </a:cubicBezTo>
                  <a:cubicBezTo>
                    <a:pt x="81" y="195"/>
                    <a:pt x="81" y="195"/>
                    <a:pt x="81" y="195"/>
                  </a:cubicBezTo>
                  <a:cubicBezTo>
                    <a:pt x="85" y="203"/>
                    <a:pt x="93" y="207"/>
                    <a:pt x="101" y="207"/>
                  </a:cubicBezTo>
                  <a:cubicBezTo>
                    <a:pt x="179" y="207"/>
                    <a:pt x="179" y="207"/>
                    <a:pt x="179" y="207"/>
                  </a:cubicBezTo>
                  <a:cubicBezTo>
                    <a:pt x="188" y="207"/>
                    <a:pt x="196" y="203"/>
                    <a:pt x="200" y="195"/>
                  </a:cubicBezTo>
                  <a:cubicBezTo>
                    <a:pt x="217" y="161"/>
                    <a:pt x="217" y="161"/>
                    <a:pt x="217" y="161"/>
                  </a:cubicBezTo>
                  <a:cubicBezTo>
                    <a:pt x="223" y="161"/>
                    <a:pt x="223" y="161"/>
                    <a:pt x="223" y="161"/>
                  </a:cubicBezTo>
                  <a:cubicBezTo>
                    <a:pt x="236" y="161"/>
                    <a:pt x="236" y="161"/>
                    <a:pt x="236" y="161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3" y="161"/>
                    <a:pt x="276" y="160"/>
                    <a:pt x="278" y="157"/>
                  </a:cubicBezTo>
                  <a:cubicBezTo>
                    <a:pt x="280" y="154"/>
                    <a:pt x="281" y="150"/>
                    <a:pt x="280" y="147"/>
                  </a:cubicBezTo>
                  <a:cubicBezTo>
                    <a:pt x="241" y="9"/>
                    <a:pt x="241" y="9"/>
                    <a:pt x="241" y="9"/>
                  </a:cubicBezTo>
                  <a:cubicBezTo>
                    <a:pt x="239" y="4"/>
                    <a:pt x="235" y="0"/>
                    <a:pt x="229" y="0"/>
                  </a:cubicBezTo>
                  <a:close/>
                  <a:moveTo>
                    <a:pt x="236" y="138"/>
                  </a:moveTo>
                  <a:cubicBezTo>
                    <a:pt x="217" y="138"/>
                    <a:pt x="217" y="138"/>
                    <a:pt x="217" y="138"/>
                  </a:cubicBezTo>
                  <a:cubicBezTo>
                    <a:pt x="208" y="138"/>
                    <a:pt x="200" y="143"/>
                    <a:pt x="196" y="151"/>
                  </a:cubicBezTo>
                  <a:cubicBezTo>
                    <a:pt x="179" y="184"/>
                    <a:pt x="179" y="184"/>
                    <a:pt x="179" y="184"/>
                  </a:cubicBezTo>
                  <a:cubicBezTo>
                    <a:pt x="101" y="184"/>
                    <a:pt x="101" y="184"/>
                    <a:pt x="101" y="184"/>
                  </a:cubicBezTo>
                  <a:cubicBezTo>
                    <a:pt x="85" y="151"/>
                    <a:pt x="85" y="151"/>
                    <a:pt x="85" y="151"/>
                  </a:cubicBezTo>
                  <a:cubicBezTo>
                    <a:pt x="81" y="143"/>
                    <a:pt x="73" y="138"/>
                    <a:pt x="64" y="138"/>
                  </a:cubicBezTo>
                  <a:cubicBezTo>
                    <a:pt x="45" y="138"/>
                    <a:pt x="45" y="138"/>
                    <a:pt x="45" y="138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229" y="12"/>
                    <a:pt x="229" y="12"/>
                    <a:pt x="229" y="12"/>
                  </a:cubicBezTo>
                  <a:cubicBezTo>
                    <a:pt x="263" y="138"/>
                    <a:pt x="263" y="138"/>
                    <a:pt x="263" y="138"/>
                  </a:cubicBezTo>
                  <a:lnTo>
                    <a:pt x="236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3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37" name="Group 40"/>
          <p:cNvGrpSpPr/>
          <p:nvPr/>
        </p:nvGrpSpPr>
        <p:grpSpPr>
          <a:xfrm>
            <a:off x="6819016" y="2225021"/>
            <a:ext cx="422173" cy="356663"/>
            <a:chOff x="13828713" y="2805113"/>
            <a:chExt cx="1381125" cy="1166812"/>
          </a:xfrm>
          <a:solidFill>
            <a:sysClr val="window" lastClr="FFFFFF"/>
          </a:solidFill>
        </p:grpSpPr>
        <p:sp>
          <p:nvSpPr>
            <p:cNvPr id="138" name="Freeform 10"/>
            <p:cNvSpPr>
              <a:spLocks noEditPoints="1"/>
            </p:cNvSpPr>
            <p:nvPr/>
          </p:nvSpPr>
          <p:spPr bwMode="auto">
            <a:xfrm>
              <a:off x="14173200" y="3109913"/>
              <a:ext cx="690563" cy="690562"/>
            </a:xfrm>
            <a:custGeom>
              <a:avLst/>
              <a:gdLst>
                <a:gd name="T0" fmla="*/ 92 w 184"/>
                <a:gd name="T1" fmla="*/ 0 h 184"/>
                <a:gd name="T2" fmla="*/ 0 w 184"/>
                <a:gd name="T3" fmla="*/ 92 h 184"/>
                <a:gd name="T4" fmla="*/ 92 w 184"/>
                <a:gd name="T5" fmla="*/ 184 h 184"/>
                <a:gd name="T6" fmla="*/ 184 w 184"/>
                <a:gd name="T7" fmla="*/ 92 h 184"/>
                <a:gd name="T8" fmla="*/ 92 w 184"/>
                <a:gd name="T9" fmla="*/ 0 h 184"/>
                <a:gd name="T10" fmla="*/ 144 w 184"/>
                <a:gd name="T11" fmla="*/ 137 h 184"/>
                <a:gd name="T12" fmla="*/ 47 w 184"/>
                <a:gd name="T13" fmla="*/ 144 h 184"/>
                <a:gd name="T14" fmla="*/ 39 w 184"/>
                <a:gd name="T15" fmla="*/ 47 h 184"/>
                <a:gd name="T16" fmla="*/ 137 w 184"/>
                <a:gd name="T17" fmla="*/ 39 h 184"/>
                <a:gd name="T18" fmla="*/ 144 w 184"/>
                <a:gd name="T19" fmla="*/ 137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4" h="184">
                  <a:moveTo>
                    <a:pt x="92" y="0"/>
                  </a:moveTo>
                  <a:cubicBezTo>
                    <a:pt x="41" y="0"/>
                    <a:pt x="0" y="41"/>
                    <a:pt x="0" y="92"/>
                  </a:cubicBezTo>
                  <a:cubicBezTo>
                    <a:pt x="0" y="143"/>
                    <a:pt x="41" y="184"/>
                    <a:pt x="92" y="184"/>
                  </a:cubicBezTo>
                  <a:cubicBezTo>
                    <a:pt x="143" y="184"/>
                    <a:pt x="184" y="143"/>
                    <a:pt x="184" y="92"/>
                  </a:cubicBezTo>
                  <a:cubicBezTo>
                    <a:pt x="184" y="41"/>
                    <a:pt x="143" y="0"/>
                    <a:pt x="92" y="0"/>
                  </a:cubicBezTo>
                  <a:close/>
                  <a:moveTo>
                    <a:pt x="144" y="137"/>
                  </a:moveTo>
                  <a:cubicBezTo>
                    <a:pt x="119" y="166"/>
                    <a:pt x="76" y="169"/>
                    <a:pt x="47" y="144"/>
                  </a:cubicBezTo>
                  <a:cubicBezTo>
                    <a:pt x="18" y="120"/>
                    <a:pt x="15" y="76"/>
                    <a:pt x="39" y="47"/>
                  </a:cubicBezTo>
                  <a:cubicBezTo>
                    <a:pt x="64" y="18"/>
                    <a:pt x="108" y="15"/>
                    <a:pt x="137" y="39"/>
                  </a:cubicBezTo>
                  <a:cubicBezTo>
                    <a:pt x="166" y="64"/>
                    <a:pt x="169" y="108"/>
                    <a:pt x="144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3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9" name="Freeform 11"/>
            <p:cNvSpPr/>
            <p:nvPr/>
          </p:nvSpPr>
          <p:spPr bwMode="auto">
            <a:xfrm>
              <a:off x="14346238" y="3281363"/>
              <a:ext cx="195263" cy="195262"/>
            </a:xfrm>
            <a:custGeom>
              <a:avLst/>
              <a:gdLst>
                <a:gd name="T0" fmla="*/ 46 w 52"/>
                <a:gd name="T1" fmla="*/ 0 h 52"/>
                <a:gd name="T2" fmla="*/ 0 w 52"/>
                <a:gd name="T3" fmla="*/ 46 h 52"/>
                <a:gd name="T4" fmla="*/ 0 w 52"/>
                <a:gd name="T5" fmla="*/ 46 h 52"/>
                <a:gd name="T6" fmla="*/ 6 w 52"/>
                <a:gd name="T7" fmla="*/ 52 h 52"/>
                <a:gd name="T8" fmla="*/ 11 w 52"/>
                <a:gd name="T9" fmla="*/ 46 h 52"/>
                <a:gd name="T10" fmla="*/ 11 w 52"/>
                <a:gd name="T11" fmla="*/ 46 h 52"/>
                <a:gd name="T12" fmla="*/ 46 w 52"/>
                <a:gd name="T13" fmla="*/ 11 h 52"/>
                <a:gd name="T14" fmla="*/ 52 w 52"/>
                <a:gd name="T15" fmla="*/ 6 h 52"/>
                <a:gd name="T16" fmla="*/ 46 w 52"/>
                <a:gd name="T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52">
                  <a:moveTo>
                    <a:pt x="46" y="0"/>
                  </a:moveTo>
                  <a:cubicBezTo>
                    <a:pt x="20" y="0"/>
                    <a:pt x="0" y="20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9"/>
                    <a:pt x="2" y="52"/>
                    <a:pt x="6" y="52"/>
                  </a:cubicBezTo>
                  <a:cubicBezTo>
                    <a:pt x="9" y="52"/>
                    <a:pt x="11" y="49"/>
                    <a:pt x="11" y="46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1" y="27"/>
                    <a:pt x="27" y="11"/>
                    <a:pt x="46" y="11"/>
                  </a:cubicBezTo>
                  <a:cubicBezTo>
                    <a:pt x="49" y="11"/>
                    <a:pt x="52" y="9"/>
                    <a:pt x="52" y="6"/>
                  </a:cubicBezTo>
                  <a:cubicBezTo>
                    <a:pt x="52" y="2"/>
                    <a:pt x="49" y="0"/>
                    <a:pt x="4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3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0" name="Freeform 12"/>
            <p:cNvSpPr>
              <a:spLocks noEditPoints="1"/>
            </p:cNvSpPr>
            <p:nvPr/>
          </p:nvSpPr>
          <p:spPr bwMode="auto">
            <a:xfrm>
              <a:off x="13828713" y="2805113"/>
              <a:ext cx="1381125" cy="1166812"/>
            </a:xfrm>
            <a:custGeom>
              <a:avLst/>
              <a:gdLst>
                <a:gd name="T0" fmla="*/ 339 w 368"/>
                <a:gd name="T1" fmla="*/ 70 h 311"/>
                <a:gd name="T2" fmla="*/ 289 w 368"/>
                <a:gd name="T3" fmla="*/ 61 h 311"/>
                <a:gd name="T4" fmla="*/ 273 w 368"/>
                <a:gd name="T5" fmla="*/ 22 h 311"/>
                <a:gd name="T6" fmla="*/ 241 w 368"/>
                <a:gd name="T7" fmla="*/ 0 h 311"/>
                <a:gd name="T8" fmla="*/ 126 w 368"/>
                <a:gd name="T9" fmla="*/ 0 h 311"/>
                <a:gd name="T10" fmla="*/ 94 w 368"/>
                <a:gd name="T11" fmla="*/ 22 h 311"/>
                <a:gd name="T12" fmla="*/ 78 w 368"/>
                <a:gd name="T13" fmla="*/ 61 h 311"/>
                <a:gd name="T14" fmla="*/ 29 w 368"/>
                <a:gd name="T15" fmla="*/ 70 h 311"/>
                <a:gd name="T16" fmla="*/ 0 w 368"/>
                <a:gd name="T17" fmla="*/ 104 h 311"/>
                <a:gd name="T18" fmla="*/ 0 w 368"/>
                <a:gd name="T19" fmla="*/ 277 h 311"/>
                <a:gd name="T20" fmla="*/ 34 w 368"/>
                <a:gd name="T21" fmla="*/ 311 h 311"/>
                <a:gd name="T22" fmla="*/ 333 w 368"/>
                <a:gd name="T23" fmla="*/ 311 h 311"/>
                <a:gd name="T24" fmla="*/ 368 w 368"/>
                <a:gd name="T25" fmla="*/ 277 h 311"/>
                <a:gd name="T26" fmla="*/ 368 w 368"/>
                <a:gd name="T27" fmla="*/ 104 h 311"/>
                <a:gd name="T28" fmla="*/ 339 w 368"/>
                <a:gd name="T29" fmla="*/ 70 h 311"/>
                <a:gd name="T30" fmla="*/ 345 w 368"/>
                <a:gd name="T31" fmla="*/ 277 h 311"/>
                <a:gd name="T32" fmla="*/ 333 w 368"/>
                <a:gd name="T33" fmla="*/ 288 h 311"/>
                <a:gd name="T34" fmla="*/ 34 w 368"/>
                <a:gd name="T35" fmla="*/ 288 h 311"/>
                <a:gd name="T36" fmla="*/ 23 w 368"/>
                <a:gd name="T37" fmla="*/ 277 h 311"/>
                <a:gd name="T38" fmla="*/ 23 w 368"/>
                <a:gd name="T39" fmla="*/ 104 h 311"/>
                <a:gd name="T40" fmla="*/ 32 w 368"/>
                <a:gd name="T41" fmla="*/ 92 h 311"/>
                <a:gd name="T42" fmla="*/ 95 w 368"/>
                <a:gd name="T43" fmla="*/ 82 h 311"/>
                <a:gd name="T44" fmla="*/ 116 w 368"/>
                <a:gd name="T45" fmla="*/ 31 h 311"/>
                <a:gd name="T46" fmla="*/ 126 w 368"/>
                <a:gd name="T47" fmla="*/ 23 h 311"/>
                <a:gd name="T48" fmla="*/ 241 w 368"/>
                <a:gd name="T49" fmla="*/ 23 h 311"/>
                <a:gd name="T50" fmla="*/ 252 w 368"/>
                <a:gd name="T51" fmla="*/ 31 h 311"/>
                <a:gd name="T52" fmla="*/ 273 w 368"/>
                <a:gd name="T53" fmla="*/ 82 h 311"/>
                <a:gd name="T54" fmla="*/ 335 w 368"/>
                <a:gd name="T55" fmla="*/ 92 h 311"/>
                <a:gd name="T56" fmla="*/ 345 w 368"/>
                <a:gd name="T57" fmla="*/ 104 h 311"/>
                <a:gd name="T58" fmla="*/ 345 w 368"/>
                <a:gd name="T59" fmla="*/ 277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8" h="311">
                  <a:moveTo>
                    <a:pt x="339" y="70"/>
                  </a:moveTo>
                  <a:cubicBezTo>
                    <a:pt x="289" y="61"/>
                    <a:pt x="289" y="61"/>
                    <a:pt x="289" y="61"/>
                  </a:cubicBezTo>
                  <a:cubicBezTo>
                    <a:pt x="273" y="22"/>
                    <a:pt x="273" y="22"/>
                    <a:pt x="273" y="22"/>
                  </a:cubicBezTo>
                  <a:cubicBezTo>
                    <a:pt x="268" y="9"/>
                    <a:pt x="256" y="0"/>
                    <a:pt x="241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12" y="0"/>
                    <a:pt x="99" y="9"/>
                    <a:pt x="94" y="22"/>
                  </a:cubicBezTo>
                  <a:cubicBezTo>
                    <a:pt x="78" y="61"/>
                    <a:pt x="78" y="61"/>
                    <a:pt x="78" y="61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12" y="73"/>
                    <a:pt x="0" y="87"/>
                    <a:pt x="0" y="104"/>
                  </a:cubicBezTo>
                  <a:cubicBezTo>
                    <a:pt x="0" y="277"/>
                    <a:pt x="0" y="277"/>
                    <a:pt x="0" y="277"/>
                  </a:cubicBezTo>
                  <a:cubicBezTo>
                    <a:pt x="0" y="296"/>
                    <a:pt x="15" y="311"/>
                    <a:pt x="34" y="311"/>
                  </a:cubicBezTo>
                  <a:cubicBezTo>
                    <a:pt x="333" y="311"/>
                    <a:pt x="333" y="311"/>
                    <a:pt x="333" y="311"/>
                  </a:cubicBezTo>
                  <a:cubicBezTo>
                    <a:pt x="353" y="311"/>
                    <a:pt x="368" y="296"/>
                    <a:pt x="368" y="277"/>
                  </a:cubicBezTo>
                  <a:cubicBezTo>
                    <a:pt x="368" y="104"/>
                    <a:pt x="368" y="104"/>
                    <a:pt x="368" y="104"/>
                  </a:cubicBezTo>
                  <a:cubicBezTo>
                    <a:pt x="368" y="87"/>
                    <a:pt x="356" y="73"/>
                    <a:pt x="339" y="70"/>
                  </a:cubicBezTo>
                  <a:close/>
                  <a:moveTo>
                    <a:pt x="345" y="277"/>
                  </a:moveTo>
                  <a:cubicBezTo>
                    <a:pt x="345" y="283"/>
                    <a:pt x="340" y="288"/>
                    <a:pt x="333" y="288"/>
                  </a:cubicBezTo>
                  <a:cubicBezTo>
                    <a:pt x="34" y="288"/>
                    <a:pt x="34" y="288"/>
                    <a:pt x="34" y="288"/>
                  </a:cubicBezTo>
                  <a:cubicBezTo>
                    <a:pt x="28" y="288"/>
                    <a:pt x="23" y="283"/>
                    <a:pt x="23" y="277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98"/>
                    <a:pt x="27" y="93"/>
                    <a:pt x="32" y="92"/>
                  </a:cubicBezTo>
                  <a:cubicBezTo>
                    <a:pt x="95" y="82"/>
                    <a:pt x="95" y="82"/>
                    <a:pt x="95" y="82"/>
                  </a:cubicBezTo>
                  <a:cubicBezTo>
                    <a:pt x="116" y="31"/>
                    <a:pt x="116" y="31"/>
                    <a:pt x="116" y="31"/>
                  </a:cubicBezTo>
                  <a:cubicBezTo>
                    <a:pt x="117" y="26"/>
                    <a:pt x="122" y="23"/>
                    <a:pt x="126" y="23"/>
                  </a:cubicBezTo>
                  <a:cubicBezTo>
                    <a:pt x="241" y="23"/>
                    <a:pt x="241" y="23"/>
                    <a:pt x="241" y="23"/>
                  </a:cubicBezTo>
                  <a:cubicBezTo>
                    <a:pt x="246" y="23"/>
                    <a:pt x="250" y="26"/>
                    <a:pt x="252" y="31"/>
                  </a:cubicBezTo>
                  <a:cubicBezTo>
                    <a:pt x="273" y="82"/>
                    <a:pt x="273" y="82"/>
                    <a:pt x="273" y="82"/>
                  </a:cubicBezTo>
                  <a:cubicBezTo>
                    <a:pt x="335" y="92"/>
                    <a:pt x="335" y="92"/>
                    <a:pt x="335" y="92"/>
                  </a:cubicBezTo>
                  <a:cubicBezTo>
                    <a:pt x="341" y="93"/>
                    <a:pt x="345" y="98"/>
                    <a:pt x="345" y="104"/>
                  </a:cubicBezTo>
                  <a:lnTo>
                    <a:pt x="345" y="2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3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41" name="Group 44"/>
          <p:cNvGrpSpPr/>
          <p:nvPr/>
        </p:nvGrpSpPr>
        <p:grpSpPr>
          <a:xfrm>
            <a:off x="6820343" y="4841279"/>
            <a:ext cx="447407" cy="385293"/>
            <a:chOff x="2727325" y="-39687"/>
            <a:chExt cx="1463675" cy="1260475"/>
          </a:xfrm>
          <a:solidFill>
            <a:sysClr val="window" lastClr="FFFFFF"/>
          </a:solidFill>
        </p:grpSpPr>
        <p:sp>
          <p:nvSpPr>
            <p:cNvPr id="142" name="Freeform 20"/>
            <p:cNvSpPr>
              <a:spLocks noEditPoints="1"/>
            </p:cNvSpPr>
            <p:nvPr/>
          </p:nvSpPr>
          <p:spPr bwMode="auto">
            <a:xfrm>
              <a:off x="2727325" y="-39687"/>
              <a:ext cx="1463675" cy="1260475"/>
            </a:xfrm>
            <a:custGeom>
              <a:avLst/>
              <a:gdLst>
                <a:gd name="T0" fmla="*/ 347 w 390"/>
                <a:gd name="T1" fmla="*/ 42 h 336"/>
                <a:gd name="T2" fmla="*/ 195 w 390"/>
                <a:gd name="T3" fmla="*/ 38 h 336"/>
                <a:gd name="T4" fmla="*/ 43 w 390"/>
                <a:gd name="T5" fmla="*/ 42 h 336"/>
                <a:gd name="T6" fmla="*/ 43 w 390"/>
                <a:gd name="T7" fmla="*/ 196 h 336"/>
                <a:gd name="T8" fmla="*/ 170 w 390"/>
                <a:gd name="T9" fmla="*/ 322 h 336"/>
                <a:gd name="T10" fmla="*/ 220 w 390"/>
                <a:gd name="T11" fmla="*/ 322 h 336"/>
                <a:gd name="T12" fmla="*/ 347 w 390"/>
                <a:gd name="T13" fmla="*/ 196 h 336"/>
                <a:gd name="T14" fmla="*/ 347 w 390"/>
                <a:gd name="T15" fmla="*/ 42 h 336"/>
                <a:gd name="T16" fmla="*/ 330 w 390"/>
                <a:gd name="T17" fmla="*/ 180 h 336"/>
                <a:gd name="T18" fmla="*/ 203 w 390"/>
                <a:gd name="T19" fmla="*/ 306 h 336"/>
                <a:gd name="T20" fmla="*/ 187 w 390"/>
                <a:gd name="T21" fmla="*/ 306 h 336"/>
                <a:gd name="T22" fmla="*/ 59 w 390"/>
                <a:gd name="T23" fmla="*/ 180 h 336"/>
                <a:gd name="T24" fmla="*/ 59 w 390"/>
                <a:gd name="T25" fmla="*/ 58 h 336"/>
                <a:gd name="T26" fmla="*/ 179 w 390"/>
                <a:gd name="T27" fmla="*/ 55 h 336"/>
                <a:gd name="T28" fmla="*/ 195 w 390"/>
                <a:gd name="T29" fmla="*/ 70 h 336"/>
                <a:gd name="T30" fmla="*/ 210 w 390"/>
                <a:gd name="T31" fmla="*/ 55 h 336"/>
                <a:gd name="T32" fmla="*/ 330 w 390"/>
                <a:gd name="T33" fmla="*/ 58 h 336"/>
                <a:gd name="T34" fmla="*/ 330 w 390"/>
                <a:gd name="T35" fmla="*/ 18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0" h="336">
                  <a:moveTo>
                    <a:pt x="347" y="42"/>
                  </a:moveTo>
                  <a:cubicBezTo>
                    <a:pt x="305" y="0"/>
                    <a:pt x="238" y="0"/>
                    <a:pt x="195" y="38"/>
                  </a:cubicBezTo>
                  <a:cubicBezTo>
                    <a:pt x="152" y="0"/>
                    <a:pt x="85" y="0"/>
                    <a:pt x="43" y="42"/>
                  </a:cubicBezTo>
                  <a:cubicBezTo>
                    <a:pt x="0" y="84"/>
                    <a:pt x="0" y="154"/>
                    <a:pt x="43" y="196"/>
                  </a:cubicBezTo>
                  <a:cubicBezTo>
                    <a:pt x="55" y="208"/>
                    <a:pt x="170" y="322"/>
                    <a:pt x="170" y="322"/>
                  </a:cubicBezTo>
                  <a:cubicBezTo>
                    <a:pt x="184" y="336"/>
                    <a:pt x="206" y="336"/>
                    <a:pt x="220" y="322"/>
                  </a:cubicBezTo>
                  <a:cubicBezTo>
                    <a:pt x="220" y="322"/>
                    <a:pt x="345" y="198"/>
                    <a:pt x="347" y="196"/>
                  </a:cubicBezTo>
                  <a:cubicBezTo>
                    <a:pt x="390" y="154"/>
                    <a:pt x="390" y="84"/>
                    <a:pt x="347" y="42"/>
                  </a:cubicBezTo>
                  <a:close/>
                  <a:moveTo>
                    <a:pt x="330" y="180"/>
                  </a:moveTo>
                  <a:cubicBezTo>
                    <a:pt x="203" y="306"/>
                    <a:pt x="203" y="306"/>
                    <a:pt x="203" y="306"/>
                  </a:cubicBezTo>
                  <a:cubicBezTo>
                    <a:pt x="199" y="310"/>
                    <a:pt x="191" y="310"/>
                    <a:pt x="187" y="306"/>
                  </a:cubicBezTo>
                  <a:cubicBezTo>
                    <a:pt x="59" y="180"/>
                    <a:pt x="59" y="180"/>
                    <a:pt x="59" y="180"/>
                  </a:cubicBezTo>
                  <a:cubicBezTo>
                    <a:pt x="25" y="146"/>
                    <a:pt x="25" y="92"/>
                    <a:pt x="59" y="58"/>
                  </a:cubicBezTo>
                  <a:cubicBezTo>
                    <a:pt x="92" y="26"/>
                    <a:pt x="145" y="25"/>
                    <a:pt x="179" y="55"/>
                  </a:cubicBezTo>
                  <a:cubicBezTo>
                    <a:pt x="195" y="70"/>
                    <a:pt x="195" y="70"/>
                    <a:pt x="195" y="70"/>
                  </a:cubicBezTo>
                  <a:cubicBezTo>
                    <a:pt x="210" y="55"/>
                    <a:pt x="210" y="55"/>
                    <a:pt x="210" y="55"/>
                  </a:cubicBezTo>
                  <a:cubicBezTo>
                    <a:pt x="245" y="25"/>
                    <a:pt x="298" y="26"/>
                    <a:pt x="330" y="58"/>
                  </a:cubicBezTo>
                  <a:cubicBezTo>
                    <a:pt x="364" y="92"/>
                    <a:pt x="364" y="146"/>
                    <a:pt x="330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3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3" name="Freeform 21"/>
            <p:cNvSpPr/>
            <p:nvPr/>
          </p:nvSpPr>
          <p:spPr bwMode="auto">
            <a:xfrm>
              <a:off x="2982913" y="215900"/>
              <a:ext cx="206375" cy="201612"/>
            </a:xfrm>
            <a:custGeom>
              <a:avLst/>
              <a:gdLst>
                <a:gd name="T0" fmla="*/ 49 w 55"/>
                <a:gd name="T1" fmla="*/ 0 h 54"/>
                <a:gd name="T2" fmla="*/ 49 w 55"/>
                <a:gd name="T3" fmla="*/ 0 h 54"/>
                <a:gd name="T4" fmla="*/ 0 w 55"/>
                <a:gd name="T5" fmla="*/ 48 h 54"/>
                <a:gd name="T6" fmla="*/ 0 w 55"/>
                <a:gd name="T7" fmla="*/ 48 h 54"/>
                <a:gd name="T8" fmla="*/ 6 w 55"/>
                <a:gd name="T9" fmla="*/ 54 h 54"/>
                <a:gd name="T10" fmla="*/ 12 w 55"/>
                <a:gd name="T11" fmla="*/ 48 h 54"/>
                <a:gd name="T12" fmla="*/ 12 w 55"/>
                <a:gd name="T13" fmla="*/ 48 h 54"/>
                <a:gd name="T14" fmla="*/ 49 w 55"/>
                <a:gd name="T15" fmla="*/ 11 h 54"/>
                <a:gd name="T16" fmla="*/ 49 w 55"/>
                <a:gd name="T17" fmla="*/ 11 h 54"/>
                <a:gd name="T18" fmla="*/ 55 w 55"/>
                <a:gd name="T19" fmla="*/ 5 h 54"/>
                <a:gd name="T20" fmla="*/ 49 w 55"/>
                <a:gd name="T2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54">
                  <a:moveTo>
                    <a:pt x="49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2"/>
                    <a:pt x="3" y="54"/>
                    <a:pt x="6" y="54"/>
                  </a:cubicBezTo>
                  <a:cubicBezTo>
                    <a:pt x="9" y="54"/>
                    <a:pt x="12" y="52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28"/>
                    <a:pt x="2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2" y="11"/>
                    <a:pt x="55" y="8"/>
                    <a:pt x="55" y="5"/>
                  </a:cubicBezTo>
                  <a:cubicBezTo>
                    <a:pt x="55" y="2"/>
                    <a:pt x="52" y="0"/>
                    <a:pt x="4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3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44" name="Freeform 22"/>
          <p:cNvSpPr>
            <a:spLocks noEditPoints="1"/>
          </p:cNvSpPr>
          <p:nvPr/>
        </p:nvSpPr>
        <p:spPr bwMode="auto">
          <a:xfrm>
            <a:off x="1287634" y="3557163"/>
            <a:ext cx="422173" cy="304256"/>
          </a:xfrm>
          <a:custGeom>
            <a:avLst/>
            <a:gdLst>
              <a:gd name="T0" fmla="*/ 298 w 368"/>
              <a:gd name="T1" fmla="*/ 94 h 265"/>
              <a:gd name="T2" fmla="*/ 196 w 368"/>
              <a:gd name="T3" fmla="*/ 0 h 265"/>
              <a:gd name="T4" fmla="*/ 102 w 368"/>
              <a:gd name="T5" fmla="*/ 60 h 265"/>
              <a:gd name="T6" fmla="*/ 86 w 368"/>
              <a:gd name="T7" fmla="*/ 58 h 265"/>
              <a:gd name="T8" fmla="*/ 35 w 368"/>
              <a:gd name="T9" fmla="*/ 109 h 265"/>
              <a:gd name="T10" fmla="*/ 37 w 368"/>
              <a:gd name="T11" fmla="*/ 126 h 265"/>
              <a:gd name="T12" fmla="*/ 0 w 368"/>
              <a:gd name="T13" fmla="*/ 190 h 265"/>
              <a:gd name="T14" fmla="*/ 75 w 368"/>
              <a:gd name="T15" fmla="*/ 265 h 265"/>
              <a:gd name="T16" fmla="*/ 75 w 368"/>
              <a:gd name="T17" fmla="*/ 265 h 265"/>
              <a:gd name="T18" fmla="*/ 282 w 368"/>
              <a:gd name="T19" fmla="*/ 265 h 265"/>
              <a:gd name="T20" fmla="*/ 282 w 368"/>
              <a:gd name="T21" fmla="*/ 265 h 265"/>
              <a:gd name="T22" fmla="*/ 368 w 368"/>
              <a:gd name="T23" fmla="*/ 178 h 265"/>
              <a:gd name="T24" fmla="*/ 298 w 368"/>
              <a:gd name="T25" fmla="*/ 94 h 265"/>
              <a:gd name="T26" fmla="*/ 282 w 368"/>
              <a:gd name="T27" fmla="*/ 242 h 265"/>
              <a:gd name="T28" fmla="*/ 282 w 368"/>
              <a:gd name="T29" fmla="*/ 242 h 265"/>
              <a:gd name="T30" fmla="*/ 75 w 368"/>
              <a:gd name="T31" fmla="*/ 242 h 265"/>
              <a:gd name="T32" fmla="*/ 23 w 368"/>
              <a:gd name="T33" fmla="*/ 190 h 265"/>
              <a:gd name="T34" fmla="*/ 49 w 368"/>
              <a:gd name="T35" fmla="*/ 145 h 265"/>
              <a:gd name="T36" fmla="*/ 59 w 368"/>
              <a:gd name="T37" fmla="*/ 118 h 265"/>
              <a:gd name="T38" fmla="*/ 58 w 368"/>
              <a:gd name="T39" fmla="*/ 109 h 265"/>
              <a:gd name="T40" fmla="*/ 86 w 368"/>
              <a:gd name="T41" fmla="*/ 81 h 265"/>
              <a:gd name="T42" fmla="*/ 102 w 368"/>
              <a:gd name="T43" fmla="*/ 83 h 265"/>
              <a:gd name="T44" fmla="*/ 123 w 368"/>
              <a:gd name="T45" fmla="*/ 70 h 265"/>
              <a:gd name="T46" fmla="*/ 196 w 368"/>
              <a:gd name="T47" fmla="*/ 23 h 265"/>
              <a:gd name="T48" fmla="*/ 275 w 368"/>
              <a:gd name="T49" fmla="*/ 96 h 265"/>
              <a:gd name="T50" fmla="*/ 294 w 368"/>
              <a:gd name="T51" fmla="*/ 116 h 265"/>
              <a:gd name="T52" fmla="*/ 345 w 368"/>
              <a:gd name="T53" fmla="*/ 178 h 265"/>
              <a:gd name="T54" fmla="*/ 282 w 368"/>
              <a:gd name="T55" fmla="*/ 242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68" h="265">
                <a:moveTo>
                  <a:pt x="298" y="94"/>
                </a:moveTo>
                <a:cubicBezTo>
                  <a:pt x="293" y="41"/>
                  <a:pt x="250" y="0"/>
                  <a:pt x="196" y="0"/>
                </a:cubicBezTo>
                <a:cubicBezTo>
                  <a:pt x="154" y="0"/>
                  <a:pt x="118" y="25"/>
                  <a:pt x="102" y="60"/>
                </a:cubicBezTo>
                <a:cubicBezTo>
                  <a:pt x="97" y="59"/>
                  <a:pt x="92" y="58"/>
                  <a:pt x="86" y="58"/>
                </a:cubicBezTo>
                <a:cubicBezTo>
                  <a:pt x="58" y="58"/>
                  <a:pt x="35" y="81"/>
                  <a:pt x="35" y="109"/>
                </a:cubicBezTo>
                <a:cubicBezTo>
                  <a:pt x="35" y="115"/>
                  <a:pt x="36" y="120"/>
                  <a:pt x="37" y="126"/>
                </a:cubicBezTo>
                <a:cubicBezTo>
                  <a:pt x="15" y="139"/>
                  <a:pt x="0" y="162"/>
                  <a:pt x="0" y="190"/>
                </a:cubicBezTo>
                <a:cubicBezTo>
                  <a:pt x="0" y="231"/>
                  <a:pt x="34" y="265"/>
                  <a:pt x="75" y="265"/>
                </a:cubicBezTo>
                <a:cubicBezTo>
                  <a:pt x="75" y="265"/>
                  <a:pt x="75" y="265"/>
                  <a:pt x="75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330" y="265"/>
                  <a:pt x="368" y="226"/>
                  <a:pt x="368" y="178"/>
                </a:cubicBezTo>
                <a:cubicBezTo>
                  <a:pt x="368" y="136"/>
                  <a:pt x="338" y="101"/>
                  <a:pt x="298" y="94"/>
                </a:cubicBezTo>
                <a:close/>
                <a:moveTo>
                  <a:pt x="282" y="242"/>
                </a:moveTo>
                <a:cubicBezTo>
                  <a:pt x="282" y="242"/>
                  <a:pt x="282" y="242"/>
                  <a:pt x="282" y="242"/>
                </a:cubicBezTo>
                <a:cubicBezTo>
                  <a:pt x="75" y="242"/>
                  <a:pt x="75" y="242"/>
                  <a:pt x="75" y="242"/>
                </a:cubicBezTo>
                <a:cubicBezTo>
                  <a:pt x="46" y="242"/>
                  <a:pt x="23" y="219"/>
                  <a:pt x="23" y="190"/>
                </a:cubicBezTo>
                <a:cubicBezTo>
                  <a:pt x="23" y="172"/>
                  <a:pt x="33" y="155"/>
                  <a:pt x="49" y="145"/>
                </a:cubicBezTo>
                <a:cubicBezTo>
                  <a:pt x="65" y="136"/>
                  <a:pt x="66" y="135"/>
                  <a:pt x="59" y="118"/>
                </a:cubicBezTo>
                <a:cubicBezTo>
                  <a:pt x="58" y="115"/>
                  <a:pt x="58" y="112"/>
                  <a:pt x="58" y="109"/>
                </a:cubicBezTo>
                <a:cubicBezTo>
                  <a:pt x="58" y="94"/>
                  <a:pt x="70" y="81"/>
                  <a:pt x="86" y="81"/>
                </a:cubicBezTo>
                <a:cubicBezTo>
                  <a:pt x="86" y="81"/>
                  <a:pt x="94" y="80"/>
                  <a:pt x="102" y="83"/>
                </a:cubicBezTo>
                <a:cubicBezTo>
                  <a:pt x="115" y="89"/>
                  <a:pt x="117" y="83"/>
                  <a:pt x="123" y="70"/>
                </a:cubicBezTo>
                <a:cubicBezTo>
                  <a:pt x="136" y="41"/>
                  <a:pt x="165" y="23"/>
                  <a:pt x="196" y="23"/>
                </a:cubicBezTo>
                <a:cubicBezTo>
                  <a:pt x="237" y="23"/>
                  <a:pt x="271" y="54"/>
                  <a:pt x="275" y="96"/>
                </a:cubicBezTo>
                <a:cubicBezTo>
                  <a:pt x="277" y="112"/>
                  <a:pt x="277" y="112"/>
                  <a:pt x="294" y="116"/>
                </a:cubicBezTo>
                <a:cubicBezTo>
                  <a:pt x="324" y="122"/>
                  <a:pt x="345" y="148"/>
                  <a:pt x="345" y="178"/>
                </a:cubicBezTo>
                <a:cubicBezTo>
                  <a:pt x="345" y="213"/>
                  <a:pt x="317" y="242"/>
                  <a:pt x="282" y="24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15517" y="317500"/>
            <a:ext cx="2976033" cy="5708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935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这里</a:t>
            </a:r>
            <a:r>
              <a:rPr kumimoji="0" lang="zh-CN" altLang="en-US" sz="2935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添加标题</a:t>
            </a:r>
          </a:p>
        </p:txBody>
      </p:sp>
      <p:sp>
        <p:nvSpPr>
          <p:cNvPr id="19" name="矩形 18"/>
          <p:cNvSpPr/>
          <p:nvPr/>
        </p:nvSpPr>
        <p:spPr>
          <a:xfrm>
            <a:off x="600" y="6692900"/>
            <a:ext cx="9408583" cy="165100"/>
          </a:xfrm>
          <a:prstGeom prst="rect">
            <a:avLst/>
          </a:prstGeom>
          <a:solidFill>
            <a:srgbClr val="4407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869857" y="6692900"/>
            <a:ext cx="3323167" cy="165100"/>
          </a:xfrm>
          <a:prstGeom prst="rect">
            <a:avLst/>
          </a:prstGeom>
          <a:solidFill>
            <a:srgbClr val="B17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00" y="452967"/>
            <a:ext cx="624417" cy="287867"/>
          </a:xfrm>
          <a:prstGeom prst="rect">
            <a:avLst/>
          </a:prstGeom>
          <a:solidFill>
            <a:srgbClr val="440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1568184" y="452967"/>
            <a:ext cx="624417" cy="287867"/>
          </a:xfrm>
          <a:prstGeom prst="rect">
            <a:avLst/>
          </a:prstGeom>
          <a:solidFill>
            <a:srgbClr val="613624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0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650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bldLvl="0" animBg="1"/>
      <p:bldP spid="105" grpId="0"/>
      <p:bldP spid="106" grpId="0"/>
      <p:bldP spid="107" grpId="0" bldLvl="0" animBg="1"/>
      <p:bldP spid="108" grpId="0"/>
      <p:bldP spid="109" grpId="0"/>
      <p:bldP spid="110" grpId="0" bldLvl="0" animBg="1"/>
      <p:bldP spid="111" grpId="0"/>
      <p:bldP spid="112" grpId="0"/>
      <p:bldP spid="113" grpId="0" bldLvl="0" animBg="1"/>
      <p:bldP spid="114" grpId="0"/>
      <p:bldP spid="115" grpId="0"/>
      <p:bldP spid="116" grpId="0" bldLvl="0" animBg="1"/>
      <p:bldP spid="117" grpId="0"/>
      <p:bldP spid="118" grpId="0"/>
      <p:bldP spid="119" grpId="0" bldLvl="0" animBg="1"/>
      <p:bldP spid="120" grpId="0"/>
      <p:bldP spid="121" grpId="0"/>
      <p:bldP spid="144" grpId="0" bldLvl="0" animBg="1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形标注 1"/>
          <p:cNvSpPr/>
          <p:nvPr/>
        </p:nvSpPr>
        <p:spPr>
          <a:xfrm rot="540000">
            <a:off x="6478270" y="1450340"/>
            <a:ext cx="2306320" cy="1892300"/>
          </a:xfrm>
          <a:prstGeom prst="wedgeEllipseCallout">
            <a:avLst/>
          </a:prstGeom>
          <a:solidFill>
            <a:srgbClr val="6136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4755515" y="2767965"/>
            <a:ext cx="2513330" cy="116840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章 节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350649" y="3801957"/>
            <a:ext cx="5566833" cy="469900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4" name="矩形 3"/>
          <p:cNvSpPr/>
          <p:nvPr/>
        </p:nvSpPr>
        <p:spPr>
          <a:xfrm>
            <a:off x="6945630" y="1812290"/>
            <a:ext cx="2513330" cy="126619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72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03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9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五边形 3"/>
          <p:cNvSpPr/>
          <p:nvPr/>
        </p:nvSpPr>
        <p:spPr>
          <a:xfrm>
            <a:off x="6192803" y="1671000"/>
            <a:ext cx="3840427" cy="1248139"/>
          </a:xfrm>
          <a:prstGeom prst="homePlate">
            <a:avLst/>
          </a:prstGeom>
          <a:solidFill>
            <a:srgbClr val="6136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五边形 4"/>
          <p:cNvSpPr/>
          <p:nvPr/>
        </p:nvSpPr>
        <p:spPr>
          <a:xfrm flipH="1">
            <a:off x="2352377" y="2910453"/>
            <a:ext cx="3840427" cy="1248139"/>
          </a:xfrm>
          <a:prstGeom prst="homePlate">
            <a:avLst/>
          </a:prstGeom>
          <a:solidFill>
            <a:srgbClr val="B17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TextBox 14"/>
          <p:cNvSpPr txBox="1"/>
          <p:nvPr/>
        </p:nvSpPr>
        <p:spPr>
          <a:xfrm>
            <a:off x="2541091" y="3263850"/>
            <a:ext cx="3264363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点击添加标题</a:t>
            </a:r>
          </a:p>
        </p:txBody>
      </p:sp>
      <p:sp>
        <p:nvSpPr>
          <p:cNvPr id="8" name="TextBox 15"/>
          <p:cNvSpPr txBox="1"/>
          <p:nvPr/>
        </p:nvSpPr>
        <p:spPr>
          <a:xfrm>
            <a:off x="6481093" y="2020709"/>
            <a:ext cx="3264363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点击添加标题</a:t>
            </a:r>
          </a:p>
        </p:txBody>
      </p:sp>
      <p:sp>
        <p:nvSpPr>
          <p:cNvPr id="9" name="TextBox 16"/>
          <p:cNvSpPr txBox="1"/>
          <p:nvPr/>
        </p:nvSpPr>
        <p:spPr>
          <a:xfrm>
            <a:off x="1486740" y="1412776"/>
            <a:ext cx="43204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您的内容打在这里，或者通过复制您的文本后，在此框中选择粘贴，并选择只保留文字。您的内容打在这里，或者通过复制您的文本后</a:t>
            </a:r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10" name="TextBox 17"/>
          <p:cNvSpPr txBox="1"/>
          <p:nvPr/>
        </p:nvSpPr>
        <p:spPr>
          <a:xfrm>
            <a:off x="6480839" y="3263693"/>
            <a:ext cx="43204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您的内容打在这里，或者通过复制您的文本后，在此框中选择粘贴，并选择只保留文字。您的内容打在这里，或者通过复制您的文本后</a:t>
            </a:r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701731" y="4848169"/>
            <a:ext cx="2256251" cy="302609"/>
          </a:xfrm>
          <a:prstGeom prst="rect">
            <a:avLst/>
          </a:prstGeom>
          <a:solidFill>
            <a:srgbClr val="B17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405588" y="5328224"/>
            <a:ext cx="3536265" cy="302609"/>
          </a:xfrm>
          <a:prstGeom prst="rect">
            <a:avLst/>
          </a:prstGeom>
          <a:solidFill>
            <a:srgbClr val="B17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077027" y="5879549"/>
            <a:ext cx="2880320" cy="302609"/>
          </a:xfrm>
          <a:prstGeom prst="rect">
            <a:avLst/>
          </a:prstGeom>
          <a:solidFill>
            <a:srgbClr val="B17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TextBox 21"/>
          <p:cNvSpPr txBox="1"/>
          <p:nvPr/>
        </p:nvSpPr>
        <p:spPr>
          <a:xfrm>
            <a:off x="3980238" y="4848167"/>
            <a:ext cx="1343638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65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对比一：</a:t>
            </a:r>
            <a:r>
              <a:rPr lang="en-US" altLang="zh-CN" sz="1465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56</a:t>
            </a:r>
            <a:r>
              <a:rPr lang="zh-CN" altLang="en-US" sz="1465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％</a:t>
            </a:r>
          </a:p>
        </p:txBody>
      </p:sp>
      <p:sp>
        <p:nvSpPr>
          <p:cNvPr id="15" name="TextBox 22"/>
          <p:cNvSpPr txBox="1"/>
          <p:nvPr/>
        </p:nvSpPr>
        <p:spPr>
          <a:xfrm>
            <a:off x="3980238" y="5328220"/>
            <a:ext cx="1454244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65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对比二：</a:t>
            </a:r>
            <a:r>
              <a:rPr lang="en-US" altLang="zh-CN" sz="1465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820</a:t>
            </a:r>
            <a:r>
              <a:rPr lang="zh-CN" altLang="en-US" sz="1465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万</a:t>
            </a:r>
          </a:p>
        </p:txBody>
      </p:sp>
      <p:sp>
        <p:nvSpPr>
          <p:cNvPr id="16" name="TextBox 23"/>
          <p:cNvSpPr txBox="1"/>
          <p:nvPr/>
        </p:nvSpPr>
        <p:spPr>
          <a:xfrm>
            <a:off x="3980238" y="5896688"/>
            <a:ext cx="1454244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65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对比三：</a:t>
            </a:r>
            <a:r>
              <a:rPr lang="en-US" altLang="zh-CN" sz="1465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640</a:t>
            </a:r>
            <a:r>
              <a:rPr lang="zh-CN" altLang="en-US" sz="1465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万</a:t>
            </a:r>
          </a:p>
        </p:txBody>
      </p:sp>
      <p:sp>
        <p:nvSpPr>
          <p:cNvPr id="17" name="矩形 16"/>
          <p:cNvSpPr/>
          <p:nvPr/>
        </p:nvSpPr>
        <p:spPr>
          <a:xfrm>
            <a:off x="6383281" y="4815977"/>
            <a:ext cx="2256251" cy="302609"/>
          </a:xfrm>
          <a:prstGeom prst="rect">
            <a:avLst/>
          </a:prstGeom>
          <a:solidFill>
            <a:srgbClr val="6136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399414" y="5296030"/>
            <a:ext cx="3536265" cy="302609"/>
          </a:xfrm>
          <a:prstGeom prst="rect">
            <a:avLst/>
          </a:prstGeom>
          <a:solidFill>
            <a:srgbClr val="6136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383281" y="5857517"/>
            <a:ext cx="2880320" cy="302609"/>
          </a:xfrm>
          <a:prstGeom prst="rect">
            <a:avLst/>
          </a:prstGeom>
          <a:solidFill>
            <a:srgbClr val="6136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" name="TextBox 27"/>
          <p:cNvSpPr txBox="1"/>
          <p:nvPr/>
        </p:nvSpPr>
        <p:spPr>
          <a:xfrm>
            <a:off x="6661788" y="4815975"/>
            <a:ext cx="1343638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65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对比一：</a:t>
            </a:r>
            <a:r>
              <a:rPr lang="en-US" altLang="zh-CN" sz="1465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56</a:t>
            </a:r>
            <a:r>
              <a:rPr lang="zh-CN" altLang="en-US" sz="1465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％</a:t>
            </a:r>
          </a:p>
        </p:txBody>
      </p:sp>
      <p:sp>
        <p:nvSpPr>
          <p:cNvPr id="21" name="TextBox 28"/>
          <p:cNvSpPr txBox="1"/>
          <p:nvPr/>
        </p:nvSpPr>
        <p:spPr>
          <a:xfrm>
            <a:off x="6671313" y="5296028"/>
            <a:ext cx="1454244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65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对比二：</a:t>
            </a:r>
            <a:r>
              <a:rPr lang="en-US" altLang="zh-CN" sz="1465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820</a:t>
            </a:r>
            <a:r>
              <a:rPr lang="zh-CN" altLang="en-US" sz="1465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万</a:t>
            </a:r>
          </a:p>
        </p:txBody>
      </p:sp>
      <p:sp>
        <p:nvSpPr>
          <p:cNvPr id="22" name="TextBox 29"/>
          <p:cNvSpPr txBox="1"/>
          <p:nvPr/>
        </p:nvSpPr>
        <p:spPr>
          <a:xfrm>
            <a:off x="6687410" y="5864496"/>
            <a:ext cx="1454244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65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对比三：</a:t>
            </a:r>
            <a:r>
              <a:rPr lang="en-US" altLang="zh-CN" sz="1465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640</a:t>
            </a:r>
            <a:r>
              <a:rPr lang="zh-CN" altLang="en-US" sz="1465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万</a:t>
            </a:r>
          </a:p>
        </p:txBody>
      </p:sp>
      <p:sp>
        <p:nvSpPr>
          <p:cNvPr id="2" name="矩形 1"/>
          <p:cNvSpPr/>
          <p:nvPr/>
        </p:nvSpPr>
        <p:spPr>
          <a:xfrm>
            <a:off x="815517" y="317500"/>
            <a:ext cx="2976033" cy="5708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935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这里</a:t>
            </a:r>
            <a:r>
              <a:rPr kumimoji="0" lang="zh-CN" altLang="en-US" sz="2935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添加标题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600" y="6692900"/>
            <a:ext cx="9408583" cy="165100"/>
          </a:xfrm>
          <a:prstGeom prst="rect">
            <a:avLst/>
          </a:prstGeom>
          <a:solidFill>
            <a:srgbClr val="4407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869857" y="6692900"/>
            <a:ext cx="3323167" cy="165100"/>
          </a:xfrm>
          <a:prstGeom prst="rect">
            <a:avLst/>
          </a:prstGeom>
          <a:solidFill>
            <a:srgbClr val="B17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00" y="452967"/>
            <a:ext cx="624417" cy="287867"/>
          </a:xfrm>
          <a:prstGeom prst="rect">
            <a:avLst/>
          </a:prstGeom>
          <a:solidFill>
            <a:srgbClr val="440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1568184" y="452967"/>
            <a:ext cx="624417" cy="287867"/>
          </a:xfrm>
          <a:prstGeom prst="rect">
            <a:avLst/>
          </a:prstGeom>
          <a:solidFill>
            <a:srgbClr val="613624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  <p:bldP spid="9" grpId="0"/>
      <p:bldP spid="10" grpId="0"/>
      <p:bldP spid="11" grpId="0" bldLvl="0" animBg="1"/>
      <p:bldP spid="12" grpId="0" bldLvl="0" animBg="1"/>
      <p:bldP spid="13" grpId="0" bldLvl="0" animBg="1"/>
      <p:bldP spid="14" grpId="0"/>
      <p:bldP spid="15" grpId="0"/>
      <p:bldP spid="16" grpId="0"/>
      <p:bldP spid="17" grpId="0" bldLvl="0" animBg="1"/>
      <p:bldP spid="18" grpId="0" bldLvl="0" animBg="1"/>
      <p:bldP spid="19" grpId="0" bldLvl="0" animBg="1"/>
      <p:bldP spid="20" grpId="0"/>
      <p:bldP spid="21" grpId="0"/>
      <p:bldP spid="22" grpId="0"/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4"/>
          <p:cNvGrpSpPr/>
          <p:nvPr/>
        </p:nvGrpSpPr>
        <p:grpSpPr>
          <a:xfrm>
            <a:off x="5379937" y="2796869"/>
            <a:ext cx="1414667" cy="1619124"/>
            <a:chOff x="5379142" y="2991066"/>
            <a:chExt cx="1414667" cy="1619124"/>
          </a:xfrm>
          <a:solidFill>
            <a:srgbClr val="613624"/>
          </a:solidFill>
        </p:grpSpPr>
        <p:sp>
          <p:nvSpPr>
            <p:cNvPr id="5" name="Shape 1723"/>
            <p:cNvSpPr/>
            <p:nvPr/>
          </p:nvSpPr>
          <p:spPr>
            <a:xfrm rot="18900000">
              <a:off x="5379143" y="2991066"/>
              <a:ext cx="1414666" cy="1414666"/>
            </a:xfrm>
            <a:prstGeom prst="roundRect">
              <a:avLst>
                <a:gd name="adj" fmla="val 15000"/>
              </a:avLst>
            </a:prstGeom>
            <a:grpFill/>
            <a:ln w="12700">
              <a:miter lim="400000"/>
            </a:ln>
          </p:spPr>
          <p:txBody>
            <a:bodyPr lIns="67733" tIns="67733" rIns="67733" bIns="67733" anchor="ctr"/>
            <a:lstStyle/>
            <a:p>
              <a:pPr defTabSz="1218565">
                <a:spcBef>
                  <a:spcPts val="4500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335" ker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  <a:cs typeface="Aller Light"/>
                <a:sym typeface="Aller Light"/>
              </a:endParaRPr>
            </a:p>
          </p:txBody>
        </p:sp>
        <p:sp>
          <p:nvSpPr>
            <p:cNvPr id="7" name="Shape 1726"/>
            <p:cNvSpPr/>
            <p:nvPr/>
          </p:nvSpPr>
          <p:spPr>
            <a:xfrm rot="18900000">
              <a:off x="5379142" y="3195523"/>
              <a:ext cx="1414666" cy="1414667"/>
            </a:xfrm>
            <a:prstGeom prst="roundRect">
              <a:avLst>
                <a:gd name="adj" fmla="val 15000"/>
              </a:avLst>
            </a:prstGeom>
            <a:grpFill/>
            <a:ln w="38100" cap="flat">
              <a:solidFill>
                <a:sysClr val="window" lastClr="FFFFFF"/>
              </a:solidFill>
              <a:miter lim="400000"/>
            </a:ln>
            <a:effectLst>
              <a:outerShdw blurRad="1270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lIns="67733" tIns="67733" rIns="67733" bIns="67733" numCol="1" anchor="ctr">
              <a:noAutofit/>
            </a:bodyPr>
            <a:lstStyle/>
            <a:p>
              <a:pPr defTabSz="1218565">
                <a:spcBef>
                  <a:spcPts val="4500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335" ker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  <a:cs typeface="Aller Light"/>
                <a:sym typeface="Aller Light"/>
              </a:endParaRPr>
            </a:p>
          </p:txBody>
        </p:sp>
      </p:grpSp>
      <p:grpSp>
        <p:nvGrpSpPr>
          <p:cNvPr id="8" name="Group 12"/>
          <p:cNvGrpSpPr/>
          <p:nvPr/>
        </p:nvGrpSpPr>
        <p:grpSpPr>
          <a:xfrm>
            <a:off x="3564665" y="3005212"/>
            <a:ext cx="1414667" cy="1619124"/>
            <a:chOff x="3563871" y="3199409"/>
            <a:chExt cx="1414666" cy="1619124"/>
          </a:xfrm>
          <a:solidFill>
            <a:srgbClr val="B17F3E"/>
          </a:solidFill>
        </p:grpSpPr>
        <p:sp>
          <p:nvSpPr>
            <p:cNvPr id="9" name="Shape 1722"/>
            <p:cNvSpPr/>
            <p:nvPr/>
          </p:nvSpPr>
          <p:spPr>
            <a:xfrm rot="8100000">
              <a:off x="3563871" y="3403867"/>
              <a:ext cx="1414666" cy="1414666"/>
            </a:xfrm>
            <a:prstGeom prst="roundRect">
              <a:avLst>
                <a:gd name="adj" fmla="val 15000"/>
              </a:avLst>
            </a:prstGeom>
            <a:grpFill/>
            <a:ln w="12700">
              <a:miter lim="400000"/>
            </a:ln>
          </p:spPr>
          <p:txBody>
            <a:bodyPr lIns="67733" tIns="67733" rIns="67733" bIns="67733" anchor="ctr"/>
            <a:lstStyle/>
            <a:p>
              <a:pPr defTabSz="1218565">
                <a:spcBef>
                  <a:spcPts val="4500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335" ker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  <a:cs typeface="Aller Light"/>
                <a:sym typeface="Aller Light"/>
              </a:endParaRPr>
            </a:p>
          </p:txBody>
        </p:sp>
        <p:sp>
          <p:nvSpPr>
            <p:cNvPr id="10" name="Shape 1729"/>
            <p:cNvSpPr/>
            <p:nvPr/>
          </p:nvSpPr>
          <p:spPr>
            <a:xfrm rot="8100000">
              <a:off x="3563871" y="3199409"/>
              <a:ext cx="1414666" cy="1414667"/>
            </a:xfrm>
            <a:prstGeom prst="roundRect">
              <a:avLst>
                <a:gd name="adj" fmla="val 15000"/>
              </a:avLst>
            </a:prstGeom>
            <a:grpFill/>
            <a:ln w="38100" cap="flat">
              <a:solidFill>
                <a:sysClr val="window" lastClr="FFFFFF"/>
              </a:solidFill>
              <a:miter lim="400000"/>
            </a:ln>
            <a:effectLst>
              <a:outerShdw blurRad="1270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lIns="67733" tIns="67733" rIns="67733" bIns="67733" numCol="1" anchor="ctr">
              <a:noAutofit/>
            </a:bodyPr>
            <a:lstStyle/>
            <a:p>
              <a:pPr defTabSz="1218565">
                <a:spcBef>
                  <a:spcPts val="4500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335" ker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  <a:cs typeface="Aller Light"/>
                <a:sym typeface="Aller Light"/>
              </a:endParaRPr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1680303" y="2796869"/>
            <a:ext cx="1414667" cy="1619124"/>
            <a:chOff x="1743076" y="2991066"/>
            <a:chExt cx="1414666" cy="1619124"/>
          </a:xfrm>
          <a:solidFill>
            <a:srgbClr val="613624"/>
          </a:solidFill>
        </p:grpSpPr>
        <p:sp>
          <p:nvSpPr>
            <p:cNvPr id="12" name="Shape 1721"/>
            <p:cNvSpPr/>
            <p:nvPr/>
          </p:nvSpPr>
          <p:spPr>
            <a:xfrm rot="18900000">
              <a:off x="1743076" y="2991066"/>
              <a:ext cx="1414666" cy="1414666"/>
            </a:xfrm>
            <a:prstGeom prst="roundRect">
              <a:avLst>
                <a:gd name="adj" fmla="val 15000"/>
              </a:avLst>
            </a:prstGeom>
            <a:grpFill/>
            <a:ln w="12700">
              <a:miter lim="400000"/>
            </a:ln>
          </p:spPr>
          <p:txBody>
            <a:bodyPr lIns="67733" tIns="67733" rIns="67733" bIns="67733" anchor="ctr"/>
            <a:lstStyle/>
            <a:p>
              <a:pPr defTabSz="1218565">
                <a:spcBef>
                  <a:spcPts val="4500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335" ker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  <a:cs typeface="Aller Light"/>
                <a:sym typeface="Aller Light"/>
              </a:endParaRPr>
            </a:p>
          </p:txBody>
        </p:sp>
        <p:sp>
          <p:nvSpPr>
            <p:cNvPr id="13" name="Shape 1732"/>
            <p:cNvSpPr/>
            <p:nvPr/>
          </p:nvSpPr>
          <p:spPr>
            <a:xfrm rot="18900000">
              <a:off x="1743076" y="3195523"/>
              <a:ext cx="1414666" cy="1414667"/>
            </a:xfrm>
            <a:prstGeom prst="roundRect">
              <a:avLst>
                <a:gd name="adj" fmla="val 15000"/>
              </a:avLst>
            </a:prstGeom>
            <a:grpFill/>
            <a:ln w="50800" cap="flat">
              <a:solidFill>
                <a:sysClr val="window" lastClr="FFFFFF"/>
              </a:solidFill>
              <a:miter lim="400000"/>
            </a:ln>
            <a:effectLst>
              <a:outerShdw blurRad="1270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lIns="67733" tIns="67733" rIns="67733" bIns="67733" numCol="1" anchor="ctr">
              <a:noAutofit/>
            </a:bodyPr>
            <a:lstStyle/>
            <a:p>
              <a:pPr defTabSz="1218565">
                <a:spcBef>
                  <a:spcPts val="4500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335" ker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  <a:cs typeface="Aller Light"/>
                <a:sym typeface="Aller Light"/>
              </a:endParaRPr>
            </a:p>
          </p:txBody>
        </p:sp>
      </p:grpSp>
      <p:grpSp>
        <p:nvGrpSpPr>
          <p:cNvPr id="14" name="Group 15"/>
          <p:cNvGrpSpPr/>
          <p:nvPr/>
        </p:nvGrpSpPr>
        <p:grpSpPr>
          <a:xfrm>
            <a:off x="7211526" y="3001402"/>
            <a:ext cx="1414667" cy="1619125"/>
            <a:chOff x="7199937" y="3199409"/>
            <a:chExt cx="1414666" cy="1619125"/>
          </a:xfrm>
          <a:solidFill>
            <a:srgbClr val="B17F3E"/>
          </a:solidFill>
        </p:grpSpPr>
        <p:sp>
          <p:nvSpPr>
            <p:cNvPr id="15" name="Shape 1724"/>
            <p:cNvSpPr/>
            <p:nvPr/>
          </p:nvSpPr>
          <p:spPr>
            <a:xfrm rot="8100000">
              <a:off x="7199937" y="3403868"/>
              <a:ext cx="1414666" cy="1414666"/>
            </a:xfrm>
            <a:prstGeom prst="roundRect">
              <a:avLst>
                <a:gd name="adj" fmla="val 15000"/>
              </a:avLst>
            </a:prstGeom>
            <a:grpFill/>
            <a:ln w="12700">
              <a:miter lim="400000"/>
            </a:ln>
          </p:spPr>
          <p:txBody>
            <a:bodyPr lIns="67733" tIns="67733" rIns="67733" bIns="67733" anchor="ctr"/>
            <a:lstStyle/>
            <a:p>
              <a:pPr defTabSz="1218565">
                <a:spcBef>
                  <a:spcPts val="4500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335" ker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  <a:cs typeface="Aller Light"/>
                <a:sym typeface="Aller Light"/>
              </a:endParaRPr>
            </a:p>
          </p:txBody>
        </p:sp>
        <p:sp>
          <p:nvSpPr>
            <p:cNvPr id="16" name="Shape 1735"/>
            <p:cNvSpPr/>
            <p:nvPr/>
          </p:nvSpPr>
          <p:spPr>
            <a:xfrm rot="8100000">
              <a:off x="7199937" y="3199409"/>
              <a:ext cx="1414666" cy="1414667"/>
            </a:xfrm>
            <a:prstGeom prst="roundRect">
              <a:avLst>
                <a:gd name="adj" fmla="val 15000"/>
              </a:avLst>
            </a:prstGeom>
            <a:grpFill/>
            <a:ln w="38100" cap="flat">
              <a:solidFill>
                <a:sysClr val="window" lastClr="FFFFFF"/>
              </a:solidFill>
              <a:miter lim="400000"/>
            </a:ln>
            <a:effectLst>
              <a:outerShdw blurRad="1270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lIns="67733" tIns="67733" rIns="67733" bIns="67733" numCol="1" anchor="ctr">
              <a:noAutofit/>
            </a:bodyPr>
            <a:lstStyle/>
            <a:p>
              <a:pPr defTabSz="1218565">
                <a:spcBef>
                  <a:spcPts val="4500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335" ker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  <a:cs typeface="Aller Light"/>
                <a:sym typeface="Aller Light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9016003" y="2796869"/>
            <a:ext cx="1414667" cy="1619124"/>
            <a:chOff x="9015209" y="2991066"/>
            <a:chExt cx="1414666" cy="1619124"/>
          </a:xfrm>
          <a:solidFill>
            <a:srgbClr val="613624"/>
          </a:solidFill>
        </p:grpSpPr>
        <p:sp>
          <p:nvSpPr>
            <p:cNvPr id="18" name="Shape 1725"/>
            <p:cNvSpPr/>
            <p:nvPr/>
          </p:nvSpPr>
          <p:spPr>
            <a:xfrm rot="18900000">
              <a:off x="9015209" y="2991066"/>
              <a:ext cx="1414666" cy="1414666"/>
            </a:xfrm>
            <a:prstGeom prst="roundRect">
              <a:avLst>
                <a:gd name="adj" fmla="val 15000"/>
              </a:avLst>
            </a:prstGeom>
            <a:grpFill/>
            <a:ln w="12700">
              <a:miter lim="400000"/>
            </a:ln>
          </p:spPr>
          <p:txBody>
            <a:bodyPr lIns="67733" tIns="67733" rIns="67733" bIns="67733" anchor="ctr"/>
            <a:lstStyle/>
            <a:p>
              <a:pPr defTabSz="1218565">
                <a:spcBef>
                  <a:spcPts val="4500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335" ker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  <a:cs typeface="Aller Light"/>
                <a:sym typeface="Aller Light"/>
              </a:endParaRPr>
            </a:p>
          </p:txBody>
        </p:sp>
        <p:sp>
          <p:nvSpPr>
            <p:cNvPr id="19" name="Shape 1738"/>
            <p:cNvSpPr/>
            <p:nvPr/>
          </p:nvSpPr>
          <p:spPr>
            <a:xfrm rot="18900000">
              <a:off x="9015209" y="3195523"/>
              <a:ext cx="1414666" cy="1414667"/>
            </a:xfrm>
            <a:prstGeom prst="roundRect">
              <a:avLst>
                <a:gd name="adj" fmla="val 15000"/>
              </a:avLst>
            </a:prstGeom>
            <a:grpFill/>
            <a:ln w="38100" cap="flat">
              <a:solidFill>
                <a:sysClr val="window" lastClr="FFFFFF"/>
              </a:solidFill>
              <a:miter lim="400000"/>
            </a:ln>
            <a:effectLst>
              <a:outerShdw blurRad="1270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lIns="67733" tIns="67733" rIns="67733" bIns="67733" numCol="1" anchor="ctr">
              <a:noAutofit/>
            </a:bodyPr>
            <a:lstStyle/>
            <a:p>
              <a:pPr defTabSz="1218565">
                <a:spcBef>
                  <a:spcPts val="4500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335" ker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  <a:cs typeface="Aller Light"/>
                <a:sym typeface="Aller Light"/>
              </a:endParaRPr>
            </a:p>
          </p:txBody>
        </p:sp>
      </p:grpSp>
      <p:sp>
        <p:nvSpPr>
          <p:cNvPr id="20" name="Text Placeholder 4"/>
          <p:cNvSpPr txBox="1"/>
          <p:nvPr/>
        </p:nvSpPr>
        <p:spPr>
          <a:xfrm>
            <a:off x="1782227" y="3574776"/>
            <a:ext cx="1210819" cy="267765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218565">
              <a:buFont typeface="Arial" panose="020B0604020202020204" pitchFamily="34" charset="0"/>
              <a:buNone/>
              <a:defRPr/>
            </a:pPr>
            <a:r>
              <a:rPr lang="zh-CN" altLang="en-US" sz="1600" b="1" dirty="0">
                <a:solidFill>
                  <a:sysClr val="window" lastClr="FFFFFF"/>
                </a:solidFill>
                <a:latin typeface="微软雅黑" panose="020B0503020204020204" charset="-122"/>
                <a:ea typeface="微软雅黑" panose="020B0503020204020204" charset="-122"/>
              </a:rPr>
              <a:t>点击输入标题内容</a:t>
            </a:r>
            <a:endParaRPr lang="en-GB" altLang="zh-CN" sz="1600" b="1" dirty="0">
              <a:solidFill>
                <a:sysClr val="window" lastClr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Text Placeholder 4"/>
          <p:cNvSpPr txBox="1"/>
          <p:nvPr/>
        </p:nvSpPr>
        <p:spPr>
          <a:xfrm>
            <a:off x="3663826" y="3574776"/>
            <a:ext cx="1210819" cy="267765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218565">
              <a:buFont typeface="Arial" panose="020B0604020202020204" pitchFamily="34" charset="0"/>
              <a:buNone/>
              <a:defRPr/>
            </a:pPr>
            <a:r>
              <a:rPr lang="zh-CN" altLang="en-US" sz="1600" b="1" dirty="0">
                <a:solidFill>
                  <a:sysClr val="window" lastClr="FFFFFF"/>
                </a:solidFill>
                <a:latin typeface="微软雅黑" panose="020B0503020204020204" charset="-122"/>
                <a:ea typeface="微软雅黑" panose="020B0503020204020204" charset="-122"/>
              </a:rPr>
              <a:t>点击输入标题内容</a:t>
            </a:r>
            <a:endParaRPr lang="en-GB" altLang="zh-CN" sz="1600" b="1" dirty="0">
              <a:solidFill>
                <a:sysClr val="window" lastClr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Text Placeholder 4"/>
          <p:cNvSpPr txBox="1"/>
          <p:nvPr/>
        </p:nvSpPr>
        <p:spPr>
          <a:xfrm>
            <a:off x="5481147" y="3574776"/>
            <a:ext cx="1210819" cy="267765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218565">
              <a:buFont typeface="Arial" panose="020B0604020202020204" pitchFamily="34" charset="0"/>
              <a:buNone/>
              <a:defRPr/>
            </a:pPr>
            <a:r>
              <a:rPr lang="zh-CN" altLang="en-US" sz="1600" b="1" dirty="0">
                <a:solidFill>
                  <a:sysClr val="window" lastClr="FFFFFF"/>
                </a:solidFill>
                <a:latin typeface="微软雅黑" panose="020B0503020204020204" charset="-122"/>
                <a:ea typeface="微软雅黑" panose="020B0503020204020204" charset="-122"/>
              </a:rPr>
              <a:t>点击输入标题内容</a:t>
            </a:r>
            <a:endParaRPr lang="en-GB" altLang="zh-CN" sz="1600" b="1" dirty="0">
              <a:solidFill>
                <a:sysClr val="window" lastClr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3" name="Text Placeholder 4"/>
          <p:cNvSpPr txBox="1"/>
          <p:nvPr/>
        </p:nvSpPr>
        <p:spPr>
          <a:xfrm>
            <a:off x="7299179" y="3574776"/>
            <a:ext cx="1210819" cy="267765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218565">
              <a:buFont typeface="Arial" panose="020B0604020202020204" pitchFamily="34" charset="0"/>
              <a:buNone/>
              <a:defRPr/>
            </a:pPr>
            <a:r>
              <a:rPr lang="zh-CN" altLang="en-US" sz="1600" b="1" dirty="0">
                <a:solidFill>
                  <a:sysClr val="window" lastClr="FFFFFF"/>
                </a:solidFill>
                <a:latin typeface="微软雅黑" panose="020B0503020204020204" charset="-122"/>
                <a:ea typeface="微软雅黑" panose="020B0503020204020204" charset="-122"/>
              </a:rPr>
              <a:t>点击输入标题内容</a:t>
            </a:r>
            <a:endParaRPr lang="en-GB" altLang="zh-CN" sz="1600" b="1" dirty="0">
              <a:solidFill>
                <a:sysClr val="window" lastClr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4" name="Text Placeholder 4"/>
          <p:cNvSpPr txBox="1"/>
          <p:nvPr/>
        </p:nvSpPr>
        <p:spPr>
          <a:xfrm>
            <a:off x="9117927" y="3574776"/>
            <a:ext cx="1210819" cy="267765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218565">
              <a:buFont typeface="Arial" panose="020B0604020202020204" pitchFamily="34" charset="0"/>
              <a:buNone/>
              <a:defRPr/>
            </a:pPr>
            <a:r>
              <a:rPr lang="zh-CN" altLang="en-US" sz="1600" b="1" dirty="0">
                <a:solidFill>
                  <a:sysClr val="window" lastClr="FFFFFF"/>
                </a:solidFill>
                <a:latin typeface="微软雅黑" panose="020B0503020204020204" charset="-122"/>
                <a:ea typeface="微软雅黑" panose="020B0503020204020204" charset="-122"/>
              </a:rPr>
              <a:t>点击输入标题内容</a:t>
            </a:r>
            <a:endParaRPr lang="en-GB" altLang="zh-CN" sz="1600" b="1" dirty="0">
              <a:solidFill>
                <a:sysClr val="window" lastClr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5" name="TextBox 52"/>
          <p:cNvSpPr txBox="1"/>
          <p:nvPr/>
        </p:nvSpPr>
        <p:spPr>
          <a:xfrm>
            <a:off x="1296262" y="1160521"/>
            <a:ext cx="2328369" cy="12223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218565">
              <a:lnSpc>
                <a:spcPct val="120000"/>
              </a:lnSpc>
              <a:defRPr/>
            </a:pPr>
            <a:r>
              <a:rPr sz="1335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26" name="TextBox 53"/>
          <p:cNvSpPr txBox="1"/>
          <p:nvPr/>
        </p:nvSpPr>
        <p:spPr>
          <a:xfrm>
            <a:off x="3120464" y="5046814"/>
            <a:ext cx="2328369" cy="12223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218565">
              <a:lnSpc>
                <a:spcPct val="120000"/>
              </a:lnSpc>
              <a:defRPr/>
            </a:pPr>
            <a:r>
              <a:rPr sz="1335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27" name="TextBox 54"/>
          <p:cNvSpPr txBox="1"/>
          <p:nvPr/>
        </p:nvSpPr>
        <p:spPr>
          <a:xfrm>
            <a:off x="4936882" y="1160521"/>
            <a:ext cx="2328369" cy="12223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218565">
              <a:lnSpc>
                <a:spcPct val="120000"/>
              </a:lnSpc>
              <a:defRPr/>
            </a:pPr>
            <a:r>
              <a:rPr sz="1335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28" name="TextBox 55"/>
          <p:cNvSpPr txBox="1"/>
          <p:nvPr/>
        </p:nvSpPr>
        <p:spPr>
          <a:xfrm>
            <a:off x="6754668" y="5046814"/>
            <a:ext cx="2328369" cy="12223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218565">
              <a:lnSpc>
                <a:spcPct val="120000"/>
              </a:lnSpc>
              <a:defRPr/>
            </a:pPr>
            <a:r>
              <a:rPr sz="1335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29" name="TextBox 56"/>
          <p:cNvSpPr txBox="1"/>
          <p:nvPr/>
        </p:nvSpPr>
        <p:spPr>
          <a:xfrm>
            <a:off x="8553551" y="1160521"/>
            <a:ext cx="2328369" cy="12223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218565">
              <a:lnSpc>
                <a:spcPct val="120000"/>
              </a:lnSpc>
              <a:defRPr/>
            </a:pPr>
            <a:r>
              <a:rPr sz="1335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2" name="矩形 1"/>
          <p:cNvSpPr/>
          <p:nvPr/>
        </p:nvSpPr>
        <p:spPr>
          <a:xfrm>
            <a:off x="815517" y="317500"/>
            <a:ext cx="2976033" cy="5708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935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这里</a:t>
            </a:r>
            <a:r>
              <a:rPr kumimoji="0" lang="zh-CN" altLang="en-US" sz="2935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添加标题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600" y="6692900"/>
            <a:ext cx="9408583" cy="165100"/>
          </a:xfrm>
          <a:prstGeom prst="rect">
            <a:avLst/>
          </a:prstGeom>
          <a:solidFill>
            <a:srgbClr val="4407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869857" y="6692900"/>
            <a:ext cx="3323167" cy="165100"/>
          </a:xfrm>
          <a:prstGeom prst="rect">
            <a:avLst/>
          </a:prstGeom>
          <a:solidFill>
            <a:srgbClr val="B17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00" y="452967"/>
            <a:ext cx="624417" cy="287867"/>
          </a:xfrm>
          <a:prstGeom prst="rect">
            <a:avLst/>
          </a:prstGeom>
          <a:solidFill>
            <a:srgbClr val="440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1568184" y="452967"/>
            <a:ext cx="624417" cy="287867"/>
          </a:xfrm>
          <a:prstGeom prst="rect">
            <a:avLst/>
          </a:prstGeom>
          <a:solidFill>
            <a:srgbClr val="613624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/>
      <p:bldP spid="21" grpId="0" build="p"/>
      <p:bldP spid="22" grpId="0" build="p"/>
      <p:bldP spid="23" grpId="0" build="p"/>
      <p:bldP spid="24" grpId="0" build="p"/>
      <p:bldP spid="25" grpId="0"/>
      <p:bldP spid="26" grpId="0"/>
      <p:bldP spid="27" grpId="0"/>
      <p:bldP spid="28" grpId="0"/>
      <p:bldP spid="29" grpId="0"/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五边形 3"/>
          <p:cNvSpPr/>
          <p:nvPr/>
        </p:nvSpPr>
        <p:spPr>
          <a:xfrm flipH="1">
            <a:off x="2640199" y="3511035"/>
            <a:ext cx="3002784" cy="479467"/>
          </a:xfrm>
          <a:prstGeom prst="homePlate">
            <a:avLst/>
          </a:prstGeom>
          <a:solidFill>
            <a:srgbClr val="5F3121"/>
          </a:solidFill>
          <a:ln w="25400" cap="flat" cmpd="sng" algn="ctr">
            <a:noFill/>
            <a:prstDash val="solid"/>
          </a:ln>
          <a:effectLst>
            <a:outerShdw blurRad="127000" dist="25400" dir="5400000" algn="t" rotWithShape="0">
              <a:prstClr val="black">
                <a:alpha val="40000"/>
              </a:prstClr>
            </a:outerShdw>
          </a:effectLst>
        </p:spPr>
        <p:txBody>
          <a:bodyPr lIns="91438" tIns="45719" rIns="91438" bIns="45719" rtlCol="0" anchor="ctr"/>
          <a:lstStyle/>
          <a:p>
            <a:pPr marL="0" marR="0" lvl="0" indent="0" algn="ctr" defTabSz="12185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五边形 4"/>
          <p:cNvSpPr/>
          <p:nvPr/>
        </p:nvSpPr>
        <p:spPr>
          <a:xfrm flipH="1">
            <a:off x="3796278" y="4117584"/>
            <a:ext cx="1846706" cy="479467"/>
          </a:xfrm>
          <a:prstGeom prst="homePlate">
            <a:avLst/>
          </a:prstGeom>
          <a:solidFill>
            <a:srgbClr val="5F3121"/>
          </a:solidFill>
          <a:ln w="25400" cap="flat" cmpd="sng" algn="ctr">
            <a:noFill/>
            <a:prstDash val="solid"/>
          </a:ln>
          <a:effectLst>
            <a:outerShdw blurRad="127000" dist="25400" dir="5400000" algn="t" rotWithShape="0">
              <a:prstClr val="black">
                <a:alpha val="40000"/>
              </a:prstClr>
            </a:outerShdw>
          </a:effectLst>
        </p:spPr>
        <p:txBody>
          <a:bodyPr lIns="91438" tIns="45719" rIns="91438" bIns="45719" rtlCol="0" anchor="ctr"/>
          <a:lstStyle/>
          <a:p>
            <a:pPr marL="0" marR="0" lvl="0" indent="0" algn="ctr" defTabSz="12185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五边形 6"/>
          <p:cNvSpPr/>
          <p:nvPr/>
        </p:nvSpPr>
        <p:spPr>
          <a:xfrm flipH="1">
            <a:off x="3093747" y="4703814"/>
            <a:ext cx="2549236" cy="479467"/>
          </a:xfrm>
          <a:prstGeom prst="homePlate">
            <a:avLst/>
          </a:prstGeom>
          <a:solidFill>
            <a:srgbClr val="5F3121"/>
          </a:solidFill>
          <a:ln w="25400" cap="flat" cmpd="sng" algn="ctr">
            <a:noFill/>
            <a:prstDash val="solid"/>
          </a:ln>
          <a:effectLst>
            <a:outerShdw blurRad="127000" dist="25400" dir="5400000" algn="t" rotWithShape="0">
              <a:prstClr val="black">
                <a:alpha val="40000"/>
              </a:prstClr>
            </a:outerShdw>
          </a:effectLst>
        </p:spPr>
        <p:txBody>
          <a:bodyPr lIns="91438" tIns="45719" rIns="91438" bIns="45719" rtlCol="0" anchor="ctr"/>
          <a:lstStyle/>
          <a:p>
            <a:pPr marL="0" marR="0" lvl="0" indent="0" algn="ctr" defTabSz="12185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五边形 7"/>
          <p:cNvSpPr/>
          <p:nvPr/>
        </p:nvSpPr>
        <p:spPr>
          <a:xfrm flipH="1">
            <a:off x="1967285" y="5310364"/>
            <a:ext cx="3675697" cy="479467"/>
          </a:xfrm>
          <a:prstGeom prst="homePlate">
            <a:avLst/>
          </a:prstGeom>
          <a:solidFill>
            <a:srgbClr val="5F3121"/>
          </a:solidFill>
          <a:ln w="25400" cap="flat" cmpd="sng" algn="ctr">
            <a:noFill/>
            <a:prstDash val="solid"/>
          </a:ln>
          <a:effectLst>
            <a:outerShdw blurRad="127000" dist="25400" dir="5400000" algn="t" rotWithShape="0">
              <a:prstClr val="black">
                <a:alpha val="40000"/>
              </a:prstClr>
            </a:outerShdw>
          </a:effectLst>
        </p:spPr>
        <p:txBody>
          <a:bodyPr lIns="91438" tIns="45719" rIns="91438" bIns="45719" rtlCol="0" anchor="ctr"/>
          <a:lstStyle/>
          <a:p>
            <a:pPr marL="0" marR="0" lvl="0" indent="0" algn="ctr" defTabSz="12185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TextBox 159"/>
          <p:cNvSpPr txBox="1"/>
          <p:nvPr/>
        </p:nvSpPr>
        <p:spPr>
          <a:xfrm>
            <a:off x="4802611" y="3541275"/>
            <a:ext cx="776608" cy="42072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algn="ctr" defTabSz="1218565"/>
            <a:r>
              <a:rPr lang="en-US" altLang="zh-CN" sz="2100" b="1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73%</a:t>
            </a:r>
            <a:endParaRPr lang="zh-CN" altLang="en-US" sz="2100" b="1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TextBox 160"/>
          <p:cNvSpPr txBox="1"/>
          <p:nvPr/>
        </p:nvSpPr>
        <p:spPr>
          <a:xfrm>
            <a:off x="4792993" y="4152649"/>
            <a:ext cx="776608" cy="42072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algn="ctr" defTabSz="1218565"/>
            <a:r>
              <a:rPr lang="en-US" altLang="zh-CN" sz="2100" b="1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30%</a:t>
            </a:r>
            <a:endParaRPr lang="zh-CN" altLang="en-US" sz="2100" b="1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TextBox 161"/>
          <p:cNvSpPr txBox="1"/>
          <p:nvPr/>
        </p:nvSpPr>
        <p:spPr>
          <a:xfrm>
            <a:off x="4792995" y="4759279"/>
            <a:ext cx="776608" cy="42072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algn="ctr" defTabSz="1218565"/>
            <a:r>
              <a:rPr lang="en-US" altLang="zh-CN" sz="2100" b="1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50%</a:t>
            </a:r>
            <a:endParaRPr lang="zh-CN" altLang="en-US" sz="2100" b="1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TextBox 162"/>
          <p:cNvSpPr txBox="1"/>
          <p:nvPr/>
        </p:nvSpPr>
        <p:spPr>
          <a:xfrm>
            <a:off x="4818641" y="5371761"/>
            <a:ext cx="776608" cy="42072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algn="ctr" defTabSz="1218565"/>
            <a:r>
              <a:rPr lang="en-US" altLang="zh-CN" sz="2100" b="1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75%</a:t>
            </a:r>
            <a:endParaRPr lang="zh-CN" altLang="en-US" sz="2100" b="1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五边形 12"/>
          <p:cNvSpPr/>
          <p:nvPr/>
        </p:nvSpPr>
        <p:spPr>
          <a:xfrm>
            <a:off x="6611707" y="3493370"/>
            <a:ext cx="1532686" cy="479467"/>
          </a:xfrm>
          <a:prstGeom prst="homePlate">
            <a:avLst/>
          </a:prstGeom>
          <a:solidFill>
            <a:srgbClr val="B17F3E"/>
          </a:solidFill>
          <a:ln w="25400" cap="flat" cmpd="sng" algn="ctr">
            <a:noFill/>
            <a:prstDash val="solid"/>
          </a:ln>
          <a:effectLst>
            <a:outerShdw blurRad="127000" dist="25400" dir="5400000" algn="t" rotWithShape="0">
              <a:prstClr val="black">
                <a:alpha val="40000"/>
              </a:prstClr>
            </a:outerShdw>
          </a:effectLst>
        </p:spPr>
        <p:txBody>
          <a:bodyPr lIns="91438" tIns="45719" rIns="91438" bIns="45719" rtlCol="0" anchor="ctr"/>
          <a:lstStyle/>
          <a:p>
            <a:pPr marL="0" marR="0" lvl="0" indent="0" algn="ctr" defTabSz="12185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00" b="1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五边形 13"/>
          <p:cNvSpPr/>
          <p:nvPr/>
        </p:nvSpPr>
        <p:spPr>
          <a:xfrm>
            <a:off x="6611709" y="4099920"/>
            <a:ext cx="2893326" cy="479467"/>
          </a:xfrm>
          <a:prstGeom prst="homePlate">
            <a:avLst/>
          </a:prstGeom>
          <a:solidFill>
            <a:srgbClr val="B17F3E"/>
          </a:solidFill>
          <a:ln w="25400" cap="flat" cmpd="sng" algn="ctr">
            <a:noFill/>
            <a:prstDash val="solid"/>
          </a:ln>
          <a:effectLst>
            <a:outerShdw blurRad="127000" dist="25400" dir="5400000" algn="t" rotWithShape="0">
              <a:prstClr val="black">
                <a:alpha val="40000"/>
              </a:prstClr>
            </a:outerShdw>
          </a:effectLst>
        </p:spPr>
        <p:txBody>
          <a:bodyPr lIns="91438" tIns="45719" rIns="91438" bIns="45719" rtlCol="0" anchor="ctr"/>
          <a:lstStyle/>
          <a:p>
            <a:pPr marL="0" marR="0" lvl="0" indent="0" algn="ctr" defTabSz="12185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五边形 14"/>
          <p:cNvSpPr/>
          <p:nvPr/>
        </p:nvSpPr>
        <p:spPr>
          <a:xfrm>
            <a:off x="6611708" y="4706471"/>
            <a:ext cx="1814186" cy="479467"/>
          </a:xfrm>
          <a:prstGeom prst="homePlate">
            <a:avLst/>
          </a:prstGeom>
          <a:solidFill>
            <a:srgbClr val="B17F3E"/>
          </a:solidFill>
          <a:ln w="25400" cap="flat" cmpd="sng" algn="ctr">
            <a:noFill/>
            <a:prstDash val="solid"/>
          </a:ln>
          <a:effectLst>
            <a:outerShdw blurRad="127000" dist="25400" dir="5400000" algn="t" rotWithShape="0">
              <a:prstClr val="black">
                <a:alpha val="40000"/>
              </a:prstClr>
            </a:outerShdw>
          </a:effectLst>
        </p:spPr>
        <p:txBody>
          <a:bodyPr lIns="91438" tIns="45719" rIns="91438" bIns="45719" rtlCol="0" anchor="ctr"/>
          <a:lstStyle/>
          <a:p>
            <a:pPr marL="0" marR="0" lvl="0" indent="0" algn="ctr" defTabSz="12185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00" b="1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五边形 15"/>
          <p:cNvSpPr/>
          <p:nvPr/>
        </p:nvSpPr>
        <p:spPr>
          <a:xfrm>
            <a:off x="6611708" y="5313019"/>
            <a:ext cx="3867471" cy="479467"/>
          </a:xfrm>
          <a:prstGeom prst="homePlate">
            <a:avLst/>
          </a:prstGeom>
          <a:solidFill>
            <a:srgbClr val="B17F3E"/>
          </a:solidFill>
          <a:ln w="25400" cap="flat" cmpd="sng" algn="ctr">
            <a:noFill/>
            <a:prstDash val="solid"/>
          </a:ln>
          <a:effectLst>
            <a:outerShdw blurRad="127000" dist="25400" dir="5400000" algn="t" rotWithShape="0">
              <a:prstClr val="black">
                <a:alpha val="40000"/>
              </a:prstClr>
            </a:outerShdw>
          </a:effectLst>
        </p:spPr>
        <p:txBody>
          <a:bodyPr lIns="91438" tIns="45719" rIns="91438" bIns="45719" rtlCol="0" anchor="ctr"/>
          <a:lstStyle/>
          <a:p>
            <a:pPr marL="0" marR="0" lvl="0" indent="0" algn="ctr" defTabSz="12185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TextBox 173"/>
          <p:cNvSpPr txBox="1"/>
          <p:nvPr/>
        </p:nvSpPr>
        <p:spPr>
          <a:xfrm>
            <a:off x="6705133" y="3549903"/>
            <a:ext cx="776608" cy="42072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algn="ctr" defTabSz="1218565"/>
            <a:r>
              <a:rPr lang="en-US" altLang="zh-CN" sz="2100" b="1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20%</a:t>
            </a:r>
            <a:endParaRPr lang="zh-CN" altLang="en-US" sz="2100" b="1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TextBox 174"/>
          <p:cNvSpPr txBox="1"/>
          <p:nvPr/>
        </p:nvSpPr>
        <p:spPr>
          <a:xfrm>
            <a:off x="6705131" y="4146599"/>
            <a:ext cx="776608" cy="42072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algn="ctr" defTabSz="1218565"/>
            <a:r>
              <a:rPr lang="en-US" altLang="zh-CN" sz="2100" b="1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56%</a:t>
            </a:r>
            <a:endParaRPr lang="zh-CN" altLang="en-US" sz="2100" b="1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TextBox 175"/>
          <p:cNvSpPr txBox="1"/>
          <p:nvPr/>
        </p:nvSpPr>
        <p:spPr>
          <a:xfrm>
            <a:off x="6705134" y="4759277"/>
            <a:ext cx="776608" cy="42072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algn="ctr" defTabSz="1218565"/>
            <a:r>
              <a:rPr lang="en-US" altLang="zh-CN" sz="2100" b="1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29%</a:t>
            </a:r>
            <a:endParaRPr lang="zh-CN" altLang="en-US" sz="2100" b="1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" name="TextBox 176"/>
          <p:cNvSpPr txBox="1"/>
          <p:nvPr/>
        </p:nvSpPr>
        <p:spPr>
          <a:xfrm>
            <a:off x="6722108" y="5368484"/>
            <a:ext cx="776608" cy="42072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algn="ctr" defTabSz="1218565"/>
            <a:r>
              <a:rPr lang="en-US" altLang="zh-CN" sz="2100" b="1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77%</a:t>
            </a:r>
            <a:endParaRPr lang="zh-CN" altLang="en-US" sz="2100" b="1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TextBox 180"/>
          <p:cNvSpPr txBox="1"/>
          <p:nvPr/>
        </p:nvSpPr>
        <p:spPr>
          <a:xfrm>
            <a:off x="5746894" y="3596492"/>
            <a:ext cx="761648" cy="323240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algn="ctr" defTabSz="1218565"/>
            <a:r>
              <a:rPr lang="zh-CN" altLang="en-US" sz="15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项目一</a:t>
            </a:r>
          </a:p>
        </p:txBody>
      </p:sp>
      <p:sp>
        <p:nvSpPr>
          <p:cNvPr id="22" name="TextBox 181"/>
          <p:cNvSpPr txBox="1"/>
          <p:nvPr/>
        </p:nvSpPr>
        <p:spPr>
          <a:xfrm>
            <a:off x="5746894" y="4198743"/>
            <a:ext cx="761648" cy="323240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algn="ctr" defTabSz="1218565"/>
            <a:r>
              <a:rPr lang="zh-CN" altLang="en-US" sz="15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项目二</a:t>
            </a:r>
          </a:p>
        </p:txBody>
      </p:sp>
      <p:sp>
        <p:nvSpPr>
          <p:cNvPr id="23" name="TextBox 182"/>
          <p:cNvSpPr txBox="1"/>
          <p:nvPr/>
        </p:nvSpPr>
        <p:spPr>
          <a:xfrm>
            <a:off x="5747126" y="4805293"/>
            <a:ext cx="761648" cy="323240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algn="ctr" defTabSz="1218565"/>
            <a:r>
              <a:rPr lang="zh-CN" altLang="en-US" sz="15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项目三</a:t>
            </a:r>
          </a:p>
        </p:txBody>
      </p:sp>
      <p:sp>
        <p:nvSpPr>
          <p:cNvPr id="24" name="TextBox 183"/>
          <p:cNvSpPr txBox="1"/>
          <p:nvPr/>
        </p:nvSpPr>
        <p:spPr>
          <a:xfrm>
            <a:off x="5747126" y="5414499"/>
            <a:ext cx="761648" cy="323240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algn="ctr" defTabSz="1218565"/>
            <a:r>
              <a:rPr lang="zh-CN" altLang="en-US" sz="15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项目四</a:t>
            </a:r>
          </a:p>
        </p:txBody>
      </p:sp>
      <p:sp>
        <p:nvSpPr>
          <p:cNvPr id="25" name="Oval 4"/>
          <p:cNvSpPr/>
          <p:nvPr/>
        </p:nvSpPr>
        <p:spPr>
          <a:xfrm>
            <a:off x="6609201" y="1215766"/>
            <a:ext cx="1117974" cy="1054844"/>
          </a:xfrm>
          <a:prstGeom prst="ellipse">
            <a:avLst/>
          </a:prstGeom>
          <a:solidFill>
            <a:srgbClr val="B17F3E"/>
          </a:solidFill>
          <a:ln w="63500" cap="flat" cmpd="sng" algn="ctr">
            <a:solidFill>
              <a:sysClr val="window" lastClr="FFFFFF"/>
            </a:solidFill>
            <a:prstDash val="solid"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txBody>
          <a:bodyPr lIns="91438" tIns="45719" rIns="91438" bIns="45719" rtlCol="0" anchor="ctr"/>
          <a:lstStyle/>
          <a:p>
            <a:pPr marL="0" marR="0" lvl="0" indent="0" algn="ctr" defTabSz="12185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90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20XX</a:t>
            </a:r>
            <a:endParaRPr kumimoji="0" lang="en-US" sz="190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6" name="Oval 5"/>
          <p:cNvSpPr/>
          <p:nvPr/>
        </p:nvSpPr>
        <p:spPr>
          <a:xfrm>
            <a:off x="4547564" y="1236086"/>
            <a:ext cx="1117974" cy="1054844"/>
          </a:xfrm>
          <a:prstGeom prst="ellipse">
            <a:avLst/>
          </a:prstGeom>
          <a:solidFill>
            <a:srgbClr val="5F3121"/>
          </a:solidFill>
          <a:ln w="63500" cap="flat" cmpd="sng" algn="ctr">
            <a:solidFill>
              <a:sysClr val="window" lastClr="FFFFFF"/>
            </a:solidFill>
            <a:prstDash val="solid"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txBody>
          <a:bodyPr lIns="91438" tIns="45719" rIns="91438" bIns="45719" rtlCol="0" anchor="ctr"/>
          <a:lstStyle/>
          <a:p>
            <a:pPr marL="0" marR="0" lvl="0" indent="0" algn="ctr" defTabSz="12185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90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2019</a:t>
            </a:r>
            <a:endParaRPr kumimoji="0" lang="en-US" sz="190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7" name="Text Box 10"/>
          <p:cNvSpPr txBox="1">
            <a:spLocks noChangeArrowheads="1"/>
          </p:cNvSpPr>
          <p:nvPr/>
        </p:nvSpPr>
        <p:spPr bwMode="auto">
          <a:xfrm>
            <a:off x="6611707" y="2400350"/>
            <a:ext cx="4955395" cy="10066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19" tIns="22859" rIns="45719" bIns="22859">
            <a:spAutoFit/>
          </a:bodyPr>
          <a:lstStyle/>
          <a:p>
            <a:pPr defTabSz="1087755">
              <a:lnSpc>
                <a:spcPct val="130000"/>
              </a:lnSpc>
            </a:pPr>
            <a:r>
              <a:rPr lang="zh-CN" altLang="en-US" sz="16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Open Sans" pitchFamily="34" charset="0"/>
              </a:rPr>
              <a:t>单击此处添加标题</a:t>
            </a:r>
          </a:p>
          <a:p>
            <a:pPr defTabSz="1087755">
              <a:lnSpc>
                <a:spcPct val="130000"/>
              </a:lnSpc>
            </a:pPr>
            <a:r>
              <a:rPr lang="zh-CN" alt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Open Sans" pitchFamily="34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8" name="Text Box 10"/>
          <p:cNvSpPr txBox="1">
            <a:spLocks noChangeArrowheads="1"/>
          </p:cNvSpPr>
          <p:nvPr/>
        </p:nvSpPr>
        <p:spPr bwMode="auto">
          <a:xfrm>
            <a:off x="815308" y="2400348"/>
            <a:ext cx="4841832" cy="10066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19" tIns="22859" rIns="45719" bIns="22859">
            <a:spAutoFit/>
          </a:bodyPr>
          <a:lstStyle/>
          <a:p>
            <a:pPr algn="r" defTabSz="1087755">
              <a:lnSpc>
                <a:spcPct val="130000"/>
              </a:lnSpc>
            </a:pPr>
            <a:r>
              <a:rPr lang="zh-CN" altLang="en-US" sz="16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Open Sans" pitchFamily="34" charset="0"/>
              </a:rPr>
              <a:t>单击此处添加标题</a:t>
            </a:r>
          </a:p>
          <a:p>
            <a:pPr algn="r" defTabSz="1087755">
              <a:lnSpc>
                <a:spcPct val="130000"/>
              </a:lnSpc>
            </a:pPr>
            <a:r>
              <a:rPr lang="zh-CN" alt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Open Sans" pitchFamily="34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" name="矩形 1"/>
          <p:cNvSpPr/>
          <p:nvPr/>
        </p:nvSpPr>
        <p:spPr>
          <a:xfrm>
            <a:off x="815517" y="317500"/>
            <a:ext cx="2976033" cy="5708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935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这里</a:t>
            </a:r>
            <a:r>
              <a:rPr kumimoji="0" lang="zh-CN" altLang="en-US" sz="2935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添加标题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600" y="6692900"/>
            <a:ext cx="9408583" cy="165100"/>
          </a:xfrm>
          <a:prstGeom prst="rect">
            <a:avLst/>
          </a:prstGeom>
          <a:solidFill>
            <a:srgbClr val="4407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869857" y="6692900"/>
            <a:ext cx="3323167" cy="165100"/>
          </a:xfrm>
          <a:prstGeom prst="rect">
            <a:avLst/>
          </a:prstGeom>
          <a:solidFill>
            <a:srgbClr val="B17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00" y="452967"/>
            <a:ext cx="624417" cy="287867"/>
          </a:xfrm>
          <a:prstGeom prst="rect">
            <a:avLst/>
          </a:prstGeom>
          <a:solidFill>
            <a:srgbClr val="440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1568184" y="452967"/>
            <a:ext cx="624417" cy="287867"/>
          </a:xfrm>
          <a:prstGeom prst="rect">
            <a:avLst/>
          </a:prstGeom>
          <a:solidFill>
            <a:srgbClr val="613624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2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2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5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  <p:bldP spid="7" grpId="0" bldLvl="0" animBg="1"/>
      <p:bldP spid="8" grpId="0" bldLvl="0" animBg="1"/>
      <p:bldP spid="9" grpId="0"/>
      <p:bldP spid="10" grpId="0"/>
      <p:bldP spid="11" grpId="0"/>
      <p:bldP spid="12" grpId="0"/>
      <p:bldP spid="13" grpId="0" bldLvl="0" animBg="1"/>
      <p:bldP spid="14" grpId="0" bldLvl="0" animBg="1"/>
      <p:bldP spid="15" grpId="0" bldLvl="0" animBg="1"/>
      <p:bldP spid="16" grpId="0" bldLvl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 bldLvl="0" animBg="1"/>
      <p:bldP spid="26" grpId="0" bldLvl="0" animBg="1"/>
      <p:bldP spid="27" grpId="0"/>
      <p:bldP spid="28" grpId="0"/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01" name="Group 5"/>
          <p:cNvGrpSpPr/>
          <p:nvPr/>
        </p:nvGrpSpPr>
        <p:grpSpPr bwMode="auto">
          <a:xfrm>
            <a:off x="5033180" y="1856797"/>
            <a:ext cx="7168660" cy="3893028"/>
            <a:chOff x="0" y="0"/>
            <a:chExt cx="8247063" cy="4394994"/>
          </a:xfrm>
        </p:grpSpPr>
        <p:sp>
          <p:nvSpPr>
            <p:cNvPr id="4127" name="AutoShape 2"/>
            <p:cNvSpPr/>
            <p:nvPr/>
          </p:nvSpPr>
          <p:spPr bwMode="auto">
            <a:xfrm>
              <a:off x="914400" y="0"/>
              <a:ext cx="6407150" cy="4279107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0 w 21600"/>
                <a:gd name="T7" fmla="*/ 2147483647 h 21600"/>
                <a:gd name="T8" fmla="*/ 0 w 21600"/>
                <a:gd name="T9" fmla="*/ 2147483647 h 21600"/>
                <a:gd name="T10" fmla="*/ 2147483647 w 21600"/>
                <a:gd name="T11" fmla="*/ 0 h 21600"/>
                <a:gd name="T12" fmla="*/ 2147483647 w 21600"/>
                <a:gd name="T13" fmla="*/ 0 h 21600"/>
                <a:gd name="T14" fmla="*/ 2147483647 w 21600"/>
                <a:gd name="T15" fmla="*/ 2147483647 h 21600"/>
                <a:gd name="T16" fmla="*/ 2147483647 w 21600"/>
                <a:gd name="T17" fmla="*/ 2147483647 h 216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600"/>
                <a:gd name="T28" fmla="*/ 0 h 21600"/>
                <a:gd name="T29" fmla="*/ 21600 w 21600"/>
                <a:gd name="T30" fmla="*/ 21600 h 216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600" h="21600">
                  <a:moveTo>
                    <a:pt x="21600" y="20453"/>
                  </a:moveTo>
                  <a:cubicBezTo>
                    <a:pt x="21600" y="21086"/>
                    <a:pt x="21251" y="21599"/>
                    <a:pt x="20820" y="21599"/>
                  </a:cubicBezTo>
                  <a:lnTo>
                    <a:pt x="779" y="21599"/>
                  </a:lnTo>
                  <a:cubicBezTo>
                    <a:pt x="348" y="21599"/>
                    <a:pt x="0" y="21086"/>
                    <a:pt x="0" y="20453"/>
                  </a:cubicBezTo>
                  <a:lnTo>
                    <a:pt x="0" y="1146"/>
                  </a:lnTo>
                  <a:cubicBezTo>
                    <a:pt x="0" y="513"/>
                    <a:pt x="348" y="0"/>
                    <a:pt x="779" y="0"/>
                  </a:cubicBezTo>
                  <a:lnTo>
                    <a:pt x="20820" y="0"/>
                  </a:lnTo>
                  <a:cubicBezTo>
                    <a:pt x="21251" y="0"/>
                    <a:pt x="21600" y="513"/>
                    <a:pt x="21600" y="1146"/>
                  </a:cubicBezTo>
                  <a:cubicBezTo>
                    <a:pt x="21600" y="1146"/>
                    <a:pt x="21600" y="20453"/>
                    <a:pt x="21600" y="20453"/>
                  </a:cubicBezTo>
                  <a:close/>
                </a:path>
              </a:pathLst>
            </a:custGeom>
            <a:solidFill>
              <a:srgbClr val="613625"/>
            </a:solidFill>
            <a:ln w="38100" cap="flat" cmpd="sng">
              <a:solidFill>
                <a:srgbClr val="6E6D6E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endParaRPr lang="zh-CN" altLang="en-US" sz="204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4128" name="AutoShape 3"/>
            <p:cNvSpPr/>
            <p:nvPr/>
          </p:nvSpPr>
          <p:spPr bwMode="auto">
            <a:xfrm>
              <a:off x="933450" y="12700"/>
              <a:ext cx="5091907" cy="4279107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w 21600"/>
                <a:gd name="T7" fmla="*/ 2147483647 h 21600"/>
                <a:gd name="T8" fmla="*/ 2147483647 w 21600"/>
                <a:gd name="T9" fmla="*/ 0 h 21600"/>
                <a:gd name="T10" fmla="*/ 2147483647 w 21600"/>
                <a:gd name="T11" fmla="*/ 0 h 21600"/>
                <a:gd name="T12" fmla="*/ 2147483647 w 21600"/>
                <a:gd name="T13" fmla="*/ 2147483647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600"/>
                <a:gd name="T22" fmla="*/ 0 h 21600"/>
                <a:gd name="T23" fmla="*/ 21600 w 21600"/>
                <a:gd name="T24" fmla="*/ 21600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0" h="21600">
                  <a:moveTo>
                    <a:pt x="21600" y="21599"/>
                  </a:moveTo>
                  <a:lnTo>
                    <a:pt x="980" y="21599"/>
                  </a:lnTo>
                  <a:cubicBezTo>
                    <a:pt x="438" y="21599"/>
                    <a:pt x="0" y="21086"/>
                    <a:pt x="0" y="20453"/>
                  </a:cubicBezTo>
                  <a:lnTo>
                    <a:pt x="0" y="1146"/>
                  </a:lnTo>
                  <a:cubicBezTo>
                    <a:pt x="0" y="513"/>
                    <a:pt x="438" y="0"/>
                    <a:pt x="980" y="0"/>
                  </a:cubicBezTo>
                  <a:lnTo>
                    <a:pt x="15217" y="0"/>
                  </a:lnTo>
                  <a:cubicBezTo>
                    <a:pt x="15217" y="0"/>
                    <a:pt x="21600" y="21599"/>
                    <a:pt x="21600" y="21599"/>
                  </a:cubicBezTo>
                  <a:close/>
                </a:path>
              </a:pathLst>
            </a:custGeom>
            <a:solidFill>
              <a:srgbClr val="61362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endParaRPr lang="zh-CN" altLang="en-US" sz="204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4129" name="AutoShape 4"/>
            <p:cNvSpPr/>
            <p:nvPr/>
          </p:nvSpPr>
          <p:spPr bwMode="auto">
            <a:xfrm>
              <a:off x="4121150" y="36859"/>
              <a:ext cx="108744" cy="107157"/>
            </a:xfrm>
            <a:custGeom>
              <a:avLst/>
              <a:gdLst>
                <a:gd name="T0" fmla="*/ 69857297 w 21600"/>
                <a:gd name="T1" fmla="*/ 32435332 h 21600"/>
                <a:gd name="T2" fmla="*/ 34899690 w 21600"/>
                <a:gd name="T3" fmla="*/ 64903397 h 21600"/>
                <a:gd name="T4" fmla="*/ 0 w 21600"/>
                <a:gd name="T5" fmla="*/ 32435332 h 21600"/>
                <a:gd name="T6" fmla="*/ 34899690 w 21600"/>
                <a:gd name="T7" fmla="*/ 0 h 21600"/>
                <a:gd name="T8" fmla="*/ 69857297 w 21600"/>
                <a:gd name="T9" fmla="*/ 32435332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600"/>
                <a:gd name="T16" fmla="*/ 0 h 21600"/>
                <a:gd name="T17" fmla="*/ 21600 w 21600"/>
                <a:gd name="T18" fmla="*/ 21600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>
                  <a:moveTo>
                    <a:pt x="21600" y="10794"/>
                  </a:moveTo>
                  <a:cubicBezTo>
                    <a:pt x="21600" y="16761"/>
                    <a:pt x="16755" y="21599"/>
                    <a:pt x="10791" y="21599"/>
                  </a:cubicBezTo>
                  <a:cubicBezTo>
                    <a:pt x="4831" y="21599"/>
                    <a:pt x="0" y="16761"/>
                    <a:pt x="0" y="10794"/>
                  </a:cubicBezTo>
                  <a:cubicBezTo>
                    <a:pt x="0" y="4832"/>
                    <a:pt x="4831" y="0"/>
                    <a:pt x="10791" y="0"/>
                  </a:cubicBezTo>
                  <a:cubicBezTo>
                    <a:pt x="16755" y="0"/>
                    <a:pt x="21600" y="4832"/>
                    <a:pt x="21600" y="10794"/>
                  </a:cubicBezTo>
                  <a:close/>
                </a:path>
              </a:pathLst>
            </a:custGeom>
            <a:solidFill>
              <a:srgbClr val="232323"/>
            </a:solidFill>
            <a:ln w="12700" cap="flat" cmpd="sng">
              <a:solidFill>
                <a:srgbClr val="232323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endParaRPr lang="zh-CN" altLang="en-US" sz="204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4130" name="AutoShape 5"/>
            <p:cNvSpPr/>
            <p:nvPr/>
          </p:nvSpPr>
          <p:spPr bwMode="auto">
            <a:xfrm>
              <a:off x="1181100" y="196850"/>
              <a:ext cx="5899150" cy="3750469"/>
            </a:xfrm>
            <a:custGeom>
              <a:avLst/>
              <a:gdLst>
                <a:gd name="T0" fmla="*/ 2147483647 w 21600"/>
                <a:gd name="T1" fmla="*/ 2147483647 h 21600"/>
                <a:gd name="T2" fmla="*/ 0 w 21600"/>
                <a:gd name="T3" fmla="*/ 2147483647 h 21600"/>
                <a:gd name="T4" fmla="*/ 0 w 21600"/>
                <a:gd name="T5" fmla="*/ 0 h 21600"/>
                <a:gd name="T6" fmla="*/ 2147483647 w 21600"/>
                <a:gd name="T7" fmla="*/ 0 h 21600"/>
                <a:gd name="T8" fmla="*/ 2147483647 w 21600"/>
                <a:gd name="T9" fmla="*/ 2147483647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600"/>
                <a:gd name="T16" fmla="*/ 0 h 21600"/>
                <a:gd name="T17" fmla="*/ 21600 w 21600"/>
                <a:gd name="T18" fmla="*/ 21600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>
                  <a:moveTo>
                    <a:pt x="21599" y="21599"/>
                  </a:moveTo>
                  <a:lnTo>
                    <a:pt x="0" y="21599"/>
                  </a:lnTo>
                  <a:lnTo>
                    <a:pt x="0" y="0"/>
                  </a:lnTo>
                  <a:lnTo>
                    <a:pt x="21599" y="0"/>
                  </a:lnTo>
                  <a:cubicBezTo>
                    <a:pt x="21599" y="0"/>
                    <a:pt x="21599" y="21599"/>
                    <a:pt x="21599" y="21599"/>
                  </a:cubicBezTo>
                  <a:close/>
                </a:path>
              </a:pathLst>
            </a:custGeom>
            <a:blipFill rotWithShape="1">
              <a:blip r:embed="rId2"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endParaRPr lang="zh-CN" altLang="en-US" sz="204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4131" name="AutoShape 6"/>
            <p:cNvSpPr/>
            <p:nvPr/>
          </p:nvSpPr>
          <p:spPr bwMode="auto">
            <a:xfrm>
              <a:off x="0" y="4152900"/>
              <a:ext cx="8247063" cy="242094"/>
            </a:xfrm>
            <a:custGeom>
              <a:avLst/>
              <a:gdLst>
                <a:gd name="T0" fmla="*/ 2147483647 w 21600"/>
                <a:gd name="T1" fmla="*/ 0 h 21600"/>
                <a:gd name="T2" fmla="*/ 2147483647 w 21600"/>
                <a:gd name="T3" fmla="*/ 0 h 21600"/>
                <a:gd name="T4" fmla="*/ 2147483647 w 21600"/>
                <a:gd name="T5" fmla="*/ 0 h 21600"/>
                <a:gd name="T6" fmla="*/ 2147483647 w 21600"/>
                <a:gd name="T7" fmla="*/ 0 h 21600"/>
                <a:gd name="T8" fmla="*/ 0 w 21600"/>
                <a:gd name="T9" fmla="*/ 1763377671 h 21600"/>
                <a:gd name="T10" fmla="*/ 0 w 21600"/>
                <a:gd name="T11" fmla="*/ 2057337452 h 21600"/>
                <a:gd name="T12" fmla="*/ 2147483647 w 21600"/>
                <a:gd name="T13" fmla="*/ 2147483647 h 21600"/>
                <a:gd name="T14" fmla="*/ 2147483647 w 21600"/>
                <a:gd name="T15" fmla="*/ 2147483647 h 21600"/>
                <a:gd name="T16" fmla="*/ 2147483647 w 21600"/>
                <a:gd name="T17" fmla="*/ 2147483647 h 21600"/>
                <a:gd name="T18" fmla="*/ 2147483647 w 21600"/>
                <a:gd name="T19" fmla="*/ 2147483647 h 21600"/>
                <a:gd name="T20" fmla="*/ 2147483647 w 21600"/>
                <a:gd name="T21" fmla="*/ 2057337452 h 21600"/>
                <a:gd name="T22" fmla="*/ 2147483647 w 21600"/>
                <a:gd name="T23" fmla="*/ 1763377671 h 21600"/>
                <a:gd name="T24" fmla="*/ 2147483647 w 21600"/>
                <a:gd name="T25" fmla="*/ 0 h 2160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1600"/>
                <a:gd name="T40" fmla="*/ 0 h 21600"/>
                <a:gd name="T41" fmla="*/ 21600 w 21600"/>
                <a:gd name="T42" fmla="*/ 21600 h 2160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1600" h="21600">
                  <a:moveTo>
                    <a:pt x="20999" y="0"/>
                  </a:moveTo>
                  <a:lnTo>
                    <a:pt x="20988" y="0"/>
                  </a:lnTo>
                  <a:lnTo>
                    <a:pt x="611" y="0"/>
                  </a:lnTo>
                  <a:lnTo>
                    <a:pt x="600" y="0"/>
                  </a:lnTo>
                  <a:cubicBezTo>
                    <a:pt x="268" y="0"/>
                    <a:pt x="0" y="4463"/>
                    <a:pt x="0" y="9970"/>
                  </a:cubicBezTo>
                  <a:lnTo>
                    <a:pt x="0" y="11632"/>
                  </a:lnTo>
                  <a:cubicBezTo>
                    <a:pt x="0" y="17137"/>
                    <a:pt x="268" y="21599"/>
                    <a:pt x="600" y="21599"/>
                  </a:cubicBezTo>
                  <a:lnTo>
                    <a:pt x="611" y="21599"/>
                  </a:lnTo>
                  <a:lnTo>
                    <a:pt x="20988" y="21599"/>
                  </a:lnTo>
                  <a:lnTo>
                    <a:pt x="20999" y="21599"/>
                  </a:lnTo>
                  <a:cubicBezTo>
                    <a:pt x="21331" y="21599"/>
                    <a:pt x="21600" y="17137"/>
                    <a:pt x="21600" y="11632"/>
                  </a:cubicBezTo>
                  <a:lnTo>
                    <a:pt x="21600" y="9970"/>
                  </a:lnTo>
                  <a:cubicBezTo>
                    <a:pt x="21600" y="4463"/>
                    <a:pt x="21331" y="0"/>
                    <a:pt x="20999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endParaRPr lang="zh-CN" altLang="en-US" sz="204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4132" name="AutoShape 7"/>
            <p:cNvSpPr/>
            <p:nvPr/>
          </p:nvSpPr>
          <p:spPr bwMode="auto">
            <a:xfrm>
              <a:off x="0" y="4152900"/>
              <a:ext cx="8247063" cy="130175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0 h 21600"/>
                <a:gd name="T4" fmla="*/ 2147483647 w 21600"/>
                <a:gd name="T5" fmla="*/ 171712860 h 21600"/>
                <a:gd name="T6" fmla="*/ 0 w 21600"/>
                <a:gd name="T7" fmla="*/ 17171286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600"/>
                <a:gd name="T16" fmla="*/ 0 h 21600"/>
                <a:gd name="T17" fmla="*/ 21600 w 21600"/>
                <a:gd name="T18" fmla="*/ 21600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ubicBezTo>
                    <a:pt x="0" y="21599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17F3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endParaRPr lang="zh-CN" altLang="en-US" sz="204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4102" name="TextBox 14"/>
          <p:cNvSpPr>
            <a:spLocks noChangeArrowheads="1"/>
          </p:cNvSpPr>
          <p:nvPr/>
        </p:nvSpPr>
        <p:spPr bwMode="auto">
          <a:xfrm>
            <a:off x="705052" y="2077840"/>
            <a:ext cx="1907451" cy="365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45" tIns="45722" rIns="91445" bIns="45722">
            <a:spAutoFit/>
          </a:bodyPr>
          <a:lstStyle/>
          <a:p>
            <a:pPr eaLnBrk="1" hangingPunct="1"/>
            <a:r>
              <a:rPr lang="zh-CN" sz="1800">
                <a:solidFill>
                  <a:schemeClr val="tx1">
                    <a:lumMod val="95000"/>
                    <a:lumOff val="5000"/>
                  </a:schemeClr>
                </a:solidFill>
                <a:latin typeface="黑体" panose="02010600030101010101" charset="-122"/>
                <a:ea typeface="黑体" panose="02010600030101010101" charset="-122"/>
                <a:sym typeface="Calibri Light" panose="020F0302020204030204" charset="0"/>
              </a:rPr>
              <a:t>写入标题</a:t>
            </a:r>
          </a:p>
        </p:txBody>
      </p:sp>
      <p:sp>
        <p:nvSpPr>
          <p:cNvPr id="4103" name="Rectangle 16"/>
          <p:cNvSpPr>
            <a:spLocks noChangeArrowheads="1"/>
          </p:cNvSpPr>
          <p:nvPr/>
        </p:nvSpPr>
        <p:spPr bwMode="auto">
          <a:xfrm>
            <a:off x="703147" y="2446882"/>
            <a:ext cx="5093521" cy="803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45" tIns="45722" rIns="91445" bIns="45722">
            <a:spAutoFit/>
          </a:bodyPr>
          <a:lstStyle/>
          <a:p>
            <a:pPr eaLnBrk="1" hangingPunct="1"/>
            <a:r>
              <a:rPr lang="en-US" altLang="zh-CN" sz="1560">
                <a:solidFill>
                  <a:schemeClr val="tx1">
                    <a:lumMod val="95000"/>
                    <a:lumOff val="5000"/>
                  </a:schemeClr>
                </a:solidFill>
                <a:latin typeface="黑体" panose="02010600030101010101" charset="-122"/>
                <a:ea typeface="黑体" panose="02010600030101010101" charset="-122"/>
                <a:sym typeface="Calibri" panose="020F0502020204030204" charset="0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4104" name="TextBox 18"/>
          <p:cNvSpPr>
            <a:spLocks noChangeArrowheads="1"/>
          </p:cNvSpPr>
          <p:nvPr/>
        </p:nvSpPr>
        <p:spPr bwMode="auto">
          <a:xfrm>
            <a:off x="705052" y="3345028"/>
            <a:ext cx="1913167" cy="380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45" tIns="45722" rIns="91445" bIns="45722">
            <a:spAutoFit/>
          </a:bodyPr>
          <a:lstStyle/>
          <a:p>
            <a:pPr eaLnBrk="1" hangingPunct="1"/>
            <a:r>
              <a:rPr lang="zh-CN" sz="1800">
                <a:solidFill>
                  <a:schemeClr val="tx1">
                    <a:lumMod val="95000"/>
                    <a:lumOff val="5000"/>
                  </a:schemeClr>
                </a:solidFill>
                <a:latin typeface="黑体" panose="02010600030101010101" charset="-122"/>
                <a:ea typeface="黑体" panose="02010600030101010101" charset="-122"/>
                <a:sym typeface="Calibri Light" panose="020F0302020204030204" charset="0"/>
              </a:rPr>
              <a:t>写入标题</a:t>
            </a:r>
          </a:p>
        </p:txBody>
      </p:sp>
      <p:sp>
        <p:nvSpPr>
          <p:cNvPr id="4105" name="Rectangle 20"/>
          <p:cNvSpPr>
            <a:spLocks noChangeArrowheads="1"/>
          </p:cNvSpPr>
          <p:nvPr/>
        </p:nvSpPr>
        <p:spPr bwMode="auto">
          <a:xfrm>
            <a:off x="705052" y="3687392"/>
            <a:ext cx="5095427" cy="803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45" tIns="45722" rIns="91445" bIns="45722">
            <a:spAutoFit/>
          </a:bodyPr>
          <a:lstStyle/>
          <a:p>
            <a:pPr eaLnBrk="1" hangingPunct="1"/>
            <a:r>
              <a:rPr lang="en-US" altLang="zh-CN" sz="1560">
                <a:solidFill>
                  <a:schemeClr val="tx1">
                    <a:lumMod val="95000"/>
                    <a:lumOff val="5000"/>
                  </a:schemeClr>
                </a:solidFill>
                <a:latin typeface="黑体" panose="02010600030101010101" charset="-122"/>
                <a:ea typeface="黑体" panose="02010600030101010101" charset="-122"/>
                <a:sym typeface="Calibri" panose="020F0502020204030204" charset="0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4106" name="TextBox 22"/>
          <p:cNvSpPr>
            <a:spLocks noChangeArrowheads="1"/>
          </p:cNvSpPr>
          <p:nvPr/>
        </p:nvSpPr>
        <p:spPr bwMode="auto">
          <a:xfrm>
            <a:off x="705052" y="4504871"/>
            <a:ext cx="2204716" cy="380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45" tIns="45722" rIns="91445" bIns="45722">
            <a:spAutoFit/>
          </a:bodyPr>
          <a:lstStyle/>
          <a:p>
            <a:pPr eaLnBrk="1" hangingPunct="1"/>
            <a:r>
              <a:rPr lang="zh-CN" sz="1800">
                <a:solidFill>
                  <a:schemeClr val="tx1">
                    <a:lumMod val="95000"/>
                    <a:lumOff val="5000"/>
                  </a:schemeClr>
                </a:solidFill>
                <a:latin typeface="黑体" panose="02010600030101010101" charset="-122"/>
                <a:ea typeface="黑体" panose="02010600030101010101" charset="-122"/>
                <a:sym typeface="Calibri Light" panose="020F0302020204030204" charset="0"/>
              </a:rPr>
              <a:t>写入标题</a:t>
            </a:r>
          </a:p>
        </p:txBody>
      </p:sp>
      <p:sp>
        <p:nvSpPr>
          <p:cNvPr id="4107" name="Rectangle 24"/>
          <p:cNvSpPr>
            <a:spLocks noChangeArrowheads="1"/>
          </p:cNvSpPr>
          <p:nvPr/>
        </p:nvSpPr>
        <p:spPr bwMode="auto">
          <a:xfrm>
            <a:off x="705052" y="4874546"/>
            <a:ext cx="5095427" cy="803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45" tIns="45722" rIns="91445" bIns="45722">
            <a:spAutoFit/>
          </a:bodyPr>
          <a:lstStyle/>
          <a:p>
            <a:pPr eaLnBrk="1" hangingPunct="1"/>
            <a:r>
              <a:rPr lang="en-US" altLang="zh-CN" sz="1560">
                <a:solidFill>
                  <a:schemeClr val="tx1">
                    <a:lumMod val="95000"/>
                    <a:lumOff val="5000"/>
                  </a:schemeClr>
                </a:solidFill>
                <a:latin typeface="黑体" panose="02010600030101010101" charset="-122"/>
                <a:ea typeface="黑体" panose="02010600030101010101" charset="-122"/>
                <a:sym typeface="Calibri" panose="020F0502020204030204" charset="0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grpSp>
        <p:nvGrpSpPr>
          <p:cNvPr id="4108" name="Group 18"/>
          <p:cNvGrpSpPr/>
          <p:nvPr/>
        </p:nvGrpSpPr>
        <p:grpSpPr bwMode="auto">
          <a:xfrm>
            <a:off x="794613" y="2437355"/>
            <a:ext cx="1728329" cy="30489"/>
            <a:chOff x="0" y="0"/>
            <a:chExt cx="6115" cy="644"/>
          </a:xfrm>
        </p:grpSpPr>
        <p:sp>
          <p:nvSpPr>
            <p:cNvPr id="4122" name="Rectangle 19"/>
            <p:cNvSpPr>
              <a:spLocks noChangeArrowheads="1"/>
            </p:cNvSpPr>
            <p:nvPr/>
          </p:nvSpPr>
          <p:spPr bwMode="auto">
            <a:xfrm>
              <a:off x="1203" y="0"/>
              <a:ext cx="1230" cy="645"/>
            </a:xfrm>
            <a:prstGeom prst="rect">
              <a:avLst/>
            </a:prstGeom>
            <a:solidFill>
              <a:srgbClr val="5D5C5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108234" tIns="56404" rIns="108234" bIns="56404" anchor="ctr"/>
            <a:lstStyle/>
            <a:p>
              <a:pPr algn="ctr" eaLnBrk="1" hangingPunct="1"/>
              <a:endParaRPr lang="zh-CN" altLang="en-US" sz="216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charset="0"/>
              </a:endParaRPr>
            </a:p>
          </p:txBody>
        </p:sp>
        <p:sp>
          <p:nvSpPr>
            <p:cNvPr id="4123" name="Rectangle 20"/>
            <p:cNvSpPr>
              <a:spLocks noChangeArrowheads="1"/>
            </p:cNvSpPr>
            <p:nvPr/>
          </p:nvSpPr>
          <p:spPr bwMode="auto">
            <a:xfrm>
              <a:off x="2425" y="0"/>
              <a:ext cx="1230" cy="645"/>
            </a:xfrm>
            <a:prstGeom prst="rect">
              <a:avLst/>
            </a:prstGeom>
            <a:solidFill>
              <a:srgbClr val="C174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108234" tIns="56404" rIns="108234" bIns="56404" anchor="ctr"/>
            <a:lstStyle/>
            <a:p>
              <a:pPr algn="ctr" eaLnBrk="1" hangingPunct="1"/>
              <a:endParaRPr lang="zh-CN" altLang="en-US" sz="216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charset="0"/>
              </a:endParaRPr>
            </a:p>
          </p:txBody>
        </p:sp>
        <p:sp>
          <p:nvSpPr>
            <p:cNvPr id="4124" name="Rectangle 21"/>
            <p:cNvSpPr>
              <a:spLocks noChangeArrowheads="1"/>
            </p:cNvSpPr>
            <p:nvPr/>
          </p:nvSpPr>
          <p:spPr bwMode="auto">
            <a:xfrm>
              <a:off x="3655" y="0"/>
              <a:ext cx="1230" cy="645"/>
            </a:xfrm>
            <a:prstGeom prst="rect">
              <a:avLst/>
            </a:prstGeom>
            <a:solidFill>
              <a:srgbClr val="AE341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108234" tIns="56404" rIns="108234" bIns="56404" anchor="ctr"/>
            <a:lstStyle/>
            <a:p>
              <a:pPr algn="ctr" eaLnBrk="1" hangingPunct="1"/>
              <a:endParaRPr lang="zh-CN" altLang="en-US" sz="216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charset="0"/>
              </a:endParaRPr>
            </a:p>
          </p:txBody>
        </p:sp>
        <p:sp>
          <p:nvSpPr>
            <p:cNvPr id="4125" name="Rectangle 22"/>
            <p:cNvSpPr>
              <a:spLocks noChangeArrowheads="1"/>
            </p:cNvSpPr>
            <p:nvPr/>
          </p:nvSpPr>
          <p:spPr bwMode="auto">
            <a:xfrm>
              <a:off x="0" y="0"/>
              <a:ext cx="1230" cy="645"/>
            </a:xfrm>
            <a:prstGeom prst="rect">
              <a:avLst/>
            </a:prstGeom>
            <a:solidFill>
              <a:srgbClr val="C8A26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108234" tIns="56404" rIns="108234" bIns="56404" anchor="ctr"/>
            <a:lstStyle/>
            <a:p>
              <a:pPr algn="ctr" eaLnBrk="1" hangingPunct="1"/>
              <a:endParaRPr lang="zh-CN" altLang="en-US" sz="216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charset="0"/>
              </a:endParaRPr>
            </a:p>
          </p:txBody>
        </p:sp>
        <p:sp>
          <p:nvSpPr>
            <p:cNvPr id="4126" name="Rectangle 23"/>
            <p:cNvSpPr>
              <a:spLocks noChangeArrowheads="1"/>
            </p:cNvSpPr>
            <p:nvPr/>
          </p:nvSpPr>
          <p:spPr bwMode="auto">
            <a:xfrm>
              <a:off x="4885" y="0"/>
              <a:ext cx="1230" cy="645"/>
            </a:xfrm>
            <a:prstGeom prst="rect">
              <a:avLst/>
            </a:prstGeom>
            <a:solidFill>
              <a:srgbClr val="C9944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108234" tIns="56404" rIns="108234" bIns="56404" anchor="ctr"/>
            <a:lstStyle/>
            <a:p>
              <a:pPr algn="ctr" eaLnBrk="1" hangingPunct="1"/>
              <a:endParaRPr lang="zh-CN" altLang="en-US" sz="216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charset="0"/>
              </a:endParaRPr>
            </a:p>
          </p:txBody>
        </p:sp>
      </p:grpSp>
      <p:grpSp>
        <p:nvGrpSpPr>
          <p:cNvPr id="4109" name="Group 24"/>
          <p:cNvGrpSpPr/>
          <p:nvPr/>
        </p:nvGrpSpPr>
        <p:grpSpPr bwMode="auto">
          <a:xfrm>
            <a:off x="794613" y="3695015"/>
            <a:ext cx="1728329" cy="30489"/>
            <a:chOff x="0" y="0"/>
            <a:chExt cx="6115" cy="644"/>
          </a:xfrm>
        </p:grpSpPr>
        <p:sp>
          <p:nvSpPr>
            <p:cNvPr id="4117" name="Rectangle 25"/>
            <p:cNvSpPr>
              <a:spLocks noChangeArrowheads="1"/>
            </p:cNvSpPr>
            <p:nvPr/>
          </p:nvSpPr>
          <p:spPr bwMode="auto">
            <a:xfrm>
              <a:off x="1203" y="0"/>
              <a:ext cx="1230" cy="645"/>
            </a:xfrm>
            <a:prstGeom prst="rect">
              <a:avLst/>
            </a:prstGeom>
            <a:solidFill>
              <a:srgbClr val="5D5C5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108234" tIns="56404" rIns="108234" bIns="56404" anchor="ctr"/>
            <a:lstStyle/>
            <a:p>
              <a:pPr algn="ctr" eaLnBrk="1" hangingPunct="1"/>
              <a:endParaRPr lang="zh-CN" altLang="en-US" sz="216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charset="0"/>
              </a:endParaRPr>
            </a:p>
          </p:txBody>
        </p:sp>
        <p:sp>
          <p:nvSpPr>
            <p:cNvPr id="4118" name="Rectangle 26"/>
            <p:cNvSpPr>
              <a:spLocks noChangeArrowheads="1"/>
            </p:cNvSpPr>
            <p:nvPr/>
          </p:nvSpPr>
          <p:spPr bwMode="auto">
            <a:xfrm>
              <a:off x="2425" y="0"/>
              <a:ext cx="1230" cy="645"/>
            </a:xfrm>
            <a:prstGeom prst="rect">
              <a:avLst/>
            </a:prstGeom>
            <a:solidFill>
              <a:srgbClr val="C174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108234" tIns="56404" rIns="108234" bIns="56404" anchor="ctr"/>
            <a:lstStyle/>
            <a:p>
              <a:pPr algn="ctr" eaLnBrk="1" hangingPunct="1"/>
              <a:endParaRPr lang="zh-CN" altLang="en-US" sz="216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charset="0"/>
              </a:endParaRPr>
            </a:p>
          </p:txBody>
        </p:sp>
        <p:sp>
          <p:nvSpPr>
            <p:cNvPr id="4119" name="Rectangle 27"/>
            <p:cNvSpPr>
              <a:spLocks noChangeArrowheads="1"/>
            </p:cNvSpPr>
            <p:nvPr/>
          </p:nvSpPr>
          <p:spPr bwMode="auto">
            <a:xfrm>
              <a:off x="3655" y="0"/>
              <a:ext cx="1230" cy="645"/>
            </a:xfrm>
            <a:prstGeom prst="rect">
              <a:avLst/>
            </a:prstGeom>
            <a:solidFill>
              <a:srgbClr val="AE341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108234" tIns="56404" rIns="108234" bIns="56404" anchor="ctr"/>
            <a:lstStyle/>
            <a:p>
              <a:pPr algn="ctr" eaLnBrk="1" hangingPunct="1"/>
              <a:endParaRPr lang="zh-CN" altLang="en-US" sz="216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charset="0"/>
              </a:endParaRPr>
            </a:p>
          </p:txBody>
        </p:sp>
        <p:sp>
          <p:nvSpPr>
            <p:cNvPr id="4120" name="Rectangle 28"/>
            <p:cNvSpPr>
              <a:spLocks noChangeArrowheads="1"/>
            </p:cNvSpPr>
            <p:nvPr/>
          </p:nvSpPr>
          <p:spPr bwMode="auto">
            <a:xfrm>
              <a:off x="0" y="0"/>
              <a:ext cx="1230" cy="645"/>
            </a:xfrm>
            <a:prstGeom prst="rect">
              <a:avLst/>
            </a:prstGeom>
            <a:solidFill>
              <a:srgbClr val="C8A26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108234" tIns="56404" rIns="108234" bIns="56404" anchor="ctr"/>
            <a:lstStyle/>
            <a:p>
              <a:pPr algn="ctr" eaLnBrk="1" hangingPunct="1"/>
              <a:endParaRPr lang="zh-CN" altLang="en-US" sz="216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charset="0"/>
              </a:endParaRPr>
            </a:p>
          </p:txBody>
        </p:sp>
        <p:sp>
          <p:nvSpPr>
            <p:cNvPr id="4121" name="Rectangle 29"/>
            <p:cNvSpPr>
              <a:spLocks noChangeArrowheads="1"/>
            </p:cNvSpPr>
            <p:nvPr/>
          </p:nvSpPr>
          <p:spPr bwMode="auto">
            <a:xfrm>
              <a:off x="4885" y="0"/>
              <a:ext cx="1230" cy="645"/>
            </a:xfrm>
            <a:prstGeom prst="rect">
              <a:avLst/>
            </a:prstGeom>
            <a:solidFill>
              <a:srgbClr val="C9944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108234" tIns="56404" rIns="108234" bIns="56404" anchor="ctr"/>
            <a:lstStyle/>
            <a:p>
              <a:pPr algn="ctr" eaLnBrk="1" hangingPunct="1"/>
              <a:endParaRPr lang="zh-CN" altLang="en-US" sz="216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charset="0"/>
              </a:endParaRPr>
            </a:p>
          </p:txBody>
        </p:sp>
      </p:grpSp>
      <p:grpSp>
        <p:nvGrpSpPr>
          <p:cNvPr id="4110" name="Group 30"/>
          <p:cNvGrpSpPr/>
          <p:nvPr/>
        </p:nvGrpSpPr>
        <p:grpSpPr bwMode="auto">
          <a:xfrm>
            <a:off x="794613" y="4872641"/>
            <a:ext cx="1728329" cy="30489"/>
            <a:chOff x="0" y="0"/>
            <a:chExt cx="6115" cy="644"/>
          </a:xfrm>
        </p:grpSpPr>
        <p:sp>
          <p:nvSpPr>
            <p:cNvPr id="4112" name="Rectangle 31"/>
            <p:cNvSpPr>
              <a:spLocks noChangeArrowheads="1"/>
            </p:cNvSpPr>
            <p:nvPr/>
          </p:nvSpPr>
          <p:spPr bwMode="auto">
            <a:xfrm>
              <a:off x="1203" y="0"/>
              <a:ext cx="1230" cy="645"/>
            </a:xfrm>
            <a:prstGeom prst="rect">
              <a:avLst/>
            </a:prstGeom>
            <a:solidFill>
              <a:srgbClr val="5D5C5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108234" tIns="56404" rIns="108234" bIns="56404" anchor="ctr"/>
            <a:lstStyle/>
            <a:p>
              <a:pPr algn="ctr" eaLnBrk="1" hangingPunct="1"/>
              <a:endParaRPr lang="zh-CN" altLang="en-US" sz="216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charset="0"/>
              </a:endParaRPr>
            </a:p>
          </p:txBody>
        </p:sp>
        <p:sp>
          <p:nvSpPr>
            <p:cNvPr id="4113" name="Rectangle 32"/>
            <p:cNvSpPr>
              <a:spLocks noChangeArrowheads="1"/>
            </p:cNvSpPr>
            <p:nvPr/>
          </p:nvSpPr>
          <p:spPr bwMode="auto">
            <a:xfrm>
              <a:off x="2425" y="0"/>
              <a:ext cx="1230" cy="645"/>
            </a:xfrm>
            <a:prstGeom prst="rect">
              <a:avLst/>
            </a:prstGeom>
            <a:solidFill>
              <a:srgbClr val="C174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108234" tIns="56404" rIns="108234" bIns="56404" anchor="ctr"/>
            <a:lstStyle/>
            <a:p>
              <a:pPr algn="ctr" eaLnBrk="1" hangingPunct="1"/>
              <a:endParaRPr lang="zh-CN" altLang="en-US" sz="216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charset="0"/>
              </a:endParaRPr>
            </a:p>
          </p:txBody>
        </p:sp>
        <p:sp>
          <p:nvSpPr>
            <p:cNvPr id="4114" name="Rectangle 33"/>
            <p:cNvSpPr>
              <a:spLocks noChangeArrowheads="1"/>
            </p:cNvSpPr>
            <p:nvPr/>
          </p:nvSpPr>
          <p:spPr bwMode="auto">
            <a:xfrm>
              <a:off x="3655" y="0"/>
              <a:ext cx="1230" cy="645"/>
            </a:xfrm>
            <a:prstGeom prst="rect">
              <a:avLst/>
            </a:prstGeom>
            <a:solidFill>
              <a:srgbClr val="AE341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108234" tIns="56404" rIns="108234" bIns="56404" anchor="ctr"/>
            <a:lstStyle/>
            <a:p>
              <a:pPr algn="ctr" eaLnBrk="1" hangingPunct="1"/>
              <a:endParaRPr lang="zh-CN" altLang="en-US" sz="216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charset="0"/>
              </a:endParaRPr>
            </a:p>
          </p:txBody>
        </p:sp>
        <p:sp>
          <p:nvSpPr>
            <p:cNvPr id="4115" name="Rectangle 34"/>
            <p:cNvSpPr>
              <a:spLocks noChangeArrowheads="1"/>
            </p:cNvSpPr>
            <p:nvPr/>
          </p:nvSpPr>
          <p:spPr bwMode="auto">
            <a:xfrm>
              <a:off x="0" y="0"/>
              <a:ext cx="1230" cy="645"/>
            </a:xfrm>
            <a:prstGeom prst="rect">
              <a:avLst/>
            </a:prstGeom>
            <a:solidFill>
              <a:srgbClr val="C8A26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108234" tIns="56404" rIns="108234" bIns="56404" anchor="ctr"/>
            <a:lstStyle/>
            <a:p>
              <a:pPr algn="ctr" eaLnBrk="1" hangingPunct="1"/>
              <a:endParaRPr lang="zh-CN" altLang="en-US" sz="216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charset="0"/>
              </a:endParaRPr>
            </a:p>
          </p:txBody>
        </p:sp>
        <p:sp>
          <p:nvSpPr>
            <p:cNvPr id="4116" name="Rectangle 35"/>
            <p:cNvSpPr>
              <a:spLocks noChangeArrowheads="1"/>
            </p:cNvSpPr>
            <p:nvPr/>
          </p:nvSpPr>
          <p:spPr bwMode="auto">
            <a:xfrm>
              <a:off x="4885" y="0"/>
              <a:ext cx="1230" cy="645"/>
            </a:xfrm>
            <a:prstGeom prst="rect">
              <a:avLst/>
            </a:prstGeom>
            <a:solidFill>
              <a:srgbClr val="C9944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108234" tIns="56404" rIns="108234" bIns="56404" anchor="ctr"/>
            <a:lstStyle/>
            <a:p>
              <a:pPr algn="ctr" eaLnBrk="1" hangingPunct="1"/>
              <a:endParaRPr lang="zh-CN" altLang="en-US" sz="216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charset="0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815517" y="317500"/>
            <a:ext cx="2976033" cy="5708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935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这里</a:t>
            </a:r>
            <a:r>
              <a:rPr kumimoji="0" lang="zh-CN" altLang="en-US" sz="2935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添加标题</a:t>
            </a:r>
          </a:p>
        </p:txBody>
      </p:sp>
      <p:sp>
        <p:nvSpPr>
          <p:cNvPr id="19" name="矩形 18"/>
          <p:cNvSpPr/>
          <p:nvPr/>
        </p:nvSpPr>
        <p:spPr>
          <a:xfrm>
            <a:off x="600" y="6692900"/>
            <a:ext cx="9408583" cy="165100"/>
          </a:xfrm>
          <a:prstGeom prst="rect">
            <a:avLst/>
          </a:prstGeom>
          <a:solidFill>
            <a:srgbClr val="4407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869857" y="6692900"/>
            <a:ext cx="3323167" cy="165100"/>
          </a:xfrm>
          <a:prstGeom prst="rect">
            <a:avLst/>
          </a:prstGeom>
          <a:solidFill>
            <a:srgbClr val="B17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00" y="452967"/>
            <a:ext cx="624417" cy="287867"/>
          </a:xfrm>
          <a:prstGeom prst="rect">
            <a:avLst/>
          </a:prstGeom>
          <a:solidFill>
            <a:srgbClr val="440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1568184" y="452967"/>
            <a:ext cx="624417" cy="287867"/>
          </a:xfrm>
          <a:prstGeom prst="rect">
            <a:avLst/>
          </a:prstGeom>
          <a:solidFill>
            <a:srgbClr val="613624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3" name="AutoShape 11"/>
          <p:cNvSpPr/>
          <p:nvPr/>
        </p:nvSpPr>
        <p:spPr bwMode="auto">
          <a:xfrm>
            <a:off x="4409440" y="0"/>
            <a:ext cx="3378200" cy="694690"/>
          </a:xfrm>
          <a:custGeom>
            <a:avLst/>
            <a:gdLst>
              <a:gd name="T0" fmla="*/ 0 w 21600"/>
              <a:gd name="T1" fmla="*/ 0 h 21600"/>
              <a:gd name="T2" fmla="*/ 1 w 21600"/>
              <a:gd name="T3" fmla="*/ 0 h 21600"/>
              <a:gd name="T4" fmla="*/ 7 w 21600"/>
              <a:gd name="T5" fmla="*/ 0 h 21600"/>
              <a:gd name="T6" fmla="*/ 8 w 21600"/>
              <a:gd name="T7" fmla="*/ 0 h 21600"/>
              <a:gd name="T8" fmla="*/ 0 w 21600"/>
              <a:gd name="T9" fmla="*/ 0 h 21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2598 w 21600"/>
              <a:gd name="T16" fmla="*/ 2605 h 21600"/>
              <a:gd name="T17" fmla="*/ 19002 w 21600"/>
              <a:gd name="T18" fmla="*/ 18995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0" y="0"/>
                </a:moveTo>
                <a:lnTo>
                  <a:pt x="1599" y="21600"/>
                </a:lnTo>
                <a:lnTo>
                  <a:pt x="20001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61362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 sz="2040">
              <a:solidFill>
                <a:schemeClr val="bg1"/>
              </a:solidFill>
            </a:endParaRPr>
          </a:p>
        </p:txBody>
      </p:sp>
      <p:sp>
        <p:nvSpPr>
          <p:cNvPr id="2071" name="TextBox 22"/>
          <p:cNvSpPr txBox="1">
            <a:spLocks noChangeArrowheads="1"/>
          </p:cNvSpPr>
          <p:nvPr/>
        </p:nvSpPr>
        <p:spPr bwMode="auto">
          <a:xfrm>
            <a:off x="5865267" y="118306"/>
            <a:ext cx="2435286" cy="493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10000"/>
              </a:lnSpc>
            </a:pPr>
            <a:r>
              <a:rPr lang="zh-CN" altLang="en-US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/</a:t>
            </a:r>
            <a:r>
              <a:rPr lang="zh-CN" altLang="en-US" sz="96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目录</a:t>
            </a:r>
          </a:p>
        </p:txBody>
      </p:sp>
      <p:sp>
        <p:nvSpPr>
          <p:cNvPr id="2072" name="Text Box 70"/>
          <p:cNvSpPr txBox="1">
            <a:spLocks noChangeArrowheads="1"/>
          </p:cNvSpPr>
          <p:nvPr/>
        </p:nvSpPr>
        <p:spPr bwMode="auto">
          <a:xfrm>
            <a:off x="4594269" y="137362"/>
            <a:ext cx="2414325" cy="511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760">
                <a:solidFill>
                  <a:schemeClr val="bg1"/>
                </a:solidFill>
              </a:rPr>
              <a:t>CONTENTS</a:t>
            </a:r>
          </a:p>
        </p:txBody>
      </p:sp>
      <p:sp>
        <p:nvSpPr>
          <p:cNvPr id="17410" name="文本框 6"/>
          <p:cNvSpPr txBox="1"/>
          <p:nvPr/>
        </p:nvSpPr>
        <p:spPr>
          <a:xfrm>
            <a:off x="1861185" y="3521393"/>
            <a:ext cx="990600" cy="4000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eaLnBrk="1" hangingPunct="1"/>
            <a:r>
              <a:rPr lang="en-US" altLang="zh-CN" sz="2000" b="1" dirty="0">
                <a:solidFill>
                  <a:schemeClr val="tx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Part.1</a:t>
            </a:r>
          </a:p>
        </p:txBody>
      </p:sp>
      <p:sp>
        <p:nvSpPr>
          <p:cNvPr id="17411" name="文本框 8"/>
          <p:cNvSpPr txBox="1"/>
          <p:nvPr/>
        </p:nvSpPr>
        <p:spPr>
          <a:xfrm>
            <a:off x="4358164" y="3521393"/>
            <a:ext cx="982662" cy="4000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eaLnBrk="1" hangingPunct="1"/>
            <a:r>
              <a:rPr lang="en-US" altLang="zh-CN" sz="2000" b="1" dirty="0">
                <a:solidFill>
                  <a:schemeClr val="tx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Part.2</a:t>
            </a:r>
          </a:p>
        </p:txBody>
      </p:sp>
      <p:sp>
        <p:nvSpPr>
          <p:cNvPr id="17412" name="文本框 4"/>
          <p:cNvSpPr txBox="1"/>
          <p:nvPr/>
        </p:nvSpPr>
        <p:spPr>
          <a:xfrm>
            <a:off x="6882607" y="3521393"/>
            <a:ext cx="985837" cy="4000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eaLnBrk="1" hangingPunct="1"/>
            <a:r>
              <a:rPr lang="en-US" altLang="zh-CN" sz="2000" b="1" dirty="0">
                <a:solidFill>
                  <a:schemeClr val="tx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Part.3</a:t>
            </a:r>
          </a:p>
        </p:txBody>
      </p:sp>
      <p:sp>
        <p:nvSpPr>
          <p:cNvPr id="17413" name="文本框 5"/>
          <p:cNvSpPr txBox="1"/>
          <p:nvPr/>
        </p:nvSpPr>
        <p:spPr>
          <a:xfrm>
            <a:off x="9382443" y="3521393"/>
            <a:ext cx="993775" cy="4000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eaLnBrk="1" hangingPunct="1"/>
            <a:r>
              <a:rPr lang="en-US" altLang="zh-CN" sz="2000" b="1" dirty="0">
                <a:solidFill>
                  <a:schemeClr val="tx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Part.4</a:t>
            </a:r>
          </a:p>
        </p:txBody>
      </p:sp>
      <p:sp>
        <p:nvSpPr>
          <p:cNvPr id="17414" name="Freeform 196"/>
          <p:cNvSpPr>
            <a:spLocks noEditPoints="1"/>
          </p:cNvSpPr>
          <p:nvPr/>
        </p:nvSpPr>
        <p:spPr>
          <a:xfrm>
            <a:off x="2005648" y="2600643"/>
            <a:ext cx="700087" cy="773112"/>
          </a:xfrm>
          <a:custGeom>
            <a:avLst/>
            <a:gdLst/>
            <a:ahLst/>
            <a:cxnLst>
              <a:cxn ang="0">
                <a:pos x="65429" y="183450"/>
              </a:cxn>
              <a:cxn ang="0">
                <a:pos x="353315" y="150691"/>
              </a:cxn>
              <a:cxn ang="0">
                <a:pos x="340229" y="419315"/>
              </a:cxn>
              <a:cxn ang="0">
                <a:pos x="634658" y="0"/>
              </a:cxn>
              <a:cxn ang="0">
                <a:pos x="700087" y="773112"/>
              </a:cxn>
              <a:cxn ang="0">
                <a:pos x="425286" y="596213"/>
              </a:cxn>
              <a:cxn ang="0">
                <a:pos x="458001" y="596213"/>
              </a:cxn>
              <a:cxn ang="0">
                <a:pos x="261715" y="642076"/>
              </a:cxn>
              <a:cxn ang="0">
                <a:pos x="261715" y="222761"/>
              </a:cxn>
              <a:cxn ang="0">
                <a:pos x="98143" y="366901"/>
              </a:cxn>
              <a:cxn ang="0">
                <a:pos x="98143" y="314486"/>
              </a:cxn>
              <a:cxn ang="0">
                <a:pos x="130857" y="268624"/>
              </a:cxn>
              <a:cxn ang="0">
                <a:pos x="98143" y="406211"/>
              </a:cxn>
              <a:cxn ang="0">
                <a:pos x="130857" y="458626"/>
              </a:cxn>
              <a:cxn ang="0">
                <a:pos x="98143" y="497937"/>
              </a:cxn>
              <a:cxn ang="0">
                <a:pos x="130857" y="550351"/>
              </a:cxn>
              <a:cxn ang="0">
                <a:pos x="98143" y="596213"/>
              </a:cxn>
              <a:cxn ang="0">
                <a:pos x="130857" y="596213"/>
              </a:cxn>
              <a:cxn ang="0">
                <a:pos x="569230" y="176899"/>
              </a:cxn>
              <a:cxn ang="0">
                <a:pos x="569230" y="124484"/>
              </a:cxn>
              <a:cxn ang="0">
                <a:pos x="569230" y="366901"/>
              </a:cxn>
              <a:cxn ang="0">
                <a:pos x="569230" y="314486"/>
              </a:cxn>
              <a:cxn ang="0">
                <a:pos x="608487" y="268624"/>
              </a:cxn>
              <a:cxn ang="0">
                <a:pos x="569230" y="406211"/>
              </a:cxn>
              <a:cxn ang="0">
                <a:pos x="608487" y="458626"/>
              </a:cxn>
              <a:cxn ang="0">
                <a:pos x="569230" y="497937"/>
              </a:cxn>
              <a:cxn ang="0">
                <a:pos x="608487" y="550351"/>
              </a:cxn>
              <a:cxn ang="0">
                <a:pos x="569230" y="596213"/>
              </a:cxn>
              <a:cxn ang="0">
                <a:pos x="608487" y="596213"/>
              </a:cxn>
              <a:cxn ang="0">
                <a:pos x="497258" y="176899"/>
              </a:cxn>
              <a:cxn ang="0">
                <a:pos x="497258" y="124484"/>
              </a:cxn>
              <a:cxn ang="0">
                <a:pos x="497258" y="366901"/>
              </a:cxn>
              <a:cxn ang="0">
                <a:pos x="497258" y="314486"/>
              </a:cxn>
              <a:cxn ang="0">
                <a:pos x="529972" y="268624"/>
              </a:cxn>
              <a:cxn ang="0">
                <a:pos x="497258" y="406211"/>
              </a:cxn>
              <a:cxn ang="0">
                <a:pos x="529972" y="458626"/>
              </a:cxn>
              <a:cxn ang="0">
                <a:pos x="497258" y="497937"/>
              </a:cxn>
              <a:cxn ang="0">
                <a:pos x="529972" y="550351"/>
              </a:cxn>
              <a:cxn ang="0">
                <a:pos x="497258" y="596213"/>
              </a:cxn>
              <a:cxn ang="0">
                <a:pos x="529972" y="596213"/>
              </a:cxn>
              <a:cxn ang="0">
                <a:pos x="425286" y="176899"/>
              </a:cxn>
              <a:cxn ang="0">
                <a:pos x="425286" y="124484"/>
              </a:cxn>
              <a:cxn ang="0">
                <a:pos x="425286" y="366901"/>
              </a:cxn>
              <a:cxn ang="0">
                <a:pos x="425286" y="314486"/>
              </a:cxn>
              <a:cxn ang="0">
                <a:pos x="458001" y="268624"/>
              </a:cxn>
              <a:cxn ang="0">
                <a:pos x="425286" y="406211"/>
              </a:cxn>
              <a:cxn ang="0">
                <a:pos x="458001" y="458626"/>
              </a:cxn>
              <a:cxn ang="0">
                <a:pos x="425286" y="497937"/>
              </a:cxn>
              <a:cxn ang="0">
                <a:pos x="458001" y="550351"/>
              </a:cxn>
            </a:cxnLst>
            <a:rect l="0" t="0" r="0" b="0"/>
            <a:pathLst>
              <a:path w="214" h="236">
                <a:moveTo>
                  <a:pt x="0" y="214"/>
                </a:moveTo>
                <a:lnTo>
                  <a:pt x="20" y="214"/>
                </a:lnTo>
                <a:lnTo>
                  <a:pt x="20" y="56"/>
                </a:lnTo>
                <a:lnTo>
                  <a:pt x="16" y="56"/>
                </a:lnTo>
                <a:lnTo>
                  <a:pt x="16" y="46"/>
                </a:lnTo>
                <a:lnTo>
                  <a:pt x="108" y="46"/>
                </a:lnTo>
                <a:lnTo>
                  <a:pt x="108" y="56"/>
                </a:lnTo>
                <a:lnTo>
                  <a:pt x="104" y="56"/>
                </a:lnTo>
                <a:lnTo>
                  <a:pt x="104" y="128"/>
                </a:lnTo>
                <a:lnTo>
                  <a:pt x="120" y="128"/>
                </a:lnTo>
                <a:lnTo>
                  <a:pt x="120" y="22"/>
                </a:lnTo>
                <a:lnTo>
                  <a:pt x="194" y="0"/>
                </a:lnTo>
                <a:lnTo>
                  <a:pt x="194" y="214"/>
                </a:lnTo>
                <a:lnTo>
                  <a:pt x="214" y="214"/>
                </a:lnTo>
                <a:lnTo>
                  <a:pt x="214" y="236"/>
                </a:lnTo>
                <a:lnTo>
                  <a:pt x="0" y="236"/>
                </a:lnTo>
                <a:lnTo>
                  <a:pt x="0" y="214"/>
                </a:lnTo>
                <a:close/>
                <a:moveTo>
                  <a:pt x="130" y="182"/>
                </a:moveTo>
                <a:lnTo>
                  <a:pt x="130" y="196"/>
                </a:lnTo>
                <a:lnTo>
                  <a:pt x="140" y="196"/>
                </a:lnTo>
                <a:lnTo>
                  <a:pt x="140" y="182"/>
                </a:lnTo>
                <a:lnTo>
                  <a:pt x="130" y="182"/>
                </a:lnTo>
                <a:close/>
                <a:moveTo>
                  <a:pt x="80" y="68"/>
                </a:moveTo>
                <a:lnTo>
                  <a:pt x="80" y="196"/>
                </a:lnTo>
                <a:lnTo>
                  <a:pt x="90" y="196"/>
                </a:lnTo>
                <a:lnTo>
                  <a:pt x="90" y="68"/>
                </a:lnTo>
                <a:lnTo>
                  <a:pt x="80" y="68"/>
                </a:lnTo>
                <a:close/>
                <a:moveTo>
                  <a:pt x="30" y="96"/>
                </a:moveTo>
                <a:lnTo>
                  <a:pt x="30" y="96"/>
                </a:lnTo>
                <a:lnTo>
                  <a:pt x="30" y="112"/>
                </a:lnTo>
                <a:lnTo>
                  <a:pt x="40" y="112"/>
                </a:lnTo>
                <a:lnTo>
                  <a:pt x="40" y="96"/>
                </a:lnTo>
                <a:lnTo>
                  <a:pt x="30" y="96"/>
                </a:lnTo>
                <a:close/>
                <a:moveTo>
                  <a:pt x="30" y="68"/>
                </a:moveTo>
                <a:lnTo>
                  <a:pt x="30" y="82"/>
                </a:lnTo>
                <a:lnTo>
                  <a:pt x="40" y="82"/>
                </a:lnTo>
                <a:lnTo>
                  <a:pt x="40" y="68"/>
                </a:lnTo>
                <a:lnTo>
                  <a:pt x="30" y="68"/>
                </a:lnTo>
                <a:close/>
                <a:moveTo>
                  <a:pt x="30" y="124"/>
                </a:moveTo>
                <a:lnTo>
                  <a:pt x="30" y="124"/>
                </a:lnTo>
                <a:lnTo>
                  <a:pt x="30" y="140"/>
                </a:lnTo>
                <a:lnTo>
                  <a:pt x="40" y="140"/>
                </a:lnTo>
                <a:lnTo>
                  <a:pt x="40" y="124"/>
                </a:lnTo>
                <a:lnTo>
                  <a:pt x="30" y="124"/>
                </a:lnTo>
                <a:close/>
                <a:moveTo>
                  <a:pt x="30" y="152"/>
                </a:moveTo>
                <a:lnTo>
                  <a:pt x="30" y="152"/>
                </a:lnTo>
                <a:lnTo>
                  <a:pt x="30" y="168"/>
                </a:lnTo>
                <a:lnTo>
                  <a:pt x="40" y="168"/>
                </a:lnTo>
                <a:lnTo>
                  <a:pt x="40" y="152"/>
                </a:lnTo>
                <a:lnTo>
                  <a:pt x="30" y="152"/>
                </a:lnTo>
                <a:close/>
                <a:moveTo>
                  <a:pt x="30" y="182"/>
                </a:moveTo>
                <a:lnTo>
                  <a:pt x="30" y="196"/>
                </a:lnTo>
                <a:lnTo>
                  <a:pt x="40" y="196"/>
                </a:lnTo>
                <a:lnTo>
                  <a:pt x="40" y="182"/>
                </a:lnTo>
                <a:lnTo>
                  <a:pt x="30" y="182"/>
                </a:lnTo>
                <a:close/>
                <a:moveTo>
                  <a:pt x="174" y="38"/>
                </a:moveTo>
                <a:lnTo>
                  <a:pt x="174" y="54"/>
                </a:lnTo>
                <a:lnTo>
                  <a:pt x="186" y="54"/>
                </a:lnTo>
                <a:lnTo>
                  <a:pt x="186" y="38"/>
                </a:lnTo>
                <a:lnTo>
                  <a:pt x="174" y="38"/>
                </a:lnTo>
                <a:close/>
                <a:moveTo>
                  <a:pt x="174" y="96"/>
                </a:moveTo>
                <a:lnTo>
                  <a:pt x="174" y="96"/>
                </a:lnTo>
                <a:lnTo>
                  <a:pt x="174" y="112"/>
                </a:lnTo>
                <a:lnTo>
                  <a:pt x="186" y="112"/>
                </a:lnTo>
                <a:lnTo>
                  <a:pt x="186" y="96"/>
                </a:lnTo>
                <a:lnTo>
                  <a:pt x="174" y="96"/>
                </a:lnTo>
                <a:close/>
                <a:moveTo>
                  <a:pt x="174" y="68"/>
                </a:moveTo>
                <a:lnTo>
                  <a:pt x="174" y="82"/>
                </a:lnTo>
                <a:lnTo>
                  <a:pt x="186" y="82"/>
                </a:lnTo>
                <a:lnTo>
                  <a:pt x="186" y="68"/>
                </a:lnTo>
                <a:lnTo>
                  <a:pt x="174" y="68"/>
                </a:lnTo>
                <a:close/>
                <a:moveTo>
                  <a:pt x="174" y="124"/>
                </a:moveTo>
                <a:lnTo>
                  <a:pt x="174" y="124"/>
                </a:lnTo>
                <a:lnTo>
                  <a:pt x="174" y="140"/>
                </a:lnTo>
                <a:lnTo>
                  <a:pt x="186" y="140"/>
                </a:lnTo>
                <a:lnTo>
                  <a:pt x="186" y="124"/>
                </a:lnTo>
                <a:lnTo>
                  <a:pt x="174" y="124"/>
                </a:lnTo>
                <a:close/>
                <a:moveTo>
                  <a:pt x="174" y="152"/>
                </a:moveTo>
                <a:lnTo>
                  <a:pt x="174" y="152"/>
                </a:lnTo>
                <a:lnTo>
                  <a:pt x="174" y="168"/>
                </a:lnTo>
                <a:lnTo>
                  <a:pt x="186" y="168"/>
                </a:lnTo>
                <a:lnTo>
                  <a:pt x="186" y="152"/>
                </a:lnTo>
                <a:lnTo>
                  <a:pt x="174" y="152"/>
                </a:lnTo>
                <a:close/>
                <a:moveTo>
                  <a:pt x="174" y="182"/>
                </a:moveTo>
                <a:lnTo>
                  <a:pt x="174" y="196"/>
                </a:lnTo>
                <a:lnTo>
                  <a:pt x="186" y="196"/>
                </a:lnTo>
                <a:lnTo>
                  <a:pt x="186" y="182"/>
                </a:lnTo>
                <a:lnTo>
                  <a:pt x="174" y="182"/>
                </a:lnTo>
                <a:close/>
                <a:moveTo>
                  <a:pt x="152" y="38"/>
                </a:moveTo>
                <a:lnTo>
                  <a:pt x="152" y="54"/>
                </a:lnTo>
                <a:lnTo>
                  <a:pt x="162" y="54"/>
                </a:lnTo>
                <a:lnTo>
                  <a:pt x="162" y="38"/>
                </a:lnTo>
                <a:lnTo>
                  <a:pt x="152" y="38"/>
                </a:lnTo>
                <a:close/>
                <a:moveTo>
                  <a:pt x="152" y="96"/>
                </a:moveTo>
                <a:lnTo>
                  <a:pt x="152" y="96"/>
                </a:lnTo>
                <a:lnTo>
                  <a:pt x="152" y="112"/>
                </a:lnTo>
                <a:lnTo>
                  <a:pt x="162" y="112"/>
                </a:lnTo>
                <a:lnTo>
                  <a:pt x="162" y="96"/>
                </a:lnTo>
                <a:lnTo>
                  <a:pt x="152" y="96"/>
                </a:lnTo>
                <a:close/>
                <a:moveTo>
                  <a:pt x="152" y="68"/>
                </a:moveTo>
                <a:lnTo>
                  <a:pt x="152" y="82"/>
                </a:lnTo>
                <a:lnTo>
                  <a:pt x="162" y="82"/>
                </a:lnTo>
                <a:lnTo>
                  <a:pt x="162" y="68"/>
                </a:lnTo>
                <a:lnTo>
                  <a:pt x="152" y="68"/>
                </a:lnTo>
                <a:close/>
                <a:moveTo>
                  <a:pt x="152" y="124"/>
                </a:moveTo>
                <a:lnTo>
                  <a:pt x="152" y="124"/>
                </a:lnTo>
                <a:lnTo>
                  <a:pt x="152" y="140"/>
                </a:lnTo>
                <a:lnTo>
                  <a:pt x="162" y="140"/>
                </a:lnTo>
                <a:lnTo>
                  <a:pt x="162" y="124"/>
                </a:lnTo>
                <a:lnTo>
                  <a:pt x="152" y="124"/>
                </a:lnTo>
                <a:close/>
                <a:moveTo>
                  <a:pt x="152" y="152"/>
                </a:moveTo>
                <a:lnTo>
                  <a:pt x="152" y="152"/>
                </a:lnTo>
                <a:lnTo>
                  <a:pt x="152" y="168"/>
                </a:lnTo>
                <a:lnTo>
                  <a:pt x="162" y="168"/>
                </a:lnTo>
                <a:lnTo>
                  <a:pt x="162" y="152"/>
                </a:lnTo>
                <a:lnTo>
                  <a:pt x="152" y="152"/>
                </a:lnTo>
                <a:close/>
                <a:moveTo>
                  <a:pt x="152" y="182"/>
                </a:moveTo>
                <a:lnTo>
                  <a:pt x="152" y="196"/>
                </a:lnTo>
                <a:lnTo>
                  <a:pt x="162" y="196"/>
                </a:lnTo>
                <a:lnTo>
                  <a:pt x="162" y="182"/>
                </a:lnTo>
                <a:lnTo>
                  <a:pt x="152" y="182"/>
                </a:lnTo>
                <a:close/>
                <a:moveTo>
                  <a:pt x="130" y="38"/>
                </a:moveTo>
                <a:lnTo>
                  <a:pt x="130" y="54"/>
                </a:lnTo>
                <a:lnTo>
                  <a:pt x="140" y="54"/>
                </a:lnTo>
                <a:lnTo>
                  <a:pt x="140" y="38"/>
                </a:lnTo>
                <a:lnTo>
                  <a:pt x="130" y="38"/>
                </a:lnTo>
                <a:close/>
                <a:moveTo>
                  <a:pt x="130" y="96"/>
                </a:moveTo>
                <a:lnTo>
                  <a:pt x="130" y="96"/>
                </a:lnTo>
                <a:lnTo>
                  <a:pt x="130" y="112"/>
                </a:lnTo>
                <a:lnTo>
                  <a:pt x="140" y="112"/>
                </a:lnTo>
                <a:lnTo>
                  <a:pt x="140" y="96"/>
                </a:lnTo>
                <a:lnTo>
                  <a:pt x="130" y="96"/>
                </a:lnTo>
                <a:close/>
                <a:moveTo>
                  <a:pt x="130" y="68"/>
                </a:moveTo>
                <a:lnTo>
                  <a:pt x="130" y="82"/>
                </a:lnTo>
                <a:lnTo>
                  <a:pt x="140" y="82"/>
                </a:lnTo>
                <a:lnTo>
                  <a:pt x="140" y="68"/>
                </a:lnTo>
                <a:lnTo>
                  <a:pt x="130" y="68"/>
                </a:lnTo>
                <a:close/>
                <a:moveTo>
                  <a:pt x="130" y="124"/>
                </a:moveTo>
                <a:lnTo>
                  <a:pt x="130" y="124"/>
                </a:lnTo>
                <a:lnTo>
                  <a:pt x="130" y="140"/>
                </a:lnTo>
                <a:lnTo>
                  <a:pt x="140" y="140"/>
                </a:lnTo>
                <a:lnTo>
                  <a:pt x="140" y="124"/>
                </a:lnTo>
                <a:lnTo>
                  <a:pt x="130" y="124"/>
                </a:lnTo>
                <a:close/>
                <a:moveTo>
                  <a:pt x="130" y="152"/>
                </a:moveTo>
                <a:lnTo>
                  <a:pt x="130" y="152"/>
                </a:lnTo>
                <a:lnTo>
                  <a:pt x="130" y="168"/>
                </a:lnTo>
                <a:lnTo>
                  <a:pt x="140" y="168"/>
                </a:lnTo>
                <a:lnTo>
                  <a:pt x="140" y="152"/>
                </a:lnTo>
                <a:lnTo>
                  <a:pt x="130" y="152"/>
                </a:lnTo>
                <a:close/>
              </a:path>
            </a:pathLst>
          </a:custGeom>
          <a:solidFill>
            <a:srgbClr val="44070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15" name="Freeform 27"/>
          <p:cNvSpPr>
            <a:spLocks noEditPoints="1"/>
          </p:cNvSpPr>
          <p:nvPr/>
        </p:nvSpPr>
        <p:spPr>
          <a:xfrm>
            <a:off x="4553426" y="2630805"/>
            <a:ext cx="592138" cy="754063"/>
          </a:xfrm>
          <a:custGeom>
            <a:avLst/>
            <a:gdLst/>
            <a:ahLst/>
            <a:cxnLst>
              <a:cxn ang="0">
                <a:pos x="196444" y="22426"/>
              </a:cxn>
              <a:cxn ang="0">
                <a:pos x="182412" y="30835"/>
              </a:cxn>
              <a:cxn ang="0">
                <a:pos x="173993" y="36442"/>
              </a:cxn>
              <a:cxn ang="0">
                <a:pos x="165574" y="39245"/>
              </a:cxn>
              <a:cxn ang="0">
                <a:pos x="162768" y="44851"/>
              </a:cxn>
              <a:cxn ang="0">
                <a:pos x="154349" y="47655"/>
              </a:cxn>
              <a:cxn ang="0">
                <a:pos x="148736" y="53261"/>
              </a:cxn>
              <a:cxn ang="0">
                <a:pos x="143123" y="58867"/>
              </a:cxn>
              <a:cxn ang="0">
                <a:pos x="134704" y="64474"/>
              </a:cxn>
              <a:cxn ang="0">
                <a:pos x="89803" y="126144"/>
              </a:cxn>
              <a:cxn ang="0">
                <a:pos x="19644" y="451317"/>
              </a:cxn>
              <a:cxn ang="0">
                <a:pos x="536011" y="196225"/>
              </a:cxn>
              <a:cxn ang="0">
                <a:pos x="493916" y="98112"/>
              </a:cxn>
              <a:cxn ang="0">
                <a:pos x="412532" y="25229"/>
              </a:cxn>
              <a:cxn ang="0">
                <a:pos x="300279" y="0"/>
              </a:cxn>
              <a:cxn ang="0">
                <a:pos x="230120" y="8410"/>
              </a:cxn>
              <a:cxn ang="0">
                <a:pos x="308698" y="353204"/>
              </a:cxn>
              <a:cxn ang="0">
                <a:pos x="286247" y="367220"/>
              </a:cxn>
              <a:cxn ang="0">
                <a:pos x="286247" y="386843"/>
              </a:cxn>
              <a:cxn ang="0">
                <a:pos x="308698" y="398056"/>
              </a:cxn>
              <a:cxn ang="0">
                <a:pos x="356405" y="395252"/>
              </a:cxn>
              <a:cxn ang="0">
                <a:pos x="392888" y="375630"/>
              </a:cxn>
              <a:cxn ang="0">
                <a:pos x="454627" y="339188"/>
              </a:cxn>
              <a:cxn ang="0">
                <a:pos x="409726" y="389646"/>
              </a:cxn>
              <a:cxn ang="0">
                <a:pos x="347986" y="420481"/>
              </a:cxn>
              <a:cxn ang="0">
                <a:pos x="280634" y="426088"/>
              </a:cxn>
              <a:cxn ang="0">
                <a:pos x="227314" y="412072"/>
              </a:cxn>
              <a:cxn ang="0">
                <a:pos x="182412" y="384040"/>
              </a:cxn>
              <a:cxn ang="0">
                <a:pos x="145930" y="344795"/>
              </a:cxn>
              <a:cxn ang="0">
                <a:pos x="123479" y="297140"/>
              </a:cxn>
              <a:cxn ang="0">
                <a:pos x="115060" y="241076"/>
              </a:cxn>
              <a:cxn ang="0">
                <a:pos x="117866" y="215847"/>
              </a:cxn>
              <a:cxn ang="0">
                <a:pos x="367631" y="218650"/>
              </a:cxn>
              <a:cxn ang="0">
                <a:pos x="482691" y="266305"/>
              </a:cxn>
              <a:cxn ang="0">
                <a:pos x="446208" y="325172"/>
              </a:cxn>
              <a:cxn ang="0">
                <a:pos x="387275" y="358811"/>
              </a:cxn>
              <a:cxn ang="0">
                <a:pos x="342374" y="353204"/>
              </a:cxn>
              <a:cxn ang="0">
                <a:pos x="592138" y="754063"/>
              </a:cxn>
              <a:cxn ang="0">
                <a:pos x="580913" y="678376"/>
              </a:cxn>
              <a:cxn ang="0">
                <a:pos x="555656" y="611099"/>
              </a:cxn>
              <a:cxn ang="0">
                <a:pos x="516367" y="552232"/>
              </a:cxn>
              <a:cxn ang="0">
                <a:pos x="465853" y="504577"/>
              </a:cxn>
              <a:cxn ang="0">
                <a:pos x="404113" y="468136"/>
              </a:cxn>
              <a:cxn ang="0">
                <a:pos x="376050" y="507381"/>
              </a:cxn>
              <a:cxn ang="0">
                <a:pos x="342374" y="555035"/>
              </a:cxn>
              <a:cxn ang="0">
                <a:pos x="297472" y="571854"/>
              </a:cxn>
              <a:cxn ang="0">
                <a:pos x="249764" y="555035"/>
              </a:cxn>
              <a:cxn ang="0">
                <a:pos x="216088" y="510184"/>
              </a:cxn>
              <a:cxn ang="0">
                <a:pos x="188025" y="468136"/>
              </a:cxn>
              <a:cxn ang="0">
                <a:pos x="126285" y="504577"/>
              </a:cxn>
              <a:cxn ang="0">
                <a:pos x="75771" y="552232"/>
              </a:cxn>
              <a:cxn ang="0">
                <a:pos x="39289" y="611099"/>
              </a:cxn>
              <a:cxn ang="0">
                <a:pos x="11225" y="681180"/>
              </a:cxn>
              <a:cxn ang="0">
                <a:pos x="0" y="754063"/>
              </a:cxn>
            </a:cxnLst>
            <a:rect l="0" t="0" r="0" b="0"/>
            <a:pathLst>
              <a:path w="422" h="538">
                <a:moveTo>
                  <a:pt x="148" y="12"/>
                </a:moveTo>
                <a:lnTo>
                  <a:pt x="148" y="12"/>
                </a:lnTo>
                <a:lnTo>
                  <a:pt x="140" y="16"/>
                </a:lnTo>
                <a:lnTo>
                  <a:pt x="138" y="18"/>
                </a:lnTo>
                <a:lnTo>
                  <a:pt x="136" y="18"/>
                </a:lnTo>
                <a:lnTo>
                  <a:pt x="130" y="22"/>
                </a:lnTo>
                <a:lnTo>
                  <a:pt x="128" y="24"/>
                </a:lnTo>
                <a:lnTo>
                  <a:pt x="126" y="24"/>
                </a:lnTo>
                <a:lnTo>
                  <a:pt x="124" y="26"/>
                </a:lnTo>
                <a:lnTo>
                  <a:pt x="122" y="26"/>
                </a:lnTo>
                <a:lnTo>
                  <a:pt x="122" y="28"/>
                </a:lnTo>
                <a:lnTo>
                  <a:pt x="118" y="28"/>
                </a:lnTo>
                <a:lnTo>
                  <a:pt x="118" y="30"/>
                </a:lnTo>
                <a:lnTo>
                  <a:pt x="116" y="30"/>
                </a:lnTo>
                <a:lnTo>
                  <a:pt x="116" y="32"/>
                </a:lnTo>
                <a:lnTo>
                  <a:pt x="114" y="32"/>
                </a:lnTo>
                <a:lnTo>
                  <a:pt x="112" y="34"/>
                </a:lnTo>
                <a:lnTo>
                  <a:pt x="110" y="34"/>
                </a:lnTo>
                <a:lnTo>
                  <a:pt x="110" y="36"/>
                </a:lnTo>
                <a:lnTo>
                  <a:pt x="108" y="36"/>
                </a:lnTo>
                <a:lnTo>
                  <a:pt x="106" y="38"/>
                </a:lnTo>
                <a:lnTo>
                  <a:pt x="104" y="40"/>
                </a:lnTo>
                <a:lnTo>
                  <a:pt x="102" y="40"/>
                </a:lnTo>
                <a:lnTo>
                  <a:pt x="102" y="42"/>
                </a:lnTo>
                <a:lnTo>
                  <a:pt x="100" y="44"/>
                </a:lnTo>
                <a:lnTo>
                  <a:pt x="98" y="46"/>
                </a:lnTo>
                <a:lnTo>
                  <a:pt x="96" y="46"/>
                </a:lnTo>
                <a:lnTo>
                  <a:pt x="96" y="48"/>
                </a:lnTo>
                <a:lnTo>
                  <a:pt x="78" y="68"/>
                </a:lnTo>
                <a:lnTo>
                  <a:pt x="64" y="90"/>
                </a:lnTo>
                <a:lnTo>
                  <a:pt x="52" y="116"/>
                </a:lnTo>
                <a:lnTo>
                  <a:pt x="46" y="144"/>
                </a:lnTo>
                <a:lnTo>
                  <a:pt x="14" y="322"/>
                </a:lnTo>
                <a:lnTo>
                  <a:pt x="404" y="322"/>
                </a:lnTo>
                <a:lnTo>
                  <a:pt x="386" y="166"/>
                </a:lnTo>
                <a:lnTo>
                  <a:pt x="382" y="140"/>
                </a:lnTo>
                <a:lnTo>
                  <a:pt x="376" y="116"/>
                </a:lnTo>
                <a:lnTo>
                  <a:pt x="366" y="92"/>
                </a:lnTo>
                <a:lnTo>
                  <a:pt x="352" y="70"/>
                </a:lnTo>
                <a:lnTo>
                  <a:pt x="336" y="50"/>
                </a:lnTo>
                <a:lnTo>
                  <a:pt x="316" y="32"/>
                </a:lnTo>
                <a:lnTo>
                  <a:pt x="294" y="18"/>
                </a:lnTo>
                <a:lnTo>
                  <a:pt x="268" y="8"/>
                </a:lnTo>
                <a:lnTo>
                  <a:pt x="242" y="2"/>
                </a:lnTo>
                <a:lnTo>
                  <a:pt x="214" y="0"/>
                </a:lnTo>
                <a:lnTo>
                  <a:pt x="198" y="0"/>
                </a:lnTo>
                <a:lnTo>
                  <a:pt x="180" y="2"/>
                </a:lnTo>
                <a:lnTo>
                  <a:pt x="164" y="6"/>
                </a:lnTo>
                <a:lnTo>
                  <a:pt x="148" y="12"/>
                </a:lnTo>
                <a:close/>
                <a:moveTo>
                  <a:pt x="220" y="252"/>
                </a:moveTo>
                <a:lnTo>
                  <a:pt x="220" y="252"/>
                </a:lnTo>
                <a:lnTo>
                  <a:pt x="214" y="254"/>
                </a:lnTo>
                <a:lnTo>
                  <a:pt x="208" y="256"/>
                </a:lnTo>
                <a:lnTo>
                  <a:pt x="204" y="262"/>
                </a:lnTo>
                <a:lnTo>
                  <a:pt x="204" y="268"/>
                </a:lnTo>
                <a:lnTo>
                  <a:pt x="204" y="270"/>
                </a:lnTo>
                <a:lnTo>
                  <a:pt x="204" y="276"/>
                </a:lnTo>
                <a:lnTo>
                  <a:pt x="208" y="280"/>
                </a:lnTo>
                <a:lnTo>
                  <a:pt x="214" y="284"/>
                </a:lnTo>
                <a:lnTo>
                  <a:pt x="220" y="284"/>
                </a:lnTo>
                <a:lnTo>
                  <a:pt x="244" y="284"/>
                </a:lnTo>
                <a:lnTo>
                  <a:pt x="248" y="284"/>
                </a:lnTo>
                <a:lnTo>
                  <a:pt x="254" y="282"/>
                </a:lnTo>
                <a:lnTo>
                  <a:pt x="256" y="278"/>
                </a:lnTo>
                <a:lnTo>
                  <a:pt x="258" y="272"/>
                </a:lnTo>
                <a:lnTo>
                  <a:pt x="280" y="268"/>
                </a:lnTo>
                <a:lnTo>
                  <a:pt x="298" y="260"/>
                </a:lnTo>
                <a:lnTo>
                  <a:pt x="312" y="252"/>
                </a:lnTo>
                <a:lnTo>
                  <a:pt x="324" y="242"/>
                </a:lnTo>
                <a:lnTo>
                  <a:pt x="316" y="256"/>
                </a:lnTo>
                <a:lnTo>
                  <a:pt x="304" y="268"/>
                </a:lnTo>
                <a:lnTo>
                  <a:pt x="292" y="278"/>
                </a:lnTo>
                <a:lnTo>
                  <a:pt x="278" y="288"/>
                </a:lnTo>
                <a:lnTo>
                  <a:pt x="264" y="294"/>
                </a:lnTo>
                <a:lnTo>
                  <a:pt x="248" y="300"/>
                </a:lnTo>
                <a:lnTo>
                  <a:pt x="230" y="302"/>
                </a:lnTo>
                <a:lnTo>
                  <a:pt x="214" y="304"/>
                </a:lnTo>
                <a:lnTo>
                  <a:pt x="200" y="304"/>
                </a:lnTo>
                <a:lnTo>
                  <a:pt x="186" y="302"/>
                </a:lnTo>
                <a:lnTo>
                  <a:pt x="174" y="298"/>
                </a:lnTo>
                <a:lnTo>
                  <a:pt x="162" y="294"/>
                </a:lnTo>
                <a:lnTo>
                  <a:pt x="150" y="288"/>
                </a:lnTo>
                <a:lnTo>
                  <a:pt x="140" y="282"/>
                </a:lnTo>
                <a:lnTo>
                  <a:pt x="130" y="274"/>
                </a:lnTo>
                <a:lnTo>
                  <a:pt x="120" y="266"/>
                </a:lnTo>
                <a:lnTo>
                  <a:pt x="112" y="256"/>
                </a:lnTo>
                <a:lnTo>
                  <a:pt x="104" y="246"/>
                </a:lnTo>
                <a:lnTo>
                  <a:pt x="98" y="236"/>
                </a:lnTo>
                <a:lnTo>
                  <a:pt x="92" y="224"/>
                </a:lnTo>
                <a:lnTo>
                  <a:pt x="88" y="212"/>
                </a:lnTo>
                <a:lnTo>
                  <a:pt x="84" y="200"/>
                </a:lnTo>
                <a:lnTo>
                  <a:pt x="82" y="186"/>
                </a:lnTo>
                <a:lnTo>
                  <a:pt x="82" y="172"/>
                </a:lnTo>
                <a:lnTo>
                  <a:pt x="82" y="156"/>
                </a:lnTo>
                <a:lnTo>
                  <a:pt x="86" y="140"/>
                </a:lnTo>
                <a:lnTo>
                  <a:pt x="84" y="154"/>
                </a:lnTo>
                <a:lnTo>
                  <a:pt x="242" y="156"/>
                </a:lnTo>
                <a:lnTo>
                  <a:pt x="248" y="118"/>
                </a:lnTo>
                <a:lnTo>
                  <a:pt x="262" y="156"/>
                </a:lnTo>
                <a:lnTo>
                  <a:pt x="344" y="154"/>
                </a:lnTo>
                <a:lnTo>
                  <a:pt x="346" y="172"/>
                </a:lnTo>
                <a:lnTo>
                  <a:pt x="344" y="190"/>
                </a:lnTo>
                <a:lnTo>
                  <a:pt x="340" y="206"/>
                </a:lnTo>
                <a:lnTo>
                  <a:pt x="330" y="220"/>
                </a:lnTo>
                <a:lnTo>
                  <a:pt x="318" y="232"/>
                </a:lnTo>
                <a:lnTo>
                  <a:pt x="306" y="240"/>
                </a:lnTo>
                <a:lnTo>
                  <a:pt x="292" y="248"/>
                </a:lnTo>
                <a:lnTo>
                  <a:pt x="276" y="256"/>
                </a:lnTo>
                <a:lnTo>
                  <a:pt x="258" y="260"/>
                </a:lnTo>
                <a:lnTo>
                  <a:pt x="252" y="254"/>
                </a:lnTo>
                <a:lnTo>
                  <a:pt x="244" y="252"/>
                </a:lnTo>
                <a:lnTo>
                  <a:pt x="220" y="252"/>
                </a:lnTo>
                <a:close/>
                <a:moveTo>
                  <a:pt x="0" y="538"/>
                </a:moveTo>
                <a:lnTo>
                  <a:pt x="422" y="538"/>
                </a:lnTo>
                <a:lnTo>
                  <a:pt x="420" y="520"/>
                </a:lnTo>
                <a:lnTo>
                  <a:pt x="418" y="502"/>
                </a:lnTo>
                <a:lnTo>
                  <a:pt x="414" y="484"/>
                </a:lnTo>
                <a:lnTo>
                  <a:pt x="410" y="468"/>
                </a:lnTo>
                <a:lnTo>
                  <a:pt x="402" y="452"/>
                </a:lnTo>
                <a:lnTo>
                  <a:pt x="396" y="436"/>
                </a:lnTo>
                <a:lnTo>
                  <a:pt x="388" y="422"/>
                </a:lnTo>
                <a:lnTo>
                  <a:pt x="378" y="408"/>
                </a:lnTo>
                <a:lnTo>
                  <a:pt x="368" y="394"/>
                </a:lnTo>
                <a:lnTo>
                  <a:pt x="356" y="382"/>
                </a:lnTo>
                <a:lnTo>
                  <a:pt x="344" y="370"/>
                </a:lnTo>
                <a:lnTo>
                  <a:pt x="332" y="360"/>
                </a:lnTo>
                <a:lnTo>
                  <a:pt x="318" y="350"/>
                </a:lnTo>
                <a:lnTo>
                  <a:pt x="304" y="342"/>
                </a:lnTo>
                <a:lnTo>
                  <a:pt x="288" y="334"/>
                </a:lnTo>
                <a:lnTo>
                  <a:pt x="274" y="328"/>
                </a:lnTo>
                <a:lnTo>
                  <a:pt x="272" y="346"/>
                </a:lnTo>
                <a:lnTo>
                  <a:pt x="268" y="362"/>
                </a:lnTo>
                <a:lnTo>
                  <a:pt x="262" y="376"/>
                </a:lnTo>
                <a:lnTo>
                  <a:pt x="254" y="386"/>
                </a:lnTo>
                <a:lnTo>
                  <a:pt x="244" y="396"/>
                </a:lnTo>
                <a:lnTo>
                  <a:pt x="234" y="402"/>
                </a:lnTo>
                <a:lnTo>
                  <a:pt x="222" y="406"/>
                </a:lnTo>
                <a:lnTo>
                  <a:pt x="212" y="408"/>
                </a:lnTo>
                <a:lnTo>
                  <a:pt x="200" y="406"/>
                </a:lnTo>
                <a:lnTo>
                  <a:pt x="188" y="402"/>
                </a:lnTo>
                <a:lnTo>
                  <a:pt x="178" y="396"/>
                </a:lnTo>
                <a:lnTo>
                  <a:pt x="168" y="388"/>
                </a:lnTo>
                <a:lnTo>
                  <a:pt x="160" y="378"/>
                </a:lnTo>
                <a:lnTo>
                  <a:pt x="154" y="364"/>
                </a:lnTo>
                <a:lnTo>
                  <a:pt x="150" y="348"/>
                </a:lnTo>
                <a:lnTo>
                  <a:pt x="148" y="328"/>
                </a:lnTo>
                <a:lnTo>
                  <a:pt x="134" y="334"/>
                </a:lnTo>
                <a:lnTo>
                  <a:pt x="118" y="342"/>
                </a:lnTo>
                <a:lnTo>
                  <a:pt x="104" y="350"/>
                </a:lnTo>
                <a:lnTo>
                  <a:pt x="90" y="360"/>
                </a:lnTo>
                <a:lnTo>
                  <a:pt x="78" y="370"/>
                </a:lnTo>
                <a:lnTo>
                  <a:pt x="66" y="382"/>
                </a:lnTo>
                <a:lnTo>
                  <a:pt x="54" y="394"/>
                </a:lnTo>
                <a:lnTo>
                  <a:pt x="44" y="408"/>
                </a:lnTo>
                <a:lnTo>
                  <a:pt x="36" y="422"/>
                </a:lnTo>
                <a:lnTo>
                  <a:pt x="28" y="436"/>
                </a:lnTo>
                <a:lnTo>
                  <a:pt x="20" y="452"/>
                </a:lnTo>
                <a:lnTo>
                  <a:pt x="14" y="468"/>
                </a:lnTo>
                <a:lnTo>
                  <a:pt x="8" y="486"/>
                </a:lnTo>
                <a:lnTo>
                  <a:pt x="4" y="502"/>
                </a:lnTo>
                <a:lnTo>
                  <a:pt x="2" y="520"/>
                </a:lnTo>
                <a:lnTo>
                  <a:pt x="0" y="538"/>
                </a:lnTo>
                <a:close/>
              </a:path>
            </a:pathLst>
          </a:custGeom>
          <a:solidFill>
            <a:srgbClr val="44070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16" name="Freeform 112"/>
          <p:cNvSpPr>
            <a:spLocks noEditPoints="1"/>
          </p:cNvSpPr>
          <p:nvPr/>
        </p:nvSpPr>
        <p:spPr>
          <a:xfrm>
            <a:off x="6955632" y="2749868"/>
            <a:ext cx="839787" cy="781050"/>
          </a:xfrm>
          <a:custGeom>
            <a:avLst/>
            <a:gdLst/>
            <a:ahLst/>
            <a:cxnLst>
              <a:cxn ang="0">
                <a:pos x="806462" y="6676"/>
              </a:cxn>
              <a:cxn ang="0">
                <a:pos x="839787" y="53405"/>
              </a:cxn>
              <a:cxn ang="0">
                <a:pos x="826457" y="560754"/>
              </a:cxn>
              <a:cxn ang="0">
                <a:pos x="753142" y="574105"/>
              </a:cxn>
              <a:cxn ang="0">
                <a:pos x="773137" y="53405"/>
              </a:cxn>
              <a:cxn ang="0">
                <a:pos x="319919" y="514024"/>
              </a:cxn>
              <a:cxn ang="0">
                <a:pos x="53320" y="574105"/>
              </a:cxn>
              <a:cxn ang="0">
                <a:pos x="0" y="540727"/>
              </a:cxn>
              <a:cxn ang="0">
                <a:pos x="0" y="33378"/>
              </a:cxn>
              <a:cxn ang="0">
                <a:pos x="53320" y="0"/>
              </a:cxn>
              <a:cxn ang="0">
                <a:pos x="739812" y="320431"/>
              </a:cxn>
              <a:cxn ang="0">
                <a:pos x="573188" y="260350"/>
              </a:cxn>
              <a:cxn ang="0">
                <a:pos x="739812" y="260350"/>
              </a:cxn>
              <a:cxn ang="0">
                <a:pos x="659833" y="213621"/>
              </a:cxn>
              <a:cxn ang="0">
                <a:pos x="659833" y="200269"/>
              </a:cxn>
              <a:cxn ang="0">
                <a:pos x="739812" y="166891"/>
              </a:cxn>
              <a:cxn ang="0">
                <a:pos x="659833" y="106810"/>
              </a:cxn>
              <a:cxn ang="0">
                <a:pos x="739812" y="106810"/>
              </a:cxn>
              <a:cxn ang="0">
                <a:pos x="486543" y="226972"/>
              </a:cxn>
              <a:cxn ang="0">
                <a:pos x="486543" y="106810"/>
              </a:cxn>
              <a:cxn ang="0">
                <a:pos x="246604" y="267026"/>
              </a:cxn>
              <a:cxn ang="0">
                <a:pos x="113305" y="260350"/>
              </a:cxn>
              <a:cxn ang="0">
                <a:pos x="253269" y="226972"/>
              </a:cxn>
              <a:cxn ang="0">
                <a:pos x="286594" y="260350"/>
              </a:cxn>
              <a:cxn ang="0">
                <a:pos x="339914" y="260350"/>
              </a:cxn>
              <a:cxn ang="0">
                <a:pos x="386569" y="206945"/>
              </a:cxn>
              <a:cxn ang="0">
                <a:pos x="406564" y="140188"/>
              </a:cxn>
              <a:cxn ang="0">
                <a:pos x="333249" y="160215"/>
              </a:cxn>
              <a:cxn ang="0">
                <a:pos x="313254" y="240323"/>
              </a:cxn>
              <a:cxn ang="0">
                <a:pos x="266599" y="200269"/>
              </a:cxn>
              <a:cxn ang="0">
                <a:pos x="146629" y="380512"/>
              </a:cxn>
              <a:cxn ang="0">
                <a:pos x="146629" y="293728"/>
              </a:cxn>
              <a:cxn ang="0">
                <a:pos x="419894" y="380512"/>
              </a:cxn>
              <a:cxn ang="0">
                <a:pos x="379904" y="380512"/>
              </a:cxn>
              <a:cxn ang="0">
                <a:pos x="359909" y="307079"/>
              </a:cxn>
              <a:cxn ang="0">
                <a:pos x="259934" y="380512"/>
              </a:cxn>
              <a:cxn ang="0">
                <a:pos x="259934" y="287053"/>
              </a:cxn>
              <a:cxn ang="0">
                <a:pos x="546528" y="447268"/>
              </a:cxn>
              <a:cxn ang="0">
                <a:pos x="479878" y="547403"/>
              </a:cxn>
              <a:cxn ang="0">
                <a:pos x="433223" y="487322"/>
              </a:cxn>
              <a:cxn ang="0">
                <a:pos x="406564" y="527376"/>
              </a:cxn>
              <a:cxn ang="0">
                <a:pos x="453218" y="714294"/>
              </a:cxn>
              <a:cxn ang="0">
                <a:pos x="673163" y="734321"/>
              </a:cxn>
              <a:cxn ang="0">
                <a:pos x="653168" y="440592"/>
              </a:cxn>
              <a:cxn ang="0">
                <a:pos x="599848" y="400538"/>
              </a:cxn>
              <a:cxn ang="0">
                <a:pos x="553193" y="387187"/>
              </a:cxn>
              <a:cxn ang="0">
                <a:pos x="19995" y="353809"/>
              </a:cxn>
              <a:cxn ang="0">
                <a:pos x="19995" y="206945"/>
              </a:cxn>
            </a:cxnLst>
            <a:rect l="0" t="0" r="0" b="0"/>
            <a:pathLst>
              <a:path w="252" h="234">
                <a:moveTo>
                  <a:pt x="16" y="0"/>
                </a:moveTo>
                <a:lnTo>
                  <a:pt x="236" y="0"/>
                </a:lnTo>
                <a:lnTo>
                  <a:pt x="242" y="2"/>
                </a:lnTo>
                <a:lnTo>
                  <a:pt x="248" y="4"/>
                </a:lnTo>
                <a:lnTo>
                  <a:pt x="252" y="10"/>
                </a:lnTo>
                <a:lnTo>
                  <a:pt x="252" y="16"/>
                </a:lnTo>
                <a:lnTo>
                  <a:pt x="252" y="156"/>
                </a:lnTo>
                <a:lnTo>
                  <a:pt x="252" y="162"/>
                </a:lnTo>
                <a:lnTo>
                  <a:pt x="248" y="168"/>
                </a:lnTo>
                <a:lnTo>
                  <a:pt x="242" y="170"/>
                </a:lnTo>
                <a:lnTo>
                  <a:pt x="236" y="172"/>
                </a:lnTo>
                <a:lnTo>
                  <a:pt x="226" y="172"/>
                </a:lnTo>
                <a:lnTo>
                  <a:pt x="228" y="154"/>
                </a:lnTo>
                <a:lnTo>
                  <a:pt x="232" y="154"/>
                </a:lnTo>
                <a:lnTo>
                  <a:pt x="232" y="16"/>
                </a:lnTo>
                <a:lnTo>
                  <a:pt x="20" y="16"/>
                </a:lnTo>
                <a:lnTo>
                  <a:pt x="20" y="154"/>
                </a:lnTo>
                <a:lnTo>
                  <a:pt x="96" y="154"/>
                </a:lnTo>
                <a:lnTo>
                  <a:pt x="102" y="162"/>
                </a:lnTo>
                <a:lnTo>
                  <a:pt x="110" y="172"/>
                </a:lnTo>
                <a:lnTo>
                  <a:pt x="16" y="172"/>
                </a:lnTo>
                <a:lnTo>
                  <a:pt x="8" y="170"/>
                </a:lnTo>
                <a:lnTo>
                  <a:pt x="4" y="168"/>
                </a:lnTo>
                <a:lnTo>
                  <a:pt x="0" y="162"/>
                </a:lnTo>
                <a:lnTo>
                  <a:pt x="0" y="156"/>
                </a:lnTo>
                <a:lnTo>
                  <a:pt x="0" y="16"/>
                </a:lnTo>
                <a:lnTo>
                  <a:pt x="0" y="10"/>
                </a:lnTo>
                <a:lnTo>
                  <a:pt x="4" y="4"/>
                </a:lnTo>
                <a:lnTo>
                  <a:pt x="8" y="2"/>
                </a:lnTo>
                <a:lnTo>
                  <a:pt x="16" y="0"/>
                </a:lnTo>
                <a:close/>
                <a:moveTo>
                  <a:pt x="172" y="92"/>
                </a:moveTo>
                <a:lnTo>
                  <a:pt x="172" y="96"/>
                </a:lnTo>
                <a:lnTo>
                  <a:pt x="222" y="96"/>
                </a:lnTo>
                <a:lnTo>
                  <a:pt x="222" y="92"/>
                </a:lnTo>
                <a:lnTo>
                  <a:pt x="172" y="92"/>
                </a:lnTo>
                <a:close/>
                <a:moveTo>
                  <a:pt x="172" y="78"/>
                </a:moveTo>
                <a:lnTo>
                  <a:pt x="172" y="82"/>
                </a:lnTo>
                <a:lnTo>
                  <a:pt x="222" y="82"/>
                </a:lnTo>
                <a:lnTo>
                  <a:pt x="222" y="78"/>
                </a:lnTo>
                <a:lnTo>
                  <a:pt x="172" y="78"/>
                </a:lnTo>
                <a:close/>
                <a:moveTo>
                  <a:pt x="198" y="60"/>
                </a:moveTo>
                <a:lnTo>
                  <a:pt x="198" y="64"/>
                </a:lnTo>
                <a:lnTo>
                  <a:pt x="222" y="64"/>
                </a:lnTo>
                <a:lnTo>
                  <a:pt x="222" y="60"/>
                </a:lnTo>
                <a:lnTo>
                  <a:pt x="198" y="60"/>
                </a:lnTo>
                <a:close/>
                <a:moveTo>
                  <a:pt x="198" y="46"/>
                </a:moveTo>
                <a:lnTo>
                  <a:pt x="198" y="50"/>
                </a:lnTo>
                <a:lnTo>
                  <a:pt x="222" y="50"/>
                </a:lnTo>
                <a:lnTo>
                  <a:pt x="222" y="46"/>
                </a:lnTo>
                <a:lnTo>
                  <a:pt x="198" y="46"/>
                </a:lnTo>
                <a:close/>
                <a:moveTo>
                  <a:pt x="198" y="32"/>
                </a:moveTo>
                <a:lnTo>
                  <a:pt x="198" y="36"/>
                </a:lnTo>
                <a:lnTo>
                  <a:pt x="222" y="36"/>
                </a:lnTo>
                <a:lnTo>
                  <a:pt x="222" y="32"/>
                </a:lnTo>
                <a:lnTo>
                  <a:pt x="198" y="32"/>
                </a:lnTo>
                <a:close/>
                <a:moveTo>
                  <a:pt x="146" y="32"/>
                </a:moveTo>
                <a:lnTo>
                  <a:pt x="146" y="68"/>
                </a:lnTo>
                <a:lnTo>
                  <a:pt x="190" y="68"/>
                </a:lnTo>
                <a:lnTo>
                  <a:pt x="190" y="32"/>
                </a:lnTo>
                <a:lnTo>
                  <a:pt x="146" y="32"/>
                </a:lnTo>
                <a:close/>
                <a:moveTo>
                  <a:pt x="62" y="114"/>
                </a:moveTo>
                <a:lnTo>
                  <a:pt x="74" y="114"/>
                </a:lnTo>
                <a:lnTo>
                  <a:pt x="74" y="80"/>
                </a:lnTo>
                <a:lnTo>
                  <a:pt x="62" y="80"/>
                </a:lnTo>
                <a:lnTo>
                  <a:pt x="62" y="114"/>
                </a:lnTo>
                <a:close/>
                <a:moveTo>
                  <a:pt x="34" y="78"/>
                </a:moveTo>
                <a:lnTo>
                  <a:pt x="38" y="86"/>
                </a:lnTo>
                <a:lnTo>
                  <a:pt x="62" y="68"/>
                </a:lnTo>
                <a:lnTo>
                  <a:pt x="76" y="68"/>
                </a:lnTo>
                <a:lnTo>
                  <a:pt x="84" y="76"/>
                </a:lnTo>
                <a:lnTo>
                  <a:pt x="84" y="78"/>
                </a:lnTo>
                <a:lnTo>
                  <a:pt x="86" y="78"/>
                </a:lnTo>
                <a:lnTo>
                  <a:pt x="96" y="82"/>
                </a:lnTo>
                <a:lnTo>
                  <a:pt x="102" y="84"/>
                </a:lnTo>
                <a:lnTo>
                  <a:pt x="102" y="78"/>
                </a:lnTo>
                <a:lnTo>
                  <a:pt x="106" y="56"/>
                </a:lnTo>
                <a:lnTo>
                  <a:pt x="114" y="54"/>
                </a:lnTo>
                <a:lnTo>
                  <a:pt x="116" y="62"/>
                </a:lnTo>
                <a:lnTo>
                  <a:pt x="124" y="52"/>
                </a:lnTo>
                <a:lnTo>
                  <a:pt x="134" y="44"/>
                </a:lnTo>
                <a:lnTo>
                  <a:pt x="122" y="42"/>
                </a:lnTo>
                <a:lnTo>
                  <a:pt x="110" y="38"/>
                </a:lnTo>
                <a:lnTo>
                  <a:pt x="112" y="46"/>
                </a:lnTo>
                <a:lnTo>
                  <a:pt x="100" y="48"/>
                </a:lnTo>
                <a:lnTo>
                  <a:pt x="98" y="50"/>
                </a:lnTo>
                <a:lnTo>
                  <a:pt x="98" y="52"/>
                </a:lnTo>
                <a:lnTo>
                  <a:pt x="94" y="72"/>
                </a:lnTo>
                <a:lnTo>
                  <a:pt x="90" y="70"/>
                </a:lnTo>
                <a:lnTo>
                  <a:pt x="82" y="62"/>
                </a:lnTo>
                <a:lnTo>
                  <a:pt x="80" y="60"/>
                </a:lnTo>
                <a:lnTo>
                  <a:pt x="62" y="58"/>
                </a:lnTo>
                <a:lnTo>
                  <a:pt x="34" y="78"/>
                </a:lnTo>
                <a:close/>
                <a:moveTo>
                  <a:pt x="44" y="114"/>
                </a:moveTo>
                <a:lnTo>
                  <a:pt x="56" y="114"/>
                </a:lnTo>
                <a:lnTo>
                  <a:pt x="56" y="88"/>
                </a:lnTo>
                <a:lnTo>
                  <a:pt x="44" y="88"/>
                </a:lnTo>
                <a:lnTo>
                  <a:pt x="44" y="114"/>
                </a:lnTo>
                <a:close/>
                <a:moveTo>
                  <a:pt x="114" y="114"/>
                </a:moveTo>
                <a:lnTo>
                  <a:pt x="126" y="114"/>
                </a:lnTo>
                <a:lnTo>
                  <a:pt x="126" y="64"/>
                </a:lnTo>
                <a:lnTo>
                  <a:pt x="114" y="64"/>
                </a:lnTo>
                <a:lnTo>
                  <a:pt x="114" y="114"/>
                </a:lnTo>
                <a:close/>
                <a:moveTo>
                  <a:pt x="96" y="114"/>
                </a:moveTo>
                <a:lnTo>
                  <a:pt x="108" y="114"/>
                </a:lnTo>
                <a:lnTo>
                  <a:pt x="108" y="92"/>
                </a:lnTo>
                <a:lnTo>
                  <a:pt x="96" y="92"/>
                </a:lnTo>
                <a:lnTo>
                  <a:pt x="96" y="114"/>
                </a:lnTo>
                <a:close/>
                <a:moveTo>
                  <a:pt x="78" y="114"/>
                </a:moveTo>
                <a:lnTo>
                  <a:pt x="90" y="114"/>
                </a:lnTo>
                <a:lnTo>
                  <a:pt x="90" y="86"/>
                </a:lnTo>
                <a:lnTo>
                  <a:pt x="78" y="86"/>
                </a:lnTo>
                <a:lnTo>
                  <a:pt x="78" y="114"/>
                </a:lnTo>
                <a:close/>
                <a:moveTo>
                  <a:pt x="164" y="134"/>
                </a:moveTo>
                <a:lnTo>
                  <a:pt x="164" y="134"/>
                </a:lnTo>
                <a:lnTo>
                  <a:pt x="160" y="84"/>
                </a:lnTo>
                <a:lnTo>
                  <a:pt x="146" y="82"/>
                </a:lnTo>
                <a:lnTo>
                  <a:pt x="144" y="164"/>
                </a:lnTo>
                <a:lnTo>
                  <a:pt x="142" y="158"/>
                </a:lnTo>
                <a:lnTo>
                  <a:pt x="136" y="152"/>
                </a:lnTo>
                <a:lnTo>
                  <a:pt x="130" y="146"/>
                </a:lnTo>
                <a:lnTo>
                  <a:pt x="122" y="142"/>
                </a:lnTo>
                <a:lnTo>
                  <a:pt x="116" y="150"/>
                </a:lnTo>
                <a:lnTo>
                  <a:pt x="122" y="158"/>
                </a:lnTo>
                <a:lnTo>
                  <a:pt x="126" y="166"/>
                </a:lnTo>
                <a:lnTo>
                  <a:pt x="132" y="186"/>
                </a:lnTo>
                <a:lnTo>
                  <a:pt x="136" y="214"/>
                </a:lnTo>
                <a:lnTo>
                  <a:pt x="146" y="234"/>
                </a:lnTo>
                <a:lnTo>
                  <a:pt x="198" y="232"/>
                </a:lnTo>
                <a:lnTo>
                  <a:pt x="202" y="220"/>
                </a:lnTo>
                <a:lnTo>
                  <a:pt x="208" y="178"/>
                </a:lnTo>
                <a:lnTo>
                  <a:pt x="210" y="134"/>
                </a:lnTo>
                <a:lnTo>
                  <a:pt x="196" y="132"/>
                </a:lnTo>
                <a:lnTo>
                  <a:pt x="194" y="146"/>
                </a:lnTo>
                <a:lnTo>
                  <a:pt x="194" y="122"/>
                </a:lnTo>
                <a:lnTo>
                  <a:pt x="180" y="120"/>
                </a:lnTo>
                <a:lnTo>
                  <a:pt x="178" y="126"/>
                </a:lnTo>
                <a:lnTo>
                  <a:pt x="178" y="116"/>
                </a:lnTo>
                <a:lnTo>
                  <a:pt x="166" y="116"/>
                </a:lnTo>
                <a:lnTo>
                  <a:pt x="164" y="134"/>
                </a:lnTo>
                <a:close/>
                <a:moveTo>
                  <a:pt x="6" y="62"/>
                </a:moveTo>
                <a:lnTo>
                  <a:pt x="6" y="106"/>
                </a:lnTo>
                <a:lnTo>
                  <a:pt x="12" y="106"/>
                </a:lnTo>
                <a:lnTo>
                  <a:pt x="12" y="62"/>
                </a:lnTo>
                <a:lnTo>
                  <a:pt x="6" y="62"/>
                </a:lnTo>
                <a:close/>
              </a:path>
            </a:pathLst>
          </a:custGeom>
          <a:solidFill>
            <a:srgbClr val="44070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17" name="Freeform 29"/>
          <p:cNvSpPr>
            <a:spLocks noEditPoints="1"/>
          </p:cNvSpPr>
          <p:nvPr/>
        </p:nvSpPr>
        <p:spPr>
          <a:xfrm>
            <a:off x="9578499" y="2749868"/>
            <a:ext cx="601662" cy="720725"/>
          </a:xfrm>
          <a:custGeom>
            <a:avLst/>
            <a:gdLst/>
            <a:ahLst/>
            <a:cxnLst>
              <a:cxn ang="0">
                <a:pos x="171347" y="631121"/>
              </a:cxn>
              <a:cxn ang="0">
                <a:pos x="159664" y="545414"/>
              </a:cxn>
              <a:cxn ang="0">
                <a:pos x="81779" y="485028"/>
              </a:cxn>
              <a:cxn ang="0">
                <a:pos x="31154" y="412956"/>
              </a:cxn>
              <a:cxn ang="0">
                <a:pos x="3894" y="335040"/>
              </a:cxn>
              <a:cxn ang="0">
                <a:pos x="1947" y="255176"/>
              </a:cxn>
              <a:cxn ang="0">
                <a:pos x="21418" y="179207"/>
              </a:cxn>
              <a:cxn ang="0">
                <a:pos x="58414" y="111031"/>
              </a:cxn>
              <a:cxn ang="0">
                <a:pos x="114880" y="56489"/>
              </a:cxn>
              <a:cxn ang="0">
                <a:pos x="184977" y="21427"/>
              </a:cxn>
              <a:cxn ang="0">
                <a:pos x="272598" y="1948"/>
              </a:cxn>
              <a:cxn ang="0">
                <a:pos x="366060" y="7792"/>
              </a:cxn>
              <a:cxn ang="0">
                <a:pos x="457575" y="40906"/>
              </a:cxn>
              <a:cxn ang="0">
                <a:pos x="539354" y="99343"/>
              </a:cxn>
              <a:cxn ang="0">
                <a:pos x="584138" y="171416"/>
              </a:cxn>
              <a:cxn ang="0">
                <a:pos x="560772" y="196738"/>
              </a:cxn>
              <a:cxn ang="0">
                <a:pos x="578296" y="309717"/>
              </a:cxn>
              <a:cxn ang="0">
                <a:pos x="570508" y="453862"/>
              </a:cxn>
              <a:cxn ang="0">
                <a:pos x="576349" y="560997"/>
              </a:cxn>
              <a:cxn ang="0">
                <a:pos x="545195" y="586320"/>
              </a:cxn>
              <a:cxn ang="0">
                <a:pos x="167453" y="720725"/>
              </a:cxn>
              <a:cxn ang="0">
                <a:pos x="159664" y="354519"/>
              </a:cxn>
              <a:cxn ang="0">
                <a:pos x="149929" y="372050"/>
              </a:cxn>
              <a:cxn ang="0">
                <a:pos x="237549" y="442175"/>
              </a:cxn>
              <a:cxn ang="0">
                <a:pos x="253126" y="432435"/>
              </a:cxn>
              <a:cxn ang="0">
                <a:pos x="424474" y="241540"/>
              </a:cxn>
              <a:cxn ang="0">
                <a:pos x="424474" y="241540"/>
              </a:cxn>
              <a:cxn ang="0">
                <a:pos x="225867" y="124666"/>
              </a:cxn>
              <a:cxn ang="0">
                <a:pos x="288175" y="52593"/>
              </a:cxn>
              <a:cxn ang="0">
                <a:pos x="455628" y="151937"/>
              </a:cxn>
              <a:cxn ang="0">
                <a:pos x="371901" y="124666"/>
              </a:cxn>
              <a:cxn ang="0">
                <a:pos x="371901" y="124666"/>
              </a:cxn>
              <a:cxn ang="0">
                <a:pos x="179136" y="321404"/>
              </a:cxn>
              <a:cxn ang="0">
                <a:pos x="169400" y="338936"/>
              </a:cxn>
              <a:cxn ang="0">
                <a:pos x="257021" y="409060"/>
              </a:cxn>
              <a:cxn ang="0">
                <a:pos x="272598" y="397373"/>
              </a:cxn>
              <a:cxn ang="0">
                <a:pos x="344641" y="151937"/>
              </a:cxn>
              <a:cxn ang="0">
                <a:pos x="290122" y="138301"/>
              </a:cxn>
              <a:cxn ang="0">
                <a:pos x="227814" y="165572"/>
              </a:cxn>
              <a:cxn ang="0">
                <a:pos x="208343" y="212322"/>
              </a:cxn>
              <a:cxn ang="0">
                <a:pos x="210290" y="280498"/>
              </a:cxn>
              <a:cxn ang="0">
                <a:pos x="286228" y="342831"/>
              </a:cxn>
              <a:cxn ang="0">
                <a:pos x="344641" y="309717"/>
              </a:cxn>
              <a:cxn ang="0">
                <a:pos x="383584" y="276603"/>
              </a:cxn>
              <a:cxn ang="0">
                <a:pos x="391372" y="208426"/>
              </a:cxn>
              <a:cxn ang="0">
                <a:pos x="344641" y="151937"/>
              </a:cxn>
              <a:cxn ang="0">
                <a:pos x="161611" y="409060"/>
              </a:cxn>
              <a:cxn ang="0">
                <a:pos x="177188" y="440227"/>
              </a:cxn>
              <a:cxn ang="0">
                <a:pos x="214184" y="436331"/>
              </a:cxn>
            </a:cxnLst>
            <a:rect l="0" t="0" r="0" b="0"/>
            <a:pathLst>
              <a:path w="618" h="740">
                <a:moveTo>
                  <a:pt x="172" y="740"/>
                </a:moveTo>
                <a:lnTo>
                  <a:pt x="172" y="740"/>
                </a:lnTo>
                <a:lnTo>
                  <a:pt x="176" y="694"/>
                </a:lnTo>
                <a:lnTo>
                  <a:pt x="176" y="648"/>
                </a:lnTo>
                <a:lnTo>
                  <a:pt x="176" y="626"/>
                </a:lnTo>
                <a:lnTo>
                  <a:pt x="172" y="602"/>
                </a:lnTo>
                <a:lnTo>
                  <a:pt x="168" y="580"/>
                </a:lnTo>
                <a:lnTo>
                  <a:pt x="164" y="560"/>
                </a:lnTo>
                <a:lnTo>
                  <a:pt x="140" y="546"/>
                </a:lnTo>
                <a:lnTo>
                  <a:pt x="120" y="530"/>
                </a:lnTo>
                <a:lnTo>
                  <a:pt x="100" y="514"/>
                </a:lnTo>
                <a:lnTo>
                  <a:pt x="84" y="498"/>
                </a:lnTo>
                <a:lnTo>
                  <a:pt x="68" y="480"/>
                </a:lnTo>
                <a:lnTo>
                  <a:pt x="54" y="462"/>
                </a:lnTo>
                <a:lnTo>
                  <a:pt x="42" y="444"/>
                </a:lnTo>
                <a:lnTo>
                  <a:pt x="32" y="424"/>
                </a:lnTo>
                <a:lnTo>
                  <a:pt x="22" y="404"/>
                </a:lnTo>
                <a:lnTo>
                  <a:pt x="14" y="384"/>
                </a:lnTo>
                <a:lnTo>
                  <a:pt x="8" y="364"/>
                </a:lnTo>
                <a:lnTo>
                  <a:pt x="4" y="344"/>
                </a:lnTo>
                <a:lnTo>
                  <a:pt x="2" y="324"/>
                </a:lnTo>
                <a:lnTo>
                  <a:pt x="0" y="302"/>
                </a:lnTo>
                <a:lnTo>
                  <a:pt x="0" y="282"/>
                </a:lnTo>
                <a:lnTo>
                  <a:pt x="2" y="262"/>
                </a:lnTo>
                <a:lnTo>
                  <a:pt x="4" y="242"/>
                </a:lnTo>
                <a:lnTo>
                  <a:pt x="10" y="222"/>
                </a:lnTo>
                <a:lnTo>
                  <a:pt x="14" y="202"/>
                </a:lnTo>
                <a:lnTo>
                  <a:pt x="22" y="184"/>
                </a:lnTo>
                <a:lnTo>
                  <a:pt x="30" y="164"/>
                </a:lnTo>
                <a:lnTo>
                  <a:pt x="38" y="146"/>
                </a:lnTo>
                <a:lnTo>
                  <a:pt x="48" y="130"/>
                </a:lnTo>
                <a:lnTo>
                  <a:pt x="60" y="114"/>
                </a:lnTo>
                <a:lnTo>
                  <a:pt x="74" y="98"/>
                </a:lnTo>
                <a:lnTo>
                  <a:pt x="86" y="84"/>
                </a:lnTo>
                <a:lnTo>
                  <a:pt x="102" y="70"/>
                </a:lnTo>
                <a:lnTo>
                  <a:pt x="118" y="58"/>
                </a:lnTo>
                <a:lnTo>
                  <a:pt x="134" y="46"/>
                </a:lnTo>
                <a:lnTo>
                  <a:pt x="152" y="36"/>
                </a:lnTo>
                <a:lnTo>
                  <a:pt x="170" y="28"/>
                </a:lnTo>
                <a:lnTo>
                  <a:pt x="190" y="22"/>
                </a:lnTo>
                <a:lnTo>
                  <a:pt x="212" y="14"/>
                </a:lnTo>
                <a:lnTo>
                  <a:pt x="234" y="8"/>
                </a:lnTo>
                <a:lnTo>
                  <a:pt x="256" y="4"/>
                </a:lnTo>
                <a:lnTo>
                  <a:pt x="280" y="2"/>
                </a:lnTo>
                <a:lnTo>
                  <a:pt x="304" y="0"/>
                </a:lnTo>
                <a:lnTo>
                  <a:pt x="328" y="2"/>
                </a:lnTo>
                <a:lnTo>
                  <a:pt x="352" y="4"/>
                </a:lnTo>
                <a:lnTo>
                  <a:pt x="376" y="8"/>
                </a:lnTo>
                <a:lnTo>
                  <a:pt x="400" y="14"/>
                </a:lnTo>
                <a:lnTo>
                  <a:pt x="424" y="22"/>
                </a:lnTo>
                <a:lnTo>
                  <a:pt x="448" y="30"/>
                </a:lnTo>
                <a:lnTo>
                  <a:pt x="470" y="42"/>
                </a:lnTo>
                <a:lnTo>
                  <a:pt x="492" y="54"/>
                </a:lnTo>
                <a:lnTo>
                  <a:pt x="514" y="68"/>
                </a:lnTo>
                <a:lnTo>
                  <a:pt x="534" y="84"/>
                </a:lnTo>
                <a:lnTo>
                  <a:pt x="554" y="102"/>
                </a:lnTo>
                <a:lnTo>
                  <a:pt x="576" y="128"/>
                </a:lnTo>
                <a:lnTo>
                  <a:pt x="590" y="148"/>
                </a:lnTo>
                <a:lnTo>
                  <a:pt x="596" y="164"/>
                </a:lnTo>
                <a:lnTo>
                  <a:pt x="600" y="176"/>
                </a:lnTo>
                <a:lnTo>
                  <a:pt x="598" y="184"/>
                </a:lnTo>
                <a:lnTo>
                  <a:pt x="596" y="190"/>
                </a:lnTo>
                <a:lnTo>
                  <a:pt x="590" y="194"/>
                </a:lnTo>
                <a:lnTo>
                  <a:pt x="576" y="202"/>
                </a:lnTo>
                <a:lnTo>
                  <a:pt x="590" y="266"/>
                </a:lnTo>
                <a:lnTo>
                  <a:pt x="596" y="294"/>
                </a:lnTo>
                <a:lnTo>
                  <a:pt x="598" y="308"/>
                </a:lnTo>
                <a:lnTo>
                  <a:pt x="594" y="318"/>
                </a:lnTo>
                <a:lnTo>
                  <a:pt x="588" y="326"/>
                </a:lnTo>
                <a:lnTo>
                  <a:pt x="582" y="332"/>
                </a:lnTo>
                <a:lnTo>
                  <a:pt x="618" y="454"/>
                </a:lnTo>
                <a:lnTo>
                  <a:pt x="586" y="466"/>
                </a:lnTo>
                <a:lnTo>
                  <a:pt x="590" y="496"/>
                </a:lnTo>
                <a:lnTo>
                  <a:pt x="594" y="522"/>
                </a:lnTo>
                <a:lnTo>
                  <a:pt x="594" y="548"/>
                </a:lnTo>
                <a:lnTo>
                  <a:pt x="592" y="576"/>
                </a:lnTo>
                <a:lnTo>
                  <a:pt x="588" y="584"/>
                </a:lnTo>
                <a:lnTo>
                  <a:pt x="580" y="592"/>
                </a:lnTo>
                <a:lnTo>
                  <a:pt x="566" y="600"/>
                </a:lnTo>
                <a:lnTo>
                  <a:pt x="560" y="602"/>
                </a:lnTo>
                <a:lnTo>
                  <a:pt x="552" y="604"/>
                </a:lnTo>
                <a:lnTo>
                  <a:pt x="444" y="610"/>
                </a:lnTo>
                <a:lnTo>
                  <a:pt x="452" y="740"/>
                </a:lnTo>
                <a:lnTo>
                  <a:pt x="172" y="740"/>
                </a:lnTo>
                <a:close/>
                <a:moveTo>
                  <a:pt x="254" y="428"/>
                </a:moveTo>
                <a:lnTo>
                  <a:pt x="174" y="368"/>
                </a:lnTo>
                <a:lnTo>
                  <a:pt x="168" y="364"/>
                </a:lnTo>
                <a:lnTo>
                  <a:pt x="164" y="364"/>
                </a:lnTo>
                <a:lnTo>
                  <a:pt x="160" y="366"/>
                </a:lnTo>
                <a:lnTo>
                  <a:pt x="156" y="370"/>
                </a:lnTo>
                <a:lnTo>
                  <a:pt x="154" y="376"/>
                </a:lnTo>
                <a:lnTo>
                  <a:pt x="154" y="382"/>
                </a:lnTo>
                <a:lnTo>
                  <a:pt x="156" y="386"/>
                </a:lnTo>
                <a:lnTo>
                  <a:pt x="160" y="392"/>
                </a:lnTo>
                <a:lnTo>
                  <a:pt x="240" y="452"/>
                </a:lnTo>
                <a:lnTo>
                  <a:pt x="244" y="454"/>
                </a:lnTo>
                <a:lnTo>
                  <a:pt x="250" y="454"/>
                </a:lnTo>
                <a:lnTo>
                  <a:pt x="254" y="452"/>
                </a:lnTo>
                <a:lnTo>
                  <a:pt x="258" y="448"/>
                </a:lnTo>
                <a:lnTo>
                  <a:pt x="260" y="444"/>
                </a:lnTo>
                <a:lnTo>
                  <a:pt x="260" y="438"/>
                </a:lnTo>
                <a:lnTo>
                  <a:pt x="258" y="432"/>
                </a:lnTo>
                <a:lnTo>
                  <a:pt x="254" y="428"/>
                </a:lnTo>
                <a:close/>
                <a:moveTo>
                  <a:pt x="436" y="248"/>
                </a:moveTo>
                <a:lnTo>
                  <a:pt x="486" y="248"/>
                </a:lnTo>
                <a:lnTo>
                  <a:pt x="486" y="226"/>
                </a:lnTo>
                <a:lnTo>
                  <a:pt x="436" y="226"/>
                </a:lnTo>
                <a:lnTo>
                  <a:pt x="436" y="248"/>
                </a:lnTo>
                <a:close/>
                <a:moveTo>
                  <a:pt x="252" y="116"/>
                </a:moveTo>
                <a:lnTo>
                  <a:pt x="226" y="72"/>
                </a:lnTo>
                <a:lnTo>
                  <a:pt x="206" y="84"/>
                </a:lnTo>
                <a:lnTo>
                  <a:pt x="232" y="128"/>
                </a:lnTo>
                <a:lnTo>
                  <a:pt x="252" y="116"/>
                </a:lnTo>
                <a:close/>
                <a:moveTo>
                  <a:pt x="318" y="104"/>
                </a:moveTo>
                <a:lnTo>
                  <a:pt x="318" y="54"/>
                </a:lnTo>
                <a:lnTo>
                  <a:pt x="296" y="54"/>
                </a:lnTo>
                <a:lnTo>
                  <a:pt x="296" y="104"/>
                </a:lnTo>
                <a:lnTo>
                  <a:pt x="318" y="104"/>
                </a:lnTo>
                <a:close/>
                <a:moveTo>
                  <a:pt x="426" y="182"/>
                </a:moveTo>
                <a:lnTo>
                  <a:pt x="468" y="156"/>
                </a:lnTo>
                <a:lnTo>
                  <a:pt x="458" y="136"/>
                </a:lnTo>
                <a:lnTo>
                  <a:pt x="414" y="162"/>
                </a:lnTo>
                <a:lnTo>
                  <a:pt x="426" y="182"/>
                </a:lnTo>
                <a:close/>
                <a:moveTo>
                  <a:pt x="382" y="128"/>
                </a:moveTo>
                <a:lnTo>
                  <a:pt x="408" y="86"/>
                </a:lnTo>
                <a:lnTo>
                  <a:pt x="388" y="74"/>
                </a:lnTo>
                <a:lnTo>
                  <a:pt x="362" y="118"/>
                </a:lnTo>
                <a:lnTo>
                  <a:pt x="382" y="128"/>
                </a:lnTo>
                <a:close/>
                <a:moveTo>
                  <a:pt x="274" y="394"/>
                </a:moveTo>
                <a:lnTo>
                  <a:pt x="194" y="332"/>
                </a:lnTo>
                <a:lnTo>
                  <a:pt x="188" y="330"/>
                </a:lnTo>
                <a:lnTo>
                  <a:pt x="184" y="330"/>
                </a:lnTo>
                <a:lnTo>
                  <a:pt x="180" y="332"/>
                </a:lnTo>
                <a:lnTo>
                  <a:pt x="176" y="336"/>
                </a:lnTo>
                <a:lnTo>
                  <a:pt x="174" y="342"/>
                </a:lnTo>
                <a:lnTo>
                  <a:pt x="174" y="348"/>
                </a:lnTo>
                <a:lnTo>
                  <a:pt x="176" y="352"/>
                </a:lnTo>
                <a:lnTo>
                  <a:pt x="180" y="356"/>
                </a:lnTo>
                <a:lnTo>
                  <a:pt x="260" y="418"/>
                </a:lnTo>
                <a:lnTo>
                  <a:pt x="264" y="420"/>
                </a:lnTo>
                <a:lnTo>
                  <a:pt x="270" y="420"/>
                </a:lnTo>
                <a:lnTo>
                  <a:pt x="274" y="418"/>
                </a:lnTo>
                <a:lnTo>
                  <a:pt x="278" y="414"/>
                </a:lnTo>
                <a:lnTo>
                  <a:pt x="280" y="408"/>
                </a:lnTo>
                <a:lnTo>
                  <a:pt x="280" y="402"/>
                </a:lnTo>
                <a:lnTo>
                  <a:pt x="278" y="398"/>
                </a:lnTo>
                <a:lnTo>
                  <a:pt x="274" y="394"/>
                </a:lnTo>
                <a:close/>
                <a:moveTo>
                  <a:pt x="354" y="156"/>
                </a:moveTo>
                <a:lnTo>
                  <a:pt x="354" y="156"/>
                </a:lnTo>
                <a:lnTo>
                  <a:pt x="336" y="148"/>
                </a:lnTo>
                <a:lnTo>
                  <a:pt x="316" y="142"/>
                </a:lnTo>
                <a:lnTo>
                  <a:pt x="298" y="142"/>
                </a:lnTo>
                <a:lnTo>
                  <a:pt x="280" y="144"/>
                </a:lnTo>
                <a:lnTo>
                  <a:pt x="262" y="150"/>
                </a:lnTo>
                <a:lnTo>
                  <a:pt x="248" y="158"/>
                </a:lnTo>
                <a:lnTo>
                  <a:pt x="234" y="170"/>
                </a:lnTo>
                <a:lnTo>
                  <a:pt x="224" y="184"/>
                </a:lnTo>
                <a:lnTo>
                  <a:pt x="218" y="194"/>
                </a:lnTo>
                <a:lnTo>
                  <a:pt x="216" y="202"/>
                </a:lnTo>
                <a:lnTo>
                  <a:pt x="214" y="218"/>
                </a:lnTo>
                <a:lnTo>
                  <a:pt x="212" y="236"/>
                </a:lnTo>
                <a:lnTo>
                  <a:pt x="214" y="254"/>
                </a:lnTo>
                <a:lnTo>
                  <a:pt x="216" y="270"/>
                </a:lnTo>
                <a:lnTo>
                  <a:pt x="216" y="288"/>
                </a:lnTo>
                <a:lnTo>
                  <a:pt x="214" y="306"/>
                </a:lnTo>
                <a:lnTo>
                  <a:pt x="208" y="324"/>
                </a:lnTo>
                <a:lnTo>
                  <a:pt x="282" y="366"/>
                </a:lnTo>
                <a:lnTo>
                  <a:pt x="294" y="352"/>
                </a:lnTo>
                <a:lnTo>
                  <a:pt x="308" y="342"/>
                </a:lnTo>
                <a:lnTo>
                  <a:pt x="322" y="332"/>
                </a:lnTo>
                <a:lnTo>
                  <a:pt x="338" y="326"/>
                </a:lnTo>
                <a:lnTo>
                  <a:pt x="354" y="318"/>
                </a:lnTo>
                <a:lnTo>
                  <a:pt x="370" y="310"/>
                </a:lnTo>
                <a:lnTo>
                  <a:pt x="384" y="298"/>
                </a:lnTo>
                <a:lnTo>
                  <a:pt x="390" y="292"/>
                </a:lnTo>
                <a:lnTo>
                  <a:pt x="394" y="284"/>
                </a:lnTo>
                <a:lnTo>
                  <a:pt x="402" y="266"/>
                </a:lnTo>
                <a:lnTo>
                  <a:pt x="406" y="250"/>
                </a:lnTo>
                <a:lnTo>
                  <a:pt x="404" y="232"/>
                </a:lnTo>
                <a:lnTo>
                  <a:pt x="402" y="214"/>
                </a:lnTo>
                <a:lnTo>
                  <a:pt x="394" y="196"/>
                </a:lnTo>
                <a:lnTo>
                  <a:pt x="384" y="182"/>
                </a:lnTo>
                <a:lnTo>
                  <a:pt x="370" y="168"/>
                </a:lnTo>
                <a:lnTo>
                  <a:pt x="354" y="156"/>
                </a:lnTo>
                <a:close/>
                <a:moveTo>
                  <a:pt x="168" y="408"/>
                </a:moveTo>
                <a:lnTo>
                  <a:pt x="168" y="408"/>
                </a:lnTo>
                <a:lnTo>
                  <a:pt x="166" y="414"/>
                </a:lnTo>
                <a:lnTo>
                  <a:pt x="166" y="420"/>
                </a:lnTo>
                <a:lnTo>
                  <a:pt x="166" y="432"/>
                </a:lnTo>
                <a:lnTo>
                  <a:pt x="172" y="442"/>
                </a:lnTo>
                <a:lnTo>
                  <a:pt x="176" y="448"/>
                </a:lnTo>
                <a:lnTo>
                  <a:pt x="182" y="452"/>
                </a:lnTo>
                <a:lnTo>
                  <a:pt x="192" y="456"/>
                </a:lnTo>
                <a:lnTo>
                  <a:pt x="202" y="456"/>
                </a:lnTo>
                <a:lnTo>
                  <a:pt x="212" y="452"/>
                </a:lnTo>
                <a:lnTo>
                  <a:pt x="220" y="448"/>
                </a:lnTo>
                <a:lnTo>
                  <a:pt x="168" y="408"/>
                </a:lnTo>
                <a:close/>
              </a:path>
            </a:pathLst>
          </a:custGeom>
          <a:solidFill>
            <a:srgbClr val="44070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" name="TextBox 28"/>
          <p:cNvSpPr txBox="1"/>
          <p:nvPr/>
        </p:nvSpPr>
        <p:spPr>
          <a:xfrm>
            <a:off x="1818005" y="3837940"/>
            <a:ext cx="1055370" cy="652780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请在此粘贴或者输入您的文字内容</a:t>
            </a:r>
          </a:p>
        </p:txBody>
      </p:sp>
      <p:sp>
        <p:nvSpPr>
          <p:cNvPr id="2" name="TextBox 28"/>
          <p:cNvSpPr txBox="1"/>
          <p:nvPr/>
        </p:nvSpPr>
        <p:spPr>
          <a:xfrm>
            <a:off x="4321810" y="3837940"/>
            <a:ext cx="1055370" cy="652780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请在此粘贴或者输入您的文字内容</a:t>
            </a:r>
          </a:p>
        </p:txBody>
      </p:sp>
      <p:sp>
        <p:nvSpPr>
          <p:cNvPr id="3" name="TextBox 28"/>
          <p:cNvSpPr txBox="1"/>
          <p:nvPr/>
        </p:nvSpPr>
        <p:spPr>
          <a:xfrm>
            <a:off x="6847840" y="3837940"/>
            <a:ext cx="1055370" cy="652780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请在此粘贴或者输入您的文字内容</a:t>
            </a:r>
          </a:p>
        </p:txBody>
      </p:sp>
      <p:sp>
        <p:nvSpPr>
          <p:cNvPr id="4" name="TextBox 28"/>
          <p:cNvSpPr txBox="1"/>
          <p:nvPr/>
        </p:nvSpPr>
        <p:spPr>
          <a:xfrm>
            <a:off x="9351645" y="3837940"/>
            <a:ext cx="1055370" cy="652780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请在此粘贴或者输入您的文字内容</a:t>
            </a:r>
          </a:p>
        </p:txBody>
      </p:sp>
      <p:sp>
        <p:nvSpPr>
          <p:cNvPr id="19" name="矩形 18"/>
          <p:cNvSpPr/>
          <p:nvPr/>
        </p:nvSpPr>
        <p:spPr>
          <a:xfrm>
            <a:off x="600" y="6692900"/>
            <a:ext cx="9408583" cy="165100"/>
          </a:xfrm>
          <a:prstGeom prst="rect">
            <a:avLst/>
          </a:prstGeom>
          <a:solidFill>
            <a:srgbClr val="4407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880017" y="6692900"/>
            <a:ext cx="3323167" cy="165100"/>
          </a:xfrm>
          <a:prstGeom prst="rect">
            <a:avLst/>
          </a:prstGeom>
          <a:solidFill>
            <a:srgbClr val="C97E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2" grpId="0"/>
      <p:bldP spid="3" grpId="0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ChangeArrowheads="1"/>
          </p:cNvSpPr>
          <p:nvPr/>
        </p:nvSpPr>
        <p:spPr bwMode="auto">
          <a:xfrm>
            <a:off x="-17151" y="2069584"/>
            <a:ext cx="2458154" cy="1680691"/>
          </a:xfrm>
          <a:prstGeom prst="rect">
            <a:avLst/>
          </a:prstGeom>
          <a:solidFill>
            <a:srgbClr val="C8A26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8234" tIns="56404" rIns="108234" bIns="56404" anchor="ctr"/>
          <a:lstStyle/>
          <a:p>
            <a:pPr algn="ctr" eaLnBrk="1" hangingPunct="1"/>
            <a:endParaRPr lang="zh-CN" altLang="en-US" sz="216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147" name="Rectangle 4"/>
          <p:cNvSpPr>
            <a:spLocks noChangeArrowheads="1"/>
          </p:cNvSpPr>
          <p:nvPr/>
        </p:nvSpPr>
        <p:spPr bwMode="auto">
          <a:xfrm>
            <a:off x="2442909" y="2069584"/>
            <a:ext cx="2437192" cy="1680691"/>
          </a:xfrm>
          <a:prstGeom prst="rect">
            <a:avLst/>
          </a:prstGeom>
          <a:solidFill>
            <a:srgbClr val="5F312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8234" tIns="56404" rIns="108234" bIns="56404" anchor="ctr"/>
          <a:lstStyle/>
          <a:p>
            <a:pPr algn="ctr" eaLnBrk="1" hangingPunct="1"/>
            <a:endParaRPr lang="zh-CN" altLang="en-US" sz="216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148" name="Rectangle 5"/>
          <p:cNvSpPr>
            <a:spLocks noChangeArrowheads="1"/>
          </p:cNvSpPr>
          <p:nvPr/>
        </p:nvSpPr>
        <p:spPr bwMode="auto">
          <a:xfrm>
            <a:off x="4880101" y="2069584"/>
            <a:ext cx="2441002" cy="1680691"/>
          </a:xfrm>
          <a:prstGeom prst="rect">
            <a:avLst/>
          </a:prstGeom>
          <a:solidFill>
            <a:srgbClr val="C8A26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8234" tIns="56404" rIns="108234" bIns="56404" anchor="ctr"/>
          <a:lstStyle/>
          <a:p>
            <a:pPr algn="ctr" eaLnBrk="1" hangingPunct="1"/>
            <a:endParaRPr lang="zh-CN" altLang="en-US" sz="216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149" name="Rectangle 6"/>
          <p:cNvSpPr>
            <a:spLocks noChangeArrowheads="1"/>
          </p:cNvSpPr>
          <p:nvPr/>
        </p:nvSpPr>
        <p:spPr bwMode="auto">
          <a:xfrm>
            <a:off x="7313481" y="2069584"/>
            <a:ext cx="2439097" cy="1680691"/>
          </a:xfrm>
          <a:prstGeom prst="rect">
            <a:avLst/>
          </a:prstGeom>
          <a:solidFill>
            <a:srgbClr val="5F312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8234" tIns="56404" rIns="108234" bIns="56404" anchor="ctr"/>
          <a:lstStyle/>
          <a:p>
            <a:pPr algn="ctr" eaLnBrk="1" hangingPunct="1"/>
            <a:endParaRPr lang="zh-CN" altLang="en-US" sz="216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150" name="Rectangle 7"/>
          <p:cNvSpPr>
            <a:spLocks noChangeArrowheads="1"/>
          </p:cNvSpPr>
          <p:nvPr/>
        </p:nvSpPr>
        <p:spPr bwMode="auto">
          <a:xfrm>
            <a:off x="9752579" y="2069584"/>
            <a:ext cx="2439097" cy="1680691"/>
          </a:xfrm>
          <a:prstGeom prst="rect">
            <a:avLst/>
          </a:prstGeom>
          <a:solidFill>
            <a:srgbClr val="C8A26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8234" tIns="56404" rIns="108234" bIns="56404" anchor="ctr"/>
          <a:lstStyle/>
          <a:p>
            <a:pPr algn="ctr" eaLnBrk="1" hangingPunct="1"/>
            <a:endParaRPr lang="zh-CN" altLang="en-US" sz="216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151" name="Text Box 10"/>
          <p:cNvSpPr txBox="1">
            <a:spLocks noChangeArrowheads="1"/>
          </p:cNvSpPr>
          <p:nvPr/>
        </p:nvSpPr>
        <p:spPr bwMode="auto">
          <a:xfrm>
            <a:off x="146095" y="4142817"/>
            <a:ext cx="2130399" cy="1407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4879" tIns="27439" rIns="54879" bIns="27439">
            <a:spAutoFit/>
          </a:bodyPr>
          <a:lstStyle>
            <a:lvl1pPr defTabSz="1087120"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1087120"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1087120"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1087120"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1087120"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712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712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712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712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sz="1440" b="1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写入标题</a:t>
            </a:r>
          </a:p>
          <a:p>
            <a:pPr eaLnBrk="1" hangingPunct="1"/>
            <a:endParaRPr lang="en-US" altLang="zh-CN" sz="1440" b="1">
              <a:solidFill>
                <a:schemeClr val="tx1"/>
              </a:solidFill>
              <a:latin typeface="黑体" panose="02010600030101010101" charset="-122"/>
              <a:ea typeface="黑体" panose="02010600030101010101" charset="-122"/>
            </a:endParaRPr>
          </a:p>
          <a:p>
            <a:pPr eaLnBrk="1" hangingPunct="1"/>
            <a:r>
              <a:rPr lang="en-US" altLang="zh-CN" sz="120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6152" name="Text Box 10"/>
          <p:cNvSpPr txBox="1">
            <a:spLocks noChangeArrowheads="1"/>
          </p:cNvSpPr>
          <p:nvPr/>
        </p:nvSpPr>
        <p:spPr bwMode="auto">
          <a:xfrm>
            <a:off x="2585192" y="4142817"/>
            <a:ext cx="2130399" cy="142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4879" tIns="27439" rIns="54879" bIns="27439">
            <a:spAutoFit/>
          </a:bodyPr>
          <a:lstStyle>
            <a:lvl1pPr defTabSz="1087120"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1087120"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1087120"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1087120"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1087120"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712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712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712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712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sz="1440" b="1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写入标题</a:t>
            </a:r>
          </a:p>
          <a:p>
            <a:pPr eaLnBrk="1" hangingPunct="1"/>
            <a:endParaRPr lang="en-US" altLang="zh-CN" sz="1440" b="1">
              <a:solidFill>
                <a:schemeClr val="tx1"/>
              </a:solidFill>
              <a:latin typeface="黑体" panose="02010600030101010101" charset="-122"/>
              <a:ea typeface="黑体" panose="02010600030101010101" charset="-122"/>
            </a:endParaRPr>
          </a:p>
          <a:p>
            <a:pPr eaLnBrk="1" hangingPunct="1"/>
            <a:r>
              <a:rPr lang="en-US" altLang="zh-CN" sz="120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6153" name="Text Box 10"/>
          <p:cNvSpPr txBox="1">
            <a:spLocks noChangeArrowheads="1"/>
          </p:cNvSpPr>
          <p:nvPr/>
        </p:nvSpPr>
        <p:spPr bwMode="auto">
          <a:xfrm>
            <a:off x="5018574" y="4142817"/>
            <a:ext cx="2132304" cy="142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4879" tIns="27439" rIns="54879" bIns="27439">
            <a:spAutoFit/>
          </a:bodyPr>
          <a:lstStyle>
            <a:lvl1pPr defTabSz="1087120"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1087120"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1087120"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1087120"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1087120"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712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712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712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712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sz="1440" b="1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写入标题</a:t>
            </a:r>
          </a:p>
          <a:p>
            <a:pPr eaLnBrk="1" hangingPunct="1"/>
            <a:endParaRPr lang="en-US" altLang="zh-CN" sz="1440" b="1">
              <a:solidFill>
                <a:schemeClr val="tx1"/>
              </a:solidFill>
              <a:latin typeface="黑体" panose="02010600030101010101" charset="-122"/>
              <a:ea typeface="黑体" panose="02010600030101010101" charset="-122"/>
            </a:endParaRPr>
          </a:p>
          <a:p>
            <a:pPr eaLnBrk="1" hangingPunct="1"/>
            <a:r>
              <a:rPr lang="en-US" altLang="zh-CN" sz="120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7467198" y="4142817"/>
            <a:ext cx="2130399" cy="142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4879" tIns="27439" rIns="54879" bIns="27439">
            <a:spAutoFit/>
          </a:bodyPr>
          <a:lstStyle>
            <a:lvl1pPr defTabSz="1087120"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1087120"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1087120"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1087120"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1087120"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712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712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712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712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sz="1440" b="1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写入标题</a:t>
            </a:r>
          </a:p>
          <a:p>
            <a:pPr eaLnBrk="1" hangingPunct="1"/>
            <a:endParaRPr lang="en-US" altLang="zh-CN" sz="1440" b="1">
              <a:solidFill>
                <a:schemeClr val="tx1"/>
              </a:solidFill>
              <a:latin typeface="黑体" panose="02010600030101010101" charset="-122"/>
              <a:ea typeface="黑体" panose="02010600030101010101" charset="-122"/>
            </a:endParaRPr>
          </a:p>
          <a:p>
            <a:pPr eaLnBrk="1" hangingPunct="1"/>
            <a:r>
              <a:rPr lang="en-US" altLang="zh-CN" sz="120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6155" name="Text Box 10"/>
          <p:cNvSpPr txBox="1">
            <a:spLocks noChangeArrowheads="1"/>
          </p:cNvSpPr>
          <p:nvPr/>
        </p:nvSpPr>
        <p:spPr bwMode="auto">
          <a:xfrm>
            <a:off x="9906296" y="4142817"/>
            <a:ext cx="2132305" cy="142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4879" tIns="27439" rIns="54879" bIns="27439">
            <a:spAutoFit/>
          </a:bodyPr>
          <a:lstStyle>
            <a:lvl1pPr defTabSz="1087120"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1087120"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1087120"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1087120"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1087120"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712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712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712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712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sz="1440" b="1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写入标题</a:t>
            </a:r>
          </a:p>
          <a:p>
            <a:pPr eaLnBrk="1" hangingPunct="1"/>
            <a:endParaRPr lang="en-US" altLang="zh-CN" sz="1440" b="1">
              <a:solidFill>
                <a:schemeClr val="tx1"/>
              </a:solidFill>
              <a:latin typeface="黑体" panose="02010600030101010101" charset="-122"/>
              <a:ea typeface="黑体" panose="02010600030101010101" charset="-122"/>
            </a:endParaRPr>
          </a:p>
          <a:p>
            <a:pPr eaLnBrk="1" hangingPunct="1"/>
            <a:r>
              <a:rPr lang="en-US" altLang="zh-CN" sz="120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6156" name="Freeform 54"/>
          <p:cNvSpPr>
            <a:spLocks noEditPoints="1"/>
          </p:cNvSpPr>
          <p:nvPr/>
        </p:nvSpPr>
        <p:spPr bwMode="auto">
          <a:xfrm>
            <a:off x="5651846" y="2279194"/>
            <a:ext cx="899417" cy="1192871"/>
          </a:xfrm>
          <a:custGeom>
            <a:avLst/>
            <a:gdLst>
              <a:gd name="T0" fmla="*/ 2147483647 w 109"/>
              <a:gd name="T1" fmla="*/ 2147483647 h 145"/>
              <a:gd name="T2" fmla="*/ 0 w 109"/>
              <a:gd name="T3" fmla="*/ 2147483647 h 145"/>
              <a:gd name="T4" fmla="*/ 2147483647 w 109"/>
              <a:gd name="T5" fmla="*/ 2147483647 h 145"/>
              <a:gd name="T6" fmla="*/ 2147483647 w 109"/>
              <a:gd name="T7" fmla="*/ 2147483647 h 145"/>
              <a:gd name="T8" fmla="*/ 2147483647 w 109"/>
              <a:gd name="T9" fmla="*/ 2147483647 h 145"/>
              <a:gd name="T10" fmla="*/ 2147483647 w 109"/>
              <a:gd name="T11" fmla="*/ 2147483647 h 145"/>
              <a:gd name="T12" fmla="*/ 2147483647 w 109"/>
              <a:gd name="T13" fmla="*/ 2147483647 h 145"/>
              <a:gd name="T14" fmla="*/ 2147483647 w 109"/>
              <a:gd name="T15" fmla="*/ 2147483647 h 145"/>
              <a:gd name="T16" fmla="*/ 2147483647 w 109"/>
              <a:gd name="T17" fmla="*/ 2147483647 h 145"/>
              <a:gd name="T18" fmla="*/ 2147483647 w 109"/>
              <a:gd name="T19" fmla="*/ 2147483647 h 145"/>
              <a:gd name="T20" fmla="*/ 2147483647 w 109"/>
              <a:gd name="T21" fmla="*/ 2147483647 h 145"/>
              <a:gd name="T22" fmla="*/ 2147483647 w 109"/>
              <a:gd name="T23" fmla="*/ 2147483647 h 145"/>
              <a:gd name="T24" fmla="*/ 2147483647 w 109"/>
              <a:gd name="T25" fmla="*/ 2147483647 h 145"/>
              <a:gd name="T26" fmla="*/ 2147483647 w 109"/>
              <a:gd name="T27" fmla="*/ 2147483647 h 145"/>
              <a:gd name="T28" fmla="*/ 2147483647 w 109"/>
              <a:gd name="T29" fmla="*/ 2147483647 h 145"/>
              <a:gd name="T30" fmla="*/ 2147483647 w 109"/>
              <a:gd name="T31" fmla="*/ 2147483647 h 145"/>
              <a:gd name="T32" fmla="*/ 2147483647 w 109"/>
              <a:gd name="T33" fmla="*/ 2147483647 h 145"/>
              <a:gd name="T34" fmla="*/ 2147483647 w 109"/>
              <a:gd name="T35" fmla="*/ 2147483647 h 145"/>
              <a:gd name="T36" fmla="*/ 2147483647 w 109"/>
              <a:gd name="T37" fmla="*/ 2147483647 h 145"/>
              <a:gd name="T38" fmla="*/ 2147483647 w 109"/>
              <a:gd name="T39" fmla="*/ 2147483647 h 145"/>
              <a:gd name="T40" fmla="*/ 2147483647 w 109"/>
              <a:gd name="T41" fmla="*/ 2147483647 h 145"/>
              <a:gd name="T42" fmla="*/ 2147483647 w 109"/>
              <a:gd name="T43" fmla="*/ 2147483647 h 145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109" h="145">
                <a:moveTo>
                  <a:pt x="109" y="145"/>
                </a:moveTo>
                <a:cubicBezTo>
                  <a:pt x="0" y="145"/>
                  <a:pt x="0" y="145"/>
                  <a:pt x="0" y="145"/>
                </a:cubicBezTo>
                <a:cubicBezTo>
                  <a:pt x="1" y="135"/>
                  <a:pt x="1" y="135"/>
                  <a:pt x="1" y="135"/>
                </a:cubicBezTo>
                <a:cubicBezTo>
                  <a:pt x="13" y="125"/>
                  <a:pt x="13" y="125"/>
                  <a:pt x="13" y="125"/>
                </a:cubicBezTo>
                <a:cubicBezTo>
                  <a:pt x="96" y="125"/>
                  <a:pt x="96" y="125"/>
                  <a:pt x="96" y="125"/>
                </a:cubicBezTo>
                <a:cubicBezTo>
                  <a:pt x="109" y="135"/>
                  <a:pt x="109" y="135"/>
                  <a:pt x="109" y="135"/>
                </a:cubicBezTo>
                <a:lnTo>
                  <a:pt x="109" y="145"/>
                </a:lnTo>
                <a:close/>
                <a:moveTo>
                  <a:pt x="16" y="116"/>
                </a:moveTo>
                <a:cubicBezTo>
                  <a:pt x="24" y="91"/>
                  <a:pt x="24" y="91"/>
                  <a:pt x="24" y="91"/>
                </a:cubicBezTo>
                <a:cubicBezTo>
                  <a:pt x="85" y="91"/>
                  <a:pt x="85" y="91"/>
                  <a:pt x="85" y="91"/>
                </a:cubicBezTo>
                <a:cubicBezTo>
                  <a:pt x="93" y="116"/>
                  <a:pt x="93" y="116"/>
                  <a:pt x="93" y="116"/>
                </a:cubicBezTo>
                <a:lnTo>
                  <a:pt x="16" y="116"/>
                </a:lnTo>
                <a:close/>
                <a:moveTo>
                  <a:pt x="29" y="76"/>
                </a:moveTo>
                <a:cubicBezTo>
                  <a:pt x="37" y="51"/>
                  <a:pt x="37" y="51"/>
                  <a:pt x="37" y="51"/>
                </a:cubicBezTo>
                <a:cubicBezTo>
                  <a:pt x="73" y="51"/>
                  <a:pt x="73" y="51"/>
                  <a:pt x="73" y="51"/>
                </a:cubicBezTo>
                <a:cubicBezTo>
                  <a:pt x="80" y="76"/>
                  <a:pt x="80" y="76"/>
                  <a:pt x="80" y="76"/>
                </a:cubicBezTo>
                <a:lnTo>
                  <a:pt x="29" y="76"/>
                </a:lnTo>
                <a:close/>
                <a:moveTo>
                  <a:pt x="49" y="12"/>
                </a:moveTo>
                <a:cubicBezTo>
                  <a:pt x="49" y="12"/>
                  <a:pt x="54" y="0"/>
                  <a:pt x="60" y="12"/>
                </a:cubicBezTo>
                <a:cubicBezTo>
                  <a:pt x="68" y="36"/>
                  <a:pt x="68" y="36"/>
                  <a:pt x="68" y="36"/>
                </a:cubicBezTo>
                <a:cubicBezTo>
                  <a:pt x="41" y="36"/>
                  <a:pt x="41" y="36"/>
                  <a:pt x="41" y="36"/>
                </a:cubicBezTo>
                <a:lnTo>
                  <a:pt x="49" y="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040">
              <a:solidFill>
                <a:schemeClr val="tx1"/>
              </a:solidFill>
            </a:endParaRPr>
          </a:p>
        </p:txBody>
      </p:sp>
      <p:pic>
        <p:nvPicPr>
          <p:cNvPr id="6157" name="Group 15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8500" y="2391622"/>
            <a:ext cx="1158571" cy="990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8" name="Freeform 20"/>
          <p:cNvSpPr>
            <a:spLocks noEditPoints="1"/>
          </p:cNvSpPr>
          <p:nvPr/>
        </p:nvSpPr>
        <p:spPr bwMode="auto">
          <a:xfrm>
            <a:off x="3041250" y="2454504"/>
            <a:ext cx="1242415" cy="842251"/>
          </a:xfrm>
          <a:custGeom>
            <a:avLst/>
            <a:gdLst>
              <a:gd name="T0" fmla="*/ 2147483647 w 157"/>
              <a:gd name="T1" fmla="*/ 2147483647 h 107"/>
              <a:gd name="T2" fmla="*/ 2147483647 w 157"/>
              <a:gd name="T3" fmla="*/ 2147483647 h 107"/>
              <a:gd name="T4" fmla="*/ 2147483647 w 157"/>
              <a:gd name="T5" fmla="*/ 0 h 107"/>
              <a:gd name="T6" fmla="*/ 2147483647 w 157"/>
              <a:gd name="T7" fmla="*/ 2147483647 h 107"/>
              <a:gd name="T8" fmla="*/ 2147483647 w 157"/>
              <a:gd name="T9" fmla="*/ 2147483647 h 107"/>
              <a:gd name="T10" fmla="*/ 2147483647 w 157"/>
              <a:gd name="T11" fmla="*/ 2147483647 h 107"/>
              <a:gd name="T12" fmla="*/ 2147483647 w 157"/>
              <a:gd name="T13" fmla="*/ 2147483647 h 107"/>
              <a:gd name="T14" fmla="*/ 0 w 157"/>
              <a:gd name="T15" fmla="*/ 2147483647 h 107"/>
              <a:gd name="T16" fmla="*/ 2147483647 w 157"/>
              <a:gd name="T17" fmla="*/ 2147483647 h 107"/>
              <a:gd name="T18" fmla="*/ 2147483647 w 157"/>
              <a:gd name="T19" fmla="*/ 2147483647 h 107"/>
              <a:gd name="T20" fmla="*/ 2147483647 w 157"/>
              <a:gd name="T21" fmla="*/ 2147483647 h 107"/>
              <a:gd name="T22" fmla="*/ 2147483647 w 157"/>
              <a:gd name="T23" fmla="*/ 2147483647 h 107"/>
              <a:gd name="T24" fmla="*/ 2147483647 w 157"/>
              <a:gd name="T25" fmla="*/ 2147483647 h 107"/>
              <a:gd name="T26" fmla="*/ 2147483647 w 157"/>
              <a:gd name="T27" fmla="*/ 2147483647 h 107"/>
              <a:gd name="T28" fmla="*/ 2147483647 w 157"/>
              <a:gd name="T29" fmla="*/ 2147483647 h 107"/>
              <a:gd name="T30" fmla="*/ 2147483647 w 157"/>
              <a:gd name="T31" fmla="*/ 2147483647 h 107"/>
              <a:gd name="T32" fmla="*/ 2147483647 w 157"/>
              <a:gd name="T33" fmla="*/ 2147483647 h 107"/>
              <a:gd name="T34" fmla="*/ 2147483647 w 157"/>
              <a:gd name="T35" fmla="*/ 2147483647 h 107"/>
              <a:gd name="T36" fmla="*/ 2147483647 w 157"/>
              <a:gd name="T37" fmla="*/ 2147483647 h 107"/>
              <a:gd name="T38" fmla="*/ 2147483647 w 157"/>
              <a:gd name="T39" fmla="*/ 2147483647 h 107"/>
              <a:gd name="T40" fmla="*/ 2147483647 w 157"/>
              <a:gd name="T41" fmla="*/ 2147483647 h 107"/>
              <a:gd name="T42" fmla="*/ 2147483647 w 157"/>
              <a:gd name="T43" fmla="*/ 2147483647 h 107"/>
              <a:gd name="T44" fmla="*/ 2147483647 w 157"/>
              <a:gd name="T45" fmla="*/ 2147483647 h 107"/>
              <a:gd name="T46" fmla="*/ 2147483647 w 157"/>
              <a:gd name="T47" fmla="*/ 2147483647 h 107"/>
              <a:gd name="T48" fmla="*/ 2147483647 w 157"/>
              <a:gd name="T49" fmla="*/ 2147483647 h 107"/>
              <a:gd name="T50" fmla="*/ 2147483647 w 157"/>
              <a:gd name="T51" fmla="*/ 2147483647 h 107"/>
              <a:gd name="T52" fmla="*/ 2147483647 w 157"/>
              <a:gd name="T53" fmla="*/ 2147483647 h 107"/>
              <a:gd name="T54" fmla="*/ 2147483647 w 157"/>
              <a:gd name="T55" fmla="*/ 2147483647 h 107"/>
              <a:gd name="T56" fmla="*/ 2147483647 w 157"/>
              <a:gd name="T57" fmla="*/ 2147483647 h 107"/>
              <a:gd name="T58" fmla="*/ 2147483647 w 157"/>
              <a:gd name="T59" fmla="*/ 2147483647 h 107"/>
              <a:gd name="T60" fmla="*/ 2147483647 w 157"/>
              <a:gd name="T61" fmla="*/ 2147483647 h 107"/>
              <a:gd name="T62" fmla="*/ 2147483647 w 157"/>
              <a:gd name="T63" fmla="*/ 2147483647 h 107"/>
              <a:gd name="T64" fmla="*/ 2147483647 w 157"/>
              <a:gd name="T65" fmla="*/ 2147483647 h 107"/>
              <a:gd name="T66" fmla="*/ 2147483647 w 157"/>
              <a:gd name="T67" fmla="*/ 2147483647 h 107"/>
              <a:gd name="T68" fmla="*/ 2147483647 w 157"/>
              <a:gd name="T69" fmla="*/ 2147483647 h 107"/>
              <a:gd name="T70" fmla="*/ 2147483647 w 157"/>
              <a:gd name="T71" fmla="*/ 2147483647 h 107"/>
              <a:gd name="T72" fmla="*/ 2147483647 w 157"/>
              <a:gd name="T73" fmla="*/ 2147483647 h 107"/>
              <a:gd name="T74" fmla="*/ 2147483647 w 157"/>
              <a:gd name="T75" fmla="*/ 2147483647 h 107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57" h="107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7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40"/>
                </a:cubicBezTo>
                <a:cubicBezTo>
                  <a:pt x="19" y="42"/>
                  <a:pt x="20" y="45"/>
                  <a:pt x="20" y="47"/>
                </a:cubicBezTo>
                <a:cubicBezTo>
                  <a:pt x="9" y="51"/>
                  <a:pt x="0" y="63"/>
                  <a:pt x="0" y="76"/>
                </a:cubicBezTo>
                <a:cubicBezTo>
                  <a:pt x="0" y="93"/>
                  <a:pt x="14" y="107"/>
                  <a:pt x="31" y="107"/>
                </a:cubicBezTo>
                <a:cubicBezTo>
                  <a:pt x="126" y="107"/>
                  <a:pt x="126" y="107"/>
                  <a:pt x="126" y="107"/>
                </a:cubicBezTo>
                <a:cubicBezTo>
                  <a:pt x="143" y="107"/>
                  <a:pt x="157" y="93"/>
                  <a:pt x="157" y="76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1"/>
                  <a:pt x="92" y="68"/>
                </a:cubicBezTo>
                <a:cubicBezTo>
                  <a:pt x="92" y="60"/>
                  <a:pt x="92" y="43"/>
                  <a:pt x="92" y="37"/>
                </a:cubicBezTo>
                <a:cubicBezTo>
                  <a:pt x="92" y="37"/>
                  <a:pt x="92" y="36"/>
                  <a:pt x="90" y="36"/>
                </a:cubicBezTo>
                <a:cubicBezTo>
                  <a:pt x="88" y="36"/>
                  <a:pt x="67" y="36"/>
                  <a:pt x="64" y="36"/>
                </a:cubicBezTo>
                <a:cubicBezTo>
                  <a:pt x="61" y="36"/>
                  <a:pt x="62" y="38"/>
                  <a:pt x="62" y="38"/>
                </a:cubicBezTo>
                <a:cubicBezTo>
                  <a:pt x="62" y="44"/>
                  <a:pt x="62" y="60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9"/>
                  <a:pt x="11" y="74"/>
                </a:cubicBezTo>
                <a:cubicBezTo>
                  <a:pt x="11" y="63"/>
                  <a:pt x="18" y="54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2"/>
                  <a:pt x="37" y="20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1"/>
                  <a:pt x="97" y="11"/>
                </a:cubicBezTo>
                <a:cubicBezTo>
                  <a:pt x="115" y="11"/>
                  <a:pt x="128" y="25"/>
                  <a:pt x="128" y="42"/>
                </a:cubicBezTo>
                <a:cubicBezTo>
                  <a:pt x="128" y="45"/>
                  <a:pt x="127" y="47"/>
                  <a:pt x="127" y="50"/>
                </a:cubicBezTo>
                <a:cubicBezTo>
                  <a:pt x="138" y="53"/>
                  <a:pt x="147" y="63"/>
                  <a:pt x="147" y="74"/>
                </a:cubicBezTo>
                <a:cubicBezTo>
                  <a:pt x="147" y="89"/>
                  <a:pt x="135" y="100"/>
                  <a:pt x="120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040">
              <a:solidFill>
                <a:schemeClr val="tx1"/>
              </a:solidFill>
            </a:endParaRPr>
          </a:p>
        </p:txBody>
      </p:sp>
      <p:pic>
        <p:nvPicPr>
          <p:cNvPr id="6159" name="Group 2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18608" y="2286816"/>
            <a:ext cx="903228" cy="1175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60" name="Group 26"/>
          <p:cNvPicPr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4547" y="2408771"/>
            <a:ext cx="1168098" cy="931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矩形 3"/>
          <p:cNvSpPr/>
          <p:nvPr/>
        </p:nvSpPr>
        <p:spPr>
          <a:xfrm>
            <a:off x="815517" y="317500"/>
            <a:ext cx="2976033" cy="5708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935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这里</a:t>
            </a:r>
            <a:r>
              <a:rPr kumimoji="0" lang="zh-CN" altLang="en-US" sz="2935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添加标题</a:t>
            </a:r>
          </a:p>
        </p:txBody>
      </p:sp>
      <p:sp>
        <p:nvSpPr>
          <p:cNvPr id="19" name="矩形 18"/>
          <p:cNvSpPr/>
          <p:nvPr/>
        </p:nvSpPr>
        <p:spPr>
          <a:xfrm>
            <a:off x="600" y="6692900"/>
            <a:ext cx="9408583" cy="165100"/>
          </a:xfrm>
          <a:prstGeom prst="rect">
            <a:avLst/>
          </a:prstGeom>
          <a:solidFill>
            <a:srgbClr val="4407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869857" y="6692900"/>
            <a:ext cx="3323167" cy="165100"/>
          </a:xfrm>
          <a:prstGeom prst="rect">
            <a:avLst/>
          </a:prstGeom>
          <a:solidFill>
            <a:srgbClr val="B17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00" y="452967"/>
            <a:ext cx="624417" cy="287867"/>
          </a:xfrm>
          <a:prstGeom prst="rect">
            <a:avLst/>
          </a:prstGeom>
          <a:solidFill>
            <a:srgbClr val="440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1568184" y="452967"/>
            <a:ext cx="624417" cy="287867"/>
          </a:xfrm>
          <a:prstGeom prst="rect">
            <a:avLst/>
          </a:prstGeom>
          <a:solidFill>
            <a:srgbClr val="613624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形标注 1"/>
          <p:cNvSpPr/>
          <p:nvPr/>
        </p:nvSpPr>
        <p:spPr>
          <a:xfrm rot="540000">
            <a:off x="6478270" y="1450340"/>
            <a:ext cx="2306320" cy="1892300"/>
          </a:xfrm>
          <a:prstGeom prst="wedgeEllipseCallout">
            <a:avLst/>
          </a:prstGeom>
          <a:solidFill>
            <a:srgbClr val="6136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4755515" y="2767965"/>
            <a:ext cx="2513330" cy="116840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章 节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350649" y="3801957"/>
            <a:ext cx="5566833" cy="469900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4" name="矩形 3"/>
          <p:cNvSpPr/>
          <p:nvPr/>
        </p:nvSpPr>
        <p:spPr>
          <a:xfrm>
            <a:off x="6945630" y="1812290"/>
            <a:ext cx="2513330" cy="126619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72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04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9" grpId="0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815517" y="317500"/>
            <a:ext cx="2976033" cy="5708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935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这里</a:t>
            </a:r>
            <a:r>
              <a:rPr kumimoji="0" lang="zh-CN" altLang="en-US" sz="2935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添加标题</a:t>
            </a:r>
          </a:p>
        </p:txBody>
      </p:sp>
      <p:sp>
        <p:nvSpPr>
          <p:cNvPr id="19" name="矩形 18"/>
          <p:cNvSpPr/>
          <p:nvPr/>
        </p:nvSpPr>
        <p:spPr>
          <a:xfrm>
            <a:off x="600" y="6692900"/>
            <a:ext cx="9408583" cy="165100"/>
          </a:xfrm>
          <a:prstGeom prst="rect">
            <a:avLst/>
          </a:prstGeom>
          <a:solidFill>
            <a:srgbClr val="4407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869857" y="6692900"/>
            <a:ext cx="3323167" cy="165100"/>
          </a:xfrm>
          <a:prstGeom prst="rect">
            <a:avLst/>
          </a:prstGeom>
          <a:solidFill>
            <a:srgbClr val="B17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00" y="452967"/>
            <a:ext cx="624417" cy="287867"/>
          </a:xfrm>
          <a:prstGeom prst="rect">
            <a:avLst/>
          </a:prstGeom>
          <a:solidFill>
            <a:srgbClr val="440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1568184" y="452967"/>
            <a:ext cx="624417" cy="287867"/>
          </a:xfrm>
          <a:prstGeom prst="rect">
            <a:avLst/>
          </a:prstGeom>
          <a:solidFill>
            <a:srgbClr val="613624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9457" name="图片 3" descr="C:\Users\Administrator\Desktop\880.jpg88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12896" y="2005965"/>
            <a:ext cx="4749165" cy="3186113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19458" name="直接连接符 7"/>
          <p:cNvCxnSpPr/>
          <p:nvPr/>
        </p:nvCxnSpPr>
        <p:spPr>
          <a:xfrm>
            <a:off x="5391785" y="2005965"/>
            <a:ext cx="0" cy="3186113"/>
          </a:xfrm>
          <a:prstGeom prst="line">
            <a:avLst/>
          </a:prstGeom>
          <a:ln w="57150" cap="flat" cmpd="sng">
            <a:solidFill>
              <a:srgbClr val="613624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9460" name="组合 17"/>
          <p:cNvGrpSpPr/>
          <p:nvPr/>
        </p:nvGrpSpPr>
        <p:grpSpPr>
          <a:xfrm>
            <a:off x="5706110" y="2005965"/>
            <a:ext cx="3046413" cy="984724"/>
            <a:chOff x="0" y="0"/>
            <a:chExt cx="3046360" cy="985208"/>
          </a:xfrm>
        </p:grpSpPr>
        <p:sp>
          <p:nvSpPr>
            <p:cNvPr id="19461" name="矩形 13"/>
            <p:cNvSpPr/>
            <p:nvPr/>
          </p:nvSpPr>
          <p:spPr>
            <a:xfrm>
              <a:off x="0" y="207586"/>
              <a:ext cx="3046360" cy="77762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 defTabSz="684530" eaLnBrk="1" hangingPunct="1">
                <a:lnSpc>
                  <a:spcPct val="150000"/>
                </a:lnSpc>
              </a:pPr>
              <a:r>
                <a:rPr lang="en-US" altLang="zh-CN" sz="1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黑体" panose="02010600030101010101" charset="-122"/>
                  <a:ea typeface="黑体" panose="02010600030101010101" charset="-122"/>
                  <a:sym typeface="Arial" panose="020B0604020202020204" pitchFamily="34" charset="0"/>
                </a:rPr>
                <a:t>您的内容打在这里，或者通过复制您的文本后，在此框中选择粘贴，并选择只保留文字。您的内容打在这里，或者通过复制您的文本后，在此框中</a:t>
              </a:r>
            </a:p>
          </p:txBody>
        </p:sp>
        <p:sp>
          <p:nvSpPr>
            <p:cNvPr id="19462" name="文本框 83"/>
            <p:cNvSpPr txBox="1"/>
            <p:nvPr/>
          </p:nvSpPr>
          <p:spPr>
            <a:xfrm>
              <a:off x="103604" y="0"/>
              <a:ext cx="1305537" cy="25920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lvl="0" algn="l" defTabSz="513080" eaLnBrk="1" hangingPunct="1"/>
              <a:r>
                <a:rPr lang="en-US" altLang="zh-CN" sz="11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黑体" panose="02010600030101010101" charset="-122"/>
                  <a:ea typeface="黑体" panose="02010600030101010101" charset="-122"/>
                </a:rPr>
                <a:t>单击此处添加标题</a:t>
              </a:r>
            </a:p>
          </p:txBody>
        </p:sp>
        <p:cxnSp>
          <p:nvCxnSpPr>
            <p:cNvPr id="19463" name="直接连接符 120"/>
            <p:cNvCxnSpPr/>
            <p:nvPr/>
          </p:nvCxnSpPr>
          <p:spPr>
            <a:xfrm>
              <a:off x="103604" y="45691"/>
              <a:ext cx="0" cy="170228"/>
            </a:xfrm>
            <a:prstGeom prst="line">
              <a:avLst/>
            </a:prstGeom>
            <a:ln w="9525" cap="flat" cmpd="sng">
              <a:solidFill>
                <a:srgbClr val="007BC6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9464" name="组合 22"/>
          <p:cNvGrpSpPr/>
          <p:nvPr/>
        </p:nvGrpSpPr>
        <p:grpSpPr>
          <a:xfrm>
            <a:off x="5704523" y="3121978"/>
            <a:ext cx="3044825" cy="985044"/>
            <a:chOff x="0" y="0"/>
            <a:chExt cx="3046360" cy="984008"/>
          </a:xfrm>
        </p:grpSpPr>
        <p:sp>
          <p:nvSpPr>
            <p:cNvPr id="19465" name="矩形 13"/>
            <p:cNvSpPr/>
            <p:nvPr/>
          </p:nvSpPr>
          <p:spPr>
            <a:xfrm>
              <a:off x="0" y="207586"/>
              <a:ext cx="3046360" cy="77642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 defTabSz="684530" eaLnBrk="1" hangingPunct="1">
                <a:lnSpc>
                  <a:spcPct val="150000"/>
                </a:lnSpc>
              </a:pPr>
              <a:r>
                <a:rPr lang="en-US" altLang="zh-CN" sz="1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黑体" panose="02010600030101010101" charset="-122"/>
                  <a:ea typeface="黑体" panose="02010600030101010101" charset="-122"/>
                  <a:sym typeface="Arial" panose="020B0604020202020204" pitchFamily="34" charset="0"/>
                </a:rPr>
                <a:t>您的内容打在这里，或者通过复制您的文本后，在此框中选择粘贴，并选择只保留文字。您的内容打在这里，或者通过复制您的文本后，在此框中</a:t>
              </a:r>
            </a:p>
          </p:txBody>
        </p:sp>
        <p:sp>
          <p:nvSpPr>
            <p:cNvPr id="19466" name="文本框 83"/>
            <p:cNvSpPr txBox="1"/>
            <p:nvPr/>
          </p:nvSpPr>
          <p:spPr>
            <a:xfrm>
              <a:off x="103604" y="0"/>
              <a:ext cx="1306218" cy="25880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lvl="0" algn="l" defTabSz="513080" eaLnBrk="1" hangingPunct="1"/>
              <a:r>
                <a:rPr lang="en-US" altLang="zh-CN" sz="11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黑体" panose="02010600030101010101" charset="-122"/>
                  <a:ea typeface="黑体" panose="02010600030101010101" charset="-122"/>
                </a:rPr>
                <a:t>单击此处添加标题</a:t>
              </a:r>
            </a:p>
          </p:txBody>
        </p:sp>
        <p:cxnSp>
          <p:nvCxnSpPr>
            <p:cNvPr id="19467" name="直接连接符 120"/>
            <p:cNvCxnSpPr/>
            <p:nvPr/>
          </p:nvCxnSpPr>
          <p:spPr>
            <a:xfrm>
              <a:off x="103604" y="45691"/>
              <a:ext cx="0" cy="170228"/>
            </a:xfrm>
            <a:prstGeom prst="line">
              <a:avLst/>
            </a:prstGeom>
            <a:ln w="9525" cap="flat" cmpd="sng">
              <a:solidFill>
                <a:srgbClr val="007BC6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9468" name="组合 26"/>
          <p:cNvGrpSpPr/>
          <p:nvPr/>
        </p:nvGrpSpPr>
        <p:grpSpPr>
          <a:xfrm>
            <a:off x="5704523" y="4239578"/>
            <a:ext cx="3044825" cy="984724"/>
            <a:chOff x="0" y="0"/>
            <a:chExt cx="3046360" cy="985209"/>
          </a:xfrm>
        </p:grpSpPr>
        <p:sp>
          <p:nvSpPr>
            <p:cNvPr id="19469" name="矩形 13"/>
            <p:cNvSpPr/>
            <p:nvPr/>
          </p:nvSpPr>
          <p:spPr>
            <a:xfrm>
              <a:off x="0" y="207586"/>
              <a:ext cx="3046360" cy="77762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 defTabSz="684530" eaLnBrk="1" hangingPunct="1">
                <a:lnSpc>
                  <a:spcPct val="150000"/>
                </a:lnSpc>
              </a:pPr>
              <a:r>
                <a:rPr lang="en-US" altLang="zh-CN" sz="1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黑体" panose="02010600030101010101" charset="-122"/>
                  <a:ea typeface="黑体" panose="02010600030101010101" charset="-122"/>
                  <a:sym typeface="Arial" panose="020B0604020202020204" pitchFamily="34" charset="0"/>
                </a:rPr>
                <a:t>您的内容打在这里，或者通过复制您的文本后，在此框中选择粘贴，并选择只保留文字。您的内容打在这里，或者通过复制您的文本后，在此框中</a:t>
              </a:r>
            </a:p>
          </p:txBody>
        </p:sp>
        <p:sp>
          <p:nvSpPr>
            <p:cNvPr id="19470" name="文本框 83"/>
            <p:cNvSpPr txBox="1"/>
            <p:nvPr/>
          </p:nvSpPr>
          <p:spPr>
            <a:xfrm>
              <a:off x="103604" y="0"/>
              <a:ext cx="1306218" cy="25920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lvl="0" algn="l" defTabSz="513080" eaLnBrk="1" hangingPunct="1"/>
              <a:r>
                <a:rPr lang="en-US" altLang="zh-CN" sz="11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黑体" panose="02010600030101010101" charset="-122"/>
                  <a:ea typeface="黑体" panose="02010600030101010101" charset="-122"/>
                </a:rPr>
                <a:t>单击此处添加标题</a:t>
              </a:r>
            </a:p>
          </p:txBody>
        </p:sp>
        <p:cxnSp>
          <p:nvCxnSpPr>
            <p:cNvPr id="19471" name="直接连接符 120"/>
            <p:cNvCxnSpPr/>
            <p:nvPr/>
          </p:nvCxnSpPr>
          <p:spPr>
            <a:xfrm>
              <a:off x="103604" y="45691"/>
              <a:ext cx="0" cy="170228"/>
            </a:xfrm>
            <a:prstGeom prst="line">
              <a:avLst/>
            </a:prstGeom>
            <a:ln w="9525" cap="flat" cmpd="sng">
              <a:solidFill>
                <a:srgbClr val="007BC6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9472" name="组合 30"/>
          <p:cNvGrpSpPr/>
          <p:nvPr/>
        </p:nvGrpSpPr>
        <p:grpSpPr>
          <a:xfrm>
            <a:off x="8777923" y="2005965"/>
            <a:ext cx="3046412" cy="984724"/>
            <a:chOff x="0" y="0"/>
            <a:chExt cx="3046360" cy="985208"/>
          </a:xfrm>
        </p:grpSpPr>
        <p:sp>
          <p:nvSpPr>
            <p:cNvPr id="19473" name="矩形 13"/>
            <p:cNvSpPr/>
            <p:nvPr/>
          </p:nvSpPr>
          <p:spPr>
            <a:xfrm>
              <a:off x="0" y="207586"/>
              <a:ext cx="3046360" cy="77762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 defTabSz="684530" eaLnBrk="1" hangingPunct="1">
                <a:lnSpc>
                  <a:spcPct val="150000"/>
                </a:lnSpc>
              </a:pPr>
              <a:r>
                <a:rPr lang="en-US" altLang="zh-CN" sz="1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黑体" panose="02010600030101010101" charset="-122"/>
                  <a:ea typeface="黑体" panose="02010600030101010101" charset="-122"/>
                  <a:sym typeface="Arial" panose="020B0604020202020204" pitchFamily="34" charset="0"/>
                </a:rPr>
                <a:t>您的内容打在这里，或者通过复制您的文本后，在此框中选择粘贴，并选择只保留文字。您的内容打在这里，或者通过复制您的文本后，在此框中</a:t>
              </a:r>
            </a:p>
          </p:txBody>
        </p:sp>
        <p:sp>
          <p:nvSpPr>
            <p:cNvPr id="19474" name="文本框 83"/>
            <p:cNvSpPr txBox="1"/>
            <p:nvPr/>
          </p:nvSpPr>
          <p:spPr>
            <a:xfrm>
              <a:off x="103604" y="0"/>
              <a:ext cx="1305538" cy="25920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lvl="0" algn="l" defTabSz="513080" eaLnBrk="1" hangingPunct="1"/>
              <a:r>
                <a:rPr lang="en-US" altLang="zh-CN" sz="11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黑体" panose="02010600030101010101" charset="-122"/>
                  <a:ea typeface="黑体" panose="02010600030101010101" charset="-122"/>
                </a:rPr>
                <a:t>单击此处添加标题</a:t>
              </a:r>
            </a:p>
          </p:txBody>
        </p:sp>
        <p:cxnSp>
          <p:nvCxnSpPr>
            <p:cNvPr id="19475" name="直接连接符 120"/>
            <p:cNvCxnSpPr/>
            <p:nvPr/>
          </p:nvCxnSpPr>
          <p:spPr>
            <a:xfrm>
              <a:off x="103604" y="45691"/>
              <a:ext cx="0" cy="170228"/>
            </a:xfrm>
            <a:prstGeom prst="line">
              <a:avLst/>
            </a:prstGeom>
            <a:ln w="9525" cap="flat" cmpd="sng">
              <a:solidFill>
                <a:srgbClr val="007BC6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9476" name="组合 34"/>
          <p:cNvGrpSpPr/>
          <p:nvPr/>
        </p:nvGrpSpPr>
        <p:grpSpPr>
          <a:xfrm>
            <a:off x="8776335" y="3121978"/>
            <a:ext cx="3046413" cy="985044"/>
            <a:chOff x="0" y="0"/>
            <a:chExt cx="3046360" cy="984008"/>
          </a:xfrm>
        </p:grpSpPr>
        <p:sp>
          <p:nvSpPr>
            <p:cNvPr id="19477" name="矩形 13"/>
            <p:cNvSpPr/>
            <p:nvPr/>
          </p:nvSpPr>
          <p:spPr>
            <a:xfrm>
              <a:off x="0" y="207586"/>
              <a:ext cx="3046360" cy="77642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 defTabSz="684530" eaLnBrk="1" hangingPunct="1">
                <a:lnSpc>
                  <a:spcPct val="150000"/>
                </a:lnSpc>
              </a:pPr>
              <a:r>
                <a:rPr lang="en-US" altLang="zh-CN" sz="1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黑体" panose="02010600030101010101" charset="-122"/>
                  <a:ea typeface="黑体" panose="02010600030101010101" charset="-122"/>
                  <a:sym typeface="Arial" panose="020B0604020202020204" pitchFamily="34" charset="0"/>
                </a:rPr>
                <a:t>您的内容打在这里，或者通过复制您的文本后，在此框中选择粘贴，并选择只保留文字。您的内容打在这里，或者通过复制您的文本后，在此框中</a:t>
              </a:r>
            </a:p>
          </p:txBody>
        </p:sp>
        <p:sp>
          <p:nvSpPr>
            <p:cNvPr id="19478" name="文本框 83"/>
            <p:cNvSpPr txBox="1"/>
            <p:nvPr/>
          </p:nvSpPr>
          <p:spPr>
            <a:xfrm>
              <a:off x="103604" y="0"/>
              <a:ext cx="1305537" cy="25880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lvl="0" algn="l" defTabSz="513080" eaLnBrk="1" hangingPunct="1"/>
              <a:r>
                <a:rPr lang="en-US" altLang="zh-CN" sz="11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黑体" panose="02010600030101010101" charset="-122"/>
                  <a:ea typeface="黑体" panose="02010600030101010101" charset="-122"/>
                </a:rPr>
                <a:t>单击此处添加标题</a:t>
              </a:r>
            </a:p>
          </p:txBody>
        </p:sp>
        <p:cxnSp>
          <p:nvCxnSpPr>
            <p:cNvPr id="19479" name="直接连接符 120"/>
            <p:cNvCxnSpPr/>
            <p:nvPr/>
          </p:nvCxnSpPr>
          <p:spPr>
            <a:xfrm>
              <a:off x="103604" y="45691"/>
              <a:ext cx="0" cy="170228"/>
            </a:xfrm>
            <a:prstGeom prst="line">
              <a:avLst/>
            </a:prstGeom>
            <a:ln w="9525" cap="flat" cmpd="sng">
              <a:solidFill>
                <a:srgbClr val="007BC6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9480" name="组合 38"/>
          <p:cNvGrpSpPr/>
          <p:nvPr/>
        </p:nvGrpSpPr>
        <p:grpSpPr>
          <a:xfrm>
            <a:off x="8776335" y="4239578"/>
            <a:ext cx="3046413" cy="984724"/>
            <a:chOff x="0" y="0"/>
            <a:chExt cx="3046360" cy="985209"/>
          </a:xfrm>
        </p:grpSpPr>
        <p:sp>
          <p:nvSpPr>
            <p:cNvPr id="19481" name="矩形 13"/>
            <p:cNvSpPr/>
            <p:nvPr/>
          </p:nvSpPr>
          <p:spPr>
            <a:xfrm>
              <a:off x="0" y="207586"/>
              <a:ext cx="3046360" cy="77762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 defTabSz="684530" eaLnBrk="1" hangingPunct="1">
                <a:lnSpc>
                  <a:spcPct val="150000"/>
                </a:lnSpc>
              </a:pPr>
              <a:r>
                <a:rPr lang="en-US" altLang="zh-CN" sz="1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黑体" panose="02010600030101010101" charset="-122"/>
                  <a:ea typeface="黑体" panose="02010600030101010101" charset="-122"/>
                  <a:sym typeface="Arial" panose="020B0604020202020204" pitchFamily="34" charset="0"/>
                </a:rPr>
                <a:t>您的内容打在这里，或者通过复制您的文本后，在此框中选择粘贴，并选择只保留文字。您的内容打在这里，或者通过复制您的文本后，在此框中</a:t>
              </a:r>
            </a:p>
          </p:txBody>
        </p:sp>
        <p:sp>
          <p:nvSpPr>
            <p:cNvPr id="19482" name="文本框 83"/>
            <p:cNvSpPr txBox="1"/>
            <p:nvPr/>
          </p:nvSpPr>
          <p:spPr>
            <a:xfrm>
              <a:off x="103604" y="0"/>
              <a:ext cx="1305537" cy="25920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lvl="0" algn="l" defTabSz="513080" eaLnBrk="1" hangingPunct="1"/>
              <a:r>
                <a:rPr lang="en-US" altLang="zh-CN" sz="11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黑体" panose="02010600030101010101" charset="-122"/>
                  <a:ea typeface="黑体" panose="02010600030101010101" charset="-122"/>
                </a:rPr>
                <a:t>单击此处添加标题</a:t>
              </a:r>
            </a:p>
          </p:txBody>
        </p:sp>
        <p:cxnSp>
          <p:nvCxnSpPr>
            <p:cNvPr id="19483" name="直接连接符 120"/>
            <p:cNvCxnSpPr/>
            <p:nvPr/>
          </p:nvCxnSpPr>
          <p:spPr>
            <a:xfrm>
              <a:off x="103604" y="45691"/>
              <a:ext cx="0" cy="170228"/>
            </a:xfrm>
            <a:prstGeom prst="line">
              <a:avLst/>
            </a:prstGeom>
            <a:ln w="9525" cap="flat" cmpd="sng">
              <a:solidFill>
                <a:srgbClr val="007BC6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35"/>
          <p:cNvSpPr>
            <a:spLocks noChangeArrowheads="1"/>
          </p:cNvSpPr>
          <p:nvPr/>
        </p:nvSpPr>
        <p:spPr bwMode="auto">
          <a:xfrm>
            <a:off x="0" y="1797092"/>
            <a:ext cx="5941489" cy="621208"/>
          </a:xfrm>
          <a:prstGeom prst="rect">
            <a:avLst/>
          </a:prstGeom>
          <a:solidFill>
            <a:srgbClr val="C9944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eaLnBrk="1" hangingPunct="1"/>
            <a:endParaRPr lang="zh-CN" altLang="en-US" sz="960">
              <a:solidFill>
                <a:schemeClr val="tx1"/>
              </a:solidFill>
              <a:latin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Rectangle 39"/>
          <p:cNvSpPr>
            <a:spLocks noChangeArrowheads="1"/>
          </p:cNvSpPr>
          <p:nvPr/>
        </p:nvSpPr>
        <p:spPr bwMode="auto">
          <a:xfrm>
            <a:off x="1573980" y="2706036"/>
            <a:ext cx="4367509" cy="1509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eaLnBrk="1" hangingPunct="1">
              <a:lnSpc>
                <a:spcPct val="130000"/>
              </a:lnSpc>
            </a:pPr>
            <a:r>
              <a:rPr lang="en-US" altLang="zh-CN" sz="140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  <a:sym typeface="Droid Sans" panose="02010600030101010101" pitchFamily="2" charset="-122"/>
              </a:rPr>
              <a:t>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3" name="Rectangle 39"/>
          <p:cNvSpPr>
            <a:spLocks noChangeArrowheads="1"/>
          </p:cNvSpPr>
          <p:nvPr/>
        </p:nvSpPr>
        <p:spPr bwMode="auto">
          <a:xfrm>
            <a:off x="1573980" y="4404989"/>
            <a:ext cx="4367509" cy="1511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eaLnBrk="1" hangingPunct="1">
              <a:lnSpc>
                <a:spcPct val="130000"/>
              </a:lnSpc>
            </a:pPr>
            <a:r>
              <a:rPr lang="en-US" altLang="zh-CN" sz="140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  <a:sym typeface="Droid Sans" panose="02010600030101010101" pitchFamily="2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1573980" y="1970496"/>
            <a:ext cx="4203632" cy="333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eaLnBrk="1" hangingPunct="1"/>
            <a:r>
              <a:rPr lang="en-US" sz="264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Bevan" panose="02010600030101010101" charset="-122"/>
              </a:rPr>
              <a:t>写入标题</a:t>
            </a:r>
          </a:p>
        </p:txBody>
      </p:sp>
      <p:pic>
        <p:nvPicPr>
          <p:cNvPr id="5" name="Picture 4" descr="C:\Users\Administrator\Desktop\下载.jpg下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76645" y="1796415"/>
            <a:ext cx="5391785" cy="3439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" name="矩形 5"/>
          <p:cNvSpPr/>
          <p:nvPr/>
        </p:nvSpPr>
        <p:spPr>
          <a:xfrm>
            <a:off x="815517" y="317500"/>
            <a:ext cx="2976033" cy="5708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935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这里</a:t>
            </a:r>
            <a:r>
              <a:rPr kumimoji="0" lang="zh-CN" altLang="en-US" sz="2935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添加标题</a:t>
            </a:r>
          </a:p>
        </p:txBody>
      </p:sp>
      <p:sp>
        <p:nvSpPr>
          <p:cNvPr id="19" name="矩形 18"/>
          <p:cNvSpPr/>
          <p:nvPr/>
        </p:nvSpPr>
        <p:spPr>
          <a:xfrm>
            <a:off x="600" y="6692900"/>
            <a:ext cx="9408583" cy="165100"/>
          </a:xfrm>
          <a:prstGeom prst="rect">
            <a:avLst/>
          </a:prstGeom>
          <a:solidFill>
            <a:srgbClr val="4407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869857" y="6692900"/>
            <a:ext cx="3323167" cy="165100"/>
          </a:xfrm>
          <a:prstGeom prst="rect">
            <a:avLst/>
          </a:prstGeom>
          <a:solidFill>
            <a:srgbClr val="B17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00" y="452967"/>
            <a:ext cx="624417" cy="287867"/>
          </a:xfrm>
          <a:prstGeom prst="rect">
            <a:avLst/>
          </a:prstGeom>
          <a:solidFill>
            <a:srgbClr val="440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1568184" y="452967"/>
            <a:ext cx="624417" cy="287867"/>
          </a:xfrm>
          <a:prstGeom prst="rect">
            <a:avLst/>
          </a:prstGeom>
          <a:solidFill>
            <a:srgbClr val="613624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Oval 14"/>
          <p:cNvSpPr>
            <a:spLocks noChangeArrowheads="1"/>
          </p:cNvSpPr>
          <p:nvPr/>
        </p:nvSpPr>
        <p:spPr bwMode="auto">
          <a:xfrm>
            <a:off x="6593185" y="1591293"/>
            <a:ext cx="1680691" cy="1680691"/>
          </a:xfrm>
          <a:prstGeom prst="ellipse">
            <a:avLst/>
          </a:prstGeom>
          <a:solidFill>
            <a:srgbClr val="C9944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703" tIns="43446" rIns="90703" bIns="43446"/>
          <a:lstStyle/>
          <a:p>
            <a:pPr algn="ctr" eaLnBrk="1" hangingPunct="1"/>
            <a:endParaRPr lang="zh-CN" altLang="en-US" sz="3960">
              <a:solidFill>
                <a:schemeClr val="tx1"/>
              </a:solidFill>
              <a:latin typeface="Gill Sans"/>
              <a:ea typeface="ヒラギノ角ゴ ProN W3"/>
              <a:cs typeface="ヒラギノ角ゴ ProN W3"/>
              <a:sym typeface="ヒラギノ角ゴ ProN W3"/>
            </a:endParaRPr>
          </a:p>
        </p:txBody>
      </p:sp>
      <p:sp>
        <p:nvSpPr>
          <p:cNvPr id="16390" name="Oval 13"/>
          <p:cNvSpPr>
            <a:spLocks noChangeArrowheads="1"/>
          </p:cNvSpPr>
          <p:nvPr/>
        </p:nvSpPr>
        <p:spPr bwMode="auto">
          <a:xfrm>
            <a:off x="3734868" y="1595104"/>
            <a:ext cx="1682597" cy="1682596"/>
          </a:xfrm>
          <a:prstGeom prst="ellipse">
            <a:avLst/>
          </a:prstGeom>
          <a:solidFill>
            <a:srgbClr val="61362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703" tIns="43446" rIns="90703" bIns="43446"/>
          <a:lstStyle/>
          <a:p>
            <a:pPr algn="ctr" eaLnBrk="1" hangingPunct="1"/>
            <a:endParaRPr lang="zh-CN" altLang="en-US" sz="3960">
              <a:solidFill>
                <a:schemeClr val="tx1"/>
              </a:solidFill>
              <a:latin typeface="Gill Sans"/>
              <a:ea typeface="ヒラギノ角ゴ ProN W3"/>
              <a:cs typeface="ヒラギノ角ゴ ProN W3"/>
              <a:sym typeface="ヒラギノ角ゴ ProN W3"/>
            </a:endParaRPr>
          </a:p>
        </p:txBody>
      </p:sp>
      <p:sp>
        <p:nvSpPr>
          <p:cNvPr id="16391" name="Oval 1"/>
          <p:cNvSpPr>
            <a:spLocks noChangeArrowheads="1"/>
          </p:cNvSpPr>
          <p:nvPr/>
        </p:nvSpPr>
        <p:spPr bwMode="auto">
          <a:xfrm>
            <a:off x="889890" y="1591293"/>
            <a:ext cx="1682596" cy="1680691"/>
          </a:xfrm>
          <a:prstGeom prst="ellipse">
            <a:avLst/>
          </a:prstGeom>
          <a:solidFill>
            <a:srgbClr val="C9944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703" tIns="43446" rIns="90703" bIns="43446"/>
          <a:lstStyle/>
          <a:p>
            <a:pPr algn="ctr" eaLnBrk="1" hangingPunct="1"/>
            <a:endParaRPr lang="zh-CN" altLang="en-US" sz="3960">
              <a:solidFill>
                <a:schemeClr val="tx1"/>
              </a:solidFill>
              <a:latin typeface="Gill Sans"/>
              <a:ea typeface="ヒラギノ角ゴ ProN W3"/>
              <a:cs typeface="ヒラギノ角ゴ ProN W3"/>
              <a:sym typeface="ヒラギノ角ゴ ProN W3"/>
            </a:endParaRPr>
          </a:p>
        </p:txBody>
      </p:sp>
      <p:pic>
        <p:nvPicPr>
          <p:cNvPr id="16392" name="Picture 2" descr="C:\Users\User\Desktop\Indalia\Icons\adult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9126" y="1936196"/>
            <a:ext cx="766029" cy="990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6393" name="Picture 3" descr="C:\Users\User\Desktop\Indalia\Icons\amoun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8594" y="2052435"/>
            <a:ext cx="849873" cy="703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6394" name="Picture 4" descr="C:\Users\User\Desktop\Indalia\Icons\like3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3649" y="2088640"/>
            <a:ext cx="666941" cy="628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395" name="Oval 15"/>
          <p:cNvSpPr>
            <a:spLocks noChangeArrowheads="1"/>
          </p:cNvSpPr>
          <p:nvPr/>
        </p:nvSpPr>
        <p:spPr bwMode="auto">
          <a:xfrm>
            <a:off x="9645868" y="1585576"/>
            <a:ext cx="1680691" cy="1680691"/>
          </a:xfrm>
          <a:prstGeom prst="ellipse">
            <a:avLst/>
          </a:prstGeom>
          <a:solidFill>
            <a:srgbClr val="61362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703" tIns="43446" rIns="90703" bIns="43446"/>
          <a:lstStyle/>
          <a:p>
            <a:pPr algn="ctr" eaLnBrk="1" hangingPunct="1"/>
            <a:endParaRPr lang="zh-CN" altLang="en-US" sz="3960">
              <a:solidFill>
                <a:schemeClr val="tx1"/>
              </a:solidFill>
              <a:latin typeface="Gill Sans"/>
              <a:ea typeface="ヒラギノ角ゴ ProN W3"/>
              <a:cs typeface="ヒラギノ角ゴ ProN W3"/>
              <a:sym typeface="ヒラギノ角ゴ ProN W3"/>
            </a:endParaRPr>
          </a:p>
        </p:txBody>
      </p:sp>
      <p:pic>
        <p:nvPicPr>
          <p:cNvPr id="16396" name="Picture 5" descr="C:\Users\User\Desktop\Indalia\Icons\money31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33688" y="2077206"/>
            <a:ext cx="701241" cy="699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397" name="Rectangle 6"/>
          <p:cNvSpPr>
            <a:spLocks noChangeArrowheads="1"/>
          </p:cNvSpPr>
          <p:nvPr/>
        </p:nvSpPr>
        <p:spPr bwMode="auto">
          <a:xfrm>
            <a:off x="9943133" y="3483499"/>
            <a:ext cx="1680691" cy="402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eaLnBrk="1" hangingPunct="1"/>
            <a:r>
              <a:rPr lang="en-US"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Bevan" panose="02010600030101010101" charset="-122"/>
              </a:rPr>
              <a:t>写入标题</a:t>
            </a:r>
          </a:p>
        </p:txBody>
      </p:sp>
      <p:sp>
        <p:nvSpPr>
          <p:cNvPr id="16398" name="Rectangle 4"/>
          <p:cNvSpPr>
            <a:spLocks noChangeArrowheads="1"/>
          </p:cNvSpPr>
          <p:nvPr/>
        </p:nvSpPr>
        <p:spPr bwMode="auto">
          <a:xfrm>
            <a:off x="9928860" y="3912235"/>
            <a:ext cx="1426845" cy="1732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eaLnBrk="1" hangingPunct="1">
              <a:lnSpc>
                <a:spcPct val="120000"/>
              </a:lnSpc>
            </a:pPr>
            <a:r>
              <a:rPr lang="en-US" altLang="zh-CN" sz="1200">
                <a:solidFill>
                  <a:schemeClr val="tx1">
                    <a:lumMod val="95000"/>
                    <a:lumOff val="5000"/>
                  </a:schemeClr>
                </a:solidFill>
                <a:latin typeface="黑体" panose="02010600030101010101" charset="-122"/>
                <a:ea typeface="黑体" panose="02010600030101010101" charset="-122"/>
                <a:sym typeface="Droid Sans" panose="02010600030101010101" pitchFamily="2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16399" name="Rectangle 6"/>
          <p:cNvSpPr>
            <a:spLocks noChangeArrowheads="1"/>
          </p:cNvSpPr>
          <p:nvPr/>
        </p:nvSpPr>
        <p:spPr bwMode="auto">
          <a:xfrm>
            <a:off x="6879017" y="3483499"/>
            <a:ext cx="1680691" cy="402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eaLnBrk="1" hangingPunct="1"/>
            <a:r>
              <a:rPr lang="en-US"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Bevan" panose="02010600030101010101" charset="-122"/>
              </a:rPr>
              <a:t>写入标题</a:t>
            </a:r>
          </a:p>
        </p:txBody>
      </p:sp>
      <p:sp>
        <p:nvSpPr>
          <p:cNvPr id="16400" name="Rectangle 4"/>
          <p:cNvSpPr>
            <a:spLocks noChangeArrowheads="1"/>
          </p:cNvSpPr>
          <p:nvPr/>
        </p:nvSpPr>
        <p:spPr bwMode="auto">
          <a:xfrm>
            <a:off x="6864985" y="3912235"/>
            <a:ext cx="1426845" cy="1732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eaLnBrk="1" hangingPunct="1">
              <a:lnSpc>
                <a:spcPct val="120000"/>
              </a:lnSpc>
            </a:pPr>
            <a:r>
              <a:rPr lang="en-US" altLang="zh-CN" sz="1200">
                <a:solidFill>
                  <a:schemeClr val="tx1">
                    <a:lumMod val="95000"/>
                    <a:lumOff val="5000"/>
                  </a:schemeClr>
                </a:solidFill>
                <a:latin typeface="黑体" panose="02010600030101010101" charset="-122"/>
                <a:ea typeface="黑体" panose="02010600030101010101" charset="-122"/>
                <a:sym typeface="Droid Sans" panose="02010600030101010101" pitchFamily="2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16401" name="Rectangle 6"/>
          <p:cNvSpPr>
            <a:spLocks noChangeArrowheads="1"/>
          </p:cNvSpPr>
          <p:nvPr/>
        </p:nvSpPr>
        <p:spPr bwMode="auto">
          <a:xfrm>
            <a:off x="3906367" y="3483499"/>
            <a:ext cx="1682597" cy="402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eaLnBrk="1" hangingPunct="1"/>
            <a:r>
              <a:rPr lang="en-US"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Bevan" panose="02010600030101010101" charset="-122"/>
              </a:rPr>
              <a:t>写入标题</a:t>
            </a:r>
          </a:p>
        </p:txBody>
      </p:sp>
      <p:sp>
        <p:nvSpPr>
          <p:cNvPr id="16402" name="Rectangle 4"/>
          <p:cNvSpPr>
            <a:spLocks noChangeArrowheads="1"/>
          </p:cNvSpPr>
          <p:nvPr/>
        </p:nvSpPr>
        <p:spPr bwMode="auto">
          <a:xfrm>
            <a:off x="3892550" y="3912235"/>
            <a:ext cx="1428115" cy="1732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eaLnBrk="1" hangingPunct="1">
              <a:lnSpc>
                <a:spcPct val="120000"/>
              </a:lnSpc>
            </a:pPr>
            <a:r>
              <a:rPr lang="en-US" altLang="zh-CN" sz="1200">
                <a:solidFill>
                  <a:schemeClr val="tx1">
                    <a:lumMod val="95000"/>
                    <a:lumOff val="5000"/>
                  </a:schemeClr>
                </a:solidFill>
                <a:latin typeface="黑体" panose="02010600030101010101" charset="-122"/>
                <a:ea typeface="黑体" panose="02010600030101010101" charset="-122"/>
                <a:sym typeface="Droid Sans" panose="02010600030101010101" pitchFamily="2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16403" name="Rectangle 6"/>
          <p:cNvSpPr>
            <a:spLocks noChangeArrowheads="1"/>
          </p:cNvSpPr>
          <p:nvPr/>
        </p:nvSpPr>
        <p:spPr bwMode="auto">
          <a:xfrm>
            <a:off x="992789" y="3483499"/>
            <a:ext cx="1682596" cy="402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eaLnBrk="1" hangingPunct="1"/>
            <a:r>
              <a:rPr lang="en-US"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Bevan" panose="02010600030101010101" charset="-122"/>
              </a:rPr>
              <a:t>写入标题</a:t>
            </a:r>
          </a:p>
        </p:txBody>
      </p:sp>
      <p:sp>
        <p:nvSpPr>
          <p:cNvPr id="16404" name="Rectangle 4"/>
          <p:cNvSpPr>
            <a:spLocks noChangeArrowheads="1"/>
          </p:cNvSpPr>
          <p:nvPr/>
        </p:nvSpPr>
        <p:spPr bwMode="auto">
          <a:xfrm>
            <a:off x="978535" y="3912235"/>
            <a:ext cx="1428115" cy="1732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eaLnBrk="1" hangingPunct="1">
              <a:lnSpc>
                <a:spcPct val="120000"/>
              </a:lnSpc>
            </a:pPr>
            <a:r>
              <a:rPr lang="en-US" altLang="zh-CN" sz="1200">
                <a:solidFill>
                  <a:schemeClr val="tx1">
                    <a:lumMod val="95000"/>
                    <a:lumOff val="5000"/>
                  </a:schemeClr>
                </a:solidFill>
                <a:latin typeface="黑体" panose="02010600030101010101" charset="-122"/>
                <a:ea typeface="黑体" panose="02010600030101010101" charset="-122"/>
                <a:sym typeface="Droid Sans" panose="02010600030101010101" pitchFamily="2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3" name="矩形 2"/>
          <p:cNvSpPr/>
          <p:nvPr/>
        </p:nvSpPr>
        <p:spPr>
          <a:xfrm>
            <a:off x="815517" y="317500"/>
            <a:ext cx="2976033" cy="5708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935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这里</a:t>
            </a:r>
            <a:r>
              <a:rPr kumimoji="0" lang="zh-CN" altLang="en-US" sz="2935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添加标题</a:t>
            </a:r>
          </a:p>
        </p:txBody>
      </p:sp>
      <p:sp>
        <p:nvSpPr>
          <p:cNvPr id="19" name="矩形 18"/>
          <p:cNvSpPr/>
          <p:nvPr/>
        </p:nvSpPr>
        <p:spPr>
          <a:xfrm>
            <a:off x="600" y="6692900"/>
            <a:ext cx="9408583" cy="165100"/>
          </a:xfrm>
          <a:prstGeom prst="rect">
            <a:avLst/>
          </a:prstGeom>
          <a:solidFill>
            <a:srgbClr val="4407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869857" y="6692900"/>
            <a:ext cx="3323167" cy="165100"/>
          </a:xfrm>
          <a:prstGeom prst="rect">
            <a:avLst/>
          </a:prstGeom>
          <a:solidFill>
            <a:srgbClr val="B17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00" y="452967"/>
            <a:ext cx="624417" cy="287867"/>
          </a:xfrm>
          <a:prstGeom prst="rect">
            <a:avLst/>
          </a:prstGeom>
          <a:solidFill>
            <a:srgbClr val="440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1568184" y="452967"/>
            <a:ext cx="624417" cy="287867"/>
          </a:xfrm>
          <a:prstGeom prst="rect">
            <a:avLst/>
          </a:prstGeom>
          <a:solidFill>
            <a:srgbClr val="613624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MH_Picture_2"/>
          <p:cNvSpPr>
            <a:spLocks noChangeArrowheads="1"/>
          </p:cNvSpPr>
          <p:nvPr/>
        </p:nvSpPr>
        <p:spPr bwMode="auto">
          <a:xfrm flipH="1">
            <a:off x="2099910" y="1644648"/>
            <a:ext cx="1901734" cy="1987483"/>
          </a:xfrm>
          <a:prstGeom prst="diamond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zh-CN" altLang="en-US" sz="2160">
              <a:solidFill>
                <a:srgbClr val="613625"/>
              </a:solidFill>
              <a:latin typeface="Arial Narrow" panose="020B0606020202030204" pitchFamily="34" charset="0"/>
              <a:ea typeface="微软雅黑" panose="020B0503020204020204" charset="-122"/>
            </a:endParaRPr>
          </a:p>
        </p:txBody>
      </p:sp>
      <p:sp>
        <p:nvSpPr>
          <p:cNvPr id="5127" name="MH_Picture_5"/>
          <p:cNvSpPr>
            <a:spLocks noChangeArrowheads="1"/>
          </p:cNvSpPr>
          <p:nvPr/>
        </p:nvSpPr>
        <p:spPr bwMode="auto">
          <a:xfrm flipH="1">
            <a:off x="43828" y="1644648"/>
            <a:ext cx="1899828" cy="1987483"/>
          </a:xfrm>
          <a:prstGeom prst="diamond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zh-CN" altLang="en-US" sz="2160">
              <a:solidFill>
                <a:srgbClr val="613625"/>
              </a:solidFill>
              <a:latin typeface="Arial Narrow" panose="020B0606020202030204" pitchFamily="34" charset="0"/>
              <a:ea typeface="微软雅黑" panose="020B0503020204020204" charset="-122"/>
            </a:endParaRPr>
          </a:p>
        </p:txBody>
      </p:sp>
      <p:sp>
        <p:nvSpPr>
          <p:cNvPr id="5128" name="MH_Other_3"/>
          <p:cNvSpPr/>
          <p:nvPr/>
        </p:nvSpPr>
        <p:spPr bwMode="auto">
          <a:xfrm flipH="1">
            <a:off x="-1906" y="2730809"/>
            <a:ext cx="920379" cy="1922694"/>
          </a:xfrm>
          <a:custGeom>
            <a:avLst/>
            <a:gdLst>
              <a:gd name="T0" fmla="*/ 769823 w 766000"/>
              <a:gd name="T1" fmla="*/ 0 h 1601636"/>
              <a:gd name="T2" fmla="*/ 769823 w 766000"/>
              <a:gd name="T3" fmla="*/ 1602391 h 1601636"/>
              <a:gd name="T4" fmla="*/ 0 w 766000"/>
              <a:gd name="T5" fmla="*/ 801198 h 1601636"/>
              <a:gd name="T6" fmla="*/ 769823 w 766000"/>
              <a:gd name="T7" fmla="*/ 0 h 160163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6000" h="1601636">
                <a:moveTo>
                  <a:pt x="766000" y="0"/>
                </a:moveTo>
                <a:lnTo>
                  <a:pt x="766000" y="1601636"/>
                </a:lnTo>
                <a:lnTo>
                  <a:pt x="0" y="800818"/>
                </a:lnTo>
                <a:lnTo>
                  <a:pt x="766000" y="0"/>
                </a:lnTo>
                <a:close/>
              </a:path>
            </a:pathLst>
          </a:custGeom>
          <a:solidFill>
            <a:srgbClr val="C9944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 sz="2040">
              <a:solidFill>
                <a:srgbClr val="613625"/>
              </a:solidFill>
            </a:endParaRPr>
          </a:p>
        </p:txBody>
      </p:sp>
      <p:sp>
        <p:nvSpPr>
          <p:cNvPr id="5129" name="MH_Picture_6"/>
          <p:cNvSpPr>
            <a:spLocks noChangeArrowheads="1"/>
          </p:cNvSpPr>
          <p:nvPr/>
        </p:nvSpPr>
        <p:spPr bwMode="auto">
          <a:xfrm flipH="1">
            <a:off x="47639" y="3748370"/>
            <a:ext cx="1899828" cy="1987483"/>
          </a:xfrm>
          <a:prstGeom prst="diamond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zh-CN" altLang="en-US" sz="2160">
              <a:solidFill>
                <a:srgbClr val="613625"/>
              </a:solidFill>
              <a:latin typeface="Arial Narrow" panose="020B0606020202030204" pitchFamily="34" charset="0"/>
              <a:ea typeface="微软雅黑" panose="020B0503020204020204" charset="-122"/>
            </a:endParaRPr>
          </a:p>
        </p:txBody>
      </p:sp>
      <p:sp>
        <p:nvSpPr>
          <p:cNvPr id="5130" name="MH_Picture_4"/>
          <p:cNvSpPr>
            <a:spLocks noChangeArrowheads="1"/>
          </p:cNvSpPr>
          <p:nvPr/>
        </p:nvSpPr>
        <p:spPr bwMode="auto">
          <a:xfrm flipH="1">
            <a:off x="1072822" y="2696509"/>
            <a:ext cx="1899828" cy="1987483"/>
          </a:xfrm>
          <a:prstGeom prst="diamond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zh-CN" altLang="en-US" sz="2160">
              <a:solidFill>
                <a:srgbClr val="613625"/>
              </a:solidFill>
              <a:latin typeface="Arial Narrow" panose="020B0606020202030204" pitchFamily="34" charset="0"/>
              <a:ea typeface="微软雅黑" panose="020B0503020204020204" charset="-122"/>
            </a:endParaRPr>
          </a:p>
        </p:txBody>
      </p:sp>
      <p:sp>
        <p:nvSpPr>
          <p:cNvPr id="5131" name="MH_Picture_3"/>
          <p:cNvSpPr>
            <a:spLocks noChangeArrowheads="1"/>
          </p:cNvSpPr>
          <p:nvPr/>
        </p:nvSpPr>
        <p:spPr bwMode="auto">
          <a:xfrm flipH="1">
            <a:off x="2099910" y="3748370"/>
            <a:ext cx="1901734" cy="1987483"/>
          </a:xfrm>
          <a:prstGeom prst="diamond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zh-CN" altLang="en-US" sz="2160">
              <a:solidFill>
                <a:srgbClr val="613625"/>
              </a:solidFill>
              <a:latin typeface="Arial Narrow" panose="020B0606020202030204" pitchFamily="34" charset="0"/>
              <a:ea typeface="微软雅黑" panose="020B0503020204020204" charset="-122"/>
            </a:endParaRPr>
          </a:p>
        </p:txBody>
      </p:sp>
      <p:sp>
        <p:nvSpPr>
          <p:cNvPr id="11276" name="Text Box 10"/>
          <p:cNvSpPr txBox="1">
            <a:spLocks noChangeArrowheads="1"/>
          </p:cNvSpPr>
          <p:nvPr/>
        </p:nvSpPr>
        <p:spPr bwMode="auto">
          <a:xfrm>
            <a:off x="7292521" y="1604631"/>
            <a:ext cx="4224592" cy="4466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4879" tIns="27439" rIns="54879" bIns="27439">
            <a:spAutoFit/>
          </a:bodyPr>
          <a:lstStyle>
            <a:lvl1pPr defTabSz="1087120"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1087120"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1087120"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1087120"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1087120"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712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712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712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712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216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写入标题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156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156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5133" name="燕尾形 117"/>
          <p:cNvSpPr>
            <a:spLocks noChangeArrowheads="1"/>
          </p:cNvSpPr>
          <p:nvPr/>
        </p:nvSpPr>
        <p:spPr bwMode="auto">
          <a:xfrm>
            <a:off x="6922845" y="1793281"/>
            <a:ext cx="266776" cy="272492"/>
          </a:xfrm>
          <a:prstGeom prst="chevron">
            <a:avLst>
              <a:gd name="adj" fmla="val 50000"/>
            </a:avLst>
          </a:prstGeom>
          <a:solidFill>
            <a:srgbClr val="61362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8209" tIns="56390" rIns="108209" bIns="56390" anchor="ctr"/>
          <a:lstStyle/>
          <a:p>
            <a:pPr algn="ctr" eaLnBrk="1" hangingPunct="1"/>
            <a:endParaRPr lang="zh-CN" altLang="en-US" sz="2040">
              <a:solidFill>
                <a:schemeClr val="tx1"/>
              </a:solidFill>
            </a:endParaRPr>
          </a:p>
        </p:txBody>
      </p:sp>
      <p:sp>
        <p:nvSpPr>
          <p:cNvPr id="2" name="MH_Picture_2"/>
          <p:cNvSpPr>
            <a:spLocks noChangeArrowheads="1"/>
          </p:cNvSpPr>
          <p:nvPr/>
        </p:nvSpPr>
        <p:spPr bwMode="auto">
          <a:xfrm flipH="1">
            <a:off x="3084830" y="1905635"/>
            <a:ext cx="3556635" cy="3568700"/>
          </a:xfrm>
          <a:prstGeom prst="diamond">
            <a:avLst/>
          </a:prstGeom>
          <a:blipFill dpi="0" rotWithShape="1">
            <a:blip r:embed="rId7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zh-CN" altLang="en-US" sz="2160">
              <a:solidFill>
                <a:srgbClr val="613625"/>
              </a:solidFill>
              <a:latin typeface="Arial Narrow" panose="020B0606020202030204" pitchFamily="34" charset="0"/>
              <a:ea typeface="微软雅黑" panose="020B050302020402020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15517" y="317500"/>
            <a:ext cx="2976033" cy="5708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935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这里</a:t>
            </a:r>
            <a:r>
              <a:rPr kumimoji="0" lang="zh-CN" altLang="en-US" sz="2935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添加标题</a:t>
            </a:r>
          </a:p>
        </p:txBody>
      </p:sp>
      <p:sp>
        <p:nvSpPr>
          <p:cNvPr id="19" name="矩形 18"/>
          <p:cNvSpPr/>
          <p:nvPr/>
        </p:nvSpPr>
        <p:spPr>
          <a:xfrm>
            <a:off x="600" y="6692900"/>
            <a:ext cx="9408583" cy="165100"/>
          </a:xfrm>
          <a:prstGeom prst="rect">
            <a:avLst/>
          </a:prstGeom>
          <a:solidFill>
            <a:srgbClr val="4407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869857" y="6692900"/>
            <a:ext cx="3323167" cy="165100"/>
          </a:xfrm>
          <a:prstGeom prst="rect">
            <a:avLst/>
          </a:prstGeom>
          <a:solidFill>
            <a:srgbClr val="B17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00" y="452967"/>
            <a:ext cx="624417" cy="287867"/>
          </a:xfrm>
          <a:prstGeom prst="rect">
            <a:avLst/>
          </a:prstGeom>
          <a:solidFill>
            <a:srgbClr val="440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1568184" y="452967"/>
            <a:ext cx="624417" cy="287867"/>
          </a:xfrm>
          <a:prstGeom prst="rect">
            <a:avLst/>
          </a:prstGeom>
          <a:solidFill>
            <a:srgbClr val="613624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6" grpId="0" bldLvl="0" animBg="1" autoUpdateAnimBg="0"/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10建军 节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9060" y="2119630"/>
            <a:ext cx="4700905" cy="4775200"/>
          </a:xfrm>
          <a:prstGeom prst="rect">
            <a:avLst/>
          </a:prstGeom>
        </p:spPr>
      </p:pic>
      <p:pic>
        <p:nvPicPr>
          <p:cNvPr id="6" name="图片 5" descr="10建军  节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0515" y="2555240"/>
            <a:ext cx="4283075" cy="4339590"/>
          </a:xfrm>
          <a:prstGeom prst="rect">
            <a:avLst/>
          </a:prstGeom>
        </p:spPr>
      </p:pic>
      <p:sp>
        <p:nvSpPr>
          <p:cNvPr id="10" name="文本框 6"/>
          <p:cNvSpPr txBox="1">
            <a:spLocks noChangeArrowheads="1"/>
          </p:cNvSpPr>
          <p:nvPr/>
        </p:nvSpPr>
        <p:spPr bwMode="auto">
          <a:xfrm>
            <a:off x="4200525" y="1689418"/>
            <a:ext cx="4264660" cy="131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8000" b="1" dirty="0">
                <a:solidFill>
                  <a:srgbClr val="613624"/>
                </a:solidFill>
                <a:effectLst/>
                <a:latin typeface="楷体" panose="02010609060101010101" charset="-122"/>
                <a:ea typeface="楷体" panose="02010609060101010101" charset="-122"/>
              </a:rPr>
              <a:t>谢谢观看</a:t>
            </a:r>
          </a:p>
        </p:txBody>
      </p:sp>
      <p:sp>
        <p:nvSpPr>
          <p:cNvPr id="11" name="文本框 6"/>
          <p:cNvSpPr txBox="1">
            <a:spLocks noChangeArrowheads="1"/>
          </p:cNvSpPr>
          <p:nvPr/>
        </p:nvSpPr>
        <p:spPr bwMode="auto">
          <a:xfrm>
            <a:off x="4304348" y="2991168"/>
            <a:ext cx="390363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613624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汇报人：代用名     部门：代用名</a:t>
            </a:r>
          </a:p>
        </p:txBody>
      </p:sp>
      <p:sp>
        <p:nvSpPr>
          <p:cNvPr id="39" name="TextBox 62"/>
          <p:cNvSpPr txBox="1"/>
          <p:nvPr/>
        </p:nvSpPr>
        <p:spPr>
          <a:xfrm>
            <a:off x="2716517" y="3390532"/>
            <a:ext cx="7296811" cy="46609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" dirty="0">
                <a:solidFill>
                  <a:srgbClr val="61362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content to play here, or through your copy, paste in this box, and select only </a:t>
            </a:r>
          </a:p>
          <a:p>
            <a:pPr algn="ctr"/>
            <a:r>
              <a:rPr lang="en-US" altLang="zh-CN" sz="800" dirty="0">
                <a:solidFill>
                  <a:srgbClr val="61362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text. Your content to play here, or through your copy, paste in </a:t>
            </a:r>
          </a:p>
          <a:p>
            <a:pPr algn="ctr"/>
            <a:r>
              <a:rPr lang="en-US" altLang="zh-CN" sz="800" dirty="0">
                <a:solidFill>
                  <a:srgbClr val="61362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this box, and select only the text.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1726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形标注 1"/>
          <p:cNvSpPr/>
          <p:nvPr/>
        </p:nvSpPr>
        <p:spPr>
          <a:xfrm rot="540000">
            <a:off x="6478270" y="1450340"/>
            <a:ext cx="2306320" cy="1892300"/>
          </a:xfrm>
          <a:prstGeom prst="wedgeEllipseCallout">
            <a:avLst/>
          </a:prstGeom>
          <a:solidFill>
            <a:srgbClr val="6136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4755515" y="2767965"/>
            <a:ext cx="2513330" cy="116840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章 节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350649" y="3801957"/>
            <a:ext cx="5566833" cy="469900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4" name="矩形 3"/>
          <p:cNvSpPr/>
          <p:nvPr/>
        </p:nvSpPr>
        <p:spPr>
          <a:xfrm>
            <a:off x="6945630" y="1812290"/>
            <a:ext cx="2513330" cy="126619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72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01</a:t>
            </a:r>
          </a:p>
        </p:txBody>
      </p:sp>
      <p:sp>
        <p:nvSpPr>
          <p:cNvPr id="19" name="矩形 18"/>
          <p:cNvSpPr/>
          <p:nvPr/>
        </p:nvSpPr>
        <p:spPr>
          <a:xfrm>
            <a:off x="600" y="6692900"/>
            <a:ext cx="9408583" cy="165100"/>
          </a:xfrm>
          <a:prstGeom prst="rect">
            <a:avLst/>
          </a:prstGeom>
          <a:solidFill>
            <a:srgbClr val="4407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880017" y="6692900"/>
            <a:ext cx="3323167" cy="165100"/>
          </a:xfrm>
          <a:prstGeom prst="rect">
            <a:avLst/>
          </a:prstGeom>
          <a:solidFill>
            <a:srgbClr val="C97E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9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815517" y="317500"/>
            <a:ext cx="2976033" cy="5708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935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这里</a:t>
            </a:r>
            <a:r>
              <a:rPr kumimoji="0" lang="zh-CN" altLang="en-US" sz="2935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添加标题</a:t>
            </a:r>
          </a:p>
        </p:txBody>
      </p:sp>
      <p:sp>
        <p:nvSpPr>
          <p:cNvPr id="19" name="矩形 18"/>
          <p:cNvSpPr/>
          <p:nvPr/>
        </p:nvSpPr>
        <p:spPr>
          <a:xfrm>
            <a:off x="600" y="6692900"/>
            <a:ext cx="9408583" cy="165100"/>
          </a:xfrm>
          <a:prstGeom prst="rect">
            <a:avLst/>
          </a:prstGeom>
          <a:solidFill>
            <a:srgbClr val="4407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869857" y="6692900"/>
            <a:ext cx="3323167" cy="165100"/>
          </a:xfrm>
          <a:prstGeom prst="rect">
            <a:avLst/>
          </a:prstGeom>
          <a:solidFill>
            <a:srgbClr val="B17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1391251" y="1966384"/>
            <a:ext cx="4705349" cy="3958167"/>
            <a:chOff x="873550" y="1447293"/>
            <a:chExt cx="3098949" cy="2582126"/>
          </a:xfrm>
        </p:grpSpPr>
        <p:sp>
          <p:nvSpPr>
            <p:cNvPr id="42" name="Rectangle 214"/>
            <p:cNvSpPr>
              <a:spLocks noChangeArrowheads="1"/>
            </p:cNvSpPr>
            <p:nvPr/>
          </p:nvSpPr>
          <p:spPr bwMode="auto">
            <a:xfrm>
              <a:off x="1001795" y="1569795"/>
              <a:ext cx="2842457" cy="1705467"/>
            </a:xfrm>
            <a:prstGeom prst="rect">
              <a:avLst/>
            </a:prstGeom>
            <a:blipFill rotWithShape="1"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7278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4535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8" name="Freeform 210"/>
            <p:cNvSpPr/>
            <p:nvPr/>
          </p:nvSpPr>
          <p:spPr bwMode="auto">
            <a:xfrm>
              <a:off x="1964595" y="3548922"/>
              <a:ext cx="916860" cy="403876"/>
            </a:xfrm>
            <a:custGeom>
              <a:avLst/>
              <a:gdLst>
                <a:gd name="T0" fmla="*/ 22 w 203"/>
                <a:gd name="T1" fmla="*/ 0 h 89"/>
                <a:gd name="T2" fmla="*/ 0 w 203"/>
                <a:gd name="T3" fmla="*/ 89 h 89"/>
                <a:gd name="T4" fmla="*/ 203 w 203"/>
                <a:gd name="T5" fmla="*/ 89 h 89"/>
                <a:gd name="T6" fmla="*/ 181 w 203"/>
                <a:gd name="T7" fmla="*/ 0 h 89"/>
                <a:gd name="T8" fmla="*/ 22 w 203"/>
                <a:gd name="T9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89">
                  <a:moveTo>
                    <a:pt x="22" y="0"/>
                  </a:moveTo>
                  <a:cubicBezTo>
                    <a:pt x="14" y="30"/>
                    <a:pt x="7" y="60"/>
                    <a:pt x="0" y="89"/>
                  </a:cubicBezTo>
                  <a:cubicBezTo>
                    <a:pt x="67" y="89"/>
                    <a:pt x="135" y="89"/>
                    <a:pt x="203" y="89"/>
                  </a:cubicBezTo>
                  <a:cubicBezTo>
                    <a:pt x="195" y="60"/>
                    <a:pt x="188" y="30"/>
                    <a:pt x="181" y="0"/>
                  </a:cubicBezTo>
                  <a:cubicBezTo>
                    <a:pt x="128" y="0"/>
                    <a:pt x="75" y="0"/>
                    <a:pt x="22" y="0"/>
                  </a:cubicBezTo>
                  <a:close/>
                </a:path>
              </a:pathLst>
            </a:custGeom>
            <a:solidFill>
              <a:srgbClr val="B17F3E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9" name="Freeform 211"/>
            <p:cNvSpPr/>
            <p:nvPr/>
          </p:nvSpPr>
          <p:spPr bwMode="auto">
            <a:xfrm>
              <a:off x="1859319" y="3952855"/>
              <a:ext cx="1127413" cy="76564"/>
            </a:xfrm>
            <a:custGeom>
              <a:avLst/>
              <a:gdLst>
                <a:gd name="T0" fmla="*/ 238 w 249"/>
                <a:gd name="T1" fmla="*/ 0 h 17"/>
                <a:gd name="T2" fmla="*/ 10 w 249"/>
                <a:gd name="T3" fmla="*/ 0 h 17"/>
                <a:gd name="T4" fmla="*/ 0 w 249"/>
                <a:gd name="T5" fmla="*/ 12 h 17"/>
                <a:gd name="T6" fmla="*/ 0 w 249"/>
                <a:gd name="T7" fmla="*/ 17 h 17"/>
                <a:gd name="T8" fmla="*/ 249 w 249"/>
                <a:gd name="T9" fmla="*/ 17 h 17"/>
                <a:gd name="T10" fmla="*/ 249 w 249"/>
                <a:gd name="T11" fmla="*/ 12 h 17"/>
                <a:gd name="T12" fmla="*/ 238 w 249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9" h="17">
                  <a:moveTo>
                    <a:pt x="23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249" y="17"/>
                    <a:pt x="249" y="17"/>
                    <a:pt x="249" y="17"/>
                  </a:cubicBezTo>
                  <a:cubicBezTo>
                    <a:pt x="249" y="12"/>
                    <a:pt x="249" y="12"/>
                    <a:pt x="249" y="12"/>
                  </a:cubicBezTo>
                  <a:cubicBezTo>
                    <a:pt x="249" y="5"/>
                    <a:pt x="244" y="0"/>
                    <a:pt x="238" y="0"/>
                  </a:cubicBezTo>
                  <a:close/>
                </a:path>
              </a:pathLst>
            </a:custGeom>
            <a:solidFill>
              <a:srgbClr val="613624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0" name="Freeform 212"/>
            <p:cNvSpPr/>
            <p:nvPr/>
          </p:nvSpPr>
          <p:spPr bwMode="auto">
            <a:xfrm>
              <a:off x="873550" y="3401594"/>
              <a:ext cx="3098949" cy="298600"/>
            </a:xfrm>
            <a:custGeom>
              <a:avLst/>
              <a:gdLst>
                <a:gd name="T0" fmla="*/ 0 w 685"/>
                <a:gd name="T1" fmla="*/ 0 h 66"/>
                <a:gd name="T2" fmla="*/ 0 w 685"/>
                <a:gd name="T3" fmla="*/ 49 h 66"/>
                <a:gd name="T4" fmla="*/ 17 w 685"/>
                <a:gd name="T5" fmla="*/ 66 h 66"/>
                <a:gd name="T6" fmla="*/ 668 w 685"/>
                <a:gd name="T7" fmla="*/ 66 h 66"/>
                <a:gd name="T8" fmla="*/ 685 w 685"/>
                <a:gd name="T9" fmla="*/ 49 h 66"/>
                <a:gd name="T10" fmla="*/ 685 w 685"/>
                <a:gd name="T11" fmla="*/ 0 h 66"/>
                <a:gd name="T12" fmla="*/ 0 w 685"/>
                <a:gd name="T1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5" h="66">
                  <a:moveTo>
                    <a:pt x="0" y="0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0" y="58"/>
                    <a:pt x="7" y="66"/>
                    <a:pt x="17" y="66"/>
                  </a:cubicBezTo>
                  <a:cubicBezTo>
                    <a:pt x="668" y="66"/>
                    <a:pt x="668" y="66"/>
                    <a:pt x="668" y="66"/>
                  </a:cubicBezTo>
                  <a:cubicBezTo>
                    <a:pt x="677" y="66"/>
                    <a:pt x="685" y="58"/>
                    <a:pt x="685" y="49"/>
                  </a:cubicBezTo>
                  <a:cubicBezTo>
                    <a:pt x="685" y="0"/>
                    <a:pt x="685" y="0"/>
                    <a:pt x="68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875C3A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1" name="Freeform 213"/>
            <p:cNvSpPr/>
            <p:nvPr/>
          </p:nvSpPr>
          <p:spPr bwMode="auto">
            <a:xfrm>
              <a:off x="873550" y="1447293"/>
              <a:ext cx="3098949" cy="1954301"/>
            </a:xfrm>
            <a:prstGeom prst="frame">
              <a:avLst>
                <a:gd name="adj1" fmla="val 7301"/>
              </a:avLst>
            </a:prstGeom>
            <a:solidFill>
              <a:srgbClr val="613624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6721017" y="2197100"/>
            <a:ext cx="4176183" cy="840105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输入你的文字输入你的文字 输入你的文字 输入你的文字 输入你的文字 输入你的文字 输入你的文字 输入你的文字 输入你的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文字</a:t>
            </a:r>
          </a:p>
        </p:txBody>
      </p:sp>
      <p:sp>
        <p:nvSpPr>
          <p:cNvPr id="55" name="矩形 54"/>
          <p:cNvSpPr/>
          <p:nvPr/>
        </p:nvSpPr>
        <p:spPr>
          <a:xfrm>
            <a:off x="6721018" y="1797051"/>
            <a:ext cx="1792816" cy="4400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/>
            <a:r>
              <a:rPr lang="zh-CN" altLang="en-US" sz="2135" b="1" dirty="0">
                <a:solidFill>
                  <a:srgbClr val="440700"/>
                </a:solidFill>
                <a:latin typeface="微软雅黑" panose="020B0503020204020204" charset="-122"/>
                <a:ea typeface="微软雅黑" panose="020B0503020204020204" charset="-122"/>
              </a:rPr>
              <a:t>添加小标题</a:t>
            </a:r>
          </a:p>
        </p:txBody>
      </p:sp>
      <p:sp>
        <p:nvSpPr>
          <p:cNvPr id="2" name="矩形 1"/>
          <p:cNvSpPr/>
          <p:nvPr/>
        </p:nvSpPr>
        <p:spPr>
          <a:xfrm>
            <a:off x="600" y="452967"/>
            <a:ext cx="624417" cy="287867"/>
          </a:xfrm>
          <a:prstGeom prst="rect">
            <a:avLst/>
          </a:prstGeom>
          <a:solidFill>
            <a:srgbClr val="440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1568184" y="452967"/>
            <a:ext cx="624417" cy="287867"/>
          </a:xfrm>
          <a:prstGeom prst="rect">
            <a:avLst/>
          </a:prstGeom>
          <a:solidFill>
            <a:srgbClr val="613624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721017" y="3539067"/>
            <a:ext cx="4176183" cy="840105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输入你的文字输入你的文字 输入你的文字 输入你的文字 输入你的文字 输入你的文字 输入你的文字 输入你的文字 输入你的文字</a:t>
            </a:r>
          </a:p>
        </p:txBody>
      </p:sp>
      <p:sp>
        <p:nvSpPr>
          <p:cNvPr id="24" name="矩形 23"/>
          <p:cNvSpPr/>
          <p:nvPr/>
        </p:nvSpPr>
        <p:spPr>
          <a:xfrm>
            <a:off x="6721018" y="3139017"/>
            <a:ext cx="1792816" cy="4400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/>
            <a:r>
              <a:rPr lang="zh-CN" altLang="en-US" sz="2135" b="1" dirty="0">
                <a:solidFill>
                  <a:srgbClr val="440700"/>
                </a:solidFill>
                <a:latin typeface="微软雅黑" panose="020B0503020204020204" charset="-122"/>
                <a:ea typeface="微软雅黑" panose="020B0503020204020204" charset="-122"/>
              </a:rPr>
              <a:t>添加小标题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21017" y="4866217"/>
            <a:ext cx="4176183" cy="840105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输入你的文字输入你的文字 输入你的文字 输入你的文字 输入你的文字 输入你的文字 输入你的文字 输入你的文字 输入你的文字</a:t>
            </a:r>
          </a:p>
        </p:txBody>
      </p:sp>
      <p:sp>
        <p:nvSpPr>
          <p:cNvPr id="26" name="矩形 25"/>
          <p:cNvSpPr/>
          <p:nvPr/>
        </p:nvSpPr>
        <p:spPr>
          <a:xfrm>
            <a:off x="6721018" y="4468284"/>
            <a:ext cx="1792816" cy="4400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/>
            <a:r>
              <a:rPr lang="zh-CN" altLang="en-US" sz="2135" b="1" dirty="0">
                <a:solidFill>
                  <a:srgbClr val="440700"/>
                </a:solidFill>
                <a:latin typeface="微软雅黑" panose="020B0503020204020204" charset="-122"/>
                <a:ea typeface="微软雅黑" panose="020B0503020204020204" charset="-122"/>
              </a:rPr>
              <a:t>添加小标题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4" grpId="0"/>
      <p:bldP spid="55" grpId="0"/>
      <p:bldP spid="23" grpId="0"/>
      <p:bldP spid="24" grpId="0"/>
      <p:bldP spid="25" grpId="0"/>
      <p:bldP spid="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400304" y="2050838"/>
            <a:ext cx="3310467" cy="3359151"/>
            <a:chOff x="3384187" y="1491630"/>
            <a:chExt cx="2483957" cy="2520280"/>
          </a:xfrm>
        </p:grpSpPr>
        <p:sp>
          <p:nvSpPr>
            <p:cNvPr id="10" name="泪滴形 9"/>
            <p:cNvSpPr/>
            <p:nvPr/>
          </p:nvSpPr>
          <p:spPr>
            <a:xfrm>
              <a:off x="4716016" y="1491630"/>
              <a:ext cx="1152128" cy="1152128"/>
            </a:xfrm>
            <a:prstGeom prst="teardrop">
              <a:avLst/>
            </a:prstGeom>
            <a:solidFill>
              <a:srgbClr val="B17F3E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泪滴形 10"/>
            <p:cNvSpPr/>
            <p:nvPr/>
          </p:nvSpPr>
          <p:spPr>
            <a:xfrm flipH="1">
              <a:off x="3384187" y="1491630"/>
              <a:ext cx="1152128" cy="1152128"/>
            </a:xfrm>
            <a:prstGeom prst="teardrop">
              <a:avLst/>
            </a:prstGeom>
            <a:solidFill>
              <a:srgbClr val="5F3121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泪滴形 11"/>
            <p:cNvSpPr/>
            <p:nvPr/>
          </p:nvSpPr>
          <p:spPr>
            <a:xfrm flipV="1">
              <a:off x="4716016" y="2859782"/>
              <a:ext cx="1152128" cy="1152128"/>
            </a:xfrm>
            <a:prstGeom prst="teardrop">
              <a:avLst/>
            </a:prstGeom>
            <a:solidFill>
              <a:srgbClr val="613624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泪滴形 12"/>
            <p:cNvSpPr/>
            <p:nvPr/>
          </p:nvSpPr>
          <p:spPr>
            <a:xfrm flipH="1" flipV="1">
              <a:off x="3384187" y="2859782"/>
              <a:ext cx="1152128" cy="1152128"/>
            </a:xfrm>
            <a:prstGeom prst="teardrop">
              <a:avLst/>
            </a:prstGeom>
            <a:solidFill>
              <a:srgbClr val="875C3A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3990050" y="2117998"/>
              <a:ext cx="1245840" cy="124584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4104887" y="2247555"/>
              <a:ext cx="986726" cy="986726"/>
            </a:xfrm>
            <a:prstGeom prst="ellipse">
              <a:avLst/>
            </a:prstGeom>
            <a:solidFill>
              <a:srgbClr val="6136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639488" y="2254038"/>
            <a:ext cx="770467" cy="772584"/>
            <a:chOff x="6470831" y="836733"/>
            <a:chExt cx="871174" cy="874617"/>
          </a:xfrm>
        </p:grpSpPr>
        <p:grpSp>
          <p:nvGrpSpPr>
            <p:cNvPr id="40988" name="组合 15"/>
            <p:cNvGrpSpPr/>
            <p:nvPr/>
          </p:nvGrpSpPr>
          <p:grpSpPr>
            <a:xfrm>
              <a:off x="6676237" y="1067480"/>
              <a:ext cx="514350" cy="386732"/>
              <a:chOff x="2231238" y="1865312"/>
              <a:chExt cx="514350" cy="386732"/>
            </a:xfrm>
          </p:grpSpPr>
          <p:sp>
            <p:nvSpPr>
              <p:cNvPr id="18" name="Freeform 11">
                <a:hlinkClick r:id="rId2"/>
              </p:cNvPr>
              <p:cNvSpPr/>
              <p:nvPr/>
            </p:nvSpPr>
            <p:spPr bwMode="auto">
              <a:xfrm>
                <a:off x="2231238" y="1993281"/>
                <a:ext cx="514350" cy="258763"/>
              </a:xfrm>
              <a:custGeom>
                <a:avLst/>
                <a:gdLst>
                  <a:gd name="T0" fmla="*/ 324 w 324"/>
                  <a:gd name="T1" fmla="*/ 0 h 163"/>
                  <a:gd name="T2" fmla="*/ 270 w 324"/>
                  <a:gd name="T3" fmla="*/ 163 h 163"/>
                  <a:gd name="T4" fmla="*/ 0 w 324"/>
                  <a:gd name="T5" fmla="*/ 163 h 163"/>
                  <a:gd name="T6" fmla="*/ 54 w 324"/>
                  <a:gd name="T7" fmla="*/ 0 h 163"/>
                  <a:gd name="T8" fmla="*/ 324 w 324"/>
                  <a:gd name="T9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4" h="163">
                    <a:moveTo>
                      <a:pt x="324" y="0"/>
                    </a:moveTo>
                    <a:lnTo>
                      <a:pt x="270" y="163"/>
                    </a:lnTo>
                    <a:lnTo>
                      <a:pt x="0" y="163"/>
                    </a:lnTo>
                    <a:lnTo>
                      <a:pt x="54" y="0"/>
                    </a:lnTo>
                    <a:lnTo>
                      <a:pt x="324" y="0"/>
                    </a:lnTo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Freeform 12"/>
              <p:cNvSpPr/>
              <p:nvPr/>
            </p:nvSpPr>
            <p:spPr bwMode="auto">
              <a:xfrm>
                <a:off x="2236788" y="1865312"/>
                <a:ext cx="449262" cy="338138"/>
              </a:xfrm>
              <a:custGeom>
                <a:avLst/>
                <a:gdLst>
                  <a:gd name="T0" fmla="*/ 44 w 283"/>
                  <a:gd name="T1" fmla="*/ 81 h 213"/>
                  <a:gd name="T2" fmla="*/ 49 w 283"/>
                  <a:gd name="T3" fmla="*/ 71 h 213"/>
                  <a:gd name="T4" fmla="*/ 59 w 283"/>
                  <a:gd name="T5" fmla="*/ 71 h 213"/>
                  <a:gd name="T6" fmla="*/ 283 w 283"/>
                  <a:gd name="T7" fmla="*/ 71 h 213"/>
                  <a:gd name="T8" fmla="*/ 283 w 283"/>
                  <a:gd name="T9" fmla="*/ 43 h 213"/>
                  <a:gd name="T10" fmla="*/ 184 w 283"/>
                  <a:gd name="T11" fmla="*/ 43 h 213"/>
                  <a:gd name="T12" fmla="*/ 149 w 283"/>
                  <a:gd name="T13" fmla="*/ 0 h 213"/>
                  <a:gd name="T14" fmla="*/ 18 w 283"/>
                  <a:gd name="T15" fmla="*/ 0 h 213"/>
                  <a:gd name="T16" fmla="*/ 0 w 283"/>
                  <a:gd name="T17" fmla="*/ 43 h 213"/>
                  <a:gd name="T18" fmla="*/ 0 w 283"/>
                  <a:gd name="T19" fmla="*/ 213 h 213"/>
                  <a:gd name="T20" fmla="*/ 44 w 283"/>
                  <a:gd name="T21" fmla="*/ 81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3" h="213">
                    <a:moveTo>
                      <a:pt x="44" y="81"/>
                    </a:moveTo>
                    <a:lnTo>
                      <a:pt x="49" y="71"/>
                    </a:lnTo>
                    <a:lnTo>
                      <a:pt x="59" y="71"/>
                    </a:lnTo>
                    <a:lnTo>
                      <a:pt x="283" y="71"/>
                    </a:lnTo>
                    <a:lnTo>
                      <a:pt x="283" y="43"/>
                    </a:lnTo>
                    <a:lnTo>
                      <a:pt x="184" y="43"/>
                    </a:lnTo>
                    <a:lnTo>
                      <a:pt x="149" y="0"/>
                    </a:lnTo>
                    <a:lnTo>
                      <a:pt x="18" y="0"/>
                    </a:lnTo>
                    <a:lnTo>
                      <a:pt x="0" y="43"/>
                    </a:lnTo>
                    <a:lnTo>
                      <a:pt x="0" y="213"/>
                    </a:lnTo>
                    <a:lnTo>
                      <a:pt x="44" y="8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7" name="Oval 9"/>
            <p:cNvSpPr>
              <a:spLocks noChangeArrowheads="1"/>
            </p:cNvSpPr>
            <p:nvPr/>
          </p:nvSpPr>
          <p:spPr bwMode="auto">
            <a:xfrm>
              <a:off x="6470831" y="836733"/>
              <a:ext cx="871174" cy="874617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654554" y="4438438"/>
            <a:ext cx="768349" cy="772584"/>
            <a:chOff x="5268255" y="1947116"/>
            <a:chExt cx="871174" cy="874617"/>
          </a:xfrm>
        </p:grpSpPr>
        <p:grpSp>
          <p:nvGrpSpPr>
            <p:cNvPr id="40984" name="组合 20"/>
            <p:cNvGrpSpPr/>
            <p:nvPr/>
          </p:nvGrpSpPr>
          <p:grpSpPr>
            <a:xfrm>
              <a:off x="5436439" y="2172492"/>
              <a:ext cx="577850" cy="423863"/>
              <a:chOff x="6527800" y="3987800"/>
              <a:chExt cx="577850" cy="423863"/>
            </a:xfrm>
          </p:grpSpPr>
          <p:sp>
            <p:nvSpPr>
              <p:cNvPr id="23" name="Freeform 7">
                <a:hlinkClick r:id="rId2"/>
              </p:cNvPr>
              <p:cNvSpPr/>
              <p:nvPr/>
            </p:nvSpPr>
            <p:spPr bwMode="auto">
              <a:xfrm>
                <a:off x="6527800" y="3987800"/>
                <a:ext cx="401637" cy="382588"/>
              </a:xfrm>
              <a:custGeom>
                <a:avLst/>
                <a:gdLst>
                  <a:gd name="T0" fmla="*/ 39 w 107"/>
                  <a:gd name="T1" fmla="*/ 75 h 102"/>
                  <a:gd name="T2" fmla="*/ 39 w 107"/>
                  <a:gd name="T3" fmla="*/ 75 h 102"/>
                  <a:gd name="T4" fmla="*/ 38 w 107"/>
                  <a:gd name="T5" fmla="*/ 75 h 102"/>
                  <a:gd name="T6" fmla="*/ 24 w 107"/>
                  <a:gd name="T7" fmla="*/ 81 h 102"/>
                  <a:gd name="T8" fmla="*/ 28 w 107"/>
                  <a:gd name="T9" fmla="*/ 71 h 102"/>
                  <a:gd name="T10" fmla="*/ 25 w 107"/>
                  <a:gd name="T11" fmla="*/ 69 h 102"/>
                  <a:gd name="T12" fmla="*/ 10 w 107"/>
                  <a:gd name="T13" fmla="*/ 44 h 102"/>
                  <a:gd name="T14" fmla="*/ 58 w 107"/>
                  <a:gd name="T15" fmla="*/ 9 h 102"/>
                  <a:gd name="T16" fmla="*/ 94 w 107"/>
                  <a:gd name="T17" fmla="*/ 21 h 102"/>
                  <a:gd name="T18" fmla="*/ 101 w 107"/>
                  <a:gd name="T19" fmla="*/ 21 h 102"/>
                  <a:gd name="T20" fmla="*/ 107 w 107"/>
                  <a:gd name="T21" fmla="*/ 21 h 102"/>
                  <a:gd name="T22" fmla="*/ 58 w 107"/>
                  <a:gd name="T23" fmla="*/ 0 h 102"/>
                  <a:gd name="T24" fmla="*/ 0 w 107"/>
                  <a:gd name="T25" fmla="*/ 44 h 102"/>
                  <a:gd name="T26" fmla="*/ 16 w 107"/>
                  <a:gd name="T27" fmla="*/ 74 h 102"/>
                  <a:gd name="T28" fmla="*/ 6 w 107"/>
                  <a:gd name="T29" fmla="*/ 102 h 102"/>
                  <a:gd name="T30" fmla="*/ 18 w 107"/>
                  <a:gd name="T31" fmla="*/ 95 h 102"/>
                  <a:gd name="T32" fmla="*/ 38 w 107"/>
                  <a:gd name="T33" fmla="*/ 85 h 102"/>
                  <a:gd name="T34" fmla="*/ 51 w 107"/>
                  <a:gd name="T35" fmla="*/ 88 h 102"/>
                  <a:gd name="T36" fmla="*/ 45 w 107"/>
                  <a:gd name="T37" fmla="*/ 77 h 102"/>
                  <a:gd name="T38" fmla="*/ 39 w 107"/>
                  <a:gd name="T39" fmla="*/ 75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07" h="102">
                    <a:moveTo>
                      <a:pt x="39" y="75"/>
                    </a:moveTo>
                    <a:cubicBezTo>
                      <a:pt x="39" y="75"/>
                      <a:pt x="39" y="75"/>
                      <a:pt x="39" y="75"/>
                    </a:cubicBezTo>
                    <a:cubicBezTo>
                      <a:pt x="38" y="75"/>
                      <a:pt x="38" y="75"/>
                      <a:pt x="38" y="75"/>
                    </a:cubicBezTo>
                    <a:cubicBezTo>
                      <a:pt x="37" y="75"/>
                      <a:pt x="35" y="75"/>
                      <a:pt x="24" y="81"/>
                    </a:cubicBezTo>
                    <a:cubicBezTo>
                      <a:pt x="28" y="71"/>
                      <a:pt x="28" y="71"/>
                      <a:pt x="28" y="71"/>
                    </a:cubicBezTo>
                    <a:cubicBezTo>
                      <a:pt x="25" y="69"/>
                      <a:pt x="25" y="69"/>
                      <a:pt x="25" y="69"/>
                    </a:cubicBezTo>
                    <a:cubicBezTo>
                      <a:pt x="15" y="62"/>
                      <a:pt x="10" y="53"/>
                      <a:pt x="10" y="44"/>
                    </a:cubicBezTo>
                    <a:cubicBezTo>
                      <a:pt x="10" y="25"/>
                      <a:pt x="31" y="9"/>
                      <a:pt x="58" y="9"/>
                    </a:cubicBezTo>
                    <a:cubicBezTo>
                      <a:pt x="72" y="9"/>
                      <a:pt x="85" y="14"/>
                      <a:pt x="94" y="21"/>
                    </a:cubicBezTo>
                    <a:cubicBezTo>
                      <a:pt x="96" y="21"/>
                      <a:pt x="98" y="21"/>
                      <a:pt x="101" y="21"/>
                    </a:cubicBezTo>
                    <a:cubicBezTo>
                      <a:pt x="103" y="21"/>
                      <a:pt x="105" y="21"/>
                      <a:pt x="107" y="21"/>
                    </a:cubicBezTo>
                    <a:cubicBezTo>
                      <a:pt x="97" y="8"/>
                      <a:pt x="79" y="0"/>
                      <a:pt x="58" y="0"/>
                    </a:cubicBezTo>
                    <a:cubicBezTo>
                      <a:pt x="26" y="0"/>
                      <a:pt x="0" y="19"/>
                      <a:pt x="0" y="44"/>
                    </a:cubicBezTo>
                    <a:cubicBezTo>
                      <a:pt x="0" y="55"/>
                      <a:pt x="6" y="66"/>
                      <a:pt x="16" y="74"/>
                    </a:cubicBezTo>
                    <a:cubicBezTo>
                      <a:pt x="6" y="102"/>
                      <a:pt x="6" y="102"/>
                      <a:pt x="6" y="102"/>
                    </a:cubicBezTo>
                    <a:cubicBezTo>
                      <a:pt x="18" y="95"/>
                      <a:pt x="18" y="95"/>
                      <a:pt x="18" y="95"/>
                    </a:cubicBezTo>
                    <a:cubicBezTo>
                      <a:pt x="25" y="91"/>
                      <a:pt x="35" y="86"/>
                      <a:pt x="38" y="85"/>
                    </a:cubicBezTo>
                    <a:cubicBezTo>
                      <a:pt x="42" y="86"/>
                      <a:pt x="47" y="87"/>
                      <a:pt x="51" y="88"/>
                    </a:cubicBezTo>
                    <a:cubicBezTo>
                      <a:pt x="48" y="84"/>
                      <a:pt x="46" y="81"/>
                      <a:pt x="45" y="77"/>
                    </a:cubicBezTo>
                    <a:cubicBezTo>
                      <a:pt x="43" y="76"/>
                      <a:pt x="41" y="76"/>
                      <a:pt x="39" y="7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4" name="Freeform 8">
                <a:hlinkClick r:id="rId2"/>
              </p:cNvPr>
              <p:cNvSpPr>
                <a:spLocks noEditPoints="1"/>
              </p:cNvSpPr>
              <p:nvPr/>
            </p:nvSpPr>
            <p:spPr bwMode="auto">
              <a:xfrm>
                <a:off x="6707188" y="4084638"/>
                <a:ext cx="398462" cy="327025"/>
              </a:xfrm>
              <a:custGeom>
                <a:avLst/>
                <a:gdLst>
                  <a:gd name="T0" fmla="*/ 106 w 106"/>
                  <a:gd name="T1" fmla="*/ 39 h 87"/>
                  <a:gd name="T2" fmla="*/ 53 w 106"/>
                  <a:gd name="T3" fmla="*/ 0 h 87"/>
                  <a:gd name="T4" fmla="*/ 0 w 106"/>
                  <a:gd name="T5" fmla="*/ 39 h 87"/>
                  <a:gd name="T6" fmla="*/ 53 w 106"/>
                  <a:gd name="T7" fmla="*/ 78 h 87"/>
                  <a:gd name="T8" fmla="*/ 73 w 106"/>
                  <a:gd name="T9" fmla="*/ 75 h 87"/>
                  <a:gd name="T10" fmla="*/ 95 w 106"/>
                  <a:gd name="T11" fmla="*/ 87 h 87"/>
                  <a:gd name="T12" fmla="*/ 88 w 106"/>
                  <a:gd name="T13" fmla="*/ 68 h 87"/>
                  <a:gd name="T14" fmla="*/ 106 w 106"/>
                  <a:gd name="T15" fmla="*/ 39 h 87"/>
                  <a:gd name="T16" fmla="*/ 81 w 106"/>
                  <a:gd name="T17" fmla="*/ 52 h 87"/>
                  <a:gd name="T18" fmla="*/ 26 w 106"/>
                  <a:gd name="T19" fmla="*/ 52 h 87"/>
                  <a:gd name="T20" fmla="*/ 26 w 106"/>
                  <a:gd name="T21" fmla="*/ 47 h 87"/>
                  <a:gd name="T22" fmla="*/ 81 w 106"/>
                  <a:gd name="T23" fmla="*/ 47 h 87"/>
                  <a:gd name="T24" fmla="*/ 81 w 106"/>
                  <a:gd name="T25" fmla="*/ 52 h 87"/>
                  <a:gd name="T26" fmla="*/ 81 w 106"/>
                  <a:gd name="T27" fmla="*/ 41 h 87"/>
                  <a:gd name="T28" fmla="*/ 26 w 106"/>
                  <a:gd name="T29" fmla="*/ 41 h 87"/>
                  <a:gd name="T30" fmla="*/ 26 w 106"/>
                  <a:gd name="T31" fmla="*/ 36 h 87"/>
                  <a:gd name="T32" fmla="*/ 81 w 106"/>
                  <a:gd name="T33" fmla="*/ 36 h 87"/>
                  <a:gd name="T34" fmla="*/ 81 w 106"/>
                  <a:gd name="T35" fmla="*/ 41 h 87"/>
                  <a:gd name="T36" fmla="*/ 81 w 106"/>
                  <a:gd name="T37" fmla="*/ 31 h 87"/>
                  <a:gd name="T38" fmla="*/ 26 w 106"/>
                  <a:gd name="T39" fmla="*/ 31 h 87"/>
                  <a:gd name="T40" fmla="*/ 26 w 106"/>
                  <a:gd name="T41" fmla="*/ 26 h 87"/>
                  <a:gd name="T42" fmla="*/ 81 w 106"/>
                  <a:gd name="T43" fmla="*/ 26 h 87"/>
                  <a:gd name="T44" fmla="*/ 81 w 106"/>
                  <a:gd name="T45" fmla="*/ 31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6" h="87">
                    <a:moveTo>
                      <a:pt x="106" y="39"/>
                    </a:moveTo>
                    <a:cubicBezTo>
                      <a:pt x="106" y="17"/>
                      <a:pt x="82" y="0"/>
                      <a:pt x="53" y="0"/>
                    </a:cubicBezTo>
                    <a:cubicBezTo>
                      <a:pt x="23" y="0"/>
                      <a:pt x="0" y="17"/>
                      <a:pt x="0" y="39"/>
                    </a:cubicBezTo>
                    <a:cubicBezTo>
                      <a:pt x="0" y="61"/>
                      <a:pt x="23" y="78"/>
                      <a:pt x="53" y="78"/>
                    </a:cubicBezTo>
                    <a:cubicBezTo>
                      <a:pt x="60" y="78"/>
                      <a:pt x="66" y="77"/>
                      <a:pt x="73" y="75"/>
                    </a:cubicBezTo>
                    <a:cubicBezTo>
                      <a:pt x="75" y="75"/>
                      <a:pt x="95" y="87"/>
                      <a:pt x="95" y="87"/>
                    </a:cubicBezTo>
                    <a:cubicBezTo>
                      <a:pt x="88" y="68"/>
                      <a:pt x="88" y="68"/>
                      <a:pt x="88" y="68"/>
                    </a:cubicBezTo>
                    <a:cubicBezTo>
                      <a:pt x="99" y="61"/>
                      <a:pt x="106" y="50"/>
                      <a:pt x="106" y="39"/>
                    </a:cubicBezTo>
                    <a:close/>
                    <a:moveTo>
                      <a:pt x="81" y="52"/>
                    </a:moveTo>
                    <a:cubicBezTo>
                      <a:pt x="26" y="52"/>
                      <a:pt x="26" y="52"/>
                      <a:pt x="26" y="52"/>
                    </a:cubicBezTo>
                    <a:cubicBezTo>
                      <a:pt x="26" y="47"/>
                      <a:pt x="26" y="47"/>
                      <a:pt x="26" y="47"/>
                    </a:cubicBezTo>
                    <a:cubicBezTo>
                      <a:pt x="81" y="47"/>
                      <a:pt x="81" y="47"/>
                      <a:pt x="81" y="47"/>
                    </a:cubicBezTo>
                    <a:lnTo>
                      <a:pt x="81" y="52"/>
                    </a:lnTo>
                    <a:close/>
                    <a:moveTo>
                      <a:pt x="81" y="41"/>
                    </a:moveTo>
                    <a:cubicBezTo>
                      <a:pt x="26" y="41"/>
                      <a:pt x="26" y="41"/>
                      <a:pt x="26" y="41"/>
                    </a:cubicBezTo>
                    <a:cubicBezTo>
                      <a:pt x="26" y="36"/>
                      <a:pt x="26" y="36"/>
                      <a:pt x="26" y="36"/>
                    </a:cubicBezTo>
                    <a:cubicBezTo>
                      <a:pt x="81" y="36"/>
                      <a:pt x="81" y="36"/>
                      <a:pt x="81" y="36"/>
                    </a:cubicBezTo>
                    <a:lnTo>
                      <a:pt x="81" y="41"/>
                    </a:lnTo>
                    <a:close/>
                    <a:moveTo>
                      <a:pt x="81" y="31"/>
                    </a:moveTo>
                    <a:cubicBezTo>
                      <a:pt x="26" y="31"/>
                      <a:pt x="26" y="31"/>
                      <a:pt x="26" y="31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81" y="26"/>
                      <a:pt x="81" y="26"/>
                      <a:pt x="81" y="26"/>
                    </a:cubicBezTo>
                    <a:lnTo>
                      <a:pt x="81" y="3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22" name="Oval 9"/>
            <p:cNvSpPr>
              <a:spLocks noChangeArrowheads="1"/>
            </p:cNvSpPr>
            <p:nvPr/>
          </p:nvSpPr>
          <p:spPr bwMode="auto">
            <a:xfrm>
              <a:off x="5268255" y="1947116"/>
              <a:ext cx="871174" cy="874617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639488" y="4438438"/>
            <a:ext cx="770467" cy="772584"/>
            <a:chOff x="5280206" y="3148807"/>
            <a:chExt cx="871174" cy="874617"/>
          </a:xfrm>
        </p:grpSpPr>
        <p:sp>
          <p:nvSpPr>
            <p:cNvPr id="26" name="Freeform 6">
              <a:hlinkClick r:id="rId2"/>
            </p:cNvPr>
            <p:cNvSpPr>
              <a:spLocks noEditPoints="1"/>
            </p:cNvSpPr>
            <p:nvPr/>
          </p:nvSpPr>
          <p:spPr bwMode="auto">
            <a:xfrm>
              <a:off x="5498895" y="3317033"/>
              <a:ext cx="503237" cy="538163"/>
            </a:xfrm>
            <a:custGeom>
              <a:avLst/>
              <a:gdLst>
                <a:gd name="T0" fmla="*/ 134 w 134"/>
                <a:gd name="T1" fmla="*/ 130 h 143"/>
                <a:gd name="T2" fmla="*/ 130 w 134"/>
                <a:gd name="T3" fmla="*/ 125 h 143"/>
                <a:gd name="T4" fmla="*/ 119 w 134"/>
                <a:gd name="T5" fmla="*/ 132 h 143"/>
                <a:gd name="T6" fmla="*/ 118 w 134"/>
                <a:gd name="T7" fmla="*/ 134 h 143"/>
                <a:gd name="T8" fmla="*/ 114 w 134"/>
                <a:gd name="T9" fmla="*/ 134 h 143"/>
                <a:gd name="T10" fmla="*/ 109 w 134"/>
                <a:gd name="T11" fmla="*/ 130 h 143"/>
                <a:gd name="T12" fmla="*/ 113 w 134"/>
                <a:gd name="T13" fmla="*/ 129 h 143"/>
                <a:gd name="T14" fmla="*/ 123 w 134"/>
                <a:gd name="T15" fmla="*/ 119 h 143"/>
                <a:gd name="T16" fmla="*/ 116 w 134"/>
                <a:gd name="T17" fmla="*/ 117 h 143"/>
                <a:gd name="T18" fmla="*/ 106 w 134"/>
                <a:gd name="T19" fmla="*/ 126 h 143"/>
                <a:gd name="T20" fmla="*/ 98 w 134"/>
                <a:gd name="T21" fmla="*/ 120 h 143"/>
                <a:gd name="T22" fmla="*/ 106 w 134"/>
                <a:gd name="T23" fmla="*/ 115 h 143"/>
                <a:gd name="T24" fmla="*/ 105 w 134"/>
                <a:gd name="T25" fmla="*/ 91 h 143"/>
                <a:gd name="T26" fmla="*/ 76 w 134"/>
                <a:gd name="T27" fmla="*/ 83 h 143"/>
                <a:gd name="T28" fmla="*/ 74 w 134"/>
                <a:gd name="T29" fmla="*/ 86 h 143"/>
                <a:gd name="T30" fmla="*/ 97 w 134"/>
                <a:gd name="T31" fmla="*/ 93 h 143"/>
                <a:gd name="T32" fmla="*/ 99 w 134"/>
                <a:gd name="T33" fmla="*/ 97 h 143"/>
                <a:gd name="T34" fmla="*/ 97 w 134"/>
                <a:gd name="T35" fmla="*/ 95 h 143"/>
                <a:gd name="T36" fmla="*/ 71 w 134"/>
                <a:gd name="T37" fmla="*/ 89 h 143"/>
                <a:gd name="T38" fmla="*/ 67 w 134"/>
                <a:gd name="T39" fmla="*/ 90 h 143"/>
                <a:gd name="T40" fmla="*/ 49 w 134"/>
                <a:gd name="T41" fmla="*/ 73 h 143"/>
                <a:gd name="T42" fmla="*/ 36 w 134"/>
                <a:gd name="T43" fmla="*/ 52 h 143"/>
                <a:gd name="T44" fmla="*/ 46 w 134"/>
                <a:gd name="T45" fmla="*/ 46 h 143"/>
                <a:gd name="T46" fmla="*/ 29 w 134"/>
                <a:gd name="T47" fmla="*/ 1 h 143"/>
                <a:gd name="T48" fmla="*/ 24 w 134"/>
                <a:gd name="T49" fmla="*/ 1 h 143"/>
                <a:gd name="T50" fmla="*/ 20 w 134"/>
                <a:gd name="T51" fmla="*/ 4 h 143"/>
                <a:gd name="T52" fmla="*/ 38 w 134"/>
                <a:gd name="T53" fmla="*/ 32 h 143"/>
                <a:gd name="T54" fmla="*/ 16 w 134"/>
                <a:gd name="T55" fmla="*/ 7 h 143"/>
                <a:gd name="T56" fmla="*/ 6 w 134"/>
                <a:gd name="T57" fmla="*/ 22 h 143"/>
                <a:gd name="T58" fmla="*/ 23 w 134"/>
                <a:gd name="T59" fmla="*/ 78 h 143"/>
                <a:gd name="T60" fmla="*/ 32 w 134"/>
                <a:gd name="T61" fmla="*/ 90 h 143"/>
                <a:gd name="T62" fmla="*/ 34 w 134"/>
                <a:gd name="T63" fmla="*/ 92 h 143"/>
                <a:gd name="T64" fmla="*/ 87 w 134"/>
                <a:gd name="T65" fmla="*/ 123 h 143"/>
                <a:gd name="T66" fmla="*/ 95 w 134"/>
                <a:gd name="T67" fmla="*/ 121 h 143"/>
                <a:gd name="T68" fmla="*/ 106 w 134"/>
                <a:gd name="T69" fmla="*/ 130 h 143"/>
                <a:gd name="T70" fmla="*/ 114 w 134"/>
                <a:gd name="T71" fmla="*/ 137 h 143"/>
                <a:gd name="T72" fmla="*/ 116 w 134"/>
                <a:gd name="T73" fmla="*/ 137 h 143"/>
                <a:gd name="T74" fmla="*/ 117 w 134"/>
                <a:gd name="T75" fmla="*/ 140 h 143"/>
                <a:gd name="T76" fmla="*/ 124 w 134"/>
                <a:gd name="T77" fmla="*/ 143 h 143"/>
                <a:gd name="T78" fmla="*/ 131 w 134"/>
                <a:gd name="T79" fmla="*/ 141 h 143"/>
                <a:gd name="T80" fmla="*/ 132 w 134"/>
                <a:gd name="T81" fmla="*/ 141 h 143"/>
                <a:gd name="T82" fmla="*/ 133 w 134"/>
                <a:gd name="T83" fmla="*/ 139 h 143"/>
                <a:gd name="T84" fmla="*/ 131 w 134"/>
                <a:gd name="T85" fmla="*/ 138 h 143"/>
                <a:gd name="T86" fmla="*/ 130 w 134"/>
                <a:gd name="T87" fmla="*/ 138 h 143"/>
                <a:gd name="T88" fmla="*/ 124 w 134"/>
                <a:gd name="T89" fmla="*/ 140 h 143"/>
                <a:gd name="T90" fmla="*/ 120 w 134"/>
                <a:gd name="T91" fmla="*/ 138 h 143"/>
                <a:gd name="T92" fmla="*/ 120 w 134"/>
                <a:gd name="T93" fmla="*/ 137 h 143"/>
                <a:gd name="T94" fmla="*/ 134 w 134"/>
                <a:gd name="T95" fmla="*/ 130 h 143"/>
                <a:gd name="T96" fmla="*/ 116 w 134"/>
                <a:gd name="T97" fmla="*/ 120 h 143"/>
                <a:gd name="T98" fmla="*/ 117 w 134"/>
                <a:gd name="T99" fmla="*/ 120 h 143"/>
                <a:gd name="T100" fmla="*/ 119 w 134"/>
                <a:gd name="T101" fmla="*/ 120 h 143"/>
                <a:gd name="T102" fmla="*/ 112 w 134"/>
                <a:gd name="T103" fmla="*/ 126 h 143"/>
                <a:gd name="T104" fmla="*/ 109 w 134"/>
                <a:gd name="T105" fmla="*/ 127 h 143"/>
                <a:gd name="T106" fmla="*/ 116 w 134"/>
                <a:gd name="T107" fmla="*/ 120 h 143"/>
                <a:gd name="T108" fmla="*/ 121 w 134"/>
                <a:gd name="T109" fmla="*/ 134 h 143"/>
                <a:gd name="T110" fmla="*/ 121 w 134"/>
                <a:gd name="T111" fmla="*/ 134 h 143"/>
                <a:gd name="T112" fmla="*/ 129 w 134"/>
                <a:gd name="T113" fmla="*/ 128 h 143"/>
                <a:gd name="T114" fmla="*/ 129 w 134"/>
                <a:gd name="T115" fmla="*/ 128 h 143"/>
                <a:gd name="T116" fmla="*/ 131 w 134"/>
                <a:gd name="T117" fmla="*/ 129 h 143"/>
                <a:gd name="T118" fmla="*/ 121 w 134"/>
                <a:gd name="T119" fmla="*/ 13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4" h="143">
                  <a:moveTo>
                    <a:pt x="134" y="130"/>
                  </a:moveTo>
                  <a:cubicBezTo>
                    <a:pt x="134" y="128"/>
                    <a:pt x="133" y="126"/>
                    <a:pt x="130" y="125"/>
                  </a:cubicBezTo>
                  <a:cubicBezTo>
                    <a:pt x="126" y="125"/>
                    <a:pt x="122" y="128"/>
                    <a:pt x="119" y="132"/>
                  </a:cubicBezTo>
                  <a:cubicBezTo>
                    <a:pt x="118" y="133"/>
                    <a:pt x="118" y="133"/>
                    <a:pt x="118" y="134"/>
                  </a:cubicBezTo>
                  <a:cubicBezTo>
                    <a:pt x="116" y="134"/>
                    <a:pt x="115" y="134"/>
                    <a:pt x="114" y="134"/>
                  </a:cubicBezTo>
                  <a:cubicBezTo>
                    <a:pt x="111" y="133"/>
                    <a:pt x="109" y="132"/>
                    <a:pt x="109" y="130"/>
                  </a:cubicBezTo>
                  <a:cubicBezTo>
                    <a:pt x="110" y="130"/>
                    <a:pt x="111" y="130"/>
                    <a:pt x="113" y="129"/>
                  </a:cubicBezTo>
                  <a:cubicBezTo>
                    <a:pt x="120" y="127"/>
                    <a:pt x="123" y="123"/>
                    <a:pt x="123" y="119"/>
                  </a:cubicBezTo>
                  <a:cubicBezTo>
                    <a:pt x="122" y="118"/>
                    <a:pt x="120" y="116"/>
                    <a:pt x="116" y="117"/>
                  </a:cubicBezTo>
                  <a:cubicBezTo>
                    <a:pt x="111" y="117"/>
                    <a:pt x="107" y="122"/>
                    <a:pt x="106" y="126"/>
                  </a:cubicBezTo>
                  <a:cubicBezTo>
                    <a:pt x="103" y="125"/>
                    <a:pt x="100" y="122"/>
                    <a:pt x="98" y="120"/>
                  </a:cubicBezTo>
                  <a:cubicBezTo>
                    <a:pt x="101" y="118"/>
                    <a:pt x="103" y="117"/>
                    <a:pt x="106" y="115"/>
                  </a:cubicBezTo>
                  <a:cubicBezTo>
                    <a:pt x="116" y="107"/>
                    <a:pt x="108" y="94"/>
                    <a:pt x="105" y="91"/>
                  </a:cubicBezTo>
                  <a:cubicBezTo>
                    <a:pt x="94" y="79"/>
                    <a:pt x="77" y="81"/>
                    <a:pt x="76" y="83"/>
                  </a:cubicBezTo>
                  <a:cubicBezTo>
                    <a:pt x="75" y="84"/>
                    <a:pt x="75" y="85"/>
                    <a:pt x="74" y="86"/>
                  </a:cubicBezTo>
                  <a:cubicBezTo>
                    <a:pt x="78" y="85"/>
                    <a:pt x="89" y="85"/>
                    <a:pt x="97" y="93"/>
                  </a:cubicBezTo>
                  <a:cubicBezTo>
                    <a:pt x="98" y="94"/>
                    <a:pt x="99" y="95"/>
                    <a:pt x="99" y="97"/>
                  </a:cubicBezTo>
                  <a:cubicBezTo>
                    <a:pt x="99" y="96"/>
                    <a:pt x="98" y="95"/>
                    <a:pt x="97" y="95"/>
                  </a:cubicBezTo>
                  <a:cubicBezTo>
                    <a:pt x="88" y="86"/>
                    <a:pt x="75" y="87"/>
                    <a:pt x="71" y="89"/>
                  </a:cubicBezTo>
                  <a:cubicBezTo>
                    <a:pt x="70" y="90"/>
                    <a:pt x="69" y="90"/>
                    <a:pt x="67" y="90"/>
                  </a:cubicBezTo>
                  <a:cubicBezTo>
                    <a:pt x="64" y="90"/>
                    <a:pt x="54" y="79"/>
                    <a:pt x="49" y="73"/>
                  </a:cubicBezTo>
                  <a:cubicBezTo>
                    <a:pt x="45" y="68"/>
                    <a:pt x="35" y="56"/>
                    <a:pt x="36" y="52"/>
                  </a:cubicBezTo>
                  <a:cubicBezTo>
                    <a:pt x="37" y="46"/>
                    <a:pt x="43" y="48"/>
                    <a:pt x="46" y="46"/>
                  </a:cubicBezTo>
                  <a:cubicBezTo>
                    <a:pt x="50" y="43"/>
                    <a:pt x="50" y="11"/>
                    <a:pt x="29" y="1"/>
                  </a:cubicBezTo>
                  <a:cubicBezTo>
                    <a:pt x="28" y="0"/>
                    <a:pt x="26" y="0"/>
                    <a:pt x="24" y="1"/>
                  </a:cubicBezTo>
                  <a:cubicBezTo>
                    <a:pt x="23" y="2"/>
                    <a:pt x="22" y="3"/>
                    <a:pt x="20" y="4"/>
                  </a:cubicBezTo>
                  <a:cubicBezTo>
                    <a:pt x="32" y="10"/>
                    <a:pt x="38" y="25"/>
                    <a:pt x="38" y="32"/>
                  </a:cubicBezTo>
                  <a:cubicBezTo>
                    <a:pt x="34" y="23"/>
                    <a:pt x="27" y="12"/>
                    <a:pt x="16" y="7"/>
                  </a:cubicBezTo>
                  <a:cubicBezTo>
                    <a:pt x="12" y="11"/>
                    <a:pt x="8" y="15"/>
                    <a:pt x="6" y="22"/>
                  </a:cubicBezTo>
                  <a:cubicBezTo>
                    <a:pt x="4" y="31"/>
                    <a:pt x="0" y="45"/>
                    <a:pt x="23" y="78"/>
                  </a:cubicBezTo>
                  <a:cubicBezTo>
                    <a:pt x="24" y="81"/>
                    <a:pt x="27" y="85"/>
                    <a:pt x="32" y="90"/>
                  </a:cubicBezTo>
                  <a:cubicBezTo>
                    <a:pt x="32" y="91"/>
                    <a:pt x="33" y="91"/>
                    <a:pt x="34" y="92"/>
                  </a:cubicBezTo>
                  <a:cubicBezTo>
                    <a:pt x="63" y="124"/>
                    <a:pt x="78" y="123"/>
                    <a:pt x="87" y="123"/>
                  </a:cubicBezTo>
                  <a:cubicBezTo>
                    <a:pt x="90" y="122"/>
                    <a:pt x="92" y="122"/>
                    <a:pt x="95" y="121"/>
                  </a:cubicBezTo>
                  <a:cubicBezTo>
                    <a:pt x="97" y="125"/>
                    <a:pt x="101" y="128"/>
                    <a:pt x="106" y="130"/>
                  </a:cubicBezTo>
                  <a:cubicBezTo>
                    <a:pt x="106" y="132"/>
                    <a:pt x="107" y="136"/>
                    <a:pt x="114" y="137"/>
                  </a:cubicBezTo>
                  <a:cubicBezTo>
                    <a:pt x="115" y="137"/>
                    <a:pt x="116" y="137"/>
                    <a:pt x="116" y="137"/>
                  </a:cubicBezTo>
                  <a:cubicBezTo>
                    <a:pt x="116" y="138"/>
                    <a:pt x="117" y="139"/>
                    <a:pt x="117" y="140"/>
                  </a:cubicBezTo>
                  <a:cubicBezTo>
                    <a:pt x="118" y="142"/>
                    <a:pt x="120" y="143"/>
                    <a:pt x="124" y="143"/>
                  </a:cubicBezTo>
                  <a:cubicBezTo>
                    <a:pt x="127" y="143"/>
                    <a:pt x="130" y="142"/>
                    <a:pt x="131" y="141"/>
                  </a:cubicBezTo>
                  <a:cubicBezTo>
                    <a:pt x="132" y="141"/>
                    <a:pt x="132" y="141"/>
                    <a:pt x="132" y="141"/>
                  </a:cubicBezTo>
                  <a:cubicBezTo>
                    <a:pt x="133" y="141"/>
                    <a:pt x="133" y="140"/>
                    <a:pt x="133" y="139"/>
                  </a:cubicBezTo>
                  <a:cubicBezTo>
                    <a:pt x="133" y="138"/>
                    <a:pt x="132" y="138"/>
                    <a:pt x="131" y="138"/>
                  </a:cubicBezTo>
                  <a:cubicBezTo>
                    <a:pt x="130" y="138"/>
                    <a:pt x="130" y="138"/>
                    <a:pt x="130" y="138"/>
                  </a:cubicBezTo>
                  <a:cubicBezTo>
                    <a:pt x="129" y="139"/>
                    <a:pt x="127" y="140"/>
                    <a:pt x="124" y="140"/>
                  </a:cubicBezTo>
                  <a:cubicBezTo>
                    <a:pt x="122" y="140"/>
                    <a:pt x="120" y="139"/>
                    <a:pt x="120" y="138"/>
                  </a:cubicBezTo>
                  <a:cubicBezTo>
                    <a:pt x="120" y="138"/>
                    <a:pt x="120" y="138"/>
                    <a:pt x="120" y="137"/>
                  </a:cubicBezTo>
                  <a:cubicBezTo>
                    <a:pt x="128" y="137"/>
                    <a:pt x="133" y="133"/>
                    <a:pt x="134" y="130"/>
                  </a:cubicBezTo>
                  <a:close/>
                  <a:moveTo>
                    <a:pt x="116" y="120"/>
                  </a:moveTo>
                  <a:cubicBezTo>
                    <a:pt x="117" y="120"/>
                    <a:pt x="117" y="120"/>
                    <a:pt x="117" y="120"/>
                  </a:cubicBezTo>
                  <a:cubicBezTo>
                    <a:pt x="119" y="120"/>
                    <a:pt x="119" y="120"/>
                    <a:pt x="119" y="120"/>
                  </a:cubicBezTo>
                  <a:cubicBezTo>
                    <a:pt x="120" y="121"/>
                    <a:pt x="118" y="124"/>
                    <a:pt x="112" y="126"/>
                  </a:cubicBezTo>
                  <a:cubicBezTo>
                    <a:pt x="111" y="127"/>
                    <a:pt x="110" y="127"/>
                    <a:pt x="109" y="127"/>
                  </a:cubicBezTo>
                  <a:cubicBezTo>
                    <a:pt x="110" y="124"/>
                    <a:pt x="113" y="120"/>
                    <a:pt x="116" y="120"/>
                  </a:cubicBezTo>
                  <a:close/>
                  <a:moveTo>
                    <a:pt x="121" y="134"/>
                  </a:moveTo>
                  <a:cubicBezTo>
                    <a:pt x="121" y="134"/>
                    <a:pt x="121" y="134"/>
                    <a:pt x="121" y="134"/>
                  </a:cubicBezTo>
                  <a:cubicBezTo>
                    <a:pt x="124" y="131"/>
                    <a:pt x="127" y="128"/>
                    <a:pt x="129" y="128"/>
                  </a:cubicBezTo>
                  <a:cubicBezTo>
                    <a:pt x="129" y="128"/>
                    <a:pt x="129" y="128"/>
                    <a:pt x="129" y="128"/>
                  </a:cubicBezTo>
                  <a:cubicBezTo>
                    <a:pt x="130" y="129"/>
                    <a:pt x="131" y="129"/>
                    <a:pt x="131" y="129"/>
                  </a:cubicBezTo>
                  <a:cubicBezTo>
                    <a:pt x="130" y="131"/>
                    <a:pt x="127" y="133"/>
                    <a:pt x="121" y="13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7" name="Oval 9"/>
            <p:cNvSpPr>
              <a:spLocks noChangeArrowheads="1"/>
            </p:cNvSpPr>
            <p:nvPr/>
          </p:nvSpPr>
          <p:spPr bwMode="auto">
            <a:xfrm>
              <a:off x="5280206" y="3148807"/>
              <a:ext cx="871174" cy="874617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6675721" y="2254038"/>
            <a:ext cx="770467" cy="772584"/>
            <a:chOff x="7562234" y="1947116"/>
            <a:chExt cx="871174" cy="874617"/>
          </a:xfrm>
        </p:grpSpPr>
        <p:sp>
          <p:nvSpPr>
            <p:cNvPr id="29" name="Oval 9"/>
            <p:cNvSpPr>
              <a:spLocks noChangeArrowheads="1"/>
            </p:cNvSpPr>
            <p:nvPr/>
          </p:nvSpPr>
          <p:spPr bwMode="auto">
            <a:xfrm>
              <a:off x="7562234" y="1947116"/>
              <a:ext cx="871174" cy="874617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0" name="Freeform 17">
              <a:hlinkClick r:id="rId2"/>
            </p:cNvPr>
            <p:cNvSpPr/>
            <p:nvPr/>
          </p:nvSpPr>
          <p:spPr bwMode="auto">
            <a:xfrm>
              <a:off x="7748583" y="2149884"/>
              <a:ext cx="500063" cy="465138"/>
            </a:xfrm>
            <a:custGeom>
              <a:avLst/>
              <a:gdLst>
                <a:gd name="T0" fmla="*/ 124 w 133"/>
                <a:gd name="T1" fmla="*/ 84 h 123"/>
                <a:gd name="T2" fmla="*/ 133 w 133"/>
                <a:gd name="T3" fmla="*/ 75 h 123"/>
                <a:gd name="T4" fmla="*/ 124 w 133"/>
                <a:gd name="T5" fmla="*/ 67 h 123"/>
                <a:gd name="T6" fmla="*/ 113 w 133"/>
                <a:gd name="T7" fmla="*/ 67 h 123"/>
                <a:gd name="T8" fmla="*/ 113 w 133"/>
                <a:gd name="T9" fmla="*/ 64 h 123"/>
                <a:gd name="T10" fmla="*/ 124 w 133"/>
                <a:gd name="T11" fmla="*/ 64 h 123"/>
                <a:gd name="T12" fmla="*/ 132 w 133"/>
                <a:gd name="T13" fmla="*/ 56 h 123"/>
                <a:gd name="T14" fmla="*/ 124 w 133"/>
                <a:gd name="T15" fmla="*/ 47 h 123"/>
                <a:gd name="T16" fmla="*/ 90 w 133"/>
                <a:gd name="T17" fmla="*/ 47 h 123"/>
                <a:gd name="T18" fmla="*/ 74 w 133"/>
                <a:gd name="T19" fmla="*/ 23 h 123"/>
                <a:gd name="T20" fmla="*/ 64 w 133"/>
                <a:gd name="T21" fmla="*/ 0 h 123"/>
                <a:gd name="T22" fmla="*/ 54 w 133"/>
                <a:gd name="T23" fmla="*/ 5 h 123"/>
                <a:gd name="T24" fmla="*/ 48 w 133"/>
                <a:gd name="T25" fmla="*/ 33 h 123"/>
                <a:gd name="T26" fmla="*/ 29 w 133"/>
                <a:gd name="T27" fmla="*/ 57 h 123"/>
                <a:gd name="T28" fmla="*/ 0 w 133"/>
                <a:gd name="T29" fmla="*/ 57 h 123"/>
                <a:gd name="T30" fmla="*/ 0 w 133"/>
                <a:gd name="T31" fmla="*/ 114 h 123"/>
                <a:gd name="T32" fmla="*/ 31 w 133"/>
                <a:gd name="T33" fmla="*/ 114 h 123"/>
                <a:gd name="T34" fmla="*/ 54 w 133"/>
                <a:gd name="T35" fmla="*/ 122 h 123"/>
                <a:gd name="T36" fmla="*/ 76 w 133"/>
                <a:gd name="T37" fmla="*/ 123 h 123"/>
                <a:gd name="T38" fmla="*/ 79 w 133"/>
                <a:gd name="T39" fmla="*/ 123 h 123"/>
                <a:gd name="T40" fmla="*/ 105 w 133"/>
                <a:gd name="T41" fmla="*/ 123 h 123"/>
                <a:gd name="T42" fmla="*/ 114 w 133"/>
                <a:gd name="T43" fmla="*/ 114 h 123"/>
                <a:gd name="T44" fmla="*/ 105 w 133"/>
                <a:gd name="T45" fmla="*/ 105 h 123"/>
                <a:gd name="T46" fmla="*/ 103 w 133"/>
                <a:gd name="T47" fmla="*/ 105 h 123"/>
                <a:gd name="T48" fmla="*/ 104 w 133"/>
                <a:gd name="T49" fmla="*/ 103 h 123"/>
                <a:gd name="T50" fmla="*/ 117 w 133"/>
                <a:gd name="T51" fmla="*/ 103 h 123"/>
                <a:gd name="T52" fmla="*/ 125 w 133"/>
                <a:gd name="T53" fmla="*/ 95 h 123"/>
                <a:gd name="T54" fmla="*/ 117 w 133"/>
                <a:gd name="T55" fmla="*/ 86 h 123"/>
                <a:gd name="T56" fmla="*/ 109 w 133"/>
                <a:gd name="T57" fmla="*/ 86 h 123"/>
                <a:gd name="T58" fmla="*/ 110 w 133"/>
                <a:gd name="T59" fmla="*/ 84 h 123"/>
                <a:gd name="T60" fmla="*/ 124 w 133"/>
                <a:gd name="T61" fmla="*/ 84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33" h="123">
                  <a:moveTo>
                    <a:pt x="124" y="84"/>
                  </a:moveTo>
                  <a:cubicBezTo>
                    <a:pt x="129" y="84"/>
                    <a:pt x="133" y="80"/>
                    <a:pt x="133" y="75"/>
                  </a:cubicBezTo>
                  <a:cubicBezTo>
                    <a:pt x="133" y="71"/>
                    <a:pt x="129" y="67"/>
                    <a:pt x="124" y="67"/>
                  </a:cubicBezTo>
                  <a:cubicBezTo>
                    <a:pt x="113" y="67"/>
                    <a:pt x="113" y="67"/>
                    <a:pt x="113" y="67"/>
                  </a:cubicBezTo>
                  <a:cubicBezTo>
                    <a:pt x="113" y="66"/>
                    <a:pt x="113" y="65"/>
                    <a:pt x="113" y="64"/>
                  </a:cubicBezTo>
                  <a:cubicBezTo>
                    <a:pt x="124" y="64"/>
                    <a:pt x="124" y="64"/>
                    <a:pt x="124" y="64"/>
                  </a:cubicBezTo>
                  <a:cubicBezTo>
                    <a:pt x="129" y="64"/>
                    <a:pt x="132" y="61"/>
                    <a:pt x="132" y="56"/>
                  </a:cubicBezTo>
                  <a:cubicBezTo>
                    <a:pt x="132" y="51"/>
                    <a:pt x="129" y="47"/>
                    <a:pt x="124" y="47"/>
                  </a:cubicBezTo>
                  <a:cubicBezTo>
                    <a:pt x="90" y="47"/>
                    <a:pt x="90" y="47"/>
                    <a:pt x="90" y="47"/>
                  </a:cubicBezTo>
                  <a:cubicBezTo>
                    <a:pt x="66" y="45"/>
                    <a:pt x="73" y="31"/>
                    <a:pt x="74" y="23"/>
                  </a:cubicBezTo>
                  <a:cubicBezTo>
                    <a:pt x="75" y="8"/>
                    <a:pt x="69" y="0"/>
                    <a:pt x="64" y="0"/>
                  </a:cubicBezTo>
                  <a:cubicBezTo>
                    <a:pt x="63" y="0"/>
                    <a:pt x="53" y="1"/>
                    <a:pt x="54" y="5"/>
                  </a:cubicBezTo>
                  <a:cubicBezTo>
                    <a:pt x="54" y="8"/>
                    <a:pt x="56" y="24"/>
                    <a:pt x="48" y="33"/>
                  </a:cubicBezTo>
                  <a:cubicBezTo>
                    <a:pt x="42" y="40"/>
                    <a:pt x="33" y="52"/>
                    <a:pt x="29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31" y="114"/>
                    <a:pt x="31" y="114"/>
                    <a:pt x="31" y="114"/>
                  </a:cubicBezTo>
                  <a:cubicBezTo>
                    <a:pt x="38" y="119"/>
                    <a:pt x="46" y="121"/>
                    <a:pt x="54" y="122"/>
                  </a:cubicBezTo>
                  <a:cubicBezTo>
                    <a:pt x="61" y="122"/>
                    <a:pt x="69" y="122"/>
                    <a:pt x="76" y="123"/>
                  </a:cubicBezTo>
                  <a:cubicBezTo>
                    <a:pt x="77" y="123"/>
                    <a:pt x="78" y="123"/>
                    <a:pt x="79" y="123"/>
                  </a:cubicBezTo>
                  <a:cubicBezTo>
                    <a:pt x="105" y="123"/>
                    <a:pt x="105" y="123"/>
                    <a:pt x="105" y="123"/>
                  </a:cubicBezTo>
                  <a:cubicBezTo>
                    <a:pt x="110" y="123"/>
                    <a:pt x="114" y="119"/>
                    <a:pt x="114" y="114"/>
                  </a:cubicBezTo>
                  <a:cubicBezTo>
                    <a:pt x="114" y="109"/>
                    <a:pt x="110" y="105"/>
                    <a:pt x="105" y="105"/>
                  </a:cubicBezTo>
                  <a:cubicBezTo>
                    <a:pt x="103" y="105"/>
                    <a:pt x="103" y="105"/>
                    <a:pt x="103" y="105"/>
                  </a:cubicBezTo>
                  <a:cubicBezTo>
                    <a:pt x="103" y="105"/>
                    <a:pt x="103" y="104"/>
                    <a:pt x="104" y="103"/>
                  </a:cubicBezTo>
                  <a:cubicBezTo>
                    <a:pt x="117" y="103"/>
                    <a:pt x="117" y="103"/>
                    <a:pt x="117" y="103"/>
                  </a:cubicBezTo>
                  <a:cubicBezTo>
                    <a:pt x="122" y="103"/>
                    <a:pt x="125" y="99"/>
                    <a:pt x="125" y="95"/>
                  </a:cubicBezTo>
                  <a:cubicBezTo>
                    <a:pt x="125" y="90"/>
                    <a:pt x="122" y="86"/>
                    <a:pt x="117" y="86"/>
                  </a:cubicBezTo>
                  <a:cubicBezTo>
                    <a:pt x="109" y="86"/>
                    <a:pt x="109" y="86"/>
                    <a:pt x="109" y="86"/>
                  </a:cubicBezTo>
                  <a:cubicBezTo>
                    <a:pt x="109" y="85"/>
                    <a:pt x="110" y="85"/>
                    <a:pt x="110" y="84"/>
                  </a:cubicBezTo>
                  <a:lnTo>
                    <a:pt x="124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8479120" y="2419138"/>
            <a:ext cx="3073400" cy="1083945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输入你的文字输入你的文字 输入你的文字 输入你的文字 输入你的文字 输入你的文字 输入你的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文字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8383870" y="4548505"/>
            <a:ext cx="3071283" cy="1083945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输入你的文字输入你的文字 输入你的文字 输入你的文字 输入你的文字 输入你的文字 输入你的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文字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087720" y="2419138"/>
            <a:ext cx="3071283" cy="840105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输入你的文字输入你的文字 输入你的文字 输入你的文字 输入你的文字 输入你的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文字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087720" y="4548505"/>
            <a:ext cx="3071283" cy="1083945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输入你的文字输入你的文字 输入你的文字 输入你的文字 输入你的文字 输入你的文字 输入你的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文字</a:t>
            </a:r>
          </a:p>
        </p:txBody>
      </p:sp>
      <p:sp>
        <p:nvSpPr>
          <p:cNvPr id="37" name="矩形 36"/>
          <p:cNvSpPr/>
          <p:nvPr/>
        </p:nvSpPr>
        <p:spPr>
          <a:xfrm>
            <a:off x="1087720" y="1966172"/>
            <a:ext cx="2976033" cy="44005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135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这里</a:t>
            </a:r>
            <a:r>
              <a:rPr kumimoji="0" lang="zh-CN" altLang="en-US" sz="2135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添加标题</a:t>
            </a:r>
          </a:p>
        </p:txBody>
      </p:sp>
      <p:sp>
        <p:nvSpPr>
          <p:cNvPr id="38" name="矩形 37"/>
          <p:cNvSpPr/>
          <p:nvPr/>
        </p:nvSpPr>
        <p:spPr>
          <a:xfrm>
            <a:off x="1087720" y="4101888"/>
            <a:ext cx="2976033" cy="44005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135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这里</a:t>
            </a:r>
            <a:r>
              <a:rPr kumimoji="0" lang="zh-CN" altLang="en-US" sz="2135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添加标题</a:t>
            </a:r>
          </a:p>
        </p:txBody>
      </p:sp>
      <p:sp>
        <p:nvSpPr>
          <p:cNvPr id="39" name="矩形 38"/>
          <p:cNvSpPr/>
          <p:nvPr/>
        </p:nvSpPr>
        <p:spPr>
          <a:xfrm>
            <a:off x="9152220" y="1966172"/>
            <a:ext cx="2015067" cy="44005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135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这里</a:t>
            </a:r>
            <a:r>
              <a:rPr kumimoji="0" lang="zh-CN" altLang="en-US" sz="2135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添加标题</a:t>
            </a:r>
          </a:p>
        </p:txBody>
      </p:sp>
      <p:sp>
        <p:nvSpPr>
          <p:cNvPr id="40" name="矩形 39"/>
          <p:cNvSpPr/>
          <p:nvPr/>
        </p:nvSpPr>
        <p:spPr>
          <a:xfrm>
            <a:off x="9152220" y="4101888"/>
            <a:ext cx="2015067" cy="44005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135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这里</a:t>
            </a:r>
            <a:r>
              <a:rPr kumimoji="0" lang="zh-CN" altLang="en-US" sz="2135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添加标题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572937" y="3244638"/>
            <a:ext cx="861060" cy="93281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/>
            <a:r>
              <a:rPr lang="zh-CN" altLang="en-US" sz="2665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插入</a:t>
            </a:r>
            <a:endParaRPr lang="en-US" altLang="zh-CN" sz="2665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lvl="0"/>
            <a:r>
              <a:rPr lang="zh-CN" altLang="en-US" sz="2665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标签</a:t>
            </a:r>
          </a:p>
        </p:txBody>
      </p:sp>
      <p:sp>
        <p:nvSpPr>
          <p:cNvPr id="4" name="矩形 3"/>
          <p:cNvSpPr/>
          <p:nvPr/>
        </p:nvSpPr>
        <p:spPr>
          <a:xfrm>
            <a:off x="815517" y="317500"/>
            <a:ext cx="2976033" cy="5708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935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这里</a:t>
            </a:r>
            <a:r>
              <a:rPr kumimoji="0" lang="zh-CN" altLang="en-US" sz="2935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添加标题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600" y="6692900"/>
            <a:ext cx="9408583" cy="165100"/>
          </a:xfrm>
          <a:prstGeom prst="rect">
            <a:avLst/>
          </a:prstGeom>
          <a:solidFill>
            <a:srgbClr val="4407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69857" y="6692900"/>
            <a:ext cx="3323167" cy="165100"/>
          </a:xfrm>
          <a:prstGeom prst="rect">
            <a:avLst/>
          </a:prstGeom>
          <a:solidFill>
            <a:srgbClr val="B17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0" y="452967"/>
            <a:ext cx="624417" cy="287867"/>
          </a:xfrm>
          <a:prstGeom prst="rect">
            <a:avLst/>
          </a:prstGeom>
          <a:solidFill>
            <a:srgbClr val="440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1568184" y="452967"/>
            <a:ext cx="624417" cy="287867"/>
          </a:xfrm>
          <a:prstGeom prst="rect">
            <a:avLst/>
          </a:prstGeom>
          <a:solidFill>
            <a:srgbClr val="613624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2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2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31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/>
          <p:cNvCxnSpPr/>
          <p:nvPr/>
        </p:nvCxnSpPr>
        <p:spPr>
          <a:xfrm>
            <a:off x="5584367" y="3022600"/>
            <a:ext cx="1384300" cy="1102783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8041817" y="4720167"/>
            <a:ext cx="3143250" cy="1083945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输入你的文字输入你的文字 输入你的文字 输入你的文字 输入你的文字 输入你的文字 输入你的文字 输入你的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文字</a:t>
            </a:r>
          </a:p>
        </p:txBody>
      </p:sp>
      <p:sp>
        <p:nvSpPr>
          <p:cNvPr id="39" name="矩形 38"/>
          <p:cNvSpPr/>
          <p:nvPr/>
        </p:nvSpPr>
        <p:spPr>
          <a:xfrm>
            <a:off x="11305717" y="4720167"/>
            <a:ext cx="71967" cy="1107017"/>
          </a:xfrm>
          <a:prstGeom prst="rect">
            <a:avLst/>
          </a:prstGeom>
          <a:solidFill>
            <a:srgbClr val="613624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6" name="组合 5"/>
          <p:cNvGrpSpPr/>
          <p:nvPr/>
        </p:nvGrpSpPr>
        <p:grpSpPr>
          <a:xfrm rot="-223018">
            <a:off x="6367534" y="1210733"/>
            <a:ext cx="4527551" cy="3898900"/>
            <a:chOff x="4509788" y="699542"/>
            <a:chExt cx="3395512" cy="2922726"/>
          </a:xfrm>
        </p:grpSpPr>
        <p:sp>
          <p:nvSpPr>
            <p:cNvPr id="2" name="等腰三角形 1"/>
            <p:cNvSpPr/>
            <p:nvPr/>
          </p:nvSpPr>
          <p:spPr>
            <a:xfrm rot="20832195">
              <a:off x="4909528" y="1193093"/>
              <a:ext cx="2338448" cy="1595052"/>
            </a:xfrm>
            <a:prstGeom prst="triangle">
              <a:avLst>
                <a:gd name="adj" fmla="val 62927"/>
              </a:avLst>
            </a:prstGeom>
            <a:noFill/>
            <a:ln>
              <a:solidFill>
                <a:schemeClr val="tx2">
                  <a:lumMod val="5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51230" name="组合 2"/>
            <p:cNvGrpSpPr/>
            <p:nvPr/>
          </p:nvGrpSpPr>
          <p:grpSpPr>
            <a:xfrm>
              <a:off x="5722715" y="699542"/>
              <a:ext cx="937516" cy="937516"/>
              <a:chOff x="5722715" y="952973"/>
              <a:chExt cx="937516" cy="937516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5722715" y="952973"/>
                <a:ext cx="937516" cy="93751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5829324" y="1059582"/>
                <a:ext cx="724298" cy="724298"/>
              </a:xfrm>
              <a:prstGeom prst="ellipse">
                <a:avLst/>
              </a:prstGeom>
              <a:solidFill>
                <a:srgbClr val="613624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51231" name="组合 40"/>
            <p:cNvGrpSpPr/>
            <p:nvPr/>
          </p:nvGrpSpPr>
          <p:grpSpPr>
            <a:xfrm>
              <a:off x="4509788" y="2302732"/>
              <a:ext cx="1319536" cy="1319536"/>
              <a:chOff x="5722715" y="952973"/>
              <a:chExt cx="937516" cy="937516"/>
            </a:xfrm>
          </p:grpSpPr>
          <p:sp>
            <p:nvSpPr>
              <p:cNvPr id="48" name="椭圆 47"/>
              <p:cNvSpPr/>
              <p:nvPr/>
            </p:nvSpPr>
            <p:spPr>
              <a:xfrm>
                <a:off x="5722715" y="952973"/>
                <a:ext cx="937516" cy="93751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49" name="椭圆 48"/>
              <p:cNvSpPr/>
              <p:nvPr/>
            </p:nvSpPr>
            <p:spPr>
              <a:xfrm>
                <a:off x="5829324" y="1059582"/>
                <a:ext cx="724298" cy="724298"/>
              </a:xfrm>
              <a:prstGeom prst="ellipse">
                <a:avLst/>
              </a:prstGeom>
              <a:solidFill>
                <a:srgbClr val="875C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51232" name="组合 49"/>
            <p:cNvGrpSpPr/>
            <p:nvPr/>
          </p:nvGrpSpPr>
          <p:grpSpPr>
            <a:xfrm>
              <a:off x="6885864" y="1943064"/>
              <a:ext cx="1019436" cy="1019436"/>
              <a:chOff x="5722715" y="952973"/>
              <a:chExt cx="937516" cy="937516"/>
            </a:xfrm>
          </p:grpSpPr>
          <p:sp>
            <p:nvSpPr>
              <p:cNvPr id="51" name="椭圆 50"/>
              <p:cNvSpPr/>
              <p:nvPr/>
            </p:nvSpPr>
            <p:spPr>
              <a:xfrm>
                <a:off x="5722715" y="952973"/>
                <a:ext cx="937516" cy="93751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52" name="椭圆 51"/>
              <p:cNvSpPr/>
              <p:nvPr/>
            </p:nvSpPr>
            <p:spPr>
              <a:xfrm>
                <a:off x="5829324" y="1059582"/>
                <a:ext cx="724298" cy="724298"/>
              </a:xfrm>
              <a:prstGeom prst="ellipse">
                <a:avLst/>
              </a:prstGeom>
              <a:solidFill>
                <a:srgbClr val="B17F3E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 flipH="1" flipV="1">
            <a:off x="1416651" y="2228851"/>
            <a:ext cx="4527549" cy="3793067"/>
            <a:chOff x="563347" y="1352664"/>
            <a:chExt cx="3395512" cy="2844134"/>
          </a:xfrm>
        </p:grpSpPr>
        <p:sp>
          <p:nvSpPr>
            <p:cNvPr id="53" name="等腰三角形 52"/>
            <p:cNvSpPr/>
            <p:nvPr/>
          </p:nvSpPr>
          <p:spPr>
            <a:xfrm rot="20553846">
              <a:off x="963087" y="1767623"/>
              <a:ext cx="2338448" cy="1595052"/>
            </a:xfrm>
            <a:prstGeom prst="triangle">
              <a:avLst>
                <a:gd name="adj" fmla="val 62927"/>
              </a:avLst>
            </a:prstGeom>
            <a:noFill/>
            <a:ln>
              <a:solidFill>
                <a:schemeClr val="tx2">
                  <a:lumMod val="5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51220" name="组合 53"/>
            <p:cNvGrpSpPr/>
            <p:nvPr/>
          </p:nvGrpSpPr>
          <p:grpSpPr>
            <a:xfrm>
              <a:off x="1726611" y="1352664"/>
              <a:ext cx="937516" cy="937516"/>
              <a:chOff x="5673052" y="1031565"/>
              <a:chExt cx="937516" cy="937516"/>
            </a:xfrm>
          </p:grpSpPr>
          <p:sp>
            <p:nvSpPr>
              <p:cNvPr id="55" name="椭圆 54"/>
              <p:cNvSpPr/>
              <p:nvPr/>
            </p:nvSpPr>
            <p:spPr>
              <a:xfrm>
                <a:off x="5673052" y="1031565"/>
                <a:ext cx="937516" cy="93751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56" name="椭圆 55"/>
              <p:cNvSpPr/>
              <p:nvPr/>
            </p:nvSpPr>
            <p:spPr>
              <a:xfrm>
                <a:off x="5779661" y="1138174"/>
                <a:ext cx="724298" cy="724298"/>
              </a:xfrm>
              <a:prstGeom prst="ellipse">
                <a:avLst/>
              </a:prstGeom>
              <a:solidFill>
                <a:srgbClr val="B17F3E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51221" name="组合 56"/>
            <p:cNvGrpSpPr/>
            <p:nvPr/>
          </p:nvGrpSpPr>
          <p:grpSpPr>
            <a:xfrm>
              <a:off x="563347" y="2877262"/>
              <a:ext cx="1319536" cy="1319536"/>
              <a:chOff x="5722715" y="952973"/>
              <a:chExt cx="937516" cy="937516"/>
            </a:xfrm>
          </p:grpSpPr>
          <p:sp>
            <p:nvSpPr>
              <p:cNvPr id="58" name="椭圆 57"/>
              <p:cNvSpPr/>
              <p:nvPr/>
            </p:nvSpPr>
            <p:spPr>
              <a:xfrm>
                <a:off x="5722715" y="952973"/>
                <a:ext cx="937516" cy="93751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59" name="椭圆 58"/>
              <p:cNvSpPr/>
              <p:nvPr/>
            </p:nvSpPr>
            <p:spPr>
              <a:xfrm>
                <a:off x="5829324" y="1059582"/>
                <a:ext cx="724298" cy="724298"/>
              </a:xfrm>
              <a:prstGeom prst="ellipse">
                <a:avLst/>
              </a:prstGeom>
              <a:solidFill>
                <a:srgbClr val="5F3121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51222" name="组合 59"/>
            <p:cNvGrpSpPr/>
            <p:nvPr/>
          </p:nvGrpSpPr>
          <p:grpSpPr>
            <a:xfrm>
              <a:off x="2939423" y="2517594"/>
              <a:ext cx="1019436" cy="1019436"/>
              <a:chOff x="5722715" y="952973"/>
              <a:chExt cx="937516" cy="937516"/>
            </a:xfrm>
          </p:grpSpPr>
          <p:sp>
            <p:nvSpPr>
              <p:cNvPr id="61" name="椭圆 60"/>
              <p:cNvSpPr/>
              <p:nvPr/>
            </p:nvSpPr>
            <p:spPr>
              <a:xfrm>
                <a:off x="5722715" y="952973"/>
                <a:ext cx="937516" cy="93751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62" name="椭圆 61"/>
              <p:cNvSpPr/>
              <p:nvPr/>
            </p:nvSpPr>
            <p:spPr>
              <a:xfrm>
                <a:off x="5829324" y="1059582"/>
                <a:ext cx="724298" cy="724298"/>
              </a:xfrm>
              <a:prstGeom prst="ellipse">
                <a:avLst/>
              </a:prstGeom>
              <a:solidFill>
                <a:srgbClr val="875A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</p:grpSp>
      <p:sp>
        <p:nvSpPr>
          <p:cNvPr id="63" name="TextBox 62"/>
          <p:cNvSpPr txBox="1"/>
          <p:nvPr/>
        </p:nvSpPr>
        <p:spPr>
          <a:xfrm>
            <a:off x="1048350" y="1909233"/>
            <a:ext cx="3145367" cy="1083945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输入你的文字输入你的文字 输入你的文字 输入你的文字 输入你的文字 输入你的文字 输入你的文字 输入你的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文字</a:t>
            </a:r>
          </a:p>
        </p:txBody>
      </p:sp>
      <p:sp>
        <p:nvSpPr>
          <p:cNvPr id="14" name="Freeform 375"/>
          <p:cNvSpPr>
            <a:spLocks noEditPoints="1"/>
          </p:cNvSpPr>
          <p:nvPr/>
        </p:nvSpPr>
        <p:spPr bwMode="auto">
          <a:xfrm>
            <a:off x="4655150" y="2660650"/>
            <a:ext cx="817033" cy="785283"/>
          </a:xfrm>
          <a:custGeom>
            <a:avLst/>
            <a:gdLst>
              <a:gd name="T0" fmla="*/ 32 w 64"/>
              <a:gd name="T1" fmla="*/ 9 h 61"/>
              <a:gd name="T2" fmla="*/ 22 w 64"/>
              <a:gd name="T3" fmla="*/ 20 h 61"/>
              <a:gd name="T4" fmla="*/ 21 w 64"/>
              <a:gd name="T5" fmla="*/ 46 h 61"/>
              <a:gd name="T6" fmla="*/ 29 w 64"/>
              <a:gd name="T7" fmla="*/ 46 h 61"/>
              <a:gd name="T8" fmla="*/ 29 w 64"/>
              <a:gd name="T9" fmla="*/ 36 h 61"/>
              <a:gd name="T10" fmla="*/ 34 w 64"/>
              <a:gd name="T11" fmla="*/ 36 h 61"/>
              <a:gd name="T12" fmla="*/ 35 w 64"/>
              <a:gd name="T13" fmla="*/ 46 h 61"/>
              <a:gd name="T14" fmla="*/ 42 w 64"/>
              <a:gd name="T15" fmla="*/ 46 h 61"/>
              <a:gd name="T16" fmla="*/ 41 w 64"/>
              <a:gd name="T17" fmla="*/ 20 h 61"/>
              <a:gd name="T18" fmla="*/ 32 w 64"/>
              <a:gd name="T19" fmla="*/ 9 h 61"/>
              <a:gd name="T20" fmla="*/ 35 w 64"/>
              <a:gd name="T21" fmla="*/ 54 h 61"/>
              <a:gd name="T22" fmla="*/ 35 w 64"/>
              <a:gd name="T23" fmla="*/ 61 h 61"/>
              <a:gd name="T24" fmla="*/ 28 w 64"/>
              <a:gd name="T25" fmla="*/ 61 h 61"/>
              <a:gd name="T26" fmla="*/ 28 w 64"/>
              <a:gd name="T27" fmla="*/ 54 h 61"/>
              <a:gd name="T28" fmla="*/ 18 w 64"/>
              <a:gd name="T29" fmla="*/ 54 h 61"/>
              <a:gd name="T30" fmla="*/ 19 w 64"/>
              <a:gd name="T31" fmla="*/ 59 h 61"/>
              <a:gd name="T32" fmla="*/ 19 w 64"/>
              <a:gd name="T33" fmla="*/ 61 h 61"/>
              <a:gd name="T34" fmla="*/ 17 w 64"/>
              <a:gd name="T35" fmla="*/ 61 h 61"/>
              <a:gd name="T36" fmla="*/ 3 w 64"/>
              <a:gd name="T37" fmla="*/ 61 h 61"/>
              <a:gd name="T38" fmla="*/ 1 w 64"/>
              <a:gd name="T39" fmla="*/ 61 h 61"/>
              <a:gd name="T40" fmla="*/ 1 w 64"/>
              <a:gd name="T41" fmla="*/ 59 h 61"/>
              <a:gd name="T42" fmla="*/ 3 w 64"/>
              <a:gd name="T43" fmla="*/ 45 h 61"/>
              <a:gd name="T44" fmla="*/ 12 w 64"/>
              <a:gd name="T45" fmla="*/ 37 h 61"/>
              <a:gd name="T46" fmla="*/ 15 w 64"/>
              <a:gd name="T47" fmla="*/ 18 h 61"/>
              <a:gd name="T48" fmla="*/ 30 w 64"/>
              <a:gd name="T49" fmla="*/ 1 h 61"/>
              <a:gd name="T50" fmla="*/ 32 w 64"/>
              <a:gd name="T51" fmla="*/ 0 h 61"/>
              <a:gd name="T52" fmla="*/ 33 w 64"/>
              <a:gd name="T53" fmla="*/ 1 h 61"/>
              <a:gd name="T54" fmla="*/ 49 w 64"/>
              <a:gd name="T55" fmla="*/ 18 h 61"/>
              <a:gd name="T56" fmla="*/ 51 w 64"/>
              <a:gd name="T57" fmla="*/ 37 h 61"/>
              <a:gd name="T58" fmla="*/ 61 w 64"/>
              <a:gd name="T59" fmla="*/ 45 h 61"/>
              <a:gd name="T60" fmla="*/ 63 w 64"/>
              <a:gd name="T61" fmla="*/ 59 h 61"/>
              <a:gd name="T62" fmla="*/ 63 w 64"/>
              <a:gd name="T63" fmla="*/ 61 h 61"/>
              <a:gd name="T64" fmla="*/ 61 w 64"/>
              <a:gd name="T65" fmla="*/ 61 h 61"/>
              <a:gd name="T66" fmla="*/ 47 w 64"/>
              <a:gd name="T67" fmla="*/ 61 h 61"/>
              <a:gd name="T68" fmla="*/ 45 w 64"/>
              <a:gd name="T69" fmla="*/ 61 h 61"/>
              <a:gd name="T70" fmla="*/ 45 w 64"/>
              <a:gd name="T71" fmla="*/ 59 h 61"/>
              <a:gd name="T72" fmla="*/ 45 w 64"/>
              <a:gd name="T73" fmla="*/ 54 h 61"/>
              <a:gd name="T74" fmla="*/ 35 w 64"/>
              <a:gd name="T75" fmla="*/ 54 h 61"/>
              <a:gd name="T76" fmla="*/ 50 w 64"/>
              <a:gd name="T77" fmla="*/ 47 h 61"/>
              <a:gd name="T78" fmla="*/ 49 w 64"/>
              <a:gd name="T79" fmla="*/ 57 h 61"/>
              <a:gd name="T80" fmla="*/ 59 w 64"/>
              <a:gd name="T81" fmla="*/ 57 h 61"/>
              <a:gd name="T82" fmla="*/ 57 w 64"/>
              <a:gd name="T83" fmla="*/ 47 h 61"/>
              <a:gd name="T84" fmla="*/ 51 w 64"/>
              <a:gd name="T85" fmla="*/ 41 h 61"/>
              <a:gd name="T86" fmla="*/ 50 w 64"/>
              <a:gd name="T87" fmla="*/ 47 h 61"/>
              <a:gd name="T88" fmla="*/ 15 w 64"/>
              <a:gd name="T89" fmla="*/ 57 h 61"/>
              <a:gd name="T90" fmla="*/ 14 w 64"/>
              <a:gd name="T91" fmla="*/ 49 h 61"/>
              <a:gd name="T92" fmla="*/ 13 w 64"/>
              <a:gd name="T93" fmla="*/ 41 h 61"/>
              <a:gd name="T94" fmla="*/ 6 w 64"/>
              <a:gd name="T95" fmla="*/ 47 h 61"/>
              <a:gd name="T96" fmla="*/ 4 w 64"/>
              <a:gd name="T97" fmla="*/ 57 h 61"/>
              <a:gd name="T98" fmla="*/ 15 w 64"/>
              <a:gd name="T99" fmla="*/ 57 h 61"/>
              <a:gd name="T100" fmla="*/ 32 w 64"/>
              <a:gd name="T101" fmla="*/ 22 h 61"/>
              <a:gd name="T102" fmla="*/ 37 w 64"/>
              <a:gd name="T103" fmla="*/ 27 h 61"/>
              <a:gd name="T104" fmla="*/ 32 w 64"/>
              <a:gd name="T105" fmla="*/ 32 h 61"/>
              <a:gd name="T106" fmla="*/ 27 w 64"/>
              <a:gd name="T107" fmla="*/ 27 h 61"/>
              <a:gd name="T108" fmla="*/ 32 w 64"/>
              <a:gd name="T109" fmla="*/ 2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4" h="61">
                <a:moveTo>
                  <a:pt x="32" y="9"/>
                </a:moveTo>
                <a:cubicBezTo>
                  <a:pt x="27" y="11"/>
                  <a:pt x="24" y="15"/>
                  <a:pt x="22" y="20"/>
                </a:cubicBezTo>
                <a:cubicBezTo>
                  <a:pt x="20" y="27"/>
                  <a:pt x="20" y="35"/>
                  <a:pt x="21" y="46"/>
                </a:cubicBezTo>
                <a:cubicBezTo>
                  <a:pt x="29" y="46"/>
                  <a:pt x="29" y="46"/>
                  <a:pt x="29" y="46"/>
                </a:cubicBezTo>
                <a:cubicBezTo>
                  <a:pt x="29" y="43"/>
                  <a:pt x="29" y="40"/>
                  <a:pt x="29" y="36"/>
                </a:cubicBezTo>
                <a:cubicBezTo>
                  <a:pt x="31" y="36"/>
                  <a:pt x="32" y="36"/>
                  <a:pt x="34" y="36"/>
                </a:cubicBezTo>
                <a:cubicBezTo>
                  <a:pt x="34" y="40"/>
                  <a:pt x="34" y="43"/>
                  <a:pt x="35" y="46"/>
                </a:cubicBezTo>
                <a:cubicBezTo>
                  <a:pt x="42" y="46"/>
                  <a:pt x="42" y="46"/>
                  <a:pt x="42" y="46"/>
                </a:cubicBezTo>
                <a:cubicBezTo>
                  <a:pt x="44" y="35"/>
                  <a:pt x="43" y="27"/>
                  <a:pt x="41" y="20"/>
                </a:cubicBezTo>
                <a:cubicBezTo>
                  <a:pt x="40" y="15"/>
                  <a:pt x="36" y="11"/>
                  <a:pt x="32" y="9"/>
                </a:cubicBezTo>
                <a:close/>
                <a:moveTo>
                  <a:pt x="35" y="54"/>
                </a:moveTo>
                <a:cubicBezTo>
                  <a:pt x="35" y="56"/>
                  <a:pt x="35" y="58"/>
                  <a:pt x="35" y="61"/>
                </a:cubicBezTo>
                <a:cubicBezTo>
                  <a:pt x="33" y="61"/>
                  <a:pt x="30" y="61"/>
                  <a:pt x="28" y="61"/>
                </a:cubicBezTo>
                <a:cubicBezTo>
                  <a:pt x="28" y="58"/>
                  <a:pt x="28" y="56"/>
                  <a:pt x="28" y="54"/>
                </a:cubicBezTo>
                <a:cubicBezTo>
                  <a:pt x="18" y="54"/>
                  <a:pt x="18" y="54"/>
                  <a:pt x="18" y="54"/>
                </a:cubicBezTo>
                <a:cubicBezTo>
                  <a:pt x="19" y="59"/>
                  <a:pt x="19" y="59"/>
                  <a:pt x="19" y="59"/>
                </a:cubicBezTo>
                <a:cubicBezTo>
                  <a:pt x="19" y="61"/>
                  <a:pt x="19" y="61"/>
                  <a:pt x="19" y="61"/>
                </a:cubicBezTo>
                <a:cubicBezTo>
                  <a:pt x="17" y="61"/>
                  <a:pt x="17" y="61"/>
                  <a:pt x="17" y="61"/>
                </a:cubicBezTo>
                <a:cubicBezTo>
                  <a:pt x="3" y="61"/>
                  <a:pt x="3" y="61"/>
                  <a:pt x="3" y="61"/>
                </a:cubicBezTo>
                <a:cubicBezTo>
                  <a:pt x="1" y="61"/>
                  <a:pt x="1" y="61"/>
                  <a:pt x="1" y="61"/>
                </a:cubicBezTo>
                <a:cubicBezTo>
                  <a:pt x="1" y="59"/>
                  <a:pt x="1" y="59"/>
                  <a:pt x="1" y="59"/>
                </a:cubicBezTo>
                <a:cubicBezTo>
                  <a:pt x="0" y="54"/>
                  <a:pt x="1" y="49"/>
                  <a:pt x="3" y="45"/>
                </a:cubicBezTo>
                <a:cubicBezTo>
                  <a:pt x="5" y="42"/>
                  <a:pt x="8" y="39"/>
                  <a:pt x="12" y="37"/>
                </a:cubicBezTo>
                <a:cubicBezTo>
                  <a:pt x="12" y="29"/>
                  <a:pt x="13" y="23"/>
                  <a:pt x="15" y="18"/>
                </a:cubicBezTo>
                <a:cubicBezTo>
                  <a:pt x="17" y="9"/>
                  <a:pt x="23" y="4"/>
                  <a:pt x="30" y="1"/>
                </a:cubicBezTo>
                <a:cubicBezTo>
                  <a:pt x="32" y="0"/>
                  <a:pt x="32" y="0"/>
                  <a:pt x="32" y="0"/>
                </a:cubicBezTo>
                <a:cubicBezTo>
                  <a:pt x="33" y="1"/>
                  <a:pt x="33" y="1"/>
                  <a:pt x="33" y="1"/>
                </a:cubicBezTo>
                <a:cubicBezTo>
                  <a:pt x="41" y="4"/>
                  <a:pt x="46" y="9"/>
                  <a:pt x="49" y="18"/>
                </a:cubicBezTo>
                <a:cubicBezTo>
                  <a:pt x="51" y="23"/>
                  <a:pt x="51" y="29"/>
                  <a:pt x="51" y="37"/>
                </a:cubicBezTo>
                <a:cubicBezTo>
                  <a:pt x="55" y="39"/>
                  <a:pt x="59" y="42"/>
                  <a:pt x="61" y="45"/>
                </a:cubicBezTo>
                <a:cubicBezTo>
                  <a:pt x="63" y="49"/>
                  <a:pt x="64" y="54"/>
                  <a:pt x="63" y="59"/>
                </a:cubicBezTo>
                <a:cubicBezTo>
                  <a:pt x="63" y="61"/>
                  <a:pt x="63" y="61"/>
                  <a:pt x="63" y="61"/>
                </a:cubicBezTo>
                <a:cubicBezTo>
                  <a:pt x="61" y="61"/>
                  <a:pt x="61" y="61"/>
                  <a:pt x="61" y="61"/>
                </a:cubicBezTo>
                <a:cubicBezTo>
                  <a:pt x="47" y="61"/>
                  <a:pt x="47" y="61"/>
                  <a:pt x="47" y="61"/>
                </a:cubicBezTo>
                <a:cubicBezTo>
                  <a:pt x="45" y="61"/>
                  <a:pt x="45" y="61"/>
                  <a:pt x="45" y="61"/>
                </a:cubicBezTo>
                <a:cubicBezTo>
                  <a:pt x="45" y="59"/>
                  <a:pt x="45" y="59"/>
                  <a:pt x="45" y="59"/>
                </a:cubicBezTo>
                <a:cubicBezTo>
                  <a:pt x="45" y="54"/>
                  <a:pt x="45" y="54"/>
                  <a:pt x="45" y="54"/>
                </a:cubicBezTo>
                <a:cubicBezTo>
                  <a:pt x="35" y="54"/>
                  <a:pt x="35" y="54"/>
                  <a:pt x="35" y="54"/>
                </a:cubicBezTo>
                <a:close/>
                <a:moveTo>
                  <a:pt x="50" y="47"/>
                </a:moveTo>
                <a:cubicBezTo>
                  <a:pt x="49" y="57"/>
                  <a:pt x="49" y="57"/>
                  <a:pt x="49" y="57"/>
                </a:cubicBezTo>
                <a:cubicBezTo>
                  <a:pt x="59" y="57"/>
                  <a:pt x="59" y="57"/>
                  <a:pt x="59" y="57"/>
                </a:cubicBezTo>
                <a:cubicBezTo>
                  <a:pt x="59" y="53"/>
                  <a:pt x="59" y="50"/>
                  <a:pt x="57" y="47"/>
                </a:cubicBezTo>
                <a:cubicBezTo>
                  <a:pt x="56" y="45"/>
                  <a:pt x="54" y="43"/>
                  <a:pt x="51" y="41"/>
                </a:cubicBezTo>
                <a:cubicBezTo>
                  <a:pt x="51" y="43"/>
                  <a:pt x="50" y="45"/>
                  <a:pt x="50" y="47"/>
                </a:cubicBezTo>
                <a:close/>
                <a:moveTo>
                  <a:pt x="15" y="57"/>
                </a:moveTo>
                <a:cubicBezTo>
                  <a:pt x="14" y="49"/>
                  <a:pt x="14" y="49"/>
                  <a:pt x="14" y="49"/>
                </a:cubicBezTo>
                <a:cubicBezTo>
                  <a:pt x="13" y="46"/>
                  <a:pt x="13" y="43"/>
                  <a:pt x="13" y="41"/>
                </a:cubicBezTo>
                <a:cubicBezTo>
                  <a:pt x="10" y="43"/>
                  <a:pt x="8" y="45"/>
                  <a:pt x="6" y="47"/>
                </a:cubicBezTo>
                <a:cubicBezTo>
                  <a:pt x="5" y="50"/>
                  <a:pt x="4" y="53"/>
                  <a:pt x="4" y="57"/>
                </a:cubicBezTo>
                <a:cubicBezTo>
                  <a:pt x="15" y="57"/>
                  <a:pt x="15" y="57"/>
                  <a:pt x="15" y="57"/>
                </a:cubicBezTo>
                <a:close/>
                <a:moveTo>
                  <a:pt x="32" y="22"/>
                </a:moveTo>
                <a:cubicBezTo>
                  <a:pt x="35" y="22"/>
                  <a:pt x="37" y="24"/>
                  <a:pt x="37" y="27"/>
                </a:cubicBezTo>
                <a:cubicBezTo>
                  <a:pt x="37" y="30"/>
                  <a:pt x="35" y="32"/>
                  <a:pt x="32" y="32"/>
                </a:cubicBezTo>
                <a:cubicBezTo>
                  <a:pt x="29" y="32"/>
                  <a:pt x="27" y="30"/>
                  <a:pt x="27" y="27"/>
                </a:cubicBezTo>
                <a:cubicBezTo>
                  <a:pt x="27" y="24"/>
                  <a:pt x="29" y="22"/>
                  <a:pt x="32" y="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936167" y="1913467"/>
            <a:ext cx="71967" cy="1109133"/>
          </a:xfrm>
          <a:prstGeom prst="rect">
            <a:avLst/>
          </a:prstGeom>
          <a:solidFill>
            <a:srgbClr val="613624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5" name="任意多边形 64"/>
          <p:cNvSpPr/>
          <p:nvPr/>
        </p:nvSpPr>
        <p:spPr>
          <a:xfrm rot="1799204" flipH="1">
            <a:off x="6856484" y="3843867"/>
            <a:ext cx="931333" cy="944033"/>
          </a:xfrm>
          <a:custGeom>
            <a:avLst/>
            <a:gdLst>
              <a:gd name="connsiteX0" fmla="*/ 470653 w 1412563"/>
              <a:gd name="connsiteY0" fmla="*/ 9354 h 1458403"/>
              <a:gd name="connsiteX1" fmla="*/ 682800 w 1412563"/>
              <a:gd name="connsiteY1" fmla="*/ 70106 h 1458403"/>
              <a:gd name="connsiteX2" fmla="*/ 694477 w 1412563"/>
              <a:gd name="connsiteY2" fmla="*/ 86905 h 1458403"/>
              <a:gd name="connsiteX3" fmla="*/ 756682 w 1412563"/>
              <a:gd name="connsiteY3" fmla="*/ 320998 h 1458403"/>
              <a:gd name="connsiteX4" fmla="*/ 1270875 w 1412563"/>
              <a:gd name="connsiteY4" fmla="*/ 320998 h 1458403"/>
              <a:gd name="connsiteX5" fmla="*/ 1412563 w 1412563"/>
              <a:gd name="connsiteY5" fmla="*/ 575975 h 1458403"/>
              <a:gd name="connsiteX6" fmla="*/ 824437 w 1412563"/>
              <a:gd name="connsiteY6" fmla="*/ 575975 h 1458403"/>
              <a:gd name="connsiteX7" fmla="*/ 925560 w 1412563"/>
              <a:gd name="connsiteY7" fmla="*/ 956529 h 1458403"/>
              <a:gd name="connsiteX8" fmla="*/ 1102841 w 1412563"/>
              <a:gd name="connsiteY8" fmla="*/ 956529 h 1458403"/>
              <a:gd name="connsiteX9" fmla="*/ 1259040 w 1412563"/>
              <a:gd name="connsiteY9" fmla="*/ 1237620 h 1458403"/>
              <a:gd name="connsiteX10" fmla="*/ 874979 w 1412563"/>
              <a:gd name="connsiteY10" fmla="*/ 1237620 h 1458403"/>
              <a:gd name="connsiteX11" fmla="*/ 515914 w 1412563"/>
              <a:gd name="connsiteY11" fmla="*/ 1458403 h 1458403"/>
              <a:gd name="connsiteX12" fmla="*/ 501740 w 1412563"/>
              <a:gd name="connsiteY12" fmla="*/ 1137141 h 1458403"/>
              <a:gd name="connsiteX13" fmla="*/ 638801 w 1412563"/>
              <a:gd name="connsiteY13" fmla="*/ 1052864 h 1458403"/>
              <a:gd name="connsiteX14" fmla="*/ 504515 w 1412563"/>
              <a:gd name="connsiteY14" fmla="*/ 688582 h 1458403"/>
              <a:gd name="connsiteX15" fmla="*/ 12857 w 1412563"/>
              <a:gd name="connsiteY15" fmla="*/ 990894 h 1458403"/>
              <a:gd name="connsiteX16" fmla="*/ 0 w 1412563"/>
              <a:gd name="connsiteY16" fmla="*/ 699478 h 1458403"/>
              <a:gd name="connsiteX17" fmla="*/ 414565 w 1412563"/>
              <a:gd name="connsiteY17" fmla="*/ 444569 h 1458403"/>
              <a:gd name="connsiteX18" fmla="*/ 332782 w 1412563"/>
              <a:gd name="connsiteY18" fmla="*/ 222714 h 1458403"/>
              <a:gd name="connsiteX19" fmla="*/ 332282 w 1412563"/>
              <a:gd name="connsiteY19" fmla="*/ 220317 h 1458403"/>
              <a:gd name="connsiteX20" fmla="*/ 470653 w 1412563"/>
              <a:gd name="connsiteY20" fmla="*/ 9354 h 1458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412563" h="1458403">
                <a:moveTo>
                  <a:pt x="470653" y="9354"/>
                </a:moveTo>
                <a:cubicBezTo>
                  <a:pt x="549488" y="-15591"/>
                  <a:pt x="632294" y="10938"/>
                  <a:pt x="682800" y="70106"/>
                </a:cubicBezTo>
                <a:lnTo>
                  <a:pt x="694477" y="86905"/>
                </a:lnTo>
                <a:lnTo>
                  <a:pt x="756682" y="320998"/>
                </a:lnTo>
                <a:lnTo>
                  <a:pt x="1270875" y="320998"/>
                </a:lnTo>
                <a:lnTo>
                  <a:pt x="1412563" y="575975"/>
                </a:lnTo>
                <a:lnTo>
                  <a:pt x="824437" y="575975"/>
                </a:lnTo>
                <a:lnTo>
                  <a:pt x="925560" y="956529"/>
                </a:lnTo>
                <a:lnTo>
                  <a:pt x="1102841" y="956529"/>
                </a:lnTo>
                <a:lnTo>
                  <a:pt x="1259040" y="1237620"/>
                </a:lnTo>
                <a:lnTo>
                  <a:pt x="874979" y="1237620"/>
                </a:lnTo>
                <a:lnTo>
                  <a:pt x="515914" y="1458403"/>
                </a:lnTo>
                <a:lnTo>
                  <a:pt x="501740" y="1137141"/>
                </a:lnTo>
                <a:lnTo>
                  <a:pt x="638801" y="1052864"/>
                </a:lnTo>
                <a:lnTo>
                  <a:pt x="504515" y="688582"/>
                </a:lnTo>
                <a:lnTo>
                  <a:pt x="12857" y="990894"/>
                </a:lnTo>
                <a:lnTo>
                  <a:pt x="0" y="699478"/>
                </a:lnTo>
                <a:lnTo>
                  <a:pt x="414565" y="444569"/>
                </a:lnTo>
                <a:lnTo>
                  <a:pt x="332782" y="222714"/>
                </a:lnTo>
                <a:lnTo>
                  <a:pt x="332282" y="220317"/>
                </a:lnTo>
                <a:cubicBezTo>
                  <a:pt x="322587" y="127975"/>
                  <a:pt x="378680" y="38456"/>
                  <a:pt x="470653" y="935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086267" y="1615017"/>
            <a:ext cx="840317" cy="4400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algn="dist"/>
            <a:r>
              <a:rPr lang="zh-CN" altLang="en-US" sz="2135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标签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9817700" y="3219451"/>
            <a:ext cx="840317" cy="4400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algn="dist"/>
            <a:r>
              <a:rPr lang="zh-CN" altLang="en-US" sz="2135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标签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342818" y="5171017"/>
            <a:ext cx="842433" cy="4400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algn="dist"/>
            <a:r>
              <a:rPr lang="zh-CN" altLang="en-US" sz="2135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标签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1674884" y="3536951"/>
            <a:ext cx="842433" cy="4400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algn="dist"/>
            <a:r>
              <a:rPr lang="zh-CN" altLang="en-US" sz="2135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标签</a:t>
            </a:r>
          </a:p>
        </p:txBody>
      </p:sp>
      <p:sp>
        <p:nvSpPr>
          <p:cNvPr id="3" name="矩形 2"/>
          <p:cNvSpPr/>
          <p:nvPr/>
        </p:nvSpPr>
        <p:spPr>
          <a:xfrm>
            <a:off x="815517" y="317500"/>
            <a:ext cx="2976033" cy="5708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935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这里</a:t>
            </a:r>
            <a:r>
              <a:rPr kumimoji="0" lang="zh-CN" altLang="en-US" sz="2935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添加标题</a:t>
            </a:r>
          </a:p>
        </p:txBody>
      </p:sp>
      <p:sp>
        <p:nvSpPr>
          <p:cNvPr id="19" name="矩形 18"/>
          <p:cNvSpPr/>
          <p:nvPr/>
        </p:nvSpPr>
        <p:spPr>
          <a:xfrm>
            <a:off x="600" y="6692900"/>
            <a:ext cx="9408583" cy="165100"/>
          </a:xfrm>
          <a:prstGeom prst="rect">
            <a:avLst/>
          </a:prstGeom>
          <a:solidFill>
            <a:srgbClr val="4407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869857" y="6692900"/>
            <a:ext cx="3323167" cy="165100"/>
          </a:xfrm>
          <a:prstGeom prst="rect">
            <a:avLst/>
          </a:prstGeom>
          <a:solidFill>
            <a:srgbClr val="B17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00" y="452967"/>
            <a:ext cx="624417" cy="287867"/>
          </a:xfrm>
          <a:prstGeom prst="rect">
            <a:avLst/>
          </a:prstGeom>
          <a:solidFill>
            <a:srgbClr val="440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1568184" y="452967"/>
            <a:ext cx="624417" cy="287867"/>
          </a:xfrm>
          <a:prstGeom prst="rect">
            <a:avLst/>
          </a:prstGeom>
          <a:solidFill>
            <a:srgbClr val="613624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9" grpId="0" bldLvl="0" animBg="1"/>
      <p:bldP spid="63" grpId="0"/>
      <p:bldP spid="64" grpId="0" bldLvl="0" animBg="1"/>
      <p:bldP spid="11" grpId="0"/>
      <p:bldP spid="66" grpId="0"/>
      <p:bldP spid="67" grpId="0"/>
      <p:bldP spid="68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4024384" y="1892300"/>
            <a:ext cx="4144433" cy="3685117"/>
            <a:chOff x="873550" y="1447293"/>
            <a:chExt cx="3098949" cy="2582126"/>
          </a:xfrm>
        </p:grpSpPr>
        <p:sp>
          <p:nvSpPr>
            <p:cNvPr id="48" name="Freeform 210"/>
            <p:cNvSpPr/>
            <p:nvPr/>
          </p:nvSpPr>
          <p:spPr bwMode="auto">
            <a:xfrm>
              <a:off x="1964595" y="3554721"/>
              <a:ext cx="916860" cy="403876"/>
            </a:xfrm>
            <a:custGeom>
              <a:avLst/>
              <a:gdLst>
                <a:gd name="T0" fmla="*/ 22 w 203"/>
                <a:gd name="T1" fmla="*/ 0 h 89"/>
                <a:gd name="T2" fmla="*/ 0 w 203"/>
                <a:gd name="T3" fmla="*/ 89 h 89"/>
                <a:gd name="T4" fmla="*/ 203 w 203"/>
                <a:gd name="T5" fmla="*/ 89 h 89"/>
                <a:gd name="T6" fmla="*/ 181 w 203"/>
                <a:gd name="T7" fmla="*/ 0 h 89"/>
                <a:gd name="T8" fmla="*/ 22 w 203"/>
                <a:gd name="T9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89">
                  <a:moveTo>
                    <a:pt x="22" y="0"/>
                  </a:moveTo>
                  <a:cubicBezTo>
                    <a:pt x="14" y="30"/>
                    <a:pt x="7" y="60"/>
                    <a:pt x="0" y="89"/>
                  </a:cubicBezTo>
                  <a:cubicBezTo>
                    <a:pt x="67" y="89"/>
                    <a:pt x="135" y="89"/>
                    <a:pt x="203" y="89"/>
                  </a:cubicBezTo>
                  <a:cubicBezTo>
                    <a:pt x="195" y="60"/>
                    <a:pt x="188" y="30"/>
                    <a:pt x="181" y="0"/>
                  </a:cubicBezTo>
                  <a:cubicBezTo>
                    <a:pt x="128" y="0"/>
                    <a:pt x="75" y="0"/>
                    <a:pt x="22" y="0"/>
                  </a:cubicBezTo>
                  <a:close/>
                </a:path>
              </a:pathLst>
            </a:custGeom>
            <a:solidFill>
              <a:srgbClr val="B17F3E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9" name="Freeform 211"/>
            <p:cNvSpPr/>
            <p:nvPr/>
          </p:nvSpPr>
          <p:spPr bwMode="auto">
            <a:xfrm>
              <a:off x="1859319" y="3952855"/>
              <a:ext cx="1127413" cy="76564"/>
            </a:xfrm>
            <a:custGeom>
              <a:avLst/>
              <a:gdLst>
                <a:gd name="T0" fmla="*/ 238 w 249"/>
                <a:gd name="T1" fmla="*/ 0 h 17"/>
                <a:gd name="T2" fmla="*/ 10 w 249"/>
                <a:gd name="T3" fmla="*/ 0 h 17"/>
                <a:gd name="T4" fmla="*/ 0 w 249"/>
                <a:gd name="T5" fmla="*/ 12 h 17"/>
                <a:gd name="T6" fmla="*/ 0 w 249"/>
                <a:gd name="T7" fmla="*/ 17 h 17"/>
                <a:gd name="T8" fmla="*/ 249 w 249"/>
                <a:gd name="T9" fmla="*/ 17 h 17"/>
                <a:gd name="T10" fmla="*/ 249 w 249"/>
                <a:gd name="T11" fmla="*/ 12 h 17"/>
                <a:gd name="T12" fmla="*/ 238 w 249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9" h="17">
                  <a:moveTo>
                    <a:pt x="23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249" y="17"/>
                    <a:pt x="249" y="17"/>
                    <a:pt x="249" y="17"/>
                  </a:cubicBezTo>
                  <a:cubicBezTo>
                    <a:pt x="249" y="12"/>
                    <a:pt x="249" y="12"/>
                    <a:pt x="249" y="12"/>
                  </a:cubicBezTo>
                  <a:cubicBezTo>
                    <a:pt x="249" y="5"/>
                    <a:pt x="244" y="0"/>
                    <a:pt x="238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0" name="Freeform 212"/>
            <p:cNvSpPr/>
            <p:nvPr/>
          </p:nvSpPr>
          <p:spPr bwMode="auto">
            <a:xfrm>
              <a:off x="873550" y="3401594"/>
              <a:ext cx="3098949" cy="298600"/>
            </a:xfrm>
            <a:custGeom>
              <a:avLst/>
              <a:gdLst>
                <a:gd name="T0" fmla="*/ 0 w 685"/>
                <a:gd name="T1" fmla="*/ 0 h 66"/>
                <a:gd name="T2" fmla="*/ 0 w 685"/>
                <a:gd name="T3" fmla="*/ 49 h 66"/>
                <a:gd name="T4" fmla="*/ 17 w 685"/>
                <a:gd name="T5" fmla="*/ 66 h 66"/>
                <a:gd name="T6" fmla="*/ 668 w 685"/>
                <a:gd name="T7" fmla="*/ 66 h 66"/>
                <a:gd name="T8" fmla="*/ 685 w 685"/>
                <a:gd name="T9" fmla="*/ 49 h 66"/>
                <a:gd name="T10" fmla="*/ 685 w 685"/>
                <a:gd name="T11" fmla="*/ 0 h 66"/>
                <a:gd name="T12" fmla="*/ 0 w 685"/>
                <a:gd name="T1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5" h="66">
                  <a:moveTo>
                    <a:pt x="0" y="0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0" y="58"/>
                    <a:pt x="7" y="66"/>
                    <a:pt x="17" y="66"/>
                  </a:cubicBezTo>
                  <a:cubicBezTo>
                    <a:pt x="668" y="66"/>
                    <a:pt x="668" y="66"/>
                    <a:pt x="668" y="66"/>
                  </a:cubicBezTo>
                  <a:cubicBezTo>
                    <a:pt x="677" y="66"/>
                    <a:pt x="685" y="58"/>
                    <a:pt x="685" y="49"/>
                  </a:cubicBezTo>
                  <a:cubicBezTo>
                    <a:pt x="685" y="0"/>
                    <a:pt x="685" y="0"/>
                    <a:pt x="68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13624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1" name="Freeform 213"/>
            <p:cNvSpPr/>
            <p:nvPr/>
          </p:nvSpPr>
          <p:spPr bwMode="auto">
            <a:xfrm>
              <a:off x="873550" y="1447293"/>
              <a:ext cx="3098949" cy="1954301"/>
            </a:xfrm>
            <a:prstGeom prst="frame">
              <a:avLst>
                <a:gd name="adj1" fmla="val 7301"/>
              </a:avLst>
            </a:prstGeom>
            <a:solidFill>
              <a:srgbClr val="613624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2" name="Rectangle 214"/>
            <p:cNvSpPr>
              <a:spLocks noChangeArrowheads="1"/>
            </p:cNvSpPr>
            <p:nvPr/>
          </p:nvSpPr>
          <p:spPr bwMode="auto">
            <a:xfrm>
              <a:off x="1001795" y="1569795"/>
              <a:ext cx="2842457" cy="1705467"/>
            </a:xfrm>
            <a:prstGeom prst="rect">
              <a:avLst/>
            </a:prstGeom>
            <a:blipFill rotWithShape="1"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7278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4535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8349157" y="2717800"/>
            <a:ext cx="2656417" cy="596265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输入你的文字输入你的文字 输入你的文字 输入你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的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7880104" y="3682789"/>
            <a:ext cx="2825751" cy="2243667"/>
            <a:chOff x="873550" y="1447293"/>
            <a:chExt cx="3098949" cy="2582126"/>
          </a:xfrm>
        </p:grpSpPr>
        <p:sp>
          <p:nvSpPr>
            <p:cNvPr id="24" name="Rectangle 214"/>
            <p:cNvSpPr>
              <a:spLocks noChangeArrowheads="1"/>
            </p:cNvSpPr>
            <p:nvPr/>
          </p:nvSpPr>
          <p:spPr bwMode="auto">
            <a:xfrm>
              <a:off x="1001795" y="1569795"/>
              <a:ext cx="2842457" cy="1705467"/>
            </a:xfrm>
            <a:prstGeom prst="rect">
              <a:avLst/>
            </a:prstGeom>
            <a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7278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4535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" name="Freeform 210"/>
            <p:cNvSpPr/>
            <p:nvPr/>
          </p:nvSpPr>
          <p:spPr bwMode="auto">
            <a:xfrm>
              <a:off x="1964595" y="3554721"/>
              <a:ext cx="916860" cy="403876"/>
            </a:xfrm>
            <a:custGeom>
              <a:avLst/>
              <a:gdLst>
                <a:gd name="T0" fmla="*/ 22 w 203"/>
                <a:gd name="T1" fmla="*/ 0 h 89"/>
                <a:gd name="T2" fmla="*/ 0 w 203"/>
                <a:gd name="T3" fmla="*/ 89 h 89"/>
                <a:gd name="T4" fmla="*/ 203 w 203"/>
                <a:gd name="T5" fmla="*/ 89 h 89"/>
                <a:gd name="T6" fmla="*/ 181 w 203"/>
                <a:gd name="T7" fmla="*/ 0 h 89"/>
                <a:gd name="T8" fmla="*/ 22 w 203"/>
                <a:gd name="T9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89">
                  <a:moveTo>
                    <a:pt x="22" y="0"/>
                  </a:moveTo>
                  <a:cubicBezTo>
                    <a:pt x="14" y="30"/>
                    <a:pt x="7" y="60"/>
                    <a:pt x="0" y="89"/>
                  </a:cubicBezTo>
                  <a:cubicBezTo>
                    <a:pt x="67" y="89"/>
                    <a:pt x="135" y="89"/>
                    <a:pt x="203" y="89"/>
                  </a:cubicBezTo>
                  <a:cubicBezTo>
                    <a:pt x="195" y="60"/>
                    <a:pt x="188" y="30"/>
                    <a:pt x="181" y="0"/>
                  </a:cubicBezTo>
                  <a:cubicBezTo>
                    <a:pt x="128" y="0"/>
                    <a:pt x="75" y="0"/>
                    <a:pt x="22" y="0"/>
                  </a:cubicBezTo>
                  <a:close/>
                </a:path>
              </a:pathLst>
            </a:custGeom>
            <a:solidFill>
              <a:srgbClr val="613624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" name="Freeform 211"/>
            <p:cNvSpPr/>
            <p:nvPr/>
          </p:nvSpPr>
          <p:spPr bwMode="auto">
            <a:xfrm>
              <a:off x="1859319" y="3952855"/>
              <a:ext cx="1127413" cy="76564"/>
            </a:xfrm>
            <a:custGeom>
              <a:avLst/>
              <a:gdLst>
                <a:gd name="T0" fmla="*/ 238 w 249"/>
                <a:gd name="T1" fmla="*/ 0 h 17"/>
                <a:gd name="T2" fmla="*/ 10 w 249"/>
                <a:gd name="T3" fmla="*/ 0 h 17"/>
                <a:gd name="T4" fmla="*/ 0 w 249"/>
                <a:gd name="T5" fmla="*/ 12 h 17"/>
                <a:gd name="T6" fmla="*/ 0 w 249"/>
                <a:gd name="T7" fmla="*/ 17 h 17"/>
                <a:gd name="T8" fmla="*/ 249 w 249"/>
                <a:gd name="T9" fmla="*/ 17 h 17"/>
                <a:gd name="T10" fmla="*/ 249 w 249"/>
                <a:gd name="T11" fmla="*/ 12 h 17"/>
                <a:gd name="T12" fmla="*/ 238 w 249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9" h="17">
                  <a:moveTo>
                    <a:pt x="23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249" y="17"/>
                    <a:pt x="249" y="17"/>
                    <a:pt x="249" y="17"/>
                  </a:cubicBezTo>
                  <a:cubicBezTo>
                    <a:pt x="249" y="12"/>
                    <a:pt x="249" y="12"/>
                    <a:pt x="249" y="12"/>
                  </a:cubicBezTo>
                  <a:cubicBezTo>
                    <a:pt x="249" y="5"/>
                    <a:pt x="244" y="0"/>
                    <a:pt x="238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7" name="Freeform 212"/>
            <p:cNvSpPr/>
            <p:nvPr/>
          </p:nvSpPr>
          <p:spPr bwMode="auto">
            <a:xfrm>
              <a:off x="873550" y="3401594"/>
              <a:ext cx="3098949" cy="298600"/>
            </a:xfrm>
            <a:custGeom>
              <a:avLst/>
              <a:gdLst>
                <a:gd name="T0" fmla="*/ 0 w 685"/>
                <a:gd name="T1" fmla="*/ 0 h 66"/>
                <a:gd name="T2" fmla="*/ 0 w 685"/>
                <a:gd name="T3" fmla="*/ 49 h 66"/>
                <a:gd name="T4" fmla="*/ 17 w 685"/>
                <a:gd name="T5" fmla="*/ 66 h 66"/>
                <a:gd name="T6" fmla="*/ 668 w 685"/>
                <a:gd name="T7" fmla="*/ 66 h 66"/>
                <a:gd name="T8" fmla="*/ 685 w 685"/>
                <a:gd name="T9" fmla="*/ 49 h 66"/>
                <a:gd name="T10" fmla="*/ 685 w 685"/>
                <a:gd name="T11" fmla="*/ 0 h 66"/>
                <a:gd name="T12" fmla="*/ 0 w 685"/>
                <a:gd name="T1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5" h="66">
                  <a:moveTo>
                    <a:pt x="0" y="0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0" y="58"/>
                    <a:pt x="7" y="66"/>
                    <a:pt x="17" y="66"/>
                  </a:cubicBezTo>
                  <a:cubicBezTo>
                    <a:pt x="668" y="66"/>
                    <a:pt x="668" y="66"/>
                    <a:pt x="668" y="66"/>
                  </a:cubicBezTo>
                  <a:cubicBezTo>
                    <a:pt x="677" y="66"/>
                    <a:pt x="685" y="58"/>
                    <a:pt x="685" y="49"/>
                  </a:cubicBezTo>
                  <a:cubicBezTo>
                    <a:pt x="685" y="0"/>
                    <a:pt x="685" y="0"/>
                    <a:pt x="68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1362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Freeform 213"/>
            <p:cNvSpPr/>
            <p:nvPr/>
          </p:nvSpPr>
          <p:spPr bwMode="auto">
            <a:xfrm>
              <a:off x="873550" y="1447293"/>
              <a:ext cx="3098949" cy="1954301"/>
            </a:xfrm>
            <a:prstGeom prst="frame">
              <a:avLst>
                <a:gd name="adj1" fmla="val 7301"/>
              </a:avLst>
            </a:prstGeom>
            <a:solidFill>
              <a:srgbClr val="613624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487348" y="3682789"/>
            <a:ext cx="2825749" cy="2243667"/>
            <a:chOff x="873550" y="1447293"/>
            <a:chExt cx="3098949" cy="2582126"/>
          </a:xfrm>
        </p:grpSpPr>
        <p:sp>
          <p:nvSpPr>
            <p:cNvPr id="30" name="Rectangle 214"/>
            <p:cNvSpPr>
              <a:spLocks noChangeArrowheads="1"/>
            </p:cNvSpPr>
            <p:nvPr/>
          </p:nvSpPr>
          <p:spPr bwMode="auto">
            <a:xfrm>
              <a:off x="1001795" y="1569795"/>
              <a:ext cx="2842457" cy="1705467"/>
            </a:xfrm>
            <a:prstGeom prst="rect">
              <a:avLst/>
            </a:prstGeom>
            <a:blipFill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7278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4535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" name="Freeform 210"/>
            <p:cNvSpPr/>
            <p:nvPr/>
          </p:nvSpPr>
          <p:spPr bwMode="auto">
            <a:xfrm>
              <a:off x="1964595" y="3554721"/>
              <a:ext cx="916860" cy="403876"/>
            </a:xfrm>
            <a:custGeom>
              <a:avLst/>
              <a:gdLst>
                <a:gd name="T0" fmla="*/ 22 w 203"/>
                <a:gd name="T1" fmla="*/ 0 h 89"/>
                <a:gd name="T2" fmla="*/ 0 w 203"/>
                <a:gd name="T3" fmla="*/ 89 h 89"/>
                <a:gd name="T4" fmla="*/ 203 w 203"/>
                <a:gd name="T5" fmla="*/ 89 h 89"/>
                <a:gd name="T6" fmla="*/ 181 w 203"/>
                <a:gd name="T7" fmla="*/ 0 h 89"/>
                <a:gd name="T8" fmla="*/ 22 w 203"/>
                <a:gd name="T9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89">
                  <a:moveTo>
                    <a:pt x="22" y="0"/>
                  </a:moveTo>
                  <a:cubicBezTo>
                    <a:pt x="14" y="30"/>
                    <a:pt x="7" y="60"/>
                    <a:pt x="0" y="89"/>
                  </a:cubicBezTo>
                  <a:cubicBezTo>
                    <a:pt x="67" y="89"/>
                    <a:pt x="135" y="89"/>
                    <a:pt x="203" y="89"/>
                  </a:cubicBezTo>
                  <a:cubicBezTo>
                    <a:pt x="195" y="60"/>
                    <a:pt x="188" y="30"/>
                    <a:pt x="181" y="0"/>
                  </a:cubicBezTo>
                  <a:cubicBezTo>
                    <a:pt x="128" y="0"/>
                    <a:pt x="75" y="0"/>
                    <a:pt x="22" y="0"/>
                  </a:cubicBezTo>
                  <a:close/>
                </a:path>
              </a:pathLst>
            </a:custGeom>
            <a:solidFill>
              <a:srgbClr val="613624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Freeform 211"/>
            <p:cNvSpPr/>
            <p:nvPr/>
          </p:nvSpPr>
          <p:spPr bwMode="auto">
            <a:xfrm>
              <a:off x="1859319" y="3952855"/>
              <a:ext cx="1127413" cy="76564"/>
            </a:xfrm>
            <a:custGeom>
              <a:avLst/>
              <a:gdLst>
                <a:gd name="T0" fmla="*/ 238 w 249"/>
                <a:gd name="T1" fmla="*/ 0 h 17"/>
                <a:gd name="T2" fmla="*/ 10 w 249"/>
                <a:gd name="T3" fmla="*/ 0 h 17"/>
                <a:gd name="T4" fmla="*/ 0 w 249"/>
                <a:gd name="T5" fmla="*/ 12 h 17"/>
                <a:gd name="T6" fmla="*/ 0 w 249"/>
                <a:gd name="T7" fmla="*/ 17 h 17"/>
                <a:gd name="T8" fmla="*/ 249 w 249"/>
                <a:gd name="T9" fmla="*/ 17 h 17"/>
                <a:gd name="T10" fmla="*/ 249 w 249"/>
                <a:gd name="T11" fmla="*/ 12 h 17"/>
                <a:gd name="T12" fmla="*/ 238 w 249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9" h="17">
                  <a:moveTo>
                    <a:pt x="23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249" y="17"/>
                    <a:pt x="249" y="17"/>
                    <a:pt x="249" y="17"/>
                  </a:cubicBezTo>
                  <a:cubicBezTo>
                    <a:pt x="249" y="12"/>
                    <a:pt x="249" y="12"/>
                    <a:pt x="249" y="12"/>
                  </a:cubicBezTo>
                  <a:cubicBezTo>
                    <a:pt x="249" y="5"/>
                    <a:pt x="244" y="0"/>
                    <a:pt x="238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Freeform 212"/>
            <p:cNvSpPr/>
            <p:nvPr/>
          </p:nvSpPr>
          <p:spPr bwMode="auto">
            <a:xfrm>
              <a:off x="873550" y="3401594"/>
              <a:ext cx="3098949" cy="298600"/>
            </a:xfrm>
            <a:custGeom>
              <a:avLst/>
              <a:gdLst>
                <a:gd name="T0" fmla="*/ 0 w 685"/>
                <a:gd name="T1" fmla="*/ 0 h 66"/>
                <a:gd name="T2" fmla="*/ 0 w 685"/>
                <a:gd name="T3" fmla="*/ 49 h 66"/>
                <a:gd name="T4" fmla="*/ 17 w 685"/>
                <a:gd name="T5" fmla="*/ 66 h 66"/>
                <a:gd name="T6" fmla="*/ 668 w 685"/>
                <a:gd name="T7" fmla="*/ 66 h 66"/>
                <a:gd name="T8" fmla="*/ 685 w 685"/>
                <a:gd name="T9" fmla="*/ 49 h 66"/>
                <a:gd name="T10" fmla="*/ 685 w 685"/>
                <a:gd name="T11" fmla="*/ 0 h 66"/>
                <a:gd name="T12" fmla="*/ 0 w 685"/>
                <a:gd name="T1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5" h="66">
                  <a:moveTo>
                    <a:pt x="0" y="0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0" y="58"/>
                    <a:pt x="7" y="66"/>
                    <a:pt x="17" y="66"/>
                  </a:cubicBezTo>
                  <a:cubicBezTo>
                    <a:pt x="668" y="66"/>
                    <a:pt x="668" y="66"/>
                    <a:pt x="668" y="66"/>
                  </a:cubicBezTo>
                  <a:cubicBezTo>
                    <a:pt x="677" y="66"/>
                    <a:pt x="685" y="58"/>
                    <a:pt x="685" y="49"/>
                  </a:cubicBezTo>
                  <a:cubicBezTo>
                    <a:pt x="685" y="0"/>
                    <a:pt x="685" y="0"/>
                    <a:pt x="68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13624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Freeform 213"/>
            <p:cNvSpPr/>
            <p:nvPr/>
          </p:nvSpPr>
          <p:spPr bwMode="auto">
            <a:xfrm>
              <a:off x="873550" y="1447293"/>
              <a:ext cx="3098949" cy="1954301"/>
            </a:xfrm>
            <a:prstGeom prst="frame">
              <a:avLst>
                <a:gd name="adj1" fmla="val 7301"/>
              </a:avLst>
            </a:prstGeom>
            <a:solidFill>
              <a:srgbClr val="613624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488617" y="1871133"/>
            <a:ext cx="1205865" cy="8743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69</a:t>
            </a:r>
            <a:r>
              <a: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%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9462524" y="1871133"/>
            <a:ext cx="1205865" cy="8743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89</a:t>
            </a:r>
            <a:r>
              <a: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%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1236734" y="2717800"/>
            <a:ext cx="2658533" cy="596265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输入你的文字输入你的文字 输入你的文字 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输入文字</a:t>
            </a:r>
          </a:p>
        </p:txBody>
      </p:sp>
      <p:sp>
        <p:nvSpPr>
          <p:cNvPr id="4" name="矩形 3"/>
          <p:cNvSpPr/>
          <p:nvPr/>
        </p:nvSpPr>
        <p:spPr>
          <a:xfrm>
            <a:off x="815517" y="317500"/>
            <a:ext cx="2976033" cy="5708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935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这里</a:t>
            </a:r>
            <a:r>
              <a:rPr kumimoji="0" lang="zh-CN" altLang="en-US" sz="2935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添加标题</a:t>
            </a:r>
          </a:p>
        </p:txBody>
      </p:sp>
      <p:sp>
        <p:nvSpPr>
          <p:cNvPr id="19" name="矩形 18"/>
          <p:cNvSpPr/>
          <p:nvPr/>
        </p:nvSpPr>
        <p:spPr>
          <a:xfrm>
            <a:off x="600" y="6692900"/>
            <a:ext cx="9408583" cy="165100"/>
          </a:xfrm>
          <a:prstGeom prst="rect">
            <a:avLst/>
          </a:prstGeom>
          <a:solidFill>
            <a:srgbClr val="4407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869857" y="6692900"/>
            <a:ext cx="3323167" cy="165100"/>
          </a:xfrm>
          <a:prstGeom prst="rect">
            <a:avLst/>
          </a:prstGeom>
          <a:solidFill>
            <a:srgbClr val="B17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00" y="452967"/>
            <a:ext cx="624417" cy="287867"/>
          </a:xfrm>
          <a:prstGeom prst="rect">
            <a:avLst/>
          </a:prstGeom>
          <a:solidFill>
            <a:srgbClr val="440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1568184" y="452967"/>
            <a:ext cx="624417" cy="287867"/>
          </a:xfrm>
          <a:prstGeom prst="rect">
            <a:avLst/>
          </a:prstGeom>
          <a:solidFill>
            <a:srgbClr val="613624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7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8" grpId="0"/>
      <p:bldP spid="67" grpId="0"/>
      <p:bldP spid="68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276950" y="3412067"/>
            <a:ext cx="3467100" cy="1083945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输入你的文字输入你的文字 输入你的文字 输入你的文字 输入你的文字输入你的文字输入你的文字 输入你的文字 输入你的文字 输入你的文字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345434" y="2205567"/>
            <a:ext cx="3551767" cy="1083945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输入你的文字输入你的文字 输入你的文字 输入你的文字 输入你的文字输入你的文字输入你的文字 输入你的文字 输入你的文字 输入你的文字 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345434" y="4514850"/>
            <a:ext cx="3551767" cy="1083945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输入你的文字输入你的文字 输入你的文字 输入你的文字 输入你的文字输入你的文字输入你的文字 输入你的文字 输入你的文字 输入你的文字 </a:t>
            </a:r>
          </a:p>
        </p:txBody>
      </p:sp>
      <p:sp>
        <p:nvSpPr>
          <p:cNvPr id="35" name="矩形 34"/>
          <p:cNvSpPr/>
          <p:nvPr/>
        </p:nvSpPr>
        <p:spPr>
          <a:xfrm>
            <a:off x="10933184" y="2245783"/>
            <a:ext cx="59267" cy="1166283"/>
          </a:xfrm>
          <a:prstGeom prst="rect">
            <a:avLst/>
          </a:prstGeom>
          <a:solidFill>
            <a:srgbClr val="6136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0933184" y="4514850"/>
            <a:ext cx="59267" cy="1166283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1204984" y="3162723"/>
            <a:ext cx="71967" cy="1437217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120567" y="3016250"/>
            <a:ext cx="1790700" cy="44005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135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添加小标题</a:t>
            </a:r>
          </a:p>
        </p:txBody>
      </p:sp>
      <p:sp>
        <p:nvSpPr>
          <p:cNvPr id="43" name="矩形 42"/>
          <p:cNvSpPr/>
          <p:nvPr/>
        </p:nvSpPr>
        <p:spPr>
          <a:xfrm>
            <a:off x="7345434" y="1818217"/>
            <a:ext cx="1790700" cy="44005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135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添加小标题</a:t>
            </a:r>
          </a:p>
        </p:txBody>
      </p:sp>
      <p:sp>
        <p:nvSpPr>
          <p:cNvPr id="44" name="矩形 43"/>
          <p:cNvSpPr/>
          <p:nvPr/>
        </p:nvSpPr>
        <p:spPr>
          <a:xfrm>
            <a:off x="7345434" y="4108450"/>
            <a:ext cx="1790700" cy="44005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135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添加小标题</a:t>
            </a:r>
          </a:p>
        </p:txBody>
      </p:sp>
      <p:grpSp>
        <p:nvGrpSpPr>
          <p:cNvPr id="3" name="组合 2"/>
          <p:cNvGrpSpPr/>
          <p:nvPr/>
        </p:nvGrpSpPr>
        <p:grpSpPr>
          <a:xfrm rot="-2342467">
            <a:off x="4116670" y="2167891"/>
            <a:ext cx="3198284" cy="3285067"/>
            <a:chOff x="2478838" y="987574"/>
            <a:chExt cx="2765864" cy="2841105"/>
          </a:xfrm>
        </p:grpSpPr>
        <p:sp>
          <p:nvSpPr>
            <p:cNvPr id="2" name="空心弧 1"/>
            <p:cNvSpPr/>
            <p:nvPr/>
          </p:nvSpPr>
          <p:spPr>
            <a:xfrm rot="21348216">
              <a:off x="3923928" y="987574"/>
              <a:ext cx="1320774" cy="1320774"/>
            </a:xfrm>
            <a:prstGeom prst="blockArc">
              <a:avLst>
                <a:gd name="adj1" fmla="val 7357405"/>
                <a:gd name="adj2" fmla="val 202319"/>
                <a:gd name="adj3" fmla="val 9412"/>
              </a:avLst>
            </a:prstGeom>
            <a:solidFill>
              <a:srgbClr val="613624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空心弧 31"/>
            <p:cNvSpPr/>
            <p:nvPr/>
          </p:nvSpPr>
          <p:spPr>
            <a:xfrm rot="6234397" flipH="1">
              <a:off x="3593014" y="2127233"/>
              <a:ext cx="1320774" cy="1320774"/>
            </a:xfrm>
            <a:prstGeom prst="blockArc">
              <a:avLst>
                <a:gd name="adj1" fmla="val 7805638"/>
                <a:gd name="adj2" fmla="val 202319"/>
                <a:gd name="adj3" fmla="val 9412"/>
              </a:avLst>
            </a:prstGeom>
            <a:solidFill>
              <a:srgbClr val="613624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空心弧 32"/>
            <p:cNvSpPr/>
            <p:nvPr/>
          </p:nvSpPr>
          <p:spPr>
            <a:xfrm rot="20268222">
              <a:off x="2478838" y="2507905"/>
              <a:ext cx="1320774" cy="1320774"/>
            </a:xfrm>
            <a:prstGeom prst="blockArc">
              <a:avLst>
                <a:gd name="adj1" fmla="val 7357405"/>
                <a:gd name="adj2" fmla="val 202319"/>
                <a:gd name="adj3" fmla="val 9412"/>
              </a:avLst>
            </a:prstGeom>
            <a:solidFill>
              <a:srgbClr val="613624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48" name="组合 47"/>
          <p:cNvGrpSpPr>
            <a:grpSpLocks noChangeAspect="1"/>
          </p:cNvGrpSpPr>
          <p:nvPr/>
        </p:nvGrpSpPr>
        <p:grpSpPr>
          <a:xfrm>
            <a:off x="5701348" y="3495917"/>
            <a:ext cx="860090" cy="644647"/>
            <a:chOff x="7419975" y="776288"/>
            <a:chExt cx="811213" cy="608013"/>
          </a:xfrm>
          <a:solidFill>
            <a:srgbClr val="5F3121"/>
          </a:solidFill>
        </p:grpSpPr>
        <p:sp>
          <p:nvSpPr>
            <p:cNvPr id="49" name="Freeform 49"/>
            <p:cNvSpPr/>
            <p:nvPr/>
          </p:nvSpPr>
          <p:spPr bwMode="auto">
            <a:xfrm>
              <a:off x="7612063" y="776288"/>
              <a:ext cx="619125" cy="495300"/>
            </a:xfrm>
            <a:custGeom>
              <a:avLst/>
              <a:gdLst>
                <a:gd name="T0" fmla="*/ 146 w 165"/>
                <a:gd name="T1" fmla="*/ 19 h 132"/>
                <a:gd name="T2" fmla="*/ 78 w 165"/>
                <a:gd name="T3" fmla="*/ 19 h 132"/>
                <a:gd name="T4" fmla="*/ 62 w 165"/>
                <a:gd name="T5" fmla="*/ 0 h 132"/>
                <a:gd name="T6" fmla="*/ 22 w 165"/>
                <a:gd name="T7" fmla="*/ 0 h 132"/>
                <a:gd name="T8" fmla="*/ 3 w 165"/>
                <a:gd name="T9" fmla="*/ 10 h 132"/>
                <a:gd name="T10" fmla="*/ 0 w 165"/>
                <a:gd name="T11" fmla="*/ 20 h 132"/>
                <a:gd name="T12" fmla="*/ 0 w 165"/>
                <a:gd name="T13" fmla="*/ 21 h 132"/>
                <a:gd name="T14" fmla="*/ 0 w 165"/>
                <a:gd name="T15" fmla="*/ 23 h 132"/>
                <a:gd name="T16" fmla="*/ 0 w 165"/>
                <a:gd name="T17" fmla="*/ 25 h 132"/>
                <a:gd name="T18" fmla="*/ 0 w 165"/>
                <a:gd name="T19" fmla="*/ 54 h 132"/>
                <a:gd name="T20" fmla="*/ 0 w 165"/>
                <a:gd name="T21" fmla="*/ 100 h 132"/>
                <a:gd name="T22" fmla="*/ 15 w 165"/>
                <a:gd name="T23" fmla="*/ 89 h 132"/>
                <a:gd name="T24" fmla="*/ 13 w 165"/>
                <a:gd name="T25" fmla="*/ 78 h 132"/>
                <a:gd name="T26" fmla="*/ 14 w 165"/>
                <a:gd name="T27" fmla="*/ 67 h 132"/>
                <a:gd name="T28" fmla="*/ 61 w 165"/>
                <a:gd name="T29" fmla="*/ 30 h 132"/>
                <a:gd name="T30" fmla="*/ 61 w 165"/>
                <a:gd name="T31" fmla="*/ 30 h 132"/>
                <a:gd name="T32" fmla="*/ 72 w 165"/>
                <a:gd name="T33" fmla="*/ 31 h 132"/>
                <a:gd name="T34" fmla="*/ 72 w 165"/>
                <a:gd name="T35" fmla="*/ 31 h 132"/>
                <a:gd name="T36" fmla="*/ 109 w 165"/>
                <a:gd name="T37" fmla="*/ 78 h 132"/>
                <a:gd name="T38" fmla="*/ 109 w 165"/>
                <a:gd name="T39" fmla="*/ 78 h 132"/>
                <a:gd name="T40" fmla="*/ 108 w 165"/>
                <a:gd name="T41" fmla="*/ 89 h 132"/>
                <a:gd name="T42" fmla="*/ 108 w 165"/>
                <a:gd name="T43" fmla="*/ 89 h 132"/>
                <a:gd name="T44" fmla="*/ 108 w 165"/>
                <a:gd name="T45" fmla="*/ 89 h 132"/>
                <a:gd name="T46" fmla="*/ 61 w 165"/>
                <a:gd name="T47" fmla="*/ 126 h 132"/>
                <a:gd name="T48" fmla="*/ 61 w 165"/>
                <a:gd name="T49" fmla="*/ 126 h 132"/>
                <a:gd name="T50" fmla="*/ 50 w 165"/>
                <a:gd name="T51" fmla="*/ 125 h 132"/>
                <a:gd name="T52" fmla="*/ 36 w 165"/>
                <a:gd name="T53" fmla="*/ 119 h 132"/>
                <a:gd name="T54" fmla="*/ 17 w 165"/>
                <a:gd name="T55" fmla="*/ 132 h 132"/>
                <a:gd name="T56" fmla="*/ 19 w 165"/>
                <a:gd name="T57" fmla="*/ 132 h 132"/>
                <a:gd name="T58" fmla="*/ 146 w 165"/>
                <a:gd name="T59" fmla="*/ 132 h 132"/>
                <a:gd name="T60" fmla="*/ 165 w 165"/>
                <a:gd name="T61" fmla="*/ 114 h 132"/>
                <a:gd name="T62" fmla="*/ 165 w 165"/>
                <a:gd name="T63" fmla="*/ 38 h 132"/>
                <a:gd name="T64" fmla="*/ 146 w 165"/>
                <a:gd name="T65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5" h="132">
                  <a:moveTo>
                    <a:pt x="146" y="19"/>
                  </a:moveTo>
                  <a:cubicBezTo>
                    <a:pt x="78" y="19"/>
                    <a:pt x="78" y="19"/>
                    <a:pt x="78" y="19"/>
                  </a:cubicBezTo>
                  <a:cubicBezTo>
                    <a:pt x="77" y="8"/>
                    <a:pt x="69" y="0"/>
                    <a:pt x="6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2" y="0"/>
                    <a:pt x="6" y="4"/>
                    <a:pt x="3" y="10"/>
                  </a:cubicBezTo>
                  <a:cubicBezTo>
                    <a:pt x="1" y="13"/>
                    <a:pt x="0" y="17"/>
                    <a:pt x="0" y="2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2"/>
                    <a:pt x="0" y="23"/>
                  </a:cubicBezTo>
                  <a:cubicBezTo>
                    <a:pt x="0" y="24"/>
                    <a:pt x="0" y="24"/>
                    <a:pt x="0" y="25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82"/>
                    <a:pt x="0" y="100"/>
                  </a:cubicBezTo>
                  <a:cubicBezTo>
                    <a:pt x="15" y="89"/>
                    <a:pt x="15" y="89"/>
                    <a:pt x="15" y="89"/>
                  </a:cubicBezTo>
                  <a:cubicBezTo>
                    <a:pt x="14" y="86"/>
                    <a:pt x="13" y="82"/>
                    <a:pt x="13" y="78"/>
                  </a:cubicBezTo>
                  <a:cubicBezTo>
                    <a:pt x="13" y="74"/>
                    <a:pt x="14" y="71"/>
                    <a:pt x="14" y="67"/>
                  </a:cubicBezTo>
                  <a:cubicBezTo>
                    <a:pt x="20" y="45"/>
                    <a:pt x="39" y="30"/>
                    <a:pt x="61" y="30"/>
                  </a:cubicBezTo>
                  <a:cubicBezTo>
                    <a:pt x="61" y="30"/>
                    <a:pt x="61" y="30"/>
                    <a:pt x="61" y="30"/>
                  </a:cubicBezTo>
                  <a:cubicBezTo>
                    <a:pt x="65" y="30"/>
                    <a:pt x="68" y="30"/>
                    <a:pt x="72" y="31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94" y="37"/>
                    <a:pt x="109" y="56"/>
                    <a:pt x="109" y="78"/>
                  </a:cubicBezTo>
                  <a:cubicBezTo>
                    <a:pt x="109" y="78"/>
                    <a:pt x="109" y="78"/>
                    <a:pt x="109" y="78"/>
                  </a:cubicBezTo>
                  <a:cubicBezTo>
                    <a:pt x="109" y="82"/>
                    <a:pt x="109" y="85"/>
                    <a:pt x="108" y="89"/>
                  </a:cubicBezTo>
                  <a:cubicBezTo>
                    <a:pt x="108" y="89"/>
                    <a:pt x="108" y="89"/>
                    <a:pt x="108" y="89"/>
                  </a:cubicBezTo>
                  <a:cubicBezTo>
                    <a:pt x="108" y="89"/>
                    <a:pt x="108" y="89"/>
                    <a:pt x="108" y="89"/>
                  </a:cubicBezTo>
                  <a:cubicBezTo>
                    <a:pt x="103" y="111"/>
                    <a:pt x="83" y="126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58" y="126"/>
                    <a:pt x="54" y="126"/>
                    <a:pt x="50" y="125"/>
                  </a:cubicBezTo>
                  <a:cubicBezTo>
                    <a:pt x="45" y="124"/>
                    <a:pt x="40" y="121"/>
                    <a:pt x="36" y="119"/>
                  </a:cubicBezTo>
                  <a:cubicBezTo>
                    <a:pt x="17" y="132"/>
                    <a:pt x="17" y="132"/>
                    <a:pt x="17" y="132"/>
                  </a:cubicBezTo>
                  <a:cubicBezTo>
                    <a:pt x="17" y="132"/>
                    <a:pt x="18" y="132"/>
                    <a:pt x="19" y="132"/>
                  </a:cubicBezTo>
                  <a:cubicBezTo>
                    <a:pt x="146" y="132"/>
                    <a:pt x="146" y="132"/>
                    <a:pt x="146" y="132"/>
                  </a:cubicBezTo>
                  <a:cubicBezTo>
                    <a:pt x="157" y="132"/>
                    <a:pt x="165" y="124"/>
                    <a:pt x="165" y="114"/>
                  </a:cubicBezTo>
                  <a:cubicBezTo>
                    <a:pt x="165" y="38"/>
                    <a:pt x="165" y="38"/>
                    <a:pt x="165" y="38"/>
                  </a:cubicBezTo>
                  <a:cubicBezTo>
                    <a:pt x="165" y="27"/>
                    <a:pt x="157" y="19"/>
                    <a:pt x="146" y="19"/>
                  </a:cubicBezTo>
                  <a:close/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0" name="Freeform 50"/>
            <p:cNvSpPr>
              <a:spLocks noEditPoints="1"/>
            </p:cNvSpPr>
            <p:nvPr/>
          </p:nvSpPr>
          <p:spPr bwMode="auto">
            <a:xfrm>
              <a:off x="7419975" y="900113"/>
              <a:ext cx="593725" cy="484188"/>
            </a:xfrm>
            <a:custGeom>
              <a:avLst/>
              <a:gdLst>
                <a:gd name="T0" fmla="*/ 158 w 158"/>
                <a:gd name="T1" fmla="*/ 45 h 129"/>
                <a:gd name="T2" fmla="*/ 123 w 158"/>
                <a:gd name="T3" fmla="*/ 1 h 129"/>
                <a:gd name="T4" fmla="*/ 112 w 158"/>
                <a:gd name="T5" fmla="*/ 0 h 129"/>
                <a:gd name="T6" fmla="*/ 112 w 158"/>
                <a:gd name="T7" fmla="*/ 0 h 129"/>
                <a:gd name="T8" fmla="*/ 112 w 158"/>
                <a:gd name="T9" fmla="*/ 0 h 129"/>
                <a:gd name="T10" fmla="*/ 68 w 158"/>
                <a:gd name="T11" fmla="*/ 35 h 129"/>
                <a:gd name="T12" fmla="*/ 67 w 158"/>
                <a:gd name="T13" fmla="*/ 45 h 129"/>
                <a:gd name="T14" fmla="*/ 68 w 158"/>
                <a:gd name="T15" fmla="*/ 57 h 129"/>
                <a:gd name="T16" fmla="*/ 68 w 158"/>
                <a:gd name="T17" fmla="*/ 57 h 129"/>
                <a:gd name="T18" fmla="*/ 51 w 158"/>
                <a:gd name="T19" fmla="*/ 70 h 129"/>
                <a:gd name="T20" fmla="*/ 6 w 158"/>
                <a:gd name="T21" fmla="*/ 101 h 129"/>
                <a:gd name="T22" fmla="*/ 0 w 158"/>
                <a:gd name="T23" fmla="*/ 113 h 129"/>
                <a:gd name="T24" fmla="*/ 0 w 158"/>
                <a:gd name="T25" fmla="*/ 113 h 129"/>
                <a:gd name="T26" fmla="*/ 0 w 158"/>
                <a:gd name="T27" fmla="*/ 113 h 129"/>
                <a:gd name="T28" fmla="*/ 3 w 158"/>
                <a:gd name="T29" fmla="*/ 121 h 129"/>
                <a:gd name="T30" fmla="*/ 4 w 158"/>
                <a:gd name="T31" fmla="*/ 123 h 129"/>
                <a:gd name="T32" fmla="*/ 16 w 158"/>
                <a:gd name="T33" fmla="*/ 129 h 129"/>
                <a:gd name="T34" fmla="*/ 16 w 158"/>
                <a:gd name="T35" fmla="*/ 129 h 129"/>
                <a:gd name="T36" fmla="*/ 16 w 158"/>
                <a:gd name="T37" fmla="*/ 129 h 129"/>
                <a:gd name="T38" fmla="*/ 24 w 158"/>
                <a:gd name="T39" fmla="*/ 127 h 129"/>
                <a:gd name="T40" fmla="*/ 26 w 158"/>
                <a:gd name="T41" fmla="*/ 125 h 129"/>
                <a:gd name="T42" fmla="*/ 26 w 158"/>
                <a:gd name="T43" fmla="*/ 125 h 129"/>
                <a:gd name="T44" fmla="*/ 64 w 158"/>
                <a:gd name="T45" fmla="*/ 98 h 129"/>
                <a:gd name="T46" fmla="*/ 87 w 158"/>
                <a:gd name="T47" fmla="*/ 83 h 129"/>
                <a:gd name="T48" fmla="*/ 87 w 158"/>
                <a:gd name="T49" fmla="*/ 83 h 129"/>
                <a:gd name="T50" fmla="*/ 102 w 158"/>
                <a:gd name="T51" fmla="*/ 89 h 129"/>
                <a:gd name="T52" fmla="*/ 112 w 158"/>
                <a:gd name="T53" fmla="*/ 91 h 129"/>
                <a:gd name="T54" fmla="*/ 112 w 158"/>
                <a:gd name="T55" fmla="*/ 91 h 129"/>
                <a:gd name="T56" fmla="*/ 156 w 158"/>
                <a:gd name="T57" fmla="*/ 56 h 129"/>
                <a:gd name="T58" fmla="*/ 156 w 158"/>
                <a:gd name="T59" fmla="*/ 56 h 129"/>
                <a:gd name="T60" fmla="*/ 156 w 158"/>
                <a:gd name="T61" fmla="*/ 55 h 129"/>
                <a:gd name="T62" fmla="*/ 158 w 158"/>
                <a:gd name="T63" fmla="*/ 45 h 129"/>
                <a:gd name="T64" fmla="*/ 48 w 158"/>
                <a:gd name="T65" fmla="*/ 104 h 129"/>
                <a:gd name="T66" fmla="*/ 47 w 158"/>
                <a:gd name="T67" fmla="*/ 102 h 129"/>
                <a:gd name="T68" fmla="*/ 48 w 158"/>
                <a:gd name="T69" fmla="*/ 104 h 129"/>
                <a:gd name="T70" fmla="*/ 24 w 158"/>
                <a:gd name="T71" fmla="*/ 120 h 129"/>
                <a:gd name="T72" fmla="*/ 19 w 158"/>
                <a:gd name="T73" fmla="*/ 121 h 129"/>
                <a:gd name="T74" fmla="*/ 11 w 158"/>
                <a:gd name="T75" fmla="*/ 117 h 129"/>
                <a:gd name="T76" fmla="*/ 10 w 158"/>
                <a:gd name="T77" fmla="*/ 112 h 129"/>
                <a:gd name="T78" fmla="*/ 14 w 158"/>
                <a:gd name="T79" fmla="*/ 105 h 129"/>
                <a:gd name="T80" fmla="*/ 38 w 158"/>
                <a:gd name="T81" fmla="*/ 88 h 129"/>
                <a:gd name="T82" fmla="*/ 43 w 158"/>
                <a:gd name="T83" fmla="*/ 87 h 129"/>
                <a:gd name="T84" fmla="*/ 51 w 158"/>
                <a:gd name="T85" fmla="*/ 91 h 129"/>
                <a:gd name="T86" fmla="*/ 52 w 158"/>
                <a:gd name="T87" fmla="*/ 96 h 129"/>
                <a:gd name="T88" fmla="*/ 48 w 158"/>
                <a:gd name="T89" fmla="*/ 104 h 129"/>
                <a:gd name="T90" fmla="*/ 113 w 158"/>
                <a:gd name="T91" fmla="*/ 74 h 129"/>
                <a:gd name="T92" fmla="*/ 83 w 158"/>
                <a:gd name="T93" fmla="*/ 44 h 129"/>
                <a:gd name="T94" fmla="*/ 113 w 158"/>
                <a:gd name="T95" fmla="*/ 14 h 129"/>
                <a:gd name="T96" fmla="*/ 143 w 158"/>
                <a:gd name="T97" fmla="*/ 44 h 129"/>
                <a:gd name="T98" fmla="*/ 113 w 158"/>
                <a:gd name="T99" fmla="*/ 7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8" h="129">
                  <a:moveTo>
                    <a:pt x="158" y="45"/>
                  </a:moveTo>
                  <a:cubicBezTo>
                    <a:pt x="158" y="24"/>
                    <a:pt x="144" y="6"/>
                    <a:pt x="123" y="1"/>
                  </a:cubicBezTo>
                  <a:cubicBezTo>
                    <a:pt x="119" y="0"/>
                    <a:pt x="116" y="0"/>
                    <a:pt x="112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91" y="0"/>
                    <a:pt x="73" y="14"/>
                    <a:pt x="68" y="35"/>
                  </a:cubicBezTo>
                  <a:cubicBezTo>
                    <a:pt x="67" y="38"/>
                    <a:pt x="67" y="42"/>
                    <a:pt x="67" y="45"/>
                  </a:cubicBezTo>
                  <a:cubicBezTo>
                    <a:pt x="67" y="49"/>
                    <a:pt x="67" y="53"/>
                    <a:pt x="68" y="57"/>
                  </a:cubicBezTo>
                  <a:cubicBezTo>
                    <a:pt x="68" y="57"/>
                    <a:pt x="68" y="57"/>
                    <a:pt x="68" y="57"/>
                  </a:cubicBezTo>
                  <a:cubicBezTo>
                    <a:pt x="51" y="70"/>
                    <a:pt x="51" y="70"/>
                    <a:pt x="51" y="70"/>
                  </a:cubicBezTo>
                  <a:cubicBezTo>
                    <a:pt x="6" y="101"/>
                    <a:pt x="6" y="101"/>
                    <a:pt x="6" y="101"/>
                  </a:cubicBezTo>
                  <a:cubicBezTo>
                    <a:pt x="2" y="104"/>
                    <a:pt x="0" y="109"/>
                    <a:pt x="0" y="113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6"/>
                    <a:pt x="1" y="119"/>
                    <a:pt x="3" y="121"/>
                  </a:cubicBezTo>
                  <a:cubicBezTo>
                    <a:pt x="4" y="123"/>
                    <a:pt x="4" y="123"/>
                    <a:pt x="4" y="123"/>
                  </a:cubicBezTo>
                  <a:cubicBezTo>
                    <a:pt x="7" y="127"/>
                    <a:pt x="12" y="129"/>
                    <a:pt x="16" y="129"/>
                  </a:cubicBezTo>
                  <a:cubicBezTo>
                    <a:pt x="16" y="129"/>
                    <a:pt x="16" y="129"/>
                    <a:pt x="16" y="129"/>
                  </a:cubicBezTo>
                  <a:cubicBezTo>
                    <a:pt x="16" y="129"/>
                    <a:pt x="16" y="129"/>
                    <a:pt x="16" y="129"/>
                  </a:cubicBezTo>
                  <a:cubicBezTo>
                    <a:pt x="19" y="129"/>
                    <a:pt x="22" y="129"/>
                    <a:pt x="24" y="127"/>
                  </a:cubicBezTo>
                  <a:cubicBezTo>
                    <a:pt x="26" y="125"/>
                    <a:pt x="26" y="125"/>
                    <a:pt x="26" y="125"/>
                  </a:cubicBezTo>
                  <a:cubicBezTo>
                    <a:pt x="26" y="125"/>
                    <a:pt x="26" y="125"/>
                    <a:pt x="26" y="125"/>
                  </a:cubicBezTo>
                  <a:cubicBezTo>
                    <a:pt x="64" y="98"/>
                    <a:pt x="64" y="98"/>
                    <a:pt x="64" y="98"/>
                  </a:cubicBezTo>
                  <a:cubicBezTo>
                    <a:pt x="87" y="83"/>
                    <a:pt x="87" y="83"/>
                    <a:pt x="87" y="83"/>
                  </a:cubicBezTo>
                  <a:cubicBezTo>
                    <a:pt x="87" y="83"/>
                    <a:pt x="87" y="83"/>
                    <a:pt x="87" y="83"/>
                  </a:cubicBezTo>
                  <a:cubicBezTo>
                    <a:pt x="92" y="86"/>
                    <a:pt x="96" y="88"/>
                    <a:pt x="102" y="89"/>
                  </a:cubicBezTo>
                  <a:cubicBezTo>
                    <a:pt x="105" y="90"/>
                    <a:pt x="109" y="91"/>
                    <a:pt x="112" y="91"/>
                  </a:cubicBezTo>
                  <a:cubicBezTo>
                    <a:pt x="112" y="91"/>
                    <a:pt x="112" y="91"/>
                    <a:pt x="112" y="91"/>
                  </a:cubicBezTo>
                  <a:cubicBezTo>
                    <a:pt x="133" y="91"/>
                    <a:pt x="151" y="76"/>
                    <a:pt x="156" y="56"/>
                  </a:cubicBezTo>
                  <a:cubicBezTo>
                    <a:pt x="156" y="56"/>
                    <a:pt x="156" y="56"/>
                    <a:pt x="156" y="56"/>
                  </a:cubicBezTo>
                  <a:cubicBezTo>
                    <a:pt x="156" y="55"/>
                    <a:pt x="156" y="55"/>
                    <a:pt x="156" y="55"/>
                  </a:cubicBezTo>
                  <a:cubicBezTo>
                    <a:pt x="157" y="52"/>
                    <a:pt x="158" y="48"/>
                    <a:pt x="158" y="45"/>
                  </a:cubicBezTo>
                  <a:close/>
                  <a:moveTo>
                    <a:pt x="48" y="104"/>
                  </a:moveTo>
                  <a:cubicBezTo>
                    <a:pt x="47" y="102"/>
                    <a:pt x="47" y="102"/>
                    <a:pt x="47" y="102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2" y="121"/>
                    <a:pt x="21" y="121"/>
                    <a:pt x="19" y="121"/>
                  </a:cubicBezTo>
                  <a:cubicBezTo>
                    <a:pt x="16" y="121"/>
                    <a:pt x="13" y="120"/>
                    <a:pt x="11" y="117"/>
                  </a:cubicBezTo>
                  <a:cubicBezTo>
                    <a:pt x="10" y="116"/>
                    <a:pt x="10" y="114"/>
                    <a:pt x="10" y="112"/>
                  </a:cubicBezTo>
                  <a:cubicBezTo>
                    <a:pt x="10" y="109"/>
                    <a:pt x="11" y="106"/>
                    <a:pt x="14" y="105"/>
                  </a:cubicBezTo>
                  <a:cubicBezTo>
                    <a:pt x="38" y="88"/>
                    <a:pt x="38" y="88"/>
                    <a:pt x="38" y="88"/>
                  </a:cubicBezTo>
                  <a:cubicBezTo>
                    <a:pt x="40" y="87"/>
                    <a:pt x="41" y="87"/>
                    <a:pt x="43" y="87"/>
                  </a:cubicBezTo>
                  <a:cubicBezTo>
                    <a:pt x="46" y="87"/>
                    <a:pt x="49" y="88"/>
                    <a:pt x="51" y="91"/>
                  </a:cubicBezTo>
                  <a:cubicBezTo>
                    <a:pt x="52" y="92"/>
                    <a:pt x="52" y="94"/>
                    <a:pt x="52" y="96"/>
                  </a:cubicBezTo>
                  <a:cubicBezTo>
                    <a:pt x="52" y="99"/>
                    <a:pt x="51" y="102"/>
                    <a:pt x="48" y="104"/>
                  </a:cubicBezTo>
                  <a:close/>
                  <a:moveTo>
                    <a:pt x="113" y="74"/>
                  </a:moveTo>
                  <a:cubicBezTo>
                    <a:pt x="96" y="74"/>
                    <a:pt x="83" y="61"/>
                    <a:pt x="83" y="44"/>
                  </a:cubicBezTo>
                  <a:cubicBezTo>
                    <a:pt x="83" y="27"/>
                    <a:pt x="96" y="14"/>
                    <a:pt x="113" y="14"/>
                  </a:cubicBezTo>
                  <a:cubicBezTo>
                    <a:pt x="130" y="14"/>
                    <a:pt x="143" y="27"/>
                    <a:pt x="143" y="44"/>
                  </a:cubicBezTo>
                  <a:cubicBezTo>
                    <a:pt x="143" y="61"/>
                    <a:pt x="130" y="74"/>
                    <a:pt x="113" y="74"/>
                  </a:cubicBezTo>
                  <a:close/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1" name="Freeform 51"/>
            <p:cNvSpPr/>
            <p:nvPr/>
          </p:nvSpPr>
          <p:spPr bwMode="auto">
            <a:xfrm>
              <a:off x="7791450" y="1092200"/>
              <a:ext cx="136525" cy="66675"/>
            </a:xfrm>
            <a:custGeom>
              <a:avLst/>
              <a:gdLst>
                <a:gd name="T0" fmla="*/ 34 w 36"/>
                <a:gd name="T1" fmla="*/ 0 h 18"/>
                <a:gd name="T2" fmla="*/ 31 w 36"/>
                <a:gd name="T3" fmla="*/ 2 h 18"/>
                <a:gd name="T4" fmla="*/ 13 w 36"/>
                <a:gd name="T5" fmla="*/ 13 h 18"/>
                <a:gd name="T6" fmla="*/ 4 w 36"/>
                <a:gd name="T7" fmla="*/ 11 h 18"/>
                <a:gd name="T8" fmla="*/ 1 w 36"/>
                <a:gd name="T9" fmla="*/ 12 h 18"/>
                <a:gd name="T10" fmla="*/ 2 w 36"/>
                <a:gd name="T11" fmla="*/ 15 h 18"/>
                <a:gd name="T12" fmla="*/ 2 w 36"/>
                <a:gd name="T13" fmla="*/ 15 h 18"/>
                <a:gd name="T14" fmla="*/ 13 w 36"/>
                <a:gd name="T15" fmla="*/ 18 h 18"/>
                <a:gd name="T16" fmla="*/ 13 w 36"/>
                <a:gd name="T17" fmla="*/ 18 h 18"/>
                <a:gd name="T18" fmla="*/ 36 w 36"/>
                <a:gd name="T19" fmla="*/ 3 h 18"/>
                <a:gd name="T20" fmla="*/ 34 w 36"/>
                <a:gd name="T2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" h="18">
                  <a:moveTo>
                    <a:pt x="34" y="0"/>
                  </a:moveTo>
                  <a:cubicBezTo>
                    <a:pt x="33" y="0"/>
                    <a:pt x="31" y="0"/>
                    <a:pt x="31" y="2"/>
                  </a:cubicBezTo>
                  <a:cubicBezTo>
                    <a:pt x="28" y="8"/>
                    <a:pt x="21" y="13"/>
                    <a:pt x="13" y="13"/>
                  </a:cubicBezTo>
                  <a:cubicBezTo>
                    <a:pt x="10" y="13"/>
                    <a:pt x="7" y="12"/>
                    <a:pt x="4" y="11"/>
                  </a:cubicBezTo>
                  <a:cubicBezTo>
                    <a:pt x="3" y="10"/>
                    <a:pt x="1" y="11"/>
                    <a:pt x="1" y="12"/>
                  </a:cubicBezTo>
                  <a:cubicBezTo>
                    <a:pt x="0" y="13"/>
                    <a:pt x="1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6" y="17"/>
                    <a:pt x="9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23" y="18"/>
                    <a:pt x="32" y="12"/>
                    <a:pt x="36" y="3"/>
                  </a:cubicBezTo>
                  <a:cubicBezTo>
                    <a:pt x="36" y="2"/>
                    <a:pt x="35" y="1"/>
                    <a:pt x="34" y="0"/>
                  </a:cubicBezTo>
                  <a:close/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2" name="Freeform 375"/>
          <p:cNvSpPr>
            <a:spLocks noEditPoints="1"/>
          </p:cNvSpPr>
          <p:nvPr/>
        </p:nvSpPr>
        <p:spPr bwMode="auto">
          <a:xfrm>
            <a:off x="5527217" y="2194983"/>
            <a:ext cx="713317" cy="683683"/>
          </a:xfrm>
          <a:custGeom>
            <a:avLst/>
            <a:gdLst>
              <a:gd name="T0" fmla="*/ 32 w 64"/>
              <a:gd name="T1" fmla="*/ 9 h 61"/>
              <a:gd name="T2" fmla="*/ 22 w 64"/>
              <a:gd name="T3" fmla="*/ 20 h 61"/>
              <a:gd name="T4" fmla="*/ 21 w 64"/>
              <a:gd name="T5" fmla="*/ 46 h 61"/>
              <a:gd name="T6" fmla="*/ 29 w 64"/>
              <a:gd name="T7" fmla="*/ 46 h 61"/>
              <a:gd name="T8" fmla="*/ 29 w 64"/>
              <a:gd name="T9" fmla="*/ 36 h 61"/>
              <a:gd name="T10" fmla="*/ 34 w 64"/>
              <a:gd name="T11" fmla="*/ 36 h 61"/>
              <a:gd name="T12" fmla="*/ 35 w 64"/>
              <a:gd name="T13" fmla="*/ 46 h 61"/>
              <a:gd name="T14" fmla="*/ 42 w 64"/>
              <a:gd name="T15" fmla="*/ 46 h 61"/>
              <a:gd name="T16" fmla="*/ 41 w 64"/>
              <a:gd name="T17" fmla="*/ 20 h 61"/>
              <a:gd name="T18" fmla="*/ 32 w 64"/>
              <a:gd name="T19" fmla="*/ 9 h 61"/>
              <a:gd name="T20" fmla="*/ 35 w 64"/>
              <a:gd name="T21" fmla="*/ 54 h 61"/>
              <a:gd name="T22" fmla="*/ 35 w 64"/>
              <a:gd name="T23" fmla="*/ 61 h 61"/>
              <a:gd name="T24" fmla="*/ 28 w 64"/>
              <a:gd name="T25" fmla="*/ 61 h 61"/>
              <a:gd name="T26" fmla="*/ 28 w 64"/>
              <a:gd name="T27" fmla="*/ 54 h 61"/>
              <a:gd name="T28" fmla="*/ 18 w 64"/>
              <a:gd name="T29" fmla="*/ 54 h 61"/>
              <a:gd name="T30" fmla="*/ 19 w 64"/>
              <a:gd name="T31" fmla="*/ 59 h 61"/>
              <a:gd name="T32" fmla="*/ 19 w 64"/>
              <a:gd name="T33" fmla="*/ 61 h 61"/>
              <a:gd name="T34" fmla="*/ 17 w 64"/>
              <a:gd name="T35" fmla="*/ 61 h 61"/>
              <a:gd name="T36" fmla="*/ 3 w 64"/>
              <a:gd name="T37" fmla="*/ 61 h 61"/>
              <a:gd name="T38" fmla="*/ 1 w 64"/>
              <a:gd name="T39" fmla="*/ 61 h 61"/>
              <a:gd name="T40" fmla="*/ 1 w 64"/>
              <a:gd name="T41" fmla="*/ 59 h 61"/>
              <a:gd name="T42" fmla="*/ 3 w 64"/>
              <a:gd name="T43" fmla="*/ 45 h 61"/>
              <a:gd name="T44" fmla="*/ 12 w 64"/>
              <a:gd name="T45" fmla="*/ 37 h 61"/>
              <a:gd name="T46" fmla="*/ 15 w 64"/>
              <a:gd name="T47" fmla="*/ 18 h 61"/>
              <a:gd name="T48" fmla="*/ 30 w 64"/>
              <a:gd name="T49" fmla="*/ 1 h 61"/>
              <a:gd name="T50" fmla="*/ 32 w 64"/>
              <a:gd name="T51" fmla="*/ 0 h 61"/>
              <a:gd name="T52" fmla="*/ 33 w 64"/>
              <a:gd name="T53" fmla="*/ 1 h 61"/>
              <a:gd name="T54" fmla="*/ 49 w 64"/>
              <a:gd name="T55" fmla="*/ 18 h 61"/>
              <a:gd name="T56" fmla="*/ 51 w 64"/>
              <a:gd name="T57" fmla="*/ 37 h 61"/>
              <a:gd name="T58" fmla="*/ 61 w 64"/>
              <a:gd name="T59" fmla="*/ 45 h 61"/>
              <a:gd name="T60" fmla="*/ 63 w 64"/>
              <a:gd name="T61" fmla="*/ 59 h 61"/>
              <a:gd name="T62" fmla="*/ 63 w 64"/>
              <a:gd name="T63" fmla="*/ 61 h 61"/>
              <a:gd name="T64" fmla="*/ 61 w 64"/>
              <a:gd name="T65" fmla="*/ 61 h 61"/>
              <a:gd name="T66" fmla="*/ 47 w 64"/>
              <a:gd name="T67" fmla="*/ 61 h 61"/>
              <a:gd name="T68" fmla="*/ 45 w 64"/>
              <a:gd name="T69" fmla="*/ 61 h 61"/>
              <a:gd name="T70" fmla="*/ 45 w 64"/>
              <a:gd name="T71" fmla="*/ 59 h 61"/>
              <a:gd name="T72" fmla="*/ 45 w 64"/>
              <a:gd name="T73" fmla="*/ 54 h 61"/>
              <a:gd name="T74" fmla="*/ 35 w 64"/>
              <a:gd name="T75" fmla="*/ 54 h 61"/>
              <a:gd name="T76" fmla="*/ 50 w 64"/>
              <a:gd name="T77" fmla="*/ 47 h 61"/>
              <a:gd name="T78" fmla="*/ 49 w 64"/>
              <a:gd name="T79" fmla="*/ 57 h 61"/>
              <a:gd name="T80" fmla="*/ 59 w 64"/>
              <a:gd name="T81" fmla="*/ 57 h 61"/>
              <a:gd name="T82" fmla="*/ 57 w 64"/>
              <a:gd name="T83" fmla="*/ 47 h 61"/>
              <a:gd name="T84" fmla="*/ 51 w 64"/>
              <a:gd name="T85" fmla="*/ 41 h 61"/>
              <a:gd name="T86" fmla="*/ 50 w 64"/>
              <a:gd name="T87" fmla="*/ 47 h 61"/>
              <a:gd name="T88" fmla="*/ 15 w 64"/>
              <a:gd name="T89" fmla="*/ 57 h 61"/>
              <a:gd name="T90" fmla="*/ 14 w 64"/>
              <a:gd name="T91" fmla="*/ 49 h 61"/>
              <a:gd name="T92" fmla="*/ 13 w 64"/>
              <a:gd name="T93" fmla="*/ 41 h 61"/>
              <a:gd name="T94" fmla="*/ 6 w 64"/>
              <a:gd name="T95" fmla="*/ 47 h 61"/>
              <a:gd name="T96" fmla="*/ 4 w 64"/>
              <a:gd name="T97" fmla="*/ 57 h 61"/>
              <a:gd name="T98" fmla="*/ 15 w 64"/>
              <a:gd name="T99" fmla="*/ 57 h 61"/>
              <a:gd name="T100" fmla="*/ 32 w 64"/>
              <a:gd name="T101" fmla="*/ 22 h 61"/>
              <a:gd name="T102" fmla="*/ 37 w 64"/>
              <a:gd name="T103" fmla="*/ 27 h 61"/>
              <a:gd name="T104" fmla="*/ 32 w 64"/>
              <a:gd name="T105" fmla="*/ 32 h 61"/>
              <a:gd name="T106" fmla="*/ 27 w 64"/>
              <a:gd name="T107" fmla="*/ 27 h 61"/>
              <a:gd name="T108" fmla="*/ 32 w 64"/>
              <a:gd name="T109" fmla="*/ 2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4" h="61">
                <a:moveTo>
                  <a:pt x="32" y="9"/>
                </a:moveTo>
                <a:cubicBezTo>
                  <a:pt x="27" y="11"/>
                  <a:pt x="24" y="15"/>
                  <a:pt x="22" y="20"/>
                </a:cubicBezTo>
                <a:cubicBezTo>
                  <a:pt x="20" y="27"/>
                  <a:pt x="20" y="35"/>
                  <a:pt x="21" y="46"/>
                </a:cubicBezTo>
                <a:cubicBezTo>
                  <a:pt x="29" y="46"/>
                  <a:pt x="29" y="46"/>
                  <a:pt x="29" y="46"/>
                </a:cubicBezTo>
                <a:cubicBezTo>
                  <a:pt x="29" y="43"/>
                  <a:pt x="29" y="40"/>
                  <a:pt x="29" y="36"/>
                </a:cubicBezTo>
                <a:cubicBezTo>
                  <a:pt x="31" y="36"/>
                  <a:pt x="32" y="36"/>
                  <a:pt x="34" y="36"/>
                </a:cubicBezTo>
                <a:cubicBezTo>
                  <a:pt x="34" y="40"/>
                  <a:pt x="34" y="43"/>
                  <a:pt x="35" y="46"/>
                </a:cubicBezTo>
                <a:cubicBezTo>
                  <a:pt x="42" y="46"/>
                  <a:pt x="42" y="46"/>
                  <a:pt x="42" y="46"/>
                </a:cubicBezTo>
                <a:cubicBezTo>
                  <a:pt x="44" y="35"/>
                  <a:pt x="43" y="27"/>
                  <a:pt x="41" y="20"/>
                </a:cubicBezTo>
                <a:cubicBezTo>
                  <a:pt x="40" y="15"/>
                  <a:pt x="36" y="11"/>
                  <a:pt x="32" y="9"/>
                </a:cubicBezTo>
                <a:close/>
                <a:moveTo>
                  <a:pt x="35" y="54"/>
                </a:moveTo>
                <a:cubicBezTo>
                  <a:pt x="35" y="56"/>
                  <a:pt x="35" y="58"/>
                  <a:pt x="35" y="61"/>
                </a:cubicBezTo>
                <a:cubicBezTo>
                  <a:pt x="33" y="61"/>
                  <a:pt x="30" y="61"/>
                  <a:pt x="28" y="61"/>
                </a:cubicBezTo>
                <a:cubicBezTo>
                  <a:pt x="28" y="58"/>
                  <a:pt x="28" y="56"/>
                  <a:pt x="28" y="54"/>
                </a:cubicBezTo>
                <a:cubicBezTo>
                  <a:pt x="18" y="54"/>
                  <a:pt x="18" y="54"/>
                  <a:pt x="18" y="54"/>
                </a:cubicBezTo>
                <a:cubicBezTo>
                  <a:pt x="19" y="59"/>
                  <a:pt x="19" y="59"/>
                  <a:pt x="19" y="59"/>
                </a:cubicBezTo>
                <a:cubicBezTo>
                  <a:pt x="19" y="61"/>
                  <a:pt x="19" y="61"/>
                  <a:pt x="19" y="61"/>
                </a:cubicBezTo>
                <a:cubicBezTo>
                  <a:pt x="17" y="61"/>
                  <a:pt x="17" y="61"/>
                  <a:pt x="17" y="61"/>
                </a:cubicBezTo>
                <a:cubicBezTo>
                  <a:pt x="3" y="61"/>
                  <a:pt x="3" y="61"/>
                  <a:pt x="3" y="61"/>
                </a:cubicBezTo>
                <a:cubicBezTo>
                  <a:pt x="1" y="61"/>
                  <a:pt x="1" y="61"/>
                  <a:pt x="1" y="61"/>
                </a:cubicBezTo>
                <a:cubicBezTo>
                  <a:pt x="1" y="59"/>
                  <a:pt x="1" y="59"/>
                  <a:pt x="1" y="59"/>
                </a:cubicBezTo>
                <a:cubicBezTo>
                  <a:pt x="0" y="54"/>
                  <a:pt x="1" y="49"/>
                  <a:pt x="3" y="45"/>
                </a:cubicBezTo>
                <a:cubicBezTo>
                  <a:pt x="5" y="42"/>
                  <a:pt x="8" y="39"/>
                  <a:pt x="12" y="37"/>
                </a:cubicBezTo>
                <a:cubicBezTo>
                  <a:pt x="12" y="29"/>
                  <a:pt x="13" y="23"/>
                  <a:pt x="15" y="18"/>
                </a:cubicBezTo>
                <a:cubicBezTo>
                  <a:pt x="17" y="9"/>
                  <a:pt x="23" y="4"/>
                  <a:pt x="30" y="1"/>
                </a:cubicBezTo>
                <a:cubicBezTo>
                  <a:pt x="32" y="0"/>
                  <a:pt x="32" y="0"/>
                  <a:pt x="32" y="0"/>
                </a:cubicBezTo>
                <a:cubicBezTo>
                  <a:pt x="33" y="1"/>
                  <a:pt x="33" y="1"/>
                  <a:pt x="33" y="1"/>
                </a:cubicBezTo>
                <a:cubicBezTo>
                  <a:pt x="41" y="4"/>
                  <a:pt x="46" y="9"/>
                  <a:pt x="49" y="18"/>
                </a:cubicBezTo>
                <a:cubicBezTo>
                  <a:pt x="51" y="23"/>
                  <a:pt x="51" y="29"/>
                  <a:pt x="51" y="37"/>
                </a:cubicBezTo>
                <a:cubicBezTo>
                  <a:pt x="55" y="39"/>
                  <a:pt x="59" y="42"/>
                  <a:pt x="61" y="45"/>
                </a:cubicBezTo>
                <a:cubicBezTo>
                  <a:pt x="63" y="49"/>
                  <a:pt x="64" y="54"/>
                  <a:pt x="63" y="59"/>
                </a:cubicBezTo>
                <a:cubicBezTo>
                  <a:pt x="63" y="61"/>
                  <a:pt x="63" y="61"/>
                  <a:pt x="63" y="61"/>
                </a:cubicBezTo>
                <a:cubicBezTo>
                  <a:pt x="61" y="61"/>
                  <a:pt x="61" y="61"/>
                  <a:pt x="61" y="61"/>
                </a:cubicBezTo>
                <a:cubicBezTo>
                  <a:pt x="47" y="61"/>
                  <a:pt x="47" y="61"/>
                  <a:pt x="47" y="61"/>
                </a:cubicBezTo>
                <a:cubicBezTo>
                  <a:pt x="45" y="61"/>
                  <a:pt x="45" y="61"/>
                  <a:pt x="45" y="61"/>
                </a:cubicBezTo>
                <a:cubicBezTo>
                  <a:pt x="45" y="59"/>
                  <a:pt x="45" y="59"/>
                  <a:pt x="45" y="59"/>
                </a:cubicBezTo>
                <a:cubicBezTo>
                  <a:pt x="45" y="54"/>
                  <a:pt x="45" y="54"/>
                  <a:pt x="45" y="54"/>
                </a:cubicBezTo>
                <a:cubicBezTo>
                  <a:pt x="35" y="54"/>
                  <a:pt x="35" y="54"/>
                  <a:pt x="35" y="54"/>
                </a:cubicBezTo>
                <a:close/>
                <a:moveTo>
                  <a:pt x="50" y="47"/>
                </a:moveTo>
                <a:cubicBezTo>
                  <a:pt x="49" y="57"/>
                  <a:pt x="49" y="57"/>
                  <a:pt x="49" y="57"/>
                </a:cubicBezTo>
                <a:cubicBezTo>
                  <a:pt x="59" y="57"/>
                  <a:pt x="59" y="57"/>
                  <a:pt x="59" y="57"/>
                </a:cubicBezTo>
                <a:cubicBezTo>
                  <a:pt x="59" y="53"/>
                  <a:pt x="59" y="50"/>
                  <a:pt x="57" y="47"/>
                </a:cubicBezTo>
                <a:cubicBezTo>
                  <a:pt x="56" y="45"/>
                  <a:pt x="54" y="43"/>
                  <a:pt x="51" y="41"/>
                </a:cubicBezTo>
                <a:cubicBezTo>
                  <a:pt x="51" y="43"/>
                  <a:pt x="50" y="45"/>
                  <a:pt x="50" y="47"/>
                </a:cubicBezTo>
                <a:close/>
                <a:moveTo>
                  <a:pt x="15" y="57"/>
                </a:moveTo>
                <a:cubicBezTo>
                  <a:pt x="14" y="49"/>
                  <a:pt x="14" y="49"/>
                  <a:pt x="14" y="49"/>
                </a:cubicBezTo>
                <a:cubicBezTo>
                  <a:pt x="13" y="46"/>
                  <a:pt x="13" y="43"/>
                  <a:pt x="13" y="41"/>
                </a:cubicBezTo>
                <a:cubicBezTo>
                  <a:pt x="10" y="43"/>
                  <a:pt x="8" y="45"/>
                  <a:pt x="6" y="47"/>
                </a:cubicBezTo>
                <a:cubicBezTo>
                  <a:pt x="5" y="50"/>
                  <a:pt x="4" y="53"/>
                  <a:pt x="4" y="57"/>
                </a:cubicBezTo>
                <a:cubicBezTo>
                  <a:pt x="15" y="57"/>
                  <a:pt x="15" y="57"/>
                  <a:pt x="15" y="57"/>
                </a:cubicBezTo>
                <a:close/>
                <a:moveTo>
                  <a:pt x="32" y="22"/>
                </a:moveTo>
                <a:cubicBezTo>
                  <a:pt x="35" y="22"/>
                  <a:pt x="37" y="24"/>
                  <a:pt x="37" y="27"/>
                </a:cubicBezTo>
                <a:cubicBezTo>
                  <a:pt x="37" y="30"/>
                  <a:pt x="35" y="32"/>
                  <a:pt x="32" y="32"/>
                </a:cubicBezTo>
                <a:cubicBezTo>
                  <a:pt x="29" y="32"/>
                  <a:pt x="27" y="30"/>
                  <a:pt x="27" y="27"/>
                </a:cubicBezTo>
                <a:cubicBezTo>
                  <a:pt x="27" y="24"/>
                  <a:pt x="29" y="22"/>
                  <a:pt x="32" y="22"/>
                </a:cubicBezTo>
                <a:close/>
              </a:path>
            </a:pathLst>
          </a:custGeom>
          <a:solidFill>
            <a:srgbClr val="5F3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53" name="组合 52"/>
          <p:cNvGrpSpPr>
            <a:grpSpLocks noChangeAspect="1"/>
          </p:cNvGrpSpPr>
          <p:nvPr/>
        </p:nvGrpSpPr>
        <p:grpSpPr>
          <a:xfrm>
            <a:off x="5328514" y="4704919"/>
            <a:ext cx="800703" cy="623465"/>
            <a:chOff x="4265839" y="-1204913"/>
            <a:chExt cx="809399" cy="630238"/>
          </a:xfrm>
          <a:solidFill>
            <a:srgbClr val="5F3121"/>
          </a:solidFill>
        </p:grpSpPr>
        <p:sp>
          <p:nvSpPr>
            <p:cNvPr id="54" name="Freeform 6"/>
            <p:cNvSpPr/>
            <p:nvPr/>
          </p:nvSpPr>
          <p:spPr bwMode="auto">
            <a:xfrm>
              <a:off x="4343400" y="-954088"/>
              <a:ext cx="676275" cy="222250"/>
            </a:xfrm>
            <a:custGeom>
              <a:avLst/>
              <a:gdLst>
                <a:gd name="T0" fmla="*/ 159 w 180"/>
                <a:gd name="T1" fmla="*/ 17 h 59"/>
                <a:gd name="T2" fmla="*/ 96 w 180"/>
                <a:gd name="T3" fmla="*/ 17 h 59"/>
                <a:gd name="T4" fmla="*/ 96 w 180"/>
                <a:gd name="T5" fmla="*/ 7 h 59"/>
                <a:gd name="T6" fmla="*/ 90 w 180"/>
                <a:gd name="T7" fmla="*/ 0 h 59"/>
                <a:gd name="T8" fmla="*/ 84 w 180"/>
                <a:gd name="T9" fmla="*/ 7 h 59"/>
                <a:gd name="T10" fmla="*/ 84 w 180"/>
                <a:gd name="T11" fmla="*/ 17 h 59"/>
                <a:gd name="T12" fmla="*/ 21 w 180"/>
                <a:gd name="T13" fmla="*/ 17 h 59"/>
                <a:gd name="T14" fmla="*/ 0 w 180"/>
                <a:gd name="T15" fmla="*/ 38 h 59"/>
                <a:gd name="T16" fmla="*/ 0 w 180"/>
                <a:gd name="T17" fmla="*/ 52 h 59"/>
                <a:gd name="T18" fmla="*/ 6 w 180"/>
                <a:gd name="T19" fmla="*/ 59 h 59"/>
                <a:gd name="T20" fmla="*/ 13 w 180"/>
                <a:gd name="T21" fmla="*/ 52 h 59"/>
                <a:gd name="T22" fmla="*/ 13 w 180"/>
                <a:gd name="T23" fmla="*/ 38 h 59"/>
                <a:gd name="T24" fmla="*/ 21 w 180"/>
                <a:gd name="T25" fmla="*/ 30 h 59"/>
                <a:gd name="T26" fmla="*/ 84 w 180"/>
                <a:gd name="T27" fmla="*/ 30 h 59"/>
                <a:gd name="T28" fmla="*/ 84 w 180"/>
                <a:gd name="T29" fmla="*/ 47 h 59"/>
                <a:gd name="T30" fmla="*/ 90 w 180"/>
                <a:gd name="T31" fmla="*/ 53 h 59"/>
                <a:gd name="T32" fmla="*/ 96 w 180"/>
                <a:gd name="T33" fmla="*/ 47 h 59"/>
                <a:gd name="T34" fmla="*/ 96 w 180"/>
                <a:gd name="T35" fmla="*/ 30 h 59"/>
                <a:gd name="T36" fmla="*/ 159 w 180"/>
                <a:gd name="T37" fmla="*/ 30 h 59"/>
                <a:gd name="T38" fmla="*/ 168 w 180"/>
                <a:gd name="T39" fmla="*/ 38 h 59"/>
                <a:gd name="T40" fmla="*/ 168 w 180"/>
                <a:gd name="T41" fmla="*/ 52 h 59"/>
                <a:gd name="T42" fmla="*/ 174 w 180"/>
                <a:gd name="T43" fmla="*/ 59 h 59"/>
                <a:gd name="T44" fmla="*/ 180 w 180"/>
                <a:gd name="T45" fmla="*/ 52 h 59"/>
                <a:gd name="T46" fmla="*/ 180 w 180"/>
                <a:gd name="T47" fmla="*/ 38 h 59"/>
                <a:gd name="T48" fmla="*/ 159 w 180"/>
                <a:gd name="T49" fmla="*/ 1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0" h="59">
                  <a:moveTo>
                    <a:pt x="159" y="17"/>
                  </a:moveTo>
                  <a:cubicBezTo>
                    <a:pt x="96" y="17"/>
                    <a:pt x="96" y="17"/>
                    <a:pt x="96" y="1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3"/>
                    <a:pt x="94" y="0"/>
                    <a:pt x="90" y="0"/>
                  </a:cubicBezTo>
                  <a:cubicBezTo>
                    <a:pt x="87" y="0"/>
                    <a:pt x="84" y="3"/>
                    <a:pt x="84" y="7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9" y="17"/>
                    <a:pt x="0" y="27"/>
                    <a:pt x="0" y="38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6"/>
                    <a:pt x="3" y="59"/>
                    <a:pt x="6" y="59"/>
                  </a:cubicBezTo>
                  <a:cubicBezTo>
                    <a:pt x="10" y="59"/>
                    <a:pt x="13" y="56"/>
                    <a:pt x="13" y="52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4"/>
                    <a:pt x="16" y="30"/>
                    <a:pt x="21" y="30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4" y="47"/>
                    <a:pt x="84" y="47"/>
                    <a:pt x="84" y="47"/>
                  </a:cubicBezTo>
                  <a:cubicBezTo>
                    <a:pt x="84" y="51"/>
                    <a:pt x="87" y="53"/>
                    <a:pt x="90" y="53"/>
                  </a:cubicBezTo>
                  <a:cubicBezTo>
                    <a:pt x="94" y="53"/>
                    <a:pt x="96" y="51"/>
                    <a:pt x="96" y="47"/>
                  </a:cubicBezTo>
                  <a:cubicBezTo>
                    <a:pt x="96" y="30"/>
                    <a:pt x="96" y="30"/>
                    <a:pt x="96" y="30"/>
                  </a:cubicBezTo>
                  <a:cubicBezTo>
                    <a:pt x="159" y="30"/>
                    <a:pt x="159" y="30"/>
                    <a:pt x="159" y="30"/>
                  </a:cubicBezTo>
                  <a:cubicBezTo>
                    <a:pt x="164" y="30"/>
                    <a:pt x="168" y="34"/>
                    <a:pt x="168" y="38"/>
                  </a:cubicBezTo>
                  <a:cubicBezTo>
                    <a:pt x="168" y="52"/>
                    <a:pt x="168" y="52"/>
                    <a:pt x="168" y="52"/>
                  </a:cubicBezTo>
                  <a:cubicBezTo>
                    <a:pt x="168" y="56"/>
                    <a:pt x="170" y="59"/>
                    <a:pt x="174" y="59"/>
                  </a:cubicBezTo>
                  <a:cubicBezTo>
                    <a:pt x="177" y="59"/>
                    <a:pt x="180" y="56"/>
                    <a:pt x="180" y="52"/>
                  </a:cubicBezTo>
                  <a:cubicBezTo>
                    <a:pt x="180" y="38"/>
                    <a:pt x="180" y="38"/>
                    <a:pt x="180" y="38"/>
                  </a:cubicBezTo>
                  <a:cubicBezTo>
                    <a:pt x="180" y="27"/>
                    <a:pt x="171" y="17"/>
                    <a:pt x="159" y="17"/>
                  </a:cubicBezTo>
                  <a:close/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5" name="Freeform 7"/>
            <p:cNvSpPr/>
            <p:nvPr/>
          </p:nvSpPr>
          <p:spPr bwMode="auto">
            <a:xfrm>
              <a:off x="4265839" y="-706438"/>
              <a:ext cx="209550" cy="131763"/>
            </a:xfrm>
            <a:custGeom>
              <a:avLst/>
              <a:gdLst>
                <a:gd name="T0" fmla="*/ 0 w 56"/>
                <a:gd name="T1" fmla="*/ 25 h 35"/>
                <a:gd name="T2" fmla="*/ 12 w 56"/>
                <a:gd name="T3" fmla="*/ 35 h 35"/>
                <a:gd name="T4" fmla="*/ 44 w 56"/>
                <a:gd name="T5" fmla="*/ 35 h 35"/>
                <a:gd name="T6" fmla="*/ 56 w 56"/>
                <a:gd name="T7" fmla="*/ 25 h 35"/>
                <a:gd name="T8" fmla="*/ 56 w 56"/>
                <a:gd name="T9" fmla="*/ 10 h 35"/>
                <a:gd name="T10" fmla="*/ 44 w 56"/>
                <a:gd name="T11" fmla="*/ 0 h 35"/>
                <a:gd name="T12" fmla="*/ 12 w 56"/>
                <a:gd name="T13" fmla="*/ 0 h 35"/>
                <a:gd name="T14" fmla="*/ 0 w 56"/>
                <a:gd name="T15" fmla="*/ 10 h 35"/>
                <a:gd name="T16" fmla="*/ 0 w 56"/>
                <a:gd name="T17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5">
                  <a:moveTo>
                    <a:pt x="0" y="25"/>
                  </a:moveTo>
                  <a:cubicBezTo>
                    <a:pt x="0" y="31"/>
                    <a:pt x="5" y="35"/>
                    <a:pt x="12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51" y="35"/>
                    <a:pt x="56" y="31"/>
                    <a:pt x="56" y="25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56" y="4"/>
                    <a:pt x="51" y="0"/>
                    <a:pt x="4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25"/>
                    <a:pt x="0" y="25"/>
                    <a:pt x="0" y="25"/>
                  </a:cubicBezTo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Freeform 8"/>
            <p:cNvSpPr/>
            <p:nvPr/>
          </p:nvSpPr>
          <p:spPr bwMode="auto">
            <a:xfrm>
              <a:off x="4576763" y="-706438"/>
              <a:ext cx="209550" cy="131763"/>
            </a:xfrm>
            <a:custGeom>
              <a:avLst/>
              <a:gdLst>
                <a:gd name="T0" fmla="*/ 0 w 56"/>
                <a:gd name="T1" fmla="*/ 25 h 35"/>
                <a:gd name="T2" fmla="*/ 12 w 56"/>
                <a:gd name="T3" fmla="*/ 35 h 35"/>
                <a:gd name="T4" fmla="*/ 44 w 56"/>
                <a:gd name="T5" fmla="*/ 35 h 35"/>
                <a:gd name="T6" fmla="*/ 56 w 56"/>
                <a:gd name="T7" fmla="*/ 25 h 35"/>
                <a:gd name="T8" fmla="*/ 56 w 56"/>
                <a:gd name="T9" fmla="*/ 10 h 35"/>
                <a:gd name="T10" fmla="*/ 44 w 56"/>
                <a:gd name="T11" fmla="*/ 0 h 35"/>
                <a:gd name="T12" fmla="*/ 12 w 56"/>
                <a:gd name="T13" fmla="*/ 0 h 35"/>
                <a:gd name="T14" fmla="*/ 0 w 56"/>
                <a:gd name="T15" fmla="*/ 10 h 35"/>
                <a:gd name="T16" fmla="*/ 0 w 56"/>
                <a:gd name="T17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5">
                  <a:moveTo>
                    <a:pt x="0" y="25"/>
                  </a:moveTo>
                  <a:cubicBezTo>
                    <a:pt x="0" y="31"/>
                    <a:pt x="5" y="35"/>
                    <a:pt x="12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51" y="35"/>
                    <a:pt x="56" y="31"/>
                    <a:pt x="56" y="25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56" y="4"/>
                    <a:pt x="51" y="0"/>
                    <a:pt x="4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25"/>
                    <a:pt x="0" y="25"/>
                    <a:pt x="0" y="25"/>
                  </a:cubicBezTo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7" name="Freeform 9"/>
            <p:cNvSpPr/>
            <p:nvPr/>
          </p:nvSpPr>
          <p:spPr bwMode="auto">
            <a:xfrm>
              <a:off x="4865688" y="-706438"/>
              <a:ext cx="209550" cy="131763"/>
            </a:xfrm>
            <a:custGeom>
              <a:avLst/>
              <a:gdLst>
                <a:gd name="T0" fmla="*/ 0 w 56"/>
                <a:gd name="T1" fmla="*/ 25 h 35"/>
                <a:gd name="T2" fmla="*/ 12 w 56"/>
                <a:gd name="T3" fmla="*/ 35 h 35"/>
                <a:gd name="T4" fmla="*/ 44 w 56"/>
                <a:gd name="T5" fmla="*/ 35 h 35"/>
                <a:gd name="T6" fmla="*/ 56 w 56"/>
                <a:gd name="T7" fmla="*/ 25 h 35"/>
                <a:gd name="T8" fmla="*/ 56 w 56"/>
                <a:gd name="T9" fmla="*/ 10 h 35"/>
                <a:gd name="T10" fmla="*/ 44 w 56"/>
                <a:gd name="T11" fmla="*/ 0 h 35"/>
                <a:gd name="T12" fmla="*/ 12 w 56"/>
                <a:gd name="T13" fmla="*/ 0 h 35"/>
                <a:gd name="T14" fmla="*/ 0 w 56"/>
                <a:gd name="T15" fmla="*/ 10 h 35"/>
                <a:gd name="T16" fmla="*/ 0 w 56"/>
                <a:gd name="T17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5">
                  <a:moveTo>
                    <a:pt x="0" y="25"/>
                  </a:moveTo>
                  <a:cubicBezTo>
                    <a:pt x="0" y="31"/>
                    <a:pt x="5" y="35"/>
                    <a:pt x="12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51" y="35"/>
                    <a:pt x="56" y="31"/>
                    <a:pt x="56" y="25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56" y="4"/>
                    <a:pt x="51" y="0"/>
                    <a:pt x="4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25"/>
                    <a:pt x="0" y="25"/>
                    <a:pt x="0" y="25"/>
                  </a:cubicBezTo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8" name="Freeform 10"/>
            <p:cNvSpPr/>
            <p:nvPr/>
          </p:nvSpPr>
          <p:spPr bwMode="auto">
            <a:xfrm>
              <a:off x="4486501" y="-1204913"/>
              <a:ext cx="390525" cy="228600"/>
            </a:xfrm>
            <a:custGeom>
              <a:avLst/>
              <a:gdLst>
                <a:gd name="T0" fmla="*/ 104 w 104"/>
                <a:gd name="T1" fmla="*/ 49 h 61"/>
                <a:gd name="T2" fmla="*/ 90 w 104"/>
                <a:gd name="T3" fmla="*/ 61 h 61"/>
                <a:gd name="T4" fmla="*/ 14 w 104"/>
                <a:gd name="T5" fmla="*/ 61 h 61"/>
                <a:gd name="T6" fmla="*/ 0 w 104"/>
                <a:gd name="T7" fmla="*/ 49 h 61"/>
                <a:gd name="T8" fmla="*/ 0 w 104"/>
                <a:gd name="T9" fmla="*/ 12 h 61"/>
                <a:gd name="T10" fmla="*/ 14 w 104"/>
                <a:gd name="T11" fmla="*/ 0 h 61"/>
                <a:gd name="T12" fmla="*/ 90 w 104"/>
                <a:gd name="T13" fmla="*/ 0 h 61"/>
                <a:gd name="T14" fmla="*/ 104 w 104"/>
                <a:gd name="T15" fmla="*/ 12 h 61"/>
                <a:gd name="T16" fmla="*/ 104 w 104"/>
                <a:gd name="T17" fmla="*/ 4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" h="61">
                  <a:moveTo>
                    <a:pt x="104" y="49"/>
                  </a:moveTo>
                  <a:cubicBezTo>
                    <a:pt x="104" y="56"/>
                    <a:pt x="98" y="61"/>
                    <a:pt x="90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6" y="61"/>
                    <a:pt x="0" y="56"/>
                    <a:pt x="0" y="49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4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8" y="0"/>
                    <a:pt x="104" y="5"/>
                    <a:pt x="104" y="12"/>
                  </a:cubicBezTo>
                  <a:cubicBezTo>
                    <a:pt x="104" y="49"/>
                    <a:pt x="104" y="49"/>
                    <a:pt x="104" y="49"/>
                  </a:cubicBezTo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815517" y="317500"/>
            <a:ext cx="2976033" cy="5708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935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这里</a:t>
            </a:r>
            <a:r>
              <a:rPr kumimoji="0" lang="zh-CN" altLang="en-US" sz="2935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添加标题</a:t>
            </a:r>
          </a:p>
        </p:txBody>
      </p:sp>
      <p:sp>
        <p:nvSpPr>
          <p:cNvPr id="19" name="矩形 18"/>
          <p:cNvSpPr/>
          <p:nvPr/>
        </p:nvSpPr>
        <p:spPr>
          <a:xfrm>
            <a:off x="600" y="6692900"/>
            <a:ext cx="9408583" cy="165100"/>
          </a:xfrm>
          <a:prstGeom prst="rect">
            <a:avLst/>
          </a:prstGeom>
          <a:solidFill>
            <a:srgbClr val="4407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869857" y="6692900"/>
            <a:ext cx="3323167" cy="165100"/>
          </a:xfrm>
          <a:prstGeom prst="rect">
            <a:avLst/>
          </a:prstGeom>
          <a:solidFill>
            <a:srgbClr val="B17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00" y="452967"/>
            <a:ext cx="624417" cy="287867"/>
          </a:xfrm>
          <a:prstGeom prst="rect">
            <a:avLst/>
          </a:prstGeom>
          <a:solidFill>
            <a:srgbClr val="440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1568184" y="452967"/>
            <a:ext cx="624417" cy="287867"/>
          </a:xfrm>
          <a:prstGeom prst="rect">
            <a:avLst/>
          </a:prstGeom>
          <a:solidFill>
            <a:srgbClr val="613624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2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75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  <p:bldP spid="34" grpId="0"/>
      <p:bldP spid="35" grpId="0" bldLvl="0" animBg="1"/>
      <p:bldP spid="38" grpId="0" bldLvl="0" animBg="1"/>
      <p:bldP spid="39" grpId="0" bldLvl="0" animBg="1"/>
      <p:bldP spid="42" grpId="0"/>
      <p:bldP spid="43" grpId="0"/>
      <p:bldP spid="44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形标注 1"/>
          <p:cNvSpPr/>
          <p:nvPr/>
        </p:nvSpPr>
        <p:spPr>
          <a:xfrm rot="540000">
            <a:off x="6478270" y="1450340"/>
            <a:ext cx="2306320" cy="1892300"/>
          </a:xfrm>
          <a:prstGeom prst="wedgeEllipseCallout">
            <a:avLst/>
          </a:prstGeom>
          <a:solidFill>
            <a:srgbClr val="6136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4755515" y="2767965"/>
            <a:ext cx="2513330" cy="116840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章 节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350649" y="3801957"/>
            <a:ext cx="5566833" cy="469900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4" name="矩形 3"/>
          <p:cNvSpPr/>
          <p:nvPr/>
        </p:nvSpPr>
        <p:spPr>
          <a:xfrm>
            <a:off x="6945630" y="1812290"/>
            <a:ext cx="2513330" cy="126619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72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02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9" grpId="0"/>
      <p:bldP spid="4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2981</Words>
  <Application>Microsoft Office PowerPoint</Application>
  <PresentationFormat>自定义</PresentationFormat>
  <Paragraphs>230</Paragraphs>
  <Slides>27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军队建设</dc:title>
  <dc:creator>第一PPT</dc:creator>
  <cp:keywords>www.1ppt.com</cp:keywords>
  <cp:lastModifiedBy>Windows User</cp:lastModifiedBy>
  <cp:revision>14</cp:revision>
  <dcterms:created xsi:type="dcterms:W3CDTF">2017-01-18T07:41:31Z</dcterms:created>
  <dcterms:modified xsi:type="dcterms:W3CDTF">2019-03-16T09:34:31Z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2052-10.1.0.6028</vt:lpwstr>
  </property>
</Properties>
</file>