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handoutMasterIdLst>
    <p:handoutMasterId r:id="rId30"/>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9" r:id="rId15"/>
    <p:sldId id="268"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3300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76" d="100"/>
          <a:sy n="76" d="100"/>
        </p:scale>
        <p:origin x="-1134" y="-96"/>
      </p:cViewPr>
      <p:guideLst>
        <p:guide orient="horz" pos="3223"/>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gradFill>
                <a:gsLst>
                  <a:gs pos="0">
                    <a:srgbClr val="E30000"/>
                  </a:gs>
                  <a:gs pos="100000">
                    <a:srgbClr val="760303"/>
                  </a:gs>
                </a:gsLst>
                <a:lin ang="2700000" scaled="0"/>
              </a:gra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gradFill>
                <a:gsLst>
                  <a:gs pos="0">
                    <a:srgbClr val="E30000"/>
                  </a:gs>
                  <a:gs pos="100000">
                    <a:srgbClr val="760303"/>
                  </a:gs>
                </a:gsLst>
                <a:lin ang="2700000" scaled="0"/>
              </a:gra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gradFill>
                <a:gsLst>
                  <a:gs pos="0">
                    <a:srgbClr val="E30000"/>
                  </a:gs>
                  <a:gs pos="100000">
                    <a:srgbClr val="760303"/>
                  </a:gs>
                </a:gsLst>
                <a:lin ang="2700000" scaled="0"/>
              </a:gra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gradFill>
                <a:gsLst>
                  <a:gs pos="0">
                    <a:srgbClr val="E30000"/>
                  </a:gs>
                  <a:gs pos="100000">
                    <a:srgbClr val="760303"/>
                  </a:gs>
                </a:gsLst>
                <a:lin ang="5400000" scaled="0"/>
              </a:gra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4024313" y="0"/>
            <a:ext cx="3078162" cy="511175"/>
          </a:xfrm>
          <a:prstGeom prst="rect">
            <a:avLst/>
          </a:prstGeom>
        </p:spPr>
        <p:txBody>
          <a:bodyPr vert="horz" lIns="91440" tIns="45720" rIns="91440" bIns="45720" rtlCol="0"/>
          <a:lstStyle>
            <a:lvl1pPr algn="r">
              <a:defRPr sz="1200"/>
            </a:lvl1pPr>
          </a:lstStyle>
          <a:p>
            <a:fld id="{8BF779C8-6114-4833-95D8-8502B1E19DEB}" type="datetimeFigureOut">
              <a:rPr lang="zh-CN" altLang="en-US" smtClean="0"/>
              <a:t>2019/3/16</a:t>
            </a:fld>
            <a:endParaRPr lang="zh-CN" altLang="en-US"/>
          </a:p>
        </p:txBody>
      </p:sp>
      <p:sp>
        <p:nvSpPr>
          <p:cNvPr id="4" name="页脚占位符 3"/>
          <p:cNvSpPr>
            <a:spLocks noGrp="1"/>
          </p:cNvSpPr>
          <p:nvPr>
            <p:ph type="ftr" sz="quarter" idx="2"/>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4024313" y="9721850"/>
            <a:ext cx="3078162" cy="511175"/>
          </a:xfrm>
          <a:prstGeom prst="rect">
            <a:avLst/>
          </a:prstGeom>
        </p:spPr>
        <p:txBody>
          <a:bodyPr vert="horz" lIns="91440" tIns="45720" rIns="91440" bIns="45720" rtlCol="0" anchor="b"/>
          <a:lstStyle>
            <a:lvl1pPr algn="r">
              <a:defRPr sz="1200"/>
            </a:lvl1pPr>
          </a:lstStyle>
          <a:p>
            <a:fld id="{5B73B22D-2BC5-4271-BA2D-1015065F67AB}" type="slidenum">
              <a:rPr lang="zh-CN" altLang="en-US" smtClean="0"/>
              <a:t>‹#›</a:t>
            </a:fld>
            <a:endParaRPr lang="zh-CN" altLang="en-US"/>
          </a:p>
        </p:txBody>
      </p:sp>
    </p:spTree>
    <p:extLst>
      <p:ext uri="{BB962C8B-B14F-4D97-AF65-F5344CB8AC3E}">
        <p14:creationId xmlns:p14="http://schemas.microsoft.com/office/powerpoint/2010/main" val="374841742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1932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36009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2480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230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0171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55990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26443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70478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8330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54418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0919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4858128" y="645121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www.1ppt.com/moban/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节日</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www.1ppt.com/jieri/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素材下载：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背景图片：</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www.1ppt.com/beijing/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图表下载：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优秀</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www.1ppt.com/xiazai/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Word</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www.1ppt.com/word/              Excel</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资料下载：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www.1ppt.com/ziliao/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课件下载：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范文下载：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www.1ppt.com/fanwen/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试卷下载：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教案下载：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字体下载：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 </a:t>
            </a:r>
            <a:endParaRPr kumimoji="0" lang="zh-CN" altLang="en-US" sz="100" b="0" i="0" u="none" strike="noStrike" kern="0" cap="none" spc="0" normalizeH="0" baseline="0" noProof="0" dirty="0" smtClean="0">
              <a:ln>
                <a:noFill/>
              </a:ln>
              <a:solidFill>
                <a:schemeClr val="accent4">
                  <a:lumMod val="20000"/>
                  <a:lumOff val="80000"/>
                </a:schemeClr>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667542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4" name="图片 3" descr="l s-819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605" y="4347845"/>
            <a:ext cx="10058400" cy="2519045"/>
          </a:xfrm>
          <a:prstGeom prst="rect">
            <a:avLst/>
          </a:prstGeom>
        </p:spPr>
      </p:pic>
      <p:pic>
        <p:nvPicPr>
          <p:cNvPr id="6" name="图片 5" descr="ls-8 19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605" y="4140835"/>
            <a:ext cx="2379980" cy="1097915"/>
          </a:xfrm>
          <a:prstGeom prst="rect">
            <a:avLst/>
          </a:prstGeom>
        </p:spPr>
      </p:pic>
      <p:pic>
        <p:nvPicPr>
          <p:cNvPr id="11" name="图片 10" descr="09eea02a48acf833b9858910a08d5c1b"/>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605" y="-76200"/>
            <a:ext cx="12207240" cy="6942455"/>
          </a:xfrm>
          <a:prstGeom prst="rect">
            <a:avLst/>
          </a:prstGeom>
        </p:spPr>
      </p:pic>
      <p:pic>
        <p:nvPicPr>
          <p:cNvPr id="5" name="图片 4" descr="ls-819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5470" y="683895"/>
            <a:ext cx="11398250" cy="3357880"/>
          </a:xfrm>
          <a:prstGeom prst="rect">
            <a:avLst/>
          </a:prstGeom>
        </p:spPr>
      </p:pic>
      <p:sp>
        <p:nvSpPr>
          <p:cNvPr id="88" name="TextBox 87"/>
          <p:cNvSpPr txBox="1"/>
          <p:nvPr/>
        </p:nvSpPr>
        <p:spPr>
          <a:xfrm>
            <a:off x="914400" y="3753304"/>
            <a:ext cx="9419318" cy="400110"/>
          </a:xfrm>
          <a:prstGeom prst="rect">
            <a:avLst/>
          </a:prstGeom>
          <a:noFill/>
        </p:spPr>
        <p:txBody>
          <a:bodyPr wrap="square" rtlCol="0">
            <a:spAutoFit/>
          </a:bodyPr>
          <a:lstStyle/>
          <a:p>
            <a:pPr algn="dist"/>
            <a:r>
              <a:rPr lang="zh-CN" altLang="en-US" sz="2000" dirty="0">
                <a:ln w="6350">
                  <a:noFill/>
                </a:ln>
                <a:solidFill>
                  <a:srgbClr val="330020"/>
                </a:solidFill>
                <a:latin typeface="微软雅黑" panose="020B0503020204020204" charset="-122"/>
                <a:ea typeface="微软雅黑" panose="020B0503020204020204" charset="-122"/>
              </a:rPr>
              <a:t>富强   民主   文明    和谐   自由   平等    公正   法治   爱国    敬业   诚信   友善</a:t>
            </a:r>
          </a:p>
        </p:txBody>
      </p:sp>
      <p:sp>
        <p:nvSpPr>
          <p:cNvPr id="89" name="圆角矩形 88"/>
          <p:cNvSpPr/>
          <p:nvPr/>
        </p:nvSpPr>
        <p:spPr>
          <a:xfrm>
            <a:off x="2118995" y="4335145"/>
            <a:ext cx="7101205" cy="269875"/>
          </a:xfrm>
          <a:prstGeom prst="roundRect">
            <a:avLst>
              <a:gd name="adj" fmla="val 0"/>
            </a:avLst>
          </a:prstGeom>
          <a:noFill/>
          <a:ln w="6350" cap="flat" cmpd="sng" algn="ctr">
            <a:noFill/>
            <a:prstDash val="solid"/>
          </a:ln>
          <a:effectLst/>
        </p:spPr>
        <p:txBody>
          <a:bodyPr rtlCol="0" anchor="ctr"/>
          <a:lstStyle/>
          <a:p>
            <a:pPr marL="0" marR="0" lvl="0" indent="0" algn="dist"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chemeClr val="tx1"/>
                </a:solidFill>
                <a:effectLst/>
                <a:uLnTx/>
                <a:uFillTx/>
                <a:latin typeface="微软雅黑" panose="020B0503020204020204" charset="-122"/>
                <a:ea typeface="微软雅黑" panose="020B0503020204020204" charset="-122"/>
              </a:rPr>
              <a:t>THESIS DEFENSE POWERPOINT TEMPLATE</a:t>
            </a:r>
          </a:p>
        </p:txBody>
      </p:sp>
      <p:cxnSp>
        <p:nvCxnSpPr>
          <p:cNvPr id="102" name="直接连接符 101"/>
          <p:cNvCxnSpPr/>
          <p:nvPr/>
        </p:nvCxnSpPr>
        <p:spPr>
          <a:xfrm>
            <a:off x="1363628" y="4238941"/>
            <a:ext cx="9217024" cy="0"/>
          </a:xfrm>
          <a:prstGeom prst="line">
            <a:avLst/>
          </a:prstGeom>
          <a:noFill/>
          <a:ln w="6350" cap="flat" cmpd="sng" algn="ctr">
            <a:solidFill>
              <a:schemeClr val="bg1">
                <a:lumMod val="50000"/>
              </a:schemeClr>
            </a:solidFill>
            <a:prstDash val="solid"/>
          </a:ln>
          <a:effectLst/>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sp>
        <p:nvSpPr>
          <p:cNvPr id="14" name="圆角矩形 13"/>
          <p:cNvSpPr/>
          <p:nvPr/>
        </p:nvSpPr>
        <p:spPr>
          <a:xfrm>
            <a:off x="3308095" y="4714118"/>
            <a:ext cx="7403220" cy="1402545"/>
          </a:xfrm>
          <a:prstGeom prst="roundRect">
            <a:avLst>
              <a:gd name="adj" fmla="val 7843"/>
            </a:avLst>
          </a:prstGeom>
          <a:gradFill>
            <a:gsLst>
              <a:gs pos="0">
                <a:srgbClr val="E30000"/>
              </a:gs>
              <a:gs pos="100000">
                <a:srgbClr val="760303"/>
              </a:gs>
            </a:gsLst>
            <a:lin ang="2700000" scaled="0"/>
          </a:gra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3" name="圆角矩形 12"/>
          <p:cNvSpPr/>
          <p:nvPr/>
        </p:nvSpPr>
        <p:spPr>
          <a:xfrm>
            <a:off x="1968142" y="3140968"/>
            <a:ext cx="6931501" cy="1152128"/>
          </a:xfrm>
          <a:prstGeom prst="roundRect">
            <a:avLst>
              <a:gd name="adj" fmla="val 7843"/>
            </a:avLst>
          </a:prstGeom>
          <a:gradFill>
            <a:gsLst>
              <a:gs pos="0">
                <a:srgbClr val="E30000"/>
              </a:gs>
              <a:gs pos="100000">
                <a:srgbClr val="760303"/>
              </a:gs>
            </a:gsLst>
            <a:lin ang="2700000" scaled="0"/>
          </a:gra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ndParaRPr>
          </a:p>
        </p:txBody>
      </p:sp>
      <p:sp>
        <p:nvSpPr>
          <p:cNvPr id="12" name="圆角矩形 11"/>
          <p:cNvSpPr/>
          <p:nvPr/>
        </p:nvSpPr>
        <p:spPr>
          <a:xfrm>
            <a:off x="3410312" y="1505879"/>
            <a:ext cx="7198788" cy="1318827"/>
          </a:xfrm>
          <a:prstGeom prst="roundRect">
            <a:avLst>
              <a:gd name="adj" fmla="val 7843"/>
            </a:avLst>
          </a:prstGeom>
          <a:gradFill>
            <a:gsLst>
              <a:gs pos="0">
                <a:srgbClr val="E30000"/>
              </a:gs>
              <a:gs pos="100000">
                <a:srgbClr val="760303"/>
              </a:gs>
            </a:gsLst>
            <a:lin ang="2700000" scaled="0"/>
          </a:gra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prstClr val="white"/>
              </a:solidFill>
              <a:latin typeface="方正兰亭粗黑_GBK" panose="02000000000000000000" pitchFamily="2" charset="-122"/>
              <a:ea typeface="方正兰亭粗黑_GBK" panose="02000000000000000000" pitchFamily="2" charset="-122"/>
            </a:endParaRPr>
          </a:p>
        </p:txBody>
      </p:sp>
      <p:sp>
        <p:nvSpPr>
          <p:cNvPr id="4" name="矩形 3"/>
          <p:cNvSpPr/>
          <p:nvPr/>
        </p:nvSpPr>
        <p:spPr>
          <a:xfrm>
            <a:off x="1082960" y="1287563"/>
            <a:ext cx="2934339" cy="1755453"/>
          </a:xfrm>
          <a:custGeom>
            <a:avLst/>
            <a:gdLst/>
            <a:ahLst/>
            <a:cxnLst/>
            <a:rect l="l" t="t" r="r" b="b"/>
            <a:pathLst>
              <a:path w="2660146" h="1656184">
                <a:moveTo>
                  <a:pt x="443774" y="0"/>
                </a:moveTo>
                <a:lnTo>
                  <a:pt x="2660146" y="0"/>
                </a:lnTo>
                <a:lnTo>
                  <a:pt x="2216373" y="1656184"/>
                </a:lnTo>
                <a:lnTo>
                  <a:pt x="0" y="1656184"/>
                </a:lnTo>
                <a:close/>
              </a:path>
            </a:pathLst>
          </a:custGeom>
          <a:blipFill dpi="0" rotWithShape="1">
            <a:blip r:embed="rId2" cstate="email">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矩形 3"/>
          <p:cNvSpPr/>
          <p:nvPr/>
        </p:nvSpPr>
        <p:spPr>
          <a:xfrm>
            <a:off x="8304732" y="2839310"/>
            <a:ext cx="2934339" cy="1755453"/>
          </a:xfrm>
          <a:custGeom>
            <a:avLst/>
            <a:gdLst/>
            <a:ahLst/>
            <a:cxnLst/>
            <a:rect l="l" t="t" r="r" b="b"/>
            <a:pathLst>
              <a:path w="2660146" h="1656184">
                <a:moveTo>
                  <a:pt x="443774" y="0"/>
                </a:moveTo>
                <a:lnTo>
                  <a:pt x="2660146" y="0"/>
                </a:lnTo>
                <a:lnTo>
                  <a:pt x="2216373" y="1656184"/>
                </a:lnTo>
                <a:lnTo>
                  <a:pt x="0" y="1656184"/>
                </a:lnTo>
                <a:close/>
              </a:path>
            </a:pathLst>
          </a:custGeom>
          <a:blipFill dpi="0" rotWithShape="1">
            <a:blip r:embed="rId2" cstate="email">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矩形 3"/>
          <p:cNvSpPr/>
          <p:nvPr/>
        </p:nvSpPr>
        <p:spPr>
          <a:xfrm>
            <a:off x="1082960" y="4361845"/>
            <a:ext cx="2934339" cy="1755453"/>
          </a:xfrm>
          <a:custGeom>
            <a:avLst/>
            <a:gdLst/>
            <a:ahLst/>
            <a:cxnLst/>
            <a:rect l="l" t="t" r="r" b="b"/>
            <a:pathLst>
              <a:path w="2660146" h="1656184">
                <a:moveTo>
                  <a:pt x="443774" y="0"/>
                </a:moveTo>
                <a:lnTo>
                  <a:pt x="2660146" y="0"/>
                </a:lnTo>
                <a:lnTo>
                  <a:pt x="2216373" y="1656184"/>
                </a:lnTo>
                <a:lnTo>
                  <a:pt x="0" y="1656184"/>
                </a:lnTo>
                <a:close/>
              </a:path>
            </a:pathLst>
          </a:custGeom>
          <a:blipFill dpi="0" rotWithShape="1">
            <a:blip r:embed="rId2" cstate="email">
              <a:extLst>
                <a:ext uri="{BEBA8EAE-BF5A-486C-A8C5-ECC9F3942E4B}">
                  <a14:imgProps xmlns:a14="http://schemas.microsoft.com/office/drawing/2010/main">
                    <a14:imgLayer r:embed="rId3">
                      <a14:imgEffect>
                        <a14:brightnessContrast bright="40000"/>
                      </a14:imgEffect>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TextBox 8"/>
          <p:cNvSpPr txBox="1"/>
          <p:nvPr/>
        </p:nvSpPr>
        <p:spPr>
          <a:xfrm>
            <a:off x="4547018" y="1780572"/>
            <a:ext cx="5568619" cy="670560"/>
          </a:xfrm>
          <a:prstGeom prst="rect">
            <a:avLst/>
          </a:prstGeom>
          <a:noFill/>
        </p:spPr>
        <p:txBody>
          <a:bodyPr wrap="square" lIns="0" tIns="0" rIns="0" bIns="0" rtlCol="0">
            <a:spAutoFit/>
          </a:bodyPr>
          <a:lstStyle/>
          <a:p>
            <a:pPr algn="just">
              <a:lnSpc>
                <a:spcPts val="1500"/>
              </a:lnSpc>
            </a:pPr>
            <a:r>
              <a:rPr lang="zh-CN" altLang="en-US" sz="1865" b="1" dirty="0" smtClean="0">
                <a:solidFill>
                  <a:schemeClr val="bg1"/>
                </a:solidFill>
                <a:latin typeface="微软雅黑" panose="020B0503020204020204" charset="-122"/>
                <a:ea typeface="微软雅黑" panose="020B0503020204020204" charset="-122"/>
              </a:rPr>
              <a:t>有经济效益</a:t>
            </a:r>
            <a:endParaRPr lang="zh-CN" altLang="en-US" sz="1865" b="1" dirty="0">
              <a:solidFill>
                <a:schemeClr val="bg1"/>
              </a:solidFill>
              <a:latin typeface="微软雅黑" panose="020B0503020204020204" charset="-122"/>
              <a:ea typeface="微软雅黑" panose="020B0503020204020204" charset="-122"/>
            </a:endParaRPr>
          </a:p>
          <a:p>
            <a:pPr algn="just">
              <a:lnSpc>
                <a:spcPts val="1500"/>
              </a:lnSpc>
            </a:pPr>
            <a:r>
              <a:rPr lang="zh-CN" altLang="en-US" sz="1335" dirty="0" smtClean="0">
                <a:solidFill>
                  <a:schemeClr val="bg1"/>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335" dirty="0" smtClean="0">
                <a:solidFill>
                  <a:schemeClr val="bg1"/>
                </a:solidFill>
                <a:latin typeface="微软雅黑" panose="020B0503020204020204" charset="-122"/>
                <a:ea typeface="微软雅黑" panose="020B0503020204020204" charset="-122"/>
              </a:rPr>
              <a:t>……</a:t>
            </a:r>
          </a:p>
        </p:txBody>
      </p:sp>
      <p:sp>
        <p:nvSpPr>
          <p:cNvPr id="10" name="TextBox 9"/>
          <p:cNvSpPr txBox="1"/>
          <p:nvPr/>
        </p:nvSpPr>
        <p:spPr>
          <a:xfrm>
            <a:off x="2356755" y="3317712"/>
            <a:ext cx="5568619" cy="670560"/>
          </a:xfrm>
          <a:prstGeom prst="rect">
            <a:avLst/>
          </a:prstGeom>
          <a:noFill/>
        </p:spPr>
        <p:txBody>
          <a:bodyPr wrap="square" lIns="0" tIns="0" rIns="0" bIns="0" rtlCol="0">
            <a:spAutoFit/>
          </a:bodyPr>
          <a:lstStyle/>
          <a:p>
            <a:pPr algn="just">
              <a:lnSpc>
                <a:spcPts val="1500"/>
              </a:lnSpc>
            </a:pPr>
            <a:r>
              <a:rPr lang="zh-CN" altLang="en-US" sz="1865" b="1" dirty="0" smtClean="0">
                <a:solidFill>
                  <a:schemeClr val="bg1"/>
                </a:solidFill>
                <a:latin typeface="微软雅黑" panose="020B0503020204020204" charset="-122"/>
                <a:ea typeface="微软雅黑" panose="020B0503020204020204" charset="-122"/>
              </a:rPr>
              <a:t>有利于民生</a:t>
            </a:r>
            <a:endParaRPr lang="en-US" altLang="zh-CN" sz="1865" b="1" dirty="0" smtClean="0">
              <a:solidFill>
                <a:schemeClr val="bg1"/>
              </a:solidFill>
              <a:latin typeface="微软雅黑" panose="020B0503020204020204" charset="-122"/>
              <a:ea typeface="微软雅黑" panose="020B0503020204020204" charset="-122"/>
            </a:endParaRPr>
          </a:p>
          <a:p>
            <a:pPr algn="just">
              <a:lnSpc>
                <a:spcPts val="1500"/>
              </a:lnSpc>
            </a:pPr>
            <a:r>
              <a:rPr lang="zh-CN" altLang="en-US" sz="1335" dirty="0" smtClean="0">
                <a:solidFill>
                  <a:schemeClr val="bg1"/>
                </a:solidFill>
                <a:latin typeface="微软雅黑" panose="020B0503020204020204" charset="-122"/>
                <a:ea typeface="微软雅黑" panose="020B0503020204020204" charset="-122"/>
              </a:rPr>
              <a:t>点击</a:t>
            </a:r>
            <a:r>
              <a:rPr lang="zh-CN" altLang="en-US" sz="1335" dirty="0">
                <a:solidFill>
                  <a:schemeClr val="bg1"/>
                </a:solidFill>
                <a:latin typeface="微软雅黑" panose="020B0503020204020204" charset="-122"/>
                <a:ea typeface="微软雅黑" panose="020B0503020204020204" charset="-122"/>
              </a:rPr>
              <a:t>输入简要文字内容，文字内容需概括精炼，不用多余的文字修饰，言简意赅的说明分项内容</a:t>
            </a:r>
            <a:r>
              <a:rPr lang="en-US" altLang="zh-CN" sz="1335" dirty="0">
                <a:solidFill>
                  <a:schemeClr val="bg1"/>
                </a:solidFill>
                <a:latin typeface="微软雅黑" panose="020B0503020204020204" charset="-122"/>
                <a:ea typeface="微软雅黑" panose="020B0503020204020204" charset="-122"/>
              </a:rPr>
              <a:t>……</a:t>
            </a:r>
          </a:p>
        </p:txBody>
      </p:sp>
      <p:sp>
        <p:nvSpPr>
          <p:cNvPr id="11" name="TextBox 10"/>
          <p:cNvSpPr txBox="1"/>
          <p:nvPr/>
        </p:nvSpPr>
        <p:spPr>
          <a:xfrm>
            <a:off x="4547346" y="5079927"/>
            <a:ext cx="5568619" cy="670560"/>
          </a:xfrm>
          <a:prstGeom prst="rect">
            <a:avLst/>
          </a:prstGeom>
          <a:noFill/>
        </p:spPr>
        <p:txBody>
          <a:bodyPr wrap="square" lIns="0" tIns="0" rIns="0" bIns="0" rtlCol="0">
            <a:spAutoFit/>
          </a:bodyPr>
          <a:lstStyle/>
          <a:p>
            <a:pPr algn="just">
              <a:lnSpc>
                <a:spcPts val="1500"/>
              </a:lnSpc>
            </a:pPr>
            <a:r>
              <a:rPr lang="zh-CN" altLang="en-US" sz="1865" b="1" dirty="0" smtClean="0">
                <a:solidFill>
                  <a:schemeClr val="bg1"/>
                </a:solidFill>
                <a:latin typeface="微软雅黑" panose="020B0503020204020204" charset="-122"/>
                <a:ea typeface="微软雅黑" panose="020B0503020204020204" charset="-122"/>
              </a:rPr>
              <a:t>有利于提升政府形象</a:t>
            </a:r>
            <a:endParaRPr lang="zh-CN" altLang="en-US" sz="1865" b="1" dirty="0">
              <a:solidFill>
                <a:schemeClr val="bg1"/>
              </a:solidFill>
              <a:latin typeface="微软雅黑" panose="020B0503020204020204" charset="-122"/>
              <a:ea typeface="微软雅黑" panose="020B0503020204020204" charset="-122"/>
            </a:endParaRPr>
          </a:p>
          <a:p>
            <a:pPr algn="just">
              <a:lnSpc>
                <a:spcPts val="1500"/>
              </a:lnSpc>
            </a:pPr>
            <a:r>
              <a:rPr lang="zh-CN" altLang="en-US" sz="1335" dirty="0">
                <a:solidFill>
                  <a:schemeClr val="bg1"/>
                </a:solidFill>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335" dirty="0">
                <a:solidFill>
                  <a:schemeClr val="bg1"/>
                </a:solidFill>
                <a:latin typeface="微软雅黑" panose="020B0503020204020204" charset="-122"/>
                <a:ea typeface="微软雅黑" panose="020B0503020204020204" charset="-122"/>
              </a:rPr>
              <a:t>……</a:t>
            </a:r>
          </a:p>
        </p:txBody>
      </p:sp>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300"/>
                                        <p:tgtEl>
                                          <p:spTgt spid="9"/>
                                        </p:tgtEl>
                                      </p:cBhvr>
                                    </p:animEffect>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500"/>
                                        <p:tgtEl>
                                          <p:spTgt spid="13"/>
                                        </p:tgtEl>
                                      </p:cBhvr>
                                    </p:animEffect>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300"/>
                                        <p:tgtEl>
                                          <p:spTgt spid="10"/>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3" grpId="0" bldLvl="0" animBg="1"/>
      <p:bldP spid="12" grpId="0" bldLvl="0" animBg="1"/>
      <p:bldP spid="4" grpId="0" bldLvl="0" animBg="1"/>
      <p:bldP spid="6" grpId="0" bldLvl="0" animBg="1"/>
      <p:bldP spid="8" grpId="0" bldLvl="0" animBg="1"/>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sp>
        <p:nvSpPr>
          <p:cNvPr id="40966" name="Rounded Rectangle 5"/>
          <p:cNvSpPr>
            <a:spLocks noChangeArrowheads="1"/>
          </p:cNvSpPr>
          <p:nvPr/>
        </p:nvSpPr>
        <p:spPr bwMode="auto">
          <a:xfrm>
            <a:off x="898525" y="1754823"/>
            <a:ext cx="1679575" cy="1704975"/>
          </a:xfrm>
          <a:prstGeom prst="roundRect">
            <a:avLst>
              <a:gd name="adj" fmla="val 5755"/>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cxnSp>
        <p:nvCxnSpPr>
          <p:cNvPr id="40967" name="Straight Connector 17"/>
          <p:cNvCxnSpPr>
            <a:cxnSpLocks noChangeShapeType="1"/>
          </p:cNvCxnSpPr>
          <p:nvPr/>
        </p:nvCxnSpPr>
        <p:spPr bwMode="auto">
          <a:xfrm>
            <a:off x="1062038" y="2864485"/>
            <a:ext cx="1354137" cy="0"/>
          </a:xfrm>
          <a:prstGeom prst="line">
            <a:avLst/>
          </a:prstGeom>
          <a:noFill/>
          <a:ln w="19050">
            <a:solidFill>
              <a:srgbClr val="FFFFFF"/>
            </a:solidFill>
            <a:round/>
          </a:ln>
          <a:extLst>
            <a:ext uri="{909E8E84-426E-40DD-AFC4-6F175D3DCCD1}">
              <a14:hiddenFill xmlns:a14="http://schemas.microsoft.com/office/drawing/2010/main">
                <a:noFill/>
              </a14:hiddenFill>
            </a:ext>
          </a:extLst>
        </p:spPr>
      </p:cxnSp>
      <p:cxnSp>
        <p:nvCxnSpPr>
          <p:cNvPr id="40968" name="Straight Connector 24"/>
          <p:cNvCxnSpPr>
            <a:cxnSpLocks noChangeShapeType="1"/>
          </p:cNvCxnSpPr>
          <p:nvPr/>
        </p:nvCxnSpPr>
        <p:spPr bwMode="auto">
          <a:xfrm>
            <a:off x="1062038" y="3540760"/>
            <a:ext cx="1354137" cy="0"/>
          </a:xfrm>
          <a:prstGeom prst="line">
            <a:avLst/>
          </a:prstGeom>
          <a:gradFill>
            <a:gsLst>
              <a:gs pos="0">
                <a:srgbClr val="E30000">
                  <a:lumMod val="91000"/>
                </a:srgbClr>
              </a:gs>
              <a:gs pos="100000">
                <a:srgbClr val="760303"/>
              </a:gs>
            </a:gsLst>
            <a:lin ang="5400000" scaled="0"/>
          </a:gradFill>
          <a:ln w="19050">
            <a:solidFill>
              <a:srgbClr val="C00000"/>
            </a:solidFill>
            <a:round/>
          </a:ln>
          <a:extLst/>
        </p:spPr>
      </p:cxnSp>
      <p:sp>
        <p:nvSpPr>
          <p:cNvPr id="40969" name="Isosceles Triangle 27"/>
          <p:cNvSpPr>
            <a:spLocks noChangeArrowheads="1"/>
          </p:cNvSpPr>
          <p:nvPr/>
        </p:nvSpPr>
        <p:spPr bwMode="auto">
          <a:xfrm flipV="1">
            <a:off x="1620838" y="3540760"/>
            <a:ext cx="234950" cy="203200"/>
          </a:xfrm>
          <a:prstGeom prst="triangle">
            <a:avLst>
              <a:gd name="adj" fmla="val 50000"/>
            </a:avLst>
          </a:prstGeom>
          <a:gradFill>
            <a:gsLst>
              <a:gs pos="0">
                <a:srgbClr val="E30000">
                  <a:lumMod val="91000"/>
                </a:srgbClr>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cxnSp>
        <p:nvCxnSpPr>
          <p:cNvPr id="40970" name="Straight Connector 31"/>
          <p:cNvCxnSpPr>
            <a:cxnSpLocks noChangeShapeType="1"/>
          </p:cNvCxnSpPr>
          <p:nvPr/>
        </p:nvCxnSpPr>
        <p:spPr bwMode="auto">
          <a:xfrm flipV="1">
            <a:off x="2809875" y="3537585"/>
            <a:ext cx="1354138" cy="0"/>
          </a:xfrm>
          <a:prstGeom prst="line">
            <a:avLst/>
          </a:prstGeom>
          <a:gradFill>
            <a:gsLst>
              <a:gs pos="0">
                <a:srgbClr val="E30000">
                  <a:lumMod val="91000"/>
                </a:srgbClr>
              </a:gs>
              <a:gs pos="100000">
                <a:srgbClr val="760303"/>
              </a:gs>
            </a:gsLst>
            <a:lin ang="5400000" scaled="0"/>
          </a:gradFill>
          <a:ln w="19050">
            <a:solidFill>
              <a:srgbClr val="C00000"/>
            </a:solidFill>
            <a:round/>
          </a:ln>
          <a:extLst/>
        </p:spPr>
      </p:cxnSp>
      <p:sp>
        <p:nvSpPr>
          <p:cNvPr id="40971" name="Isosceles Triangle 32"/>
          <p:cNvSpPr>
            <a:spLocks noChangeArrowheads="1"/>
          </p:cNvSpPr>
          <p:nvPr/>
        </p:nvSpPr>
        <p:spPr bwMode="auto">
          <a:xfrm>
            <a:off x="3370263" y="3334385"/>
            <a:ext cx="234950" cy="203200"/>
          </a:xfrm>
          <a:prstGeom prst="triangle">
            <a:avLst>
              <a:gd name="adj" fmla="val 50000"/>
            </a:avLst>
          </a:prstGeom>
          <a:gradFill>
            <a:gsLst>
              <a:gs pos="0">
                <a:srgbClr val="E30000">
                  <a:lumMod val="91000"/>
                </a:srgbClr>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40972" name="Rounded Rectangle 23"/>
          <p:cNvSpPr>
            <a:spLocks noChangeArrowheads="1"/>
          </p:cNvSpPr>
          <p:nvPr/>
        </p:nvSpPr>
        <p:spPr bwMode="auto">
          <a:xfrm flipV="1">
            <a:off x="2647950" y="3642360"/>
            <a:ext cx="1679575" cy="1706563"/>
          </a:xfrm>
          <a:prstGeom prst="roundRect">
            <a:avLst>
              <a:gd name="adj" fmla="val 5755"/>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cxnSp>
        <p:nvCxnSpPr>
          <p:cNvPr id="40973" name="Straight Connector 38"/>
          <p:cNvCxnSpPr>
            <a:cxnSpLocks noChangeShapeType="1"/>
          </p:cNvCxnSpPr>
          <p:nvPr/>
        </p:nvCxnSpPr>
        <p:spPr bwMode="auto">
          <a:xfrm>
            <a:off x="2809875" y="4725035"/>
            <a:ext cx="1354138" cy="0"/>
          </a:xfrm>
          <a:prstGeom prst="line">
            <a:avLst/>
          </a:prstGeom>
          <a:noFill/>
          <a:ln w="19050">
            <a:solidFill>
              <a:srgbClr val="FFFFFF"/>
            </a:solidFill>
            <a:round/>
          </a:ln>
          <a:extLst>
            <a:ext uri="{909E8E84-426E-40DD-AFC4-6F175D3DCCD1}">
              <a14:hiddenFill xmlns:a14="http://schemas.microsoft.com/office/drawing/2010/main">
                <a:noFill/>
              </a14:hiddenFill>
            </a:ext>
          </a:extLst>
        </p:spPr>
      </p:cxnSp>
      <p:sp>
        <p:nvSpPr>
          <p:cNvPr id="40974" name="Rounded Rectangle 120"/>
          <p:cNvSpPr>
            <a:spLocks noChangeArrowheads="1"/>
          </p:cNvSpPr>
          <p:nvPr/>
        </p:nvSpPr>
        <p:spPr bwMode="auto">
          <a:xfrm>
            <a:off x="4397375" y="1754823"/>
            <a:ext cx="1677988" cy="1704975"/>
          </a:xfrm>
          <a:prstGeom prst="roundRect">
            <a:avLst>
              <a:gd name="adj" fmla="val 5755"/>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cxnSp>
        <p:nvCxnSpPr>
          <p:cNvPr id="40975" name="Straight Connector 134"/>
          <p:cNvCxnSpPr>
            <a:cxnSpLocks noChangeShapeType="1"/>
          </p:cNvCxnSpPr>
          <p:nvPr/>
        </p:nvCxnSpPr>
        <p:spPr bwMode="auto">
          <a:xfrm>
            <a:off x="4559300" y="3540760"/>
            <a:ext cx="1354138" cy="0"/>
          </a:xfrm>
          <a:prstGeom prst="line">
            <a:avLst/>
          </a:prstGeom>
          <a:gradFill>
            <a:gsLst>
              <a:gs pos="0">
                <a:srgbClr val="E30000">
                  <a:lumMod val="91000"/>
                </a:srgbClr>
              </a:gs>
              <a:gs pos="100000">
                <a:srgbClr val="760303"/>
              </a:gs>
            </a:gsLst>
            <a:lin ang="5400000" scaled="0"/>
          </a:gradFill>
          <a:ln w="19050">
            <a:solidFill>
              <a:srgbClr val="C00000"/>
            </a:solidFill>
            <a:round/>
          </a:ln>
          <a:extLst/>
        </p:spPr>
      </p:cxnSp>
      <p:sp>
        <p:nvSpPr>
          <p:cNvPr id="40976" name="Isosceles Triangle 135"/>
          <p:cNvSpPr>
            <a:spLocks noChangeArrowheads="1"/>
          </p:cNvSpPr>
          <p:nvPr/>
        </p:nvSpPr>
        <p:spPr bwMode="auto">
          <a:xfrm flipV="1">
            <a:off x="5118100" y="3540760"/>
            <a:ext cx="236538" cy="203200"/>
          </a:xfrm>
          <a:prstGeom prst="triangle">
            <a:avLst>
              <a:gd name="adj" fmla="val 50000"/>
            </a:avLst>
          </a:prstGeom>
          <a:gradFill>
            <a:gsLst>
              <a:gs pos="0">
                <a:srgbClr val="E30000">
                  <a:lumMod val="91000"/>
                </a:srgbClr>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cxnSp>
        <p:nvCxnSpPr>
          <p:cNvPr id="40977" name="Straight Connector 132"/>
          <p:cNvCxnSpPr>
            <a:cxnSpLocks noChangeShapeType="1"/>
          </p:cNvCxnSpPr>
          <p:nvPr/>
        </p:nvCxnSpPr>
        <p:spPr bwMode="auto">
          <a:xfrm flipV="1">
            <a:off x="6308725" y="3537585"/>
            <a:ext cx="1354138" cy="0"/>
          </a:xfrm>
          <a:prstGeom prst="line">
            <a:avLst/>
          </a:prstGeom>
          <a:gradFill>
            <a:gsLst>
              <a:gs pos="0">
                <a:srgbClr val="E30000">
                  <a:lumMod val="91000"/>
                </a:srgbClr>
              </a:gs>
              <a:gs pos="100000">
                <a:srgbClr val="760303"/>
              </a:gs>
            </a:gsLst>
            <a:lin ang="5400000" scaled="0"/>
          </a:gradFill>
          <a:ln w="19050">
            <a:solidFill>
              <a:srgbClr val="C00000"/>
            </a:solidFill>
            <a:round/>
          </a:ln>
          <a:extLst/>
        </p:spPr>
      </p:cxnSp>
      <p:sp>
        <p:nvSpPr>
          <p:cNvPr id="40978" name="Isosceles Triangle 133"/>
          <p:cNvSpPr>
            <a:spLocks noChangeArrowheads="1"/>
          </p:cNvSpPr>
          <p:nvPr/>
        </p:nvSpPr>
        <p:spPr bwMode="auto">
          <a:xfrm>
            <a:off x="6867525" y="3334385"/>
            <a:ext cx="234950" cy="203200"/>
          </a:xfrm>
          <a:prstGeom prst="triangle">
            <a:avLst>
              <a:gd name="adj" fmla="val 50000"/>
            </a:avLst>
          </a:prstGeom>
          <a:gradFill>
            <a:gsLst>
              <a:gs pos="0">
                <a:srgbClr val="E30000">
                  <a:lumMod val="91000"/>
                </a:srgbClr>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40979" name="Rounded Rectangle 127"/>
          <p:cNvSpPr>
            <a:spLocks noChangeArrowheads="1"/>
          </p:cNvSpPr>
          <p:nvPr/>
        </p:nvSpPr>
        <p:spPr bwMode="auto">
          <a:xfrm flipV="1">
            <a:off x="6145213" y="3642360"/>
            <a:ext cx="1679575" cy="1706563"/>
          </a:xfrm>
          <a:prstGeom prst="roundRect">
            <a:avLst>
              <a:gd name="adj" fmla="val 5755"/>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40980" name="Rounded Rectangle 140"/>
          <p:cNvSpPr>
            <a:spLocks noChangeArrowheads="1"/>
          </p:cNvSpPr>
          <p:nvPr/>
        </p:nvSpPr>
        <p:spPr bwMode="auto">
          <a:xfrm>
            <a:off x="7894638" y="1754823"/>
            <a:ext cx="1677987" cy="1704975"/>
          </a:xfrm>
          <a:prstGeom prst="roundRect">
            <a:avLst>
              <a:gd name="adj" fmla="val 5755"/>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cxnSp>
        <p:nvCxnSpPr>
          <p:cNvPr id="40981" name="Straight Connector 154"/>
          <p:cNvCxnSpPr>
            <a:cxnSpLocks noChangeShapeType="1"/>
          </p:cNvCxnSpPr>
          <p:nvPr/>
        </p:nvCxnSpPr>
        <p:spPr bwMode="auto">
          <a:xfrm>
            <a:off x="8056563" y="3540760"/>
            <a:ext cx="1354137" cy="0"/>
          </a:xfrm>
          <a:prstGeom prst="line">
            <a:avLst/>
          </a:prstGeom>
          <a:gradFill>
            <a:gsLst>
              <a:gs pos="0">
                <a:srgbClr val="E30000">
                  <a:lumMod val="91000"/>
                </a:srgbClr>
              </a:gs>
              <a:gs pos="100000">
                <a:srgbClr val="760303"/>
              </a:gs>
            </a:gsLst>
            <a:lin ang="5400000" scaled="0"/>
          </a:gradFill>
          <a:ln w="19050">
            <a:solidFill>
              <a:srgbClr val="C00000"/>
            </a:solidFill>
            <a:round/>
          </a:ln>
          <a:extLst/>
        </p:spPr>
      </p:cxnSp>
      <p:sp>
        <p:nvSpPr>
          <p:cNvPr id="40982" name="Isosceles Triangle 155"/>
          <p:cNvSpPr>
            <a:spLocks noChangeArrowheads="1"/>
          </p:cNvSpPr>
          <p:nvPr/>
        </p:nvSpPr>
        <p:spPr bwMode="auto">
          <a:xfrm flipV="1">
            <a:off x="8616950" y="3540760"/>
            <a:ext cx="234950" cy="203200"/>
          </a:xfrm>
          <a:prstGeom prst="triangle">
            <a:avLst>
              <a:gd name="adj" fmla="val 50000"/>
            </a:avLst>
          </a:prstGeom>
          <a:gradFill>
            <a:gsLst>
              <a:gs pos="0">
                <a:srgbClr val="E30000">
                  <a:lumMod val="91000"/>
                </a:srgbClr>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cxnSp>
        <p:nvCxnSpPr>
          <p:cNvPr id="40983" name="Straight Connector 152"/>
          <p:cNvCxnSpPr>
            <a:cxnSpLocks noChangeShapeType="1"/>
          </p:cNvCxnSpPr>
          <p:nvPr/>
        </p:nvCxnSpPr>
        <p:spPr bwMode="auto">
          <a:xfrm flipV="1">
            <a:off x="9805988" y="3537585"/>
            <a:ext cx="1354137" cy="0"/>
          </a:xfrm>
          <a:prstGeom prst="line">
            <a:avLst/>
          </a:prstGeom>
          <a:gradFill>
            <a:gsLst>
              <a:gs pos="0">
                <a:srgbClr val="E30000">
                  <a:lumMod val="91000"/>
                </a:srgbClr>
              </a:gs>
              <a:gs pos="100000">
                <a:srgbClr val="760303"/>
              </a:gs>
            </a:gsLst>
            <a:lin ang="5400000" scaled="0"/>
          </a:gradFill>
          <a:ln w="19050">
            <a:solidFill>
              <a:srgbClr val="C00000"/>
            </a:solidFill>
            <a:round/>
          </a:ln>
          <a:extLst/>
        </p:spPr>
      </p:cxnSp>
      <p:sp>
        <p:nvSpPr>
          <p:cNvPr id="40984" name="Isosceles Triangle 153"/>
          <p:cNvSpPr>
            <a:spLocks noChangeArrowheads="1"/>
          </p:cNvSpPr>
          <p:nvPr/>
        </p:nvSpPr>
        <p:spPr bwMode="auto">
          <a:xfrm>
            <a:off x="10364788" y="3334385"/>
            <a:ext cx="234950" cy="203200"/>
          </a:xfrm>
          <a:prstGeom prst="triangle">
            <a:avLst>
              <a:gd name="adj" fmla="val 50000"/>
            </a:avLst>
          </a:prstGeom>
          <a:gradFill>
            <a:gsLst>
              <a:gs pos="0">
                <a:srgbClr val="E30000">
                  <a:lumMod val="91000"/>
                </a:srgbClr>
              </a:gs>
              <a:gs pos="100000">
                <a:srgbClr val="760303"/>
              </a:gs>
            </a:gsLst>
            <a:lin ang="54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40985" name="Rounded Rectangle 147"/>
          <p:cNvSpPr>
            <a:spLocks noChangeArrowheads="1"/>
          </p:cNvSpPr>
          <p:nvPr/>
        </p:nvSpPr>
        <p:spPr bwMode="auto">
          <a:xfrm flipV="1">
            <a:off x="9642475" y="3642360"/>
            <a:ext cx="1679575" cy="1706563"/>
          </a:xfrm>
          <a:prstGeom prst="roundRect">
            <a:avLst>
              <a:gd name="adj" fmla="val 5755"/>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217295">
              <a:buFont typeface="Arial" panose="020B0604020202020204" pitchFamily="34" charset="0"/>
              <a:buNone/>
            </a:pPr>
            <a:endParaRPr lang="en-US" altLang="zh-CN" sz="3100">
              <a:solidFill>
                <a:srgbClr val="FFFFFF"/>
              </a:solidFill>
              <a:latin typeface="Arial" panose="020B0604020202020204" pitchFamily="34" charset="0"/>
              <a:ea typeface="微软雅黑" panose="020B0503020204020204" charset="-122"/>
              <a:sym typeface="Arial" panose="020B0604020202020204" pitchFamily="34" charset="0"/>
            </a:endParaRPr>
          </a:p>
        </p:txBody>
      </p:sp>
      <p:cxnSp>
        <p:nvCxnSpPr>
          <p:cNvPr id="40986" name="Straight Connector 137"/>
          <p:cNvCxnSpPr>
            <a:cxnSpLocks noChangeShapeType="1"/>
          </p:cNvCxnSpPr>
          <p:nvPr/>
        </p:nvCxnSpPr>
        <p:spPr bwMode="auto">
          <a:xfrm>
            <a:off x="4559300" y="2864485"/>
            <a:ext cx="1354138" cy="0"/>
          </a:xfrm>
          <a:prstGeom prst="line">
            <a:avLst/>
          </a:prstGeom>
          <a:noFill/>
          <a:ln w="19050">
            <a:solidFill>
              <a:srgbClr val="FFFFFF"/>
            </a:solidFill>
            <a:round/>
          </a:ln>
          <a:extLst>
            <a:ext uri="{909E8E84-426E-40DD-AFC4-6F175D3DCCD1}">
              <a14:hiddenFill xmlns:a14="http://schemas.microsoft.com/office/drawing/2010/main">
                <a:noFill/>
              </a14:hiddenFill>
            </a:ext>
          </a:extLst>
        </p:spPr>
      </p:cxnSp>
      <p:cxnSp>
        <p:nvCxnSpPr>
          <p:cNvPr id="40987" name="Straight Connector 129"/>
          <p:cNvCxnSpPr>
            <a:cxnSpLocks noChangeShapeType="1"/>
          </p:cNvCxnSpPr>
          <p:nvPr/>
        </p:nvCxnSpPr>
        <p:spPr bwMode="auto">
          <a:xfrm>
            <a:off x="6308725" y="4725035"/>
            <a:ext cx="1354138" cy="0"/>
          </a:xfrm>
          <a:prstGeom prst="line">
            <a:avLst/>
          </a:prstGeom>
          <a:noFill/>
          <a:ln w="19050">
            <a:solidFill>
              <a:srgbClr val="FFFFFF"/>
            </a:solidFill>
            <a:round/>
          </a:ln>
          <a:extLst>
            <a:ext uri="{909E8E84-426E-40DD-AFC4-6F175D3DCCD1}">
              <a14:hiddenFill xmlns:a14="http://schemas.microsoft.com/office/drawing/2010/main">
                <a:noFill/>
              </a14:hiddenFill>
            </a:ext>
          </a:extLst>
        </p:spPr>
      </p:cxnSp>
      <p:cxnSp>
        <p:nvCxnSpPr>
          <p:cNvPr id="40988" name="Straight Connector 157"/>
          <p:cNvCxnSpPr>
            <a:cxnSpLocks noChangeShapeType="1"/>
          </p:cNvCxnSpPr>
          <p:nvPr/>
        </p:nvCxnSpPr>
        <p:spPr bwMode="auto">
          <a:xfrm>
            <a:off x="8056563" y="2864485"/>
            <a:ext cx="1354137" cy="0"/>
          </a:xfrm>
          <a:prstGeom prst="line">
            <a:avLst/>
          </a:prstGeom>
          <a:noFill/>
          <a:ln w="19050">
            <a:solidFill>
              <a:srgbClr val="FFFFFF"/>
            </a:solidFill>
            <a:round/>
          </a:ln>
          <a:extLst>
            <a:ext uri="{909E8E84-426E-40DD-AFC4-6F175D3DCCD1}">
              <a14:hiddenFill xmlns:a14="http://schemas.microsoft.com/office/drawing/2010/main">
                <a:noFill/>
              </a14:hiddenFill>
            </a:ext>
          </a:extLst>
        </p:spPr>
      </p:cxnSp>
      <p:sp>
        <p:nvSpPr>
          <p:cNvPr id="40989" name="Freeform 91"/>
          <p:cNvSpPr>
            <a:spLocks noEditPoints="1"/>
          </p:cNvSpPr>
          <p:nvPr/>
        </p:nvSpPr>
        <p:spPr bwMode="auto">
          <a:xfrm>
            <a:off x="8416925" y="2046923"/>
            <a:ext cx="633413" cy="635000"/>
          </a:xfrm>
          <a:custGeom>
            <a:avLst/>
            <a:gdLst>
              <a:gd name="T0" fmla="*/ 0 w 62"/>
              <a:gd name="T1" fmla="*/ 2147483647 h 62"/>
              <a:gd name="T2" fmla="*/ 2147483647 w 62"/>
              <a:gd name="T3" fmla="*/ 2147483647 h 62"/>
              <a:gd name="T4" fmla="*/ 2147483647 w 62"/>
              <a:gd name="T5" fmla="*/ 2147483647 h 62"/>
              <a:gd name="T6" fmla="*/ 2147483647 w 62"/>
              <a:gd name="T7" fmla="*/ 2147483647 h 62"/>
              <a:gd name="T8" fmla="*/ 2147483647 w 62"/>
              <a:gd name="T9" fmla="*/ 2147483647 h 62"/>
              <a:gd name="T10" fmla="*/ 2147483647 w 62"/>
              <a:gd name="T11" fmla="*/ 2147483647 h 62"/>
              <a:gd name="T12" fmla="*/ 2147483647 w 62"/>
              <a:gd name="T13" fmla="*/ 2147483647 h 62"/>
              <a:gd name="T14" fmla="*/ 2147483647 w 62"/>
              <a:gd name="T15" fmla="*/ 2147483647 h 62"/>
              <a:gd name="T16" fmla="*/ 2147483647 w 62"/>
              <a:gd name="T17" fmla="*/ 2147483647 h 62"/>
              <a:gd name="T18" fmla="*/ 2147483647 w 62"/>
              <a:gd name="T19" fmla="*/ 2147483647 h 62"/>
              <a:gd name="T20" fmla="*/ 2147483647 w 62"/>
              <a:gd name="T21" fmla="*/ 2147483647 h 62"/>
              <a:gd name="T22" fmla="*/ 2147483647 w 62"/>
              <a:gd name="T23" fmla="*/ 2147483647 h 62"/>
              <a:gd name="T24" fmla="*/ 2147483647 w 62"/>
              <a:gd name="T25" fmla="*/ 2147483647 h 62"/>
              <a:gd name="T26" fmla="*/ 2147483647 w 62"/>
              <a:gd name="T27" fmla="*/ 2147483647 h 62"/>
              <a:gd name="T28" fmla="*/ 2147483647 w 62"/>
              <a:gd name="T29" fmla="*/ 2147483647 h 62"/>
              <a:gd name="T30" fmla="*/ 2147483647 w 62"/>
              <a:gd name="T31" fmla="*/ 2147483647 h 62"/>
              <a:gd name="T32" fmla="*/ 2147483647 w 62"/>
              <a:gd name="T33" fmla="*/ 2147483647 h 62"/>
              <a:gd name="T34" fmla="*/ 2147483647 w 62"/>
              <a:gd name="T35" fmla="*/ 2147483647 h 62"/>
              <a:gd name="T36" fmla="*/ 2147483647 w 62"/>
              <a:gd name="T37" fmla="*/ 2147483647 h 62"/>
              <a:gd name="T38" fmla="*/ 2147483647 w 62"/>
              <a:gd name="T39" fmla="*/ 2147483647 h 62"/>
              <a:gd name="T40" fmla="*/ 2147483647 w 62"/>
              <a:gd name="T41" fmla="*/ 2147483647 h 62"/>
              <a:gd name="T42" fmla="*/ 2147483647 w 62"/>
              <a:gd name="T43" fmla="*/ 2147483647 h 62"/>
              <a:gd name="T44" fmla="*/ 2147483647 w 62"/>
              <a:gd name="T45" fmla="*/ 2147483647 h 62"/>
              <a:gd name="T46" fmla="*/ 2147483647 w 62"/>
              <a:gd name="T47" fmla="*/ 2147483647 h 62"/>
              <a:gd name="T48" fmla="*/ 2147483647 w 62"/>
              <a:gd name="T49" fmla="*/ 2147483647 h 62"/>
              <a:gd name="T50" fmla="*/ 2147483647 w 62"/>
              <a:gd name="T51" fmla="*/ 2147483647 h 62"/>
              <a:gd name="T52" fmla="*/ 2147483647 w 62"/>
              <a:gd name="T53" fmla="*/ 2147483647 h 62"/>
              <a:gd name="T54" fmla="*/ 2147483647 w 62"/>
              <a:gd name="T55" fmla="*/ 2147483647 h 62"/>
              <a:gd name="T56" fmla="*/ 2147483647 w 62"/>
              <a:gd name="T57" fmla="*/ 2147483647 h 62"/>
              <a:gd name="T58" fmla="*/ 2147483647 w 62"/>
              <a:gd name="T59" fmla="*/ 2147483647 h 62"/>
              <a:gd name="T60" fmla="*/ 2147483647 w 62"/>
              <a:gd name="T61" fmla="*/ 2147483647 h 62"/>
              <a:gd name="T62" fmla="*/ 2147483647 w 62"/>
              <a:gd name="T63" fmla="*/ 2147483647 h 62"/>
              <a:gd name="T64" fmla="*/ 2147483647 w 62"/>
              <a:gd name="T65" fmla="*/ 2147483647 h 62"/>
              <a:gd name="T66" fmla="*/ 2147483647 w 62"/>
              <a:gd name="T67" fmla="*/ 2147483647 h 62"/>
              <a:gd name="T68" fmla="*/ 2147483647 w 62"/>
              <a:gd name="T69" fmla="*/ 2147483647 h 62"/>
              <a:gd name="T70" fmla="*/ 2147483647 w 62"/>
              <a:gd name="T71" fmla="*/ 2147483647 h 62"/>
              <a:gd name="T72" fmla="*/ 2147483647 w 62"/>
              <a:gd name="T73" fmla="*/ 2147483647 h 62"/>
              <a:gd name="T74" fmla="*/ 2147483647 w 62"/>
              <a:gd name="T75" fmla="*/ 2147483647 h 62"/>
              <a:gd name="T76" fmla="*/ 2147483647 w 62"/>
              <a:gd name="T77" fmla="*/ 2147483647 h 62"/>
              <a:gd name="T78" fmla="*/ 2147483647 w 62"/>
              <a:gd name="T79" fmla="*/ 2147483647 h 62"/>
              <a:gd name="T80" fmla="*/ 2147483647 w 62"/>
              <a:gd name="T81" fmla="*/ 2147483647 h 62"/>
              <a:gd name="T82" fmla="*/ 2147483647 w 62"/>
              <a:gd name="T83" fmla="*/ 2147483647 h 62"/>
              <a:gd name="T84" fmla="*/ 2147483647 w 62"/>
              <a:gd name="T85" fmla="*/ 2147483647 h 62"/>
              <a:gd name="T86" fmla="*/ 2147483647 w 62"/>
              <a:gd name="T87" fmla="*/ 2147483647 h 62"/>
              <a:gd name="T88" fmla="*/ 2147483647 w 62"/>
              <a:gd name="T89" fmla="*/ 2147483647 h 62"/>
              <a:gd name="T90" fmla="*/ 2147483647 w 62"/>
              <a:gd name="T91" fmla="*/ 2147483647 h 62"/>
              <a:gd name="T92" fmla="*/ 2147483647 w 62"/>
              <a:gd name="T93" fmla="*/ 2147483647 h 62"/>
              <a:gd name="T94" fmla="*/ 2147483647 w 62"/>
              <a:gd name="T95" fmla="*/ 2147483647 h 62"/>
              <a:gd name="T96" fmla="*/ 2147483647 w 62"/>
              <a:gd name="T97" fmla="*/ 2147483647 h 62"/>
              <a:gd name="T98" fmla="*/ 2147483647 w 62"/>
              <a:gd name="T99" fmla="*/ 2147483647 h 62"/>
              <a:gd name="T100" fmla="*/ 2147483647 w 62"/>
              <a:gd name="T101" fmla="*/ 2147483647 h 62"/>
              <a:gd name="T102" fmla="*/ 2147483647 w 62"/>
              <a:gd name="T103" fmla="*/ 2147483647 h 62"/>
              <a:gd name="T104" fmla="*/ 2147483647 w 62"/>
              <a:gd name="T105" fmla="*/ 2147483647 h 62"/>
              <a:gd name="T106" fmla="*/ 2147483647 w 62"/>
              <a:gd name="T107" fmla="*/ 2147483647 h 62"/>
              <a:gd name="T108" fmla="*/ 2147483647 w 62"/>
              <a:gd name="T109" fmla="*/ 2147483647 h 62"/>
              <a:gd name="T110" fmla="*/ 2147483647 w 62"/>
              <a:gd name="T111" fmla="*/ 2147483647 h 62"/>
              <a:gd name="T112" fmla="*/ 2147483647 w 62"/>
              <a:gd name="T113" fmla="*/ 2147483647 h 62"/>
              <a:gd name="T114" fmla="*/ 2147483647 w 62"/>
              <a:gd name="T115" fmla="*/ 2147483647 h 62"/>
              <a:gd name="T116" fmla="*/ 2147483647 w 62"/>
              <a:gd name="T117" fmla="*/ 2147483647 h 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cxnSp>
        <p:nvCxnSpPr>
          <p:cNvPr id="40990" name="Straight Connector 149"/>
          <p:cNvCxnSpPr>
            <a:cxnSpLocks noChangeShapeType="1"/>
          </p:cNvCxnSpPr>
          <p:nvPr/>
        </p:nvCxnSpPr>
        <p:spPr bwMode="auto">
          <a:xfrm>
            <a:off x="9805988" y="4725035"/>
            <a:ext cx="1354137" cy="0"/>
          </a:xfrm>
          <a:prstGeom prst="line">
            <a:avLst/>
          </a:prstGeom>
          <a:noFill/>
          <a:ln w="19050">
            <a:solidFill>
              <a:srgbClr val="FFFFFF"/>
            </a:solidFill>
            <a:round/>
          </a:ln>
          <a:extLst>
            <a:ext uri="{909E8E84-426E-40DD-AFC4-6F175D3DCCD1}">
              <a14:hiddenFill xmlns:a14="http://schemas.microsoft.com/office/drawing/2010/main">
                <a:noFill/>
              </a14:hiddenFill>
            </a:ext>
          </a:extLst>
        </p:spPr>
      </p:cxnSp>
      <p:sp>
        <p:nvSpPr>
          <p:cNvPr id="40991" name="TextBox 13"/>
          <p:cNvSpPr txBox="1">
            <a:spLocks noChangeArrowheads="1"/>
          </p:cNvSpPr>
          <p:nvPr/>
        </p:nvSpPr>
        <p:spPr bwMode="auto">
          <a:xfrm>
            <a:off x="1268413" y="3031173"/>
            <a:ext cx="941387"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b="1">
                <a:solidFill>
                  <a:schemeClr val="bg1"/>
                </a:solidFill>
                <a:latin typeface="Arial" panose="020B0604020202020204" pitchFamily="34" charset="0"/>
                <a:ea typeface="微软雅黑" panose="020B0503020204020204" charset="-122"/>
                <a:sym typeface="Arial" panose="020B0604020202020204" pitchFamily="34" charset="0"/>
              </a:rPr>
              <a:t>添加标题</a:t>
            </a:r>
          </a:p>
        </p:txBody>
      </p:sp>
      <p:sp>
        <p:nvSpPr>
          <p:cNvPr id="40992" name="TextBox 13"/>
          <p:cNvSpPr txBox="1">
            <a:spLocks noChangeArrowheads="1"/>
          </p:cNvSpPr>
          <p:nvPr/>
        </p:nvSpPr>
        <p:spPr bwMode="auto">
          <a:xfrm>
            <a:off x="4759325" y="3031173"/>
            <a:ext cx="941388"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b="1">
                <a:solidFill>
                  <a:schemeClr val="bg1"/>
                </a:solidFill>
                <a:latin typeface="Arial" panose="020B0604020202020204" pitchFamily="34" charset="0"/>
                <a:ea typeface="微软雅黑" panose="020B0503020204020204" charset="-122"/>
                <a:sym typeface="Arial" panose="020B0604020202020204" pitchFamily="34" charset="0"/>
              </a:rPr>
              <a:t>添加标题</a:t>
            </a:r>
          </a:p>
        </p:txBody>
      </p:sp>
      <p:sp>
        <p:nvSpPr>
          <p:cNvPr id="40993" name="TextBox 13"/>
          <p:cNvSpPr txBox="1">
            <a:spLocks noChangeArrowheads="1"/>
          </p:cNvSpPr>
          <p:nvPr/>
        </p:nvSpPr>
        <p:spPr bwMode="auto">
          <a:xfrm>
            <a:off x="8256588" y="3031173"/>
            <a:ext cx="941387"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b="1">
                <a:solidFill>
                  <a:schemeClr val="bg1"/>
                </a:solidFill>
                <a:latin typeface="Arial" panose="020B0604020202020204" pitchFamily="34" charset="0"/>
                <a:ea typeface="微软雅黑" panose="020B0503020204020204" charset="-122"/>
                <a:sym typeface="Arial" panose="020B0604020202020204" pitchFamily="34" charset="0"/>
              </a:rPr>
              <a:t>添加标题</a:t>
            </a:r>
          </a:p>
        </p:txBody>
      </p:sp>
      <p:sp>
        <p:nvSpPr>
          <p:cNvPr id="40994" name="TextBox 13"/>
          <p:cNvSpPr txBox="1">
            <a:spLocks noChangeArrowheads="1"/>
          </p:cNvSpPr>
          <p:nvPr/>
        </p:nvSpPr>
        <p:spPr bwMode="auto">
          <a:xfrm>
            <a:off x="3021013" y="4832985"/>
            <a:ext cx="941387"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b="1">
                <a:solidFill>
                  <a:schemeClr val="bg1"/>
                </a:solidFill>
                <a:latin typeface="Arial" panose="020B0604020202020204" pitchFamily="34" charset="0"/>
                <a:ea typeface="微软雅黑" panose="020B0503020204020204" charset="-122"/>
                <a:sym typeface="Arial" panose="020B0604020202020204" pitchFamily="34" charset="0"/>
              </a:rPr>
              <a:t>添加标题</a:t>
            </a:r>
          </a:p>
        </p:txBody>
      </p:sp>
      <p:sp>
        <p:nvSpPr>
          <p:cNvPr id="40995" name="TextBox 13"/>
          <p:cNvSpPr txBox="1">
            <a:spLocks noChangeArrowheads="1"/>
          </p:cNvSpPr>
          <p:nvPr/>
        </p:nvSpPr>
        <p:spPr bwMode="auto">
          <a:xfrm>
            <a:off x="6511925" y="4832985"/>
            <a:ext cx="941388"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b="1">
                <a:solidFill>
                  <a:schemeClr val="bg1"/>
                </a:solidFill>
                <a:latin typeface="Arial" panose="020B0604020202020204" pitchFamily="34" charset="0"/>
                <a:ea typeface="微软雅黑" panose="020B0503020204020204" charset="-122"/>
                <a:sym typeface="Arial" panose="020B0604020202020204" pitchFamily="34" charset="0"/>
              </a:rPr>
              <a:t>添加标题</a:t>
            </a:r>
          </a:p>
        </p:txBody>
      </p:sp>
      <p:sp>
        <p:nvSpPr>
          <p:cNvPr id="40996" name="TextBox 13"/>
          <p:cNvSpPr txBox="1">
            <a:spLocks noChangeArrowheads="1"/>
          </p:cNvSpPr>
          <p:nvPr/>
        </p:nvSpPr>
        <p:spPr bwMode="auto">
          <a:xfrm>
            <a:off x="10009188" y="4832985"/>
            <a:ext cx="941387" cy="293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b="1">
                <a:solidFill>
                  <a:schemeClr val="bg1"/>
                </a:solidFill>
                <a:latin typeface="Arial" panose="020B0604020202020204" pitchFamily="34" charset="0"/>
                <a:ea typeface="微软雅黑" panose="020B0503020204020204" charset="-122"/>
                <a:sym typeface="Arial" panose="020B0604020202020204" pitchFamily="34" charset="0"/>
              </a:rPr>
              <a:t>添加标题</a:t>
            </a:r>
          </a:p>
        </p:txBody>
      </p:sp>
      <p:sp>
        <p:nvSpPr>
          <p:cNvPr id="40997" name="TextBox 13"/>
          <p:cNvSpPr txBox="1">
            <a:spLocks noChangeArrowheads="1"/>
          </p:cNvSpPr>
          <p:nvPr/>
        </p:nvSpPr>
        <p:spPr bwMode="auto">
          <a:xfrm>
            <a:off x="2809875" y="2158048"/>
            <a:ext cx="1431925"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20000"/>
              </a:lnSpc>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40998" name="TextBox 13"/>
          <p:cNvSpPr txBox="1">
            <a:spLocks noChangeArrowheads="1"/>
          </p:cNvSpPr>
          <p:nvPr/>
        </p:nvSpPr>
        <p:spPr bwMode="auto">
          <a:xfrm>
            <a:off x="6275388" y="2158048"/>
            <a:ext cx="14319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20000"/>
              </a:lnSpc>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40999" name="TextBox 13"/>
          <p:cNvSpPr txBox="1">
            <a:spLocks noChangeArrowheads="1"/>
          </p:cNvSpPr>
          <p:nvPr/>
        </p:nvSpPr>
        <p:spPr bwMode="auto">
          <a:xfrm>
            <a:off x="9763125" y="2158048"/>
            <a:ext cx="1431925"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20000"/>
              </a:lnSpc>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41000" name="TextBox 13"/>
          <p:cNvSpPr txBox="1">
            <a:spLocks noChangeArrowheads="1"/>
          </p:cNvSpPr>
          <p:nvPr/>
        </p:nvSpPr>
        <p:spPr bwMode="auto">
          <a:xfrm>
            <a:off x="1112838" y="4086860"/>
            <a:ext cx="1431925"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20000"/>
              </a:lnSpc>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41001" name="TextBox 13"/>
          <p:cNvSpPr txBox="1">
            <a:spLocks noChangeArrowheads="1"/>
          </p:cNvSpPr>
          <p:nvPr/>
        </p:nvSpPr>
        <p:spPr bwMode="auto">
          <a:xfrm>
            <a:off x="4578350" y="4086860"/>
            <a:ext cx="1431925"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20000"/>
              </a:lnSpc>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41002" name="TextBox 13"/>
          <p:cNvSpPr txBox="1">
            <a:spLocks noChangeArrowheads="1"/>
          </p:cNvSpPr>
          <p:nvPr/>
        </p:nvSpPr>
        <p:spPr bwMode="auto">
          <a:xfrm>
            <a:off x="8066088" y="4086860"/>
            <a:ext cx="1431925"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20000"/>
              </a:lnSpc>
              <a:spcBef>
                <a:spcPct val="20000"/>
              </a:spcBef>
              <a:buFont typeface="Arial" panose="020B0604020202020204" pitchFamily="34" charset="0"/>
              <a:buNone/>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41004" name="Freeform 24"/>
          <p:cNvSpPr>
            <a:spLocks noEditPoints="1"/>
          </p:cNvSpPr>
          <p:nvPr/>
        </p:nvSpPr>
        <p:spPr bwMode="auto">
          <a:xfrm>
            <a:off x="1400175" y="2029460"/>
            <a:ext cx="669925" cy="673100"/>
          </a:xfrm>
          <a:custGeom>
            <a:avLst/>
            <a:gdLst>
              <a:gd name="T0" fmla="*/ 2147483647 w 199"/>
              <a:gd name="T1" fmla="*/ 2147483647 h 200"/>
              <a:gd name="T2" fmla="*/ 2147483647 w 199"/>
              <a:gd name="T3" fmla="*/ 2147483647 h 200"/>
              <a:gd name="T4" fmla="*/ 2147483647 w 199"/>
              <a:gd name="T5" fmla="*/ 2147483647 h 200"/>
              <a:gd name="T6" fmla="*/ 2147483647 w 199"/>
              <a:gd name="T7" fmla="*/ 2147483647 h 200"/>
              <a:gd name="T8" fmla="*/ 2147483647 w 199"/>
              <a:gd name="T9" fmla="*/ 2147483647 h 200"/>
              <a:gd name="T10" fmla="*/ 2147483647 w 199"/>
              <a:gd name="T11" fmla="*/ 2147483647 h 200"/>
              <a:gd name="T12" fmla="*/ 2147483647 w 199"/>
              <a:gd name="T13" fmla="*/ 2147483647 h 200"/>
              <a:gd name="T14" fmla="*/ 2147483647 w 199"/>
              <a:gd name="T15" fmla="*/ 2147483647 h 200"/>
              <a:gd name="T16" fmla="*/ 2147483647 w 199"/>
              <a:gd name="T17" fmla="*/ 2147483647 h 200"/>
              <a:gd name="T18" fmla="*/ 2147483647 w 199"/>
              <a:gd name="T19" fmla="*/ 2147483647 h 200"/>
              <a:gd name="T20" fmla="*/ 2147483647 w 199"/>
              <a:gd name="T21" fmla="*/ 2147483647 h 200"/>
              <a:gd name="T22" fmla="*/ 2147483647 w 199"/>
              <a:gd name="T23" fmla="*/ 2147483647 h 200"/>
              <a:gd name="T24" fmla="*/ 2147483647 w 199"/>
              <a:gd name="T25" fmla="*/ 2147483647 h 200"/>
              <a:gd name="T26" fmla="*/ 2147483647 w 199"/>
              <a:gd name="T27" fmla="*/ 2147483647 h 200"/>
              <a:gd name="T28" fmla="*/ 2147483647 w 199"/>
              <a:gd name="T29" fmla="*/ 2147483647 h 200"/>
              <a:gd name="T30" fmla="*/ 2147483647 w 199"/>
              <a:gd name="T31" fmla="*/ 2147483647 h 200"/>
              <a:gd name="T32" fmla="*/ 2147483647 w 199"/>
              <a:gd name="T33" fmla="*/ 2147483647 h 200"/>
              <a:gd name="T34" fmla="*/ 2147483647 w 199"/>
              <a:gd name="T35" fmla="*/ 2147483647 h 200"/>
              <a:gd name="T36" fmla="*/ 2147483647 w 199"/>
              <a:gd name="T37" fmla="*/ 2147483647 h 200"/>
              <a:gd name="T38" fmla="*/ 2147483647 w 199"/>
              <a:gd name="T39" fmla="*/ 2147483647 h 200"/>
              <a:gd name="T40" fmla="*/ 2147483647 w 199"/>
              <a:gd name="T41" fmla="*/ 2147483647 h 200"/>
              <a:gd name="T42" fmla="*/ 2147483647 w 199"/>
              <a:gd name="T43" fmla="*/ 2147483647 h 200"/>
              <a:gd name="T44" fmla="*/ 2147483647 w 199"/>
              <a:gd name="T45" fmla="*/ 2147483647 h 200"/>
              <a:gd name="T46" fmla="*/ 2147483647 w 199"/>
              <a:gd name="T47" fmla="*/ 2147483647 h 200"/>
              <a:gd name="T48" fmla="*/ 2147483647 w 199"/>
              <a:gd name="T49" fmla="*/ 2147483647 h 200"/>
              <a:gd name="T50" fmla="*/ 2147483647 w 199"/>
              <a:gd name="T51" fmla="*/ 2147483647 h 200"/>
              <a:gd name="T52" fmla="*/ 2147483647 w 199"/>
              <a:gd name="T53" fmla="*/ 2147483647 h 200"/>
              <a:gd name="T54" fmla="*/ 2147483647 w 199"/>
              <a:gd name="T55" fmla="*/ 2147483647 h 200"/>
              <a:gd name="T56" fmla="*/ 2147483647 w 199"/>
              <a:gd name="T57" fmla="*/ 2147483647 h 200"/>
              <a:gd name="T58" fmla="*/ 2147483647 w 199"/>
              <a:gd name="T59" fmla="*/ 2147483647 h 200"/>
              <a:gd name="T60" fmla="*/ 2147483647 w 199"/>
              <a:gd name="T61" fmla="*/ 2147483647 h 200"/>
              <a:gd name="T62" fmla="*/ 2147483647 w 199"/>
              <a:gd name="T63" fmla="*/ 2147483647 h 200"/>
              <a:gd name="T64" fmla="*/ 2147483647 w 199"/>
              <a:gd name="T65" fmla="*/ 2147483647 h 200"/>
              <a:gd name="T66" fmla="*/ 2147483647 w 199"/>
              <a:gd name="T67" fmla="*/ 2147483647 h 200"/>
              <a:gd name="T68" fmla="*/ 2147483647 w 199"/>
              <a:gd name="T69" fmla="*/ 2147483647 h 200"/>
              <a:gd name="T70" fmla="*/ 2147483647 w 199"/>
              <a:gd name="T71" fmla="*/ 2147483647 h 200"/>
              <a:gd name="T72" fmla="*/ 2147483647 w 199"/>
              <a:gd name="T73" fmla="*/ 2147483647 h 200"/>
              <a:gd name="T74" fmla="*/ 2147483647 w 199"/>
              <a:gd name="T75" fmla="*/ 2147483647 h 200"/>
              <a:gd name="T76" fmla="*/ 2147483647 w 199"/>
              <a:gd name="T77" fmla="*/ 2147483647 h 200"/>
              <a:gd name="T78" fmla="*/ 2147483647 w 199"/>
              <a:gd name="T79" fmla="*/ 2147483647 h 200"/>
              <a:gd name="T80" fmla="*/ 2147483647 w 199"/>
              <a:gd name="T81" fmla="*/ 2147483647 h 200"/>
              <a:gd name="T82" fmla="*/ 2147483647 w 199"/>
              <a:gd name="T83" fmla="*/ 2147483647 h 200"/>
              <a:gd name="T84" fmla="*/ 2147483647 w 199"/>
              <a:gd name="T85" fmla="*/ 2147483647 h 200"/>
              <a:gd name="T86" fmla="*/ 2147483647 w 199"/>
              <a:gd name="T87" fmla="*/ 2147483647 h 200"/>
              <a:gd name="T88" fmla="*/ 2147483647 w 199"/>
              <a:gd name="T89" fmla="*/ 2147483647 h 2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99" h="200">
                <a:moveTo>
                  <a:pt x="82" y="104"/>
                </a:moveTo>
                <a:cubicBezTo>
                  <a:pt x="90" y="104"/>
                  <a:pt x="90" y="104"/>
                  <a:pt x="90" y="104"/>
                </a:cubicBezTo>
                <a:cubicBezTo>
                  <a:pt x="86" y="92"/>
                  <a:pt x="86" y="92"/>
                  <a:pt x="86" y="92"/>
                </a:cubicBezTo>
                <a:lnTo>
                  <a:pt x="82" y="104"/>
                </a:lnTo>
                <a:close/>
                <a:moveTo>
                  <a:pt x="187" y="94"/>
                </a:moveTo>
                <a:cubicBezTo>
                  <a:pt x="194" y="86"/>
                  <a:pt x="196" y="74"/>
                  <a:pt x="191" y="63"/>
                </a:cubicBezTo>
                <a:cubicBezTo>
                  <a:pt x="187" y="51"/>
                  <a:pt x="176" y="44"/>
                  <a:pt x="164" y="44"/>
                </a:cubicBezTo>
                <a:cubicBezTo>
                  <a:pt x="165" y="32"/>
                  <a:pt x="160" y="20"/>
                  <a:pt x="149" y="14"/>
                </a:cubicBezTo>
                <a:cubicBezTo>
                  <a:pt x="139" y="8"/>
                  <a:pt x="127" y="9"/>
                  <a:pt x="118" y="15"/>
                </a:cubicBezTo>
                <a:cubicBezTo>
                  <a:pt x="112" y="6"/>
                  <a:pt x="101" y="0"/>
                  <a:pt x="89" y="1"/>
                </a:cubicBezTo>
                <a:cubicBezTo>
                  <a:pt x="78" y="3"/>
                  <a:pt x="69" y="10"/>
                  <a:pt x="64" y="20"/>
                </a:cubicBezTo>
                <a:cubicBezTo>
                  <a:pt x="54" y="16"/>
                  <a:pt x="42" y="18"/>
                  <a:pt x="34" y="26"/>
                </a:cubicBezTo>
                <a:cubicBezTo>
                  <a:pt x="25" y="34"/>
                  <a:pt x="22" y="45"/>
                  <a:pt x="24" y="56"/>
                </a:cubicBezTo>
                <a:cubicBezTo>
                  <a:pt x="14" y="59"/>
                  <a:pt x="5" y="67"/>
                  <a:pt x="3" y="78"/>
                </a:cubicBezTo>
                <a:cubicBezTo>
                  <a:pt x="0" y="90"/>
                  <a:pt x="4" y="101"/>
                  <a:pt x="12" y="108"/>
                </a:cubicBezTo>
                <a:cubicBezTo>
                  <a:pt x="6" y="117"/>
                  <a:pt x="4" y="128"/>
                  <a:pt x="8" y="139"/>
                </a:cubicBezTo>
                <a:cubicBezTo>
                  <a:pt x="13" y="150"/>
                  <a:pt x="23" y="156"/>
                  <a:pt x="33" y="157"/>
                </a:cubicBezTo>
                <a:cubicBezTo>
                  <a:pt x="33" y="168"/>
                  <a:pt x="38" y="179"/>
                  <a:pt x="48" y="185"/>
                </a:cubicBezTo>
                <a:cubicBezTo>
                  <a:pt x="58" y="191"/>
                  <a:pt x="70" y="191"/>
                  <a:pt x="79" y="185"/>
                </a:cubicBezTo>
                <a:cubicBezTo>
                  <a:pt x="85" y="194"/>
                  <a:pt x="96" y="200"/>
                  <a:pt x="107" y="199"/>
                </a:cubicBezTo>
                <a:cubicBezTo>
                  <a:pt x="119" y="198"/>
                  <a:pt x="129" y="191"/>
                  <a:pt x="133" y="181"/>
                </a:cubicBezTo>
                <a:cubicBezTo>
                  <a:pt x="143" y="185"/>
                  <a:pt x="155" y="183"/>
                  <a:pt x="164" y="176"/>
                </a:cubicBezTo>
                <a:cubicBezTo>
                  <a:pt x="173" y="168"/>
                  <a:pt x="176" y="157"/>
                  <a:pt x="174" y="146"/>
                </a:cubicBezTo>
                <a:cubicBezTo>
                  <a:pt x="184" y="143"/>
                  <a:pt x="193" y="135"/>
                  <a:pt x="196" y="124"/>
                </a:cubicBezTo>
                <a:cubicBezTo>
                  <a:pt x="199" y="113"/>
                  <a:pt x="195" y="101"/>
                  <a:pt x="187" y="94"/>
                </a:cubicBezTo>
                <a:close/>
                <a:moveTo>
                  <a:pt x="63" y="116"/>
                </a:moveTo>
                <a:cubicBezTo>
                  <a:pt x="60" y="118"/>
                  <a:pt x="56" y="120"/>
                  <a:pt x="51" y="120"/>
                </a:cubicBezTo>
                <a:cubicBezTo>
                  <a:pt x="48" y="120"/>
                  <a:pt x="45" y="119"/>
                  <a:pt x="43" y="119"/>
                </a:cubicBezTo>
                <a:cubicBezTo>
                  <a:pt x="41" y="118"/>
                  <a:pt x="39" y="117"/>
                  <a:pt x="37" y="117"/>
                </a:cubicBezTo>
                <a:cubicBezTo>
                  <a:pt x="37" y="108"/>
                  <a:pt x="37" y="108"/>
                  <a:pt x="37" y="108"/>
                </a:cubicBezTo>
                <a:cubicBezTo>
                  <a:pt x="38" y="108"/>
                  <a:pt x="38" y="108"/>
                  <a:pt x="38" y="108"/>
                </a:cubicBezTo>
                <a:cubicBezTo>
                  <a:pt x="40" y="109"/>
                  <a:pt x="42" y="110"/>
                  <a:pt x="44" y="111"/>
                </a:cubicBezTo>
                <a:cubicBezTo>
                  <a:pt x="47" y="112"/>
                  <a:pt x="49" y="113"/>
                  <a:pt x="51" y="113"/>
                </a:cubicBezTo>
                <a:cubicBezTo>
                  <a:pt x="51" y="113"/>
                  <a:pt x="52" y="113"/>
                  <a:pt x="53" y="112"/>
                </a:cubicBezTo>
                <a:cubicBezTo>
                  <a:pt x="54" y="112"/>
                  <a:pt x="55" y="112"/>
                  <a:pt x="55" y="112"/>
                </a:cubicBezTo>
                <a:cubicBezTo>
                  <a:pt x="56" y="112"/>
                  <a:pt x="56" y="111"/>
                  <a:pt x="57" y="111"/>
                </a:cubicBezTo>
                <a:cubicBezTo>
                  <a:pt x="57" y="110"/>
                  <a:pt x="58" y="109"/>
                  <a:pt x="58" y="109"/>
                </a:cubicBezTo>
                <a:cubicBezTo>
                  <a:pt x="58" y="108"/>
                  <a:pt x="57" y="107"/>
                  <a:pt x="56" y="106"/>
                </a:cubicBezTo>
                <a:cubicBezTo>
                  <a:pt x="56" y="106"/>
                  <a:pt x="55" y="105"/>
                  <a:pt x="54" y="105"/>
                </a:cubicBezTo>
                <a:cubicBezTo>
                  <a:pt x="52" y="105"/>
                  <a:pt x="51" y="104"/>
                  <a:pt x="50" y="104"/>
                </a:cubicBezTo>
                <a:cubicBezTo>
                  <a:pt x="48" y="104"/>
                  <a:pt x="47" y="103"/>
                  <a:pt x="46" y="103"/>
                </a:cubicBezTo>
                <a:cubicBezTo>
                  <a:pt x="43" y="102"/>
                  <a:pt x="40" y="100"/>
                  <a:pt x="39" y="99"/>
                </a:cubicBezTo>
                <a:cubicBezTo>
                  <a:pt x="38" y="97"/>
                  <a:pt x="37" y="95"/>
                  <a:pt x="37" y="92"/>
                </a:cubicBezTo>
                <a:cubicBezTo>
                  <a:pt x="37" y="89"/>
                  <a:pt x="39" y="86"/>
                  <a:pt x="42" y="83"/>
                </a:cubicBezTo>
                <a:cubicBezTo>
                  <a:pt x="45" y="81"/>
                  <a:pt x="49" y="80"/>
                  <a:pt x="53" y="80"/>
                </a:cubicBezTo>
                <a:cubicBezTo>
                  <a:pt x="55" y="80"/>
                  <a:pt x="58" y="80"/>
                  <a:pt x="60" y="81"/>
                </a:cubicBezTo>
                <a:cubicBezTo>
                  <a:pt x="62" y="81"/>
                  <a:pt x="64" y="82"/>
                  <a:pt x="66" y="83"/>
                </a:cubicBezTo>
                <a:cubicBezTo>
                  <a:pt x="66" y="91"/>
                  <a:pt x="66" y="91"/>
                  <a:pt x="66" y="91"/>
                </a:cubicBezTo>
                <a:cubicBezTo>
                  <a:pt x="65" y="91"/>
                  <a:pt x="65" y="91"/>
                  <a:pt x="65" y="91"/>
                </a:cubicBezTo>
                <a:cubicBezTo>
                  <a:pt x="64" y="90"/>
                  <a:pt x="62" y="89"/>
                  <a:pt x="60" y="88"/>
                </a:cubicBezTo>
                <a:cubicBezTo>
                  <a:pt x="58" y="87"/>
                  <a:pt x="56" y="87"/>
                  <a:pt x="54" y="87"/>
                </a:cubicBezTo>
                <a:cubicBezTo>
                  <a:pt x="53" y="87"/>
                  <a:pt x="52" y="87"/>
                  <a:pt x="51" y="87"/>
                </a:cubicBezTo>
                <a:cubicBezTo>
                  <a:pt x="51" y="87"/>
                  <a:pt x="50" y="88"/>
                  <a:pt x="49" y="88"/>
                </a:cubicBezTo>
                <a:cubicBezTo>
                  <a:pt x="49" y="88"/>
                  <a:pt x="48" y="89"/>
                  <a:pt x="48" y="89"/>
                </a:cubicBezTo>
                <a:cubicBezTo>
                  <a:pt x="47" y="90"/>
                  <a:pt x="47" y="90"/>
                  <a:pt x="47" y="91"/>
                </a:cubicBezTo>
                <a:cubicBezTo>
                  <a:pt x="47" y="92"/>
                  <a:pt x="47" y="93"/>
                  <a:pt x="48" y="93"/>
                </a:cubicBezTo>
                <a:cubicBezTo>
                  <a:pt x="49" y="94"/>
                  <a:pt x="50" y="94"/>
                  <a:pt x="52" y="95"/>
                </a:cubicBezTo>
                <a:cubicBezTo>
                  <a:pt x="53" y="95"/>
                  <a:pt x="55" y="95"/>
                  <a:pt x="56" y="96"/>
                </a:cubicBezTo>
                <a:cubicBezTo>
                  <a:pt x="57" y="96"/>
                  <a:pt x="58" y="96"/>
                  <a:pt x="60" y="97"/>
                </a:cubicBezTo>
                <a:cubicBezTo>
                  <a:pt x="62" y="98"/>
                  <a:pt x="64" y="99"/>
                  <a:pt x="65" y="101"/>
                </a:cubicBezTo>
                <a:cubicBezTo>
                  <a:pt x="67" y="102"/>
                  <a:pt x="67" y="104"/>
                  <a:pt x="67" y="107"/>
                </a:cubicBezTo>
                <a:cubicBezTo>
                  <a:pt x="67" y="111"/>
                  <a:pt x="66" y="114"/>
                  <a:pt x="63" y="116"/>
                </a:cubicBezTo>
                <a:close/>
                <a:moveTo>
                  <a:pt x="94" y="119"/>
                </a:moveTo>
                <a:cubicBezTo>
                  <a:pt x="92" y="111"/>
                  <a:pt x="92" y="111"/>
                  <a:pt x="92" y="111"/>
                </a:cubicBezTo>
                <a:cubicBezTo>
                  <a:pt x="80" y="111"/>
                  <a:pt x="80" y="111"/>
                  <a:pt x="80" y="111"/>
                </a:cubicBezTo>
                <a:cubicBezTo>
                  <a:pt x="77" y="119"/>
                  <a:pt x="77" y="119"/>
                  <a:pt x="77" y="119"/>
                </a:cubicBezTo>
                <a:cubicBezTo>
                  <a:pt x="68" y="119"/>
                  <a:pt x="68" y="119"/>
                  <a:pt x="68" y="119"/>
                </a:cubicBezTo>
                <a:cubicBezTo>
                  <a:pt x="81" y="81"/>
                  <a:pt x="81" y="81"/>
                  <a:pt x="81" y="81"/>
                </a:cubicBezTo>
                <a:cubicBezTo>
                  <a:pt x="91" y="81"/>
                  <a:pt x="91" y="81"/>
                  <a:pt x="91" y="81"/>
                </a:cubicBezTo>
                <a:cubicBezTo>
                  <a:pt x="104" y="119"/>
                  <a:pt x="104" y="119"/>
                  <a:pt x="104" y="119"/>
                </a:cubicBezTo>
                <a:lnTo>
                  <a:pt x="94" y="119"/>
                </a:lnTo>
                <a:close/>
                <a:moveTo>
                  <a:pt x="133" y="119"/>
                </a:moveTo>
                <a:cubicBezTo>
                  <a:pt x="108" y="119"/>
                  <a:pt x="108" y="119"/>
                  <a:pt x="108" y="119"/>
                </a:cubicBezTo>
                <a:cubicBezTo>
                  <a:pt x="108" y="81"/>
                  <a:pt x="108" y="81"/>
                  <a:pt x="108" y="81"/>
                </a:cubicBezTo>
                <a:cubicBezTo>
                  <a:pt x="117" y="81"/>
                  <a:pt x="117" y="81"/>
                  <a:pt x="117" y="81"/>
                </a:cubicBezTo>
                <a:cubicBezTo>
                  <a:pt x="117" y="112"/>
                  <a:pt x="117" y="112"/>
                  <a:pt x="117" y="112"/>
                </a:cubicBezTo>
                <a:cubicBezTo>
                  <a:pt x="133" y="112"/>
                  <a:pt x="133" y="112"/>
                  <a:pt x="133" y="112"/>
                </a:cubicBezTo>
                <a:lnTo>
                  <a:pt x="133" y="119"/>
                </a:lnTo>
                <a:close/>
                <a:moveTo>
                  <a:pt x="163" y="88"/>
                </a:moveTo>
                <a:cubicBezTo>
                  <a:pt x="147" y="88"/>
                  <a:pt x="147" y="88"/>
                  <a:pt x="147" y="88"/>
                </a:cubicBezTo>
                <a:cubicBezTo>
                  <a:pt x="147" y="95"/>
                  <a:pt x="147" y="95"/>
                  <a:pt x="147" y="95"/>
                </a:cubicBezTo>
                <a:cubicBezTo>
                  <a:pt x="162" y="95"/>
                  <a:pt x="162" y="95"/>
                  <a:pt x="162" y="95"/>
                </a:cubicBezTo>
                <a:cubicBezTo>
                  <a:pt x="162" y="102"/>
                  <a:pt x="162" y="102"/>
                  <a:pt x="162" y="102"/>
                </a:cubicBezTo>
                <a:cubicBezTo>
                  <a:pt x="147" y="102"/>
                  <a:pt x="147" y="102"/>
                  <a:pt x="147" y="102"/>
                </a:cubicBezTo>
                <a:cubicBezTo>
                  <a:pt x="147" y="112"/>
                  <a:pt x="147" y="112"/>
                  <a:pt x="147" y="112"/>
                </a:cubicBezTo>
                <a:cubicBezTo>
                  <a:pt x="163" y="112"/>
                  <a:pt x="163" y="112"/>
                  <a:pt x="163" y="112"/>
                </a:cubicBezTo>
                <a:cubicBezTo>
                  <a:pt x="163" y="119"/>
                  <a:pt x="163" y="119"/>
                  <a:pt x="163" y="119"/>
                </a:cubicBezTo>
                <a:cubicBezTo>
                  <a:pt x="137" y="119"/>
                  <a:pt x="137" y="119"/>
                  <a:pt x="137" y="119"/>
                </a:cubicBezTo>
                <a:cubicBezTo>
                  <a:pt x="137" y="81"/>
                  <a:pt x="137" y="81"/>
                  <a:pt x="137" y="81"/>
                </a:cubicBezTo>
                <a:cubicBezTo>
                  <a:pt x="163" y="81"/>
                  <a:pt x="163" y="81"/>
                  <a:pt x="163" y="81"/>
                </a:cubicBezTo>
                <a:lnTo>
                  <a:pt x="163" y="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05" name="Freeform 16"/>
          <p:cNvSpPr>
            <a:spLocks noEditPoints="1"/>
          </p:cNvSpPr>
          <p:nvPr/>
        </p:nvSpPr>
        <p:spPr bwMode="auto">
          <a:xfrm>
            <a:off x="4943475" y="2104073"/>
            <a:ext cx="539750" cy="528637"/>
          </a:xfrm>
          <a:custGeom>
            <a:avLst/>
            <a:gdLst>
              <a:gd name="T0" fmla="*/ 2147483647 w 197"/>
              <a:gd name="T1" fmla="*/ 2147483647 h 192"/>
              <a:gd name="T2" fmla="*/ 2147483647 w 197"/>
              <a:gd name="T3" fmla="*/ 2147483647 h 192"/>
              <a:gd name="T4" fmla="*/ 2147483647 w 197"/>
              <a:gd name="T5" fmla="*/ 2147483647 h 192"/>
              <a:gd name="T6" fmla="*/ 2147483647 w 197"/>
              <a:gd name="T7" fmla="*/ 2147483647 h 192"/>
              <a:gd name="T8" fmla="*/ 2147483647 w 197"/>
              <a:gd name="T9" fmla="*/ 2147483647 h 192"/>
              <a:gd name="T10" fmla="*/ 2147483647 w 197"/>
              <a:gd name="T11" fmla="*/ 2147483647 h 192"/>
              <a:gd name="T12" fmla="*/ 2147483647 w 197"/>
              <a:gd name="T13" fmla="*/ 2147483647 h 192"/>
              <a:gd name="T14" fmla="*/ 2147483647 w 197"/>
              <a:gd name="T15" fmla="*/ 2147483647 h 192"/>
              <a:gd name="T16" fmla="*/ 2147483647 w 197"/>
              <a:gd name="T17" fmla="*/ 2147483647 h 192"/>
              <a:gd name="T18" fmla="*/ 2147483647 w 197"/>
              <a:gd name="T19" fmla="*/ 2147483647 h 192"/>
              <a:gd name="T20" fmla="*/ 2147483647 w 197"/>
              <a:gd name="T21" fmla="*/ 2147483647 h 192"/>
              <a:gd name="T22" fmla="*/ 2147483647 w 197"/>
              <a:gd name="T23" fmla="*/ 2147483647 h 192"/>
              <a:gd name="T24" fmla="*/ 2147483647 w 197"/>
              <a:gd name="T25" fmla="*/ 2147483647 h 192"/>
              <a:gd name="T26" fmla="*/ 2147483647 w 197"/>
              <a:gd name="T27" fmla="*/ 2147483647 h 192"/>
              <a:gd name="T28" fmla="*/ 2147483647 w 197"/>
              <a:gd name="T29" fmla="*/ 2147483647 h 192"/>
              <a:gd name="T30" fmla="*/ 2147483647 w 197"/>
              <a:gd name="T31" fmla="*/ 2147483647 h 192"/>
              <a:gd name="T32" fmla="*/ 2147483647 w 197"/>
              <a:gd name="T33" fmla="*/ 2147483647 h 1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7" h="192">
                <a:moveTo>
                  <a:pt x="194" y="65"/>
                </a:moveTo>
                <a:cubicBezTo>
                  <a:pt x="194" y="65"/>
                  <a:pt x="194" y="62"/>
                  <a:pt x="194" y="56"/>
                </a:cubicBezTo>
                <a:cubicBezTo>
                  <a:pt x="194" y="30"/>
                  <a:pt x="172" y="10"/>
                  <a:pt x="146" y="10"/>
                </a:cubicBezTo>
                <a:cubicBezTo>
                  <a:pt x="103" y="10"/>
                  <a:pt x="99" y="50"/>
                  <a:pt x="99" y="50"/>
                </a:cubicBezTo>
                <a:cubicBezTo>
                  <a:pt x="99" y="50"/>
                  <a:pt x="95" y="10"/>
                  <a:pt x="51" y="10"/>
                </a:cubicBezTo>
                <a:cubicBezTo>
                  <a:pt x="25" y="10"/>
                  <a:pt x="3" y="30"/>
                  <a:pt x="3" y="56"/>
                </a:cubicBezTo>
                <a:cubicBezTo>
                  <a:pt x="3" y="62"/>
                  <a:pt x="3" y="65"/>
                  <a:pt x="3" y="65"/>
                </a:cubicBezTo>
                <a:cubicBezTo>
                  <a:pt x="3" y="65"/>
                  <a:pt x="1" y="128"/>
                  <a:pt x="99" y="192"/>
                </a:cubicBezTo>
                <a:cubicBezTo>
                  <a:pt x="99" y="192"/>
                  <a:pt x="99" y="192"/>
                  <a:pt x="99" y="192"/>
                </a:cubicBezTo>
                <a:cubicBezTo>
                  <a:pt x="99" y="192"/>
                  <a:pt x="99" y="192"/>
                  <a:pt x="99" y="192"/>
                </a:cubicBezTo>
                <a:cubicBezTo>
                  <a:pt x="99" y="192"/>
                  <a:pt x="99" y="192"/>
                  <a:pt x="99" y="192"/>
                </a:cubicBezTo>
                <a:cubicBezTo>
                  <a:pt x="99" y="192"/>
                  <a:pt x="99" y="192"/>
                  <a:pt x="99" y="192"/>
                </a:cubicBezTo>
                <a:cubicBezTo>
                  <a:pt x="197" y="128"/>
                  <a:pt x="194" y="65"/>
                  <a:pt x="194" y="65"/>
                </a:cubicBezTo>
                <a:close/>
                <a:moveTo>
                  <a:pt x="37" y="108"/>
                </a:moveTo>
                <a:cubicBezTo>
                  <a:pt x="39" y="112"/>
                  <a:pt x="0" y="67"/>
                  <a:pt x="27" y="32"/>
                </a:cubicBezTo>
                <a:cubicBezTo>
                  <a:pt x="59" y="5"/>
                  <a:pt x="81" y="44"/>
                  <a:pt x="81" y="44"/>
                </a:cubicBezTo>
                <a:cubicBezTo>
                  <a:pt x="81" y="44"/>
                  <a:pt x="5" y="0"/>
                  <a:pt x="37" y="10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06" name="Freeform 15"/>
          <p:cNvSpPr>
            <a:spLocks noEditPoints="1"/>
          </p:cNvSpPr>
          <p:nvPr/>
        </p:nvSpPr>
        <p:spPr bwMode="auto">
          <a:xfrm>
            <a:off x="3098800" y="3813810"/>
            <a:ext cx="722313" cy="742950"/>
          </a:xfrm>
          <a:custGeom>
            <a:avLst/>
            <a:gdLst>
              <a:gd name="T0" fmla="*/ 2147483647 w 185"/>
              <a:gd name="T1" fmla="*/ 2147483647 h 190"/>
              <a:gd name="T2" fmla="*/ 2147483647 w 185"/>
              <a:gd name="T3" fmla="*/ 2147483647 h 190"/>
              <a:gd name="T4" fmla="*/ 2147483647 w 185"/>
              <a:gd name="T5" fmla="*/ 0 h 190"/>
              <a:gd name="T6" fmla="*/ 2147483647 w 185"/>
              <a:gd name="T7" fmla="*/ 2147483647 h 190"/>
              <a:gd name="T8" fmla="*/ 2147483647 w 185"/>
              <a:gd name="T9" fmla="*/ 2147483647 h 190"/>
              <a:gd name="T10" fmla="*/ 2147483647 w 185"/>
              <a:gd name="T11" fmla="*/ 2147483647 h 190"/>
              <a:gd name="T12" fmla="*/ 2147483647 w 185"/>
              <a:gd name="T13" fmla="*/ 2147483647 h 190"/>
              <a:gd name="T14" fmla="*/ 2147483647 w 185"/>
              <a:gd name="T15" fmla="*/ 2147483647 h 190"/>
              <a:gd name="T16" fmla="*/ 2147483647 w 185"/>
              <a:gd name="T17" fmla="*/ 2147483647 h 190"/>
              <a:gd name="T18" fmla="*/ 2147483647 w 185"/>
              <a:gd name="T19" fmla="*/ 2147483647 h 190"/>
              <a:gd name="T20" fmla="*/ 2147483647 w 185"/>
              <a:gd name="T21" fmla="*/ 2147483647 h 190"/>
              <a:gd name="T22" fmla="*/ 2147483647 w 185"/>
              <a:gd name="T23" fmla="*/ 2147483647 h 190"/>
              <a:gd name="T24" fmla="*/ 2147483647 w 185"/>
              <a:gd name="T25" fmla="*/ 2147483647 h 190"/>
              <a:gd name="T26" fmla="*/ 2147483647 w 185"/>
              <a:gd name="T27" fmla="*/ 2147483647 h 190"/>
              <a:gd name="T28" fmla="*/ 2147483647 w 185"/>
              <a:gd name="T29" fmla="*/ 2147483647 h 190"/>
              <a:gd name="T30" fmla="*/ 2147483647 w 185"/>
              <a:gd name="T31" fmla="*/ 2147483647 h 190"/>
              <a:gd name="T32" fmla="*/ 2147483647 w 185"/>
              <a:gd name="T33" fmla="*/ 2147483647 h 190"/>
              <a:gd name="T34" fmla="*/ 2147483647 w 185"/>
              <a:gd name="T35" fmla="*/ 2147483647 h 190"/>
              <a:gd name="T36" fmla="*/ 2147483647 w 185"/>
              <a:gd name="T37" fmla="*/ 2147483647 h 190"/>
              <a:gd name="T38" fmla="*/ 2147483647 w 185"/>
              <a:gd name="T39" fmla="*/ 2147483647 h 190"/>
              <a:gd name="T40" fmla="*/ 2147483647 w 185"/>
              <a:gd name="T41" fmla="*/ 2147483647 h 190"/>
              <a:gd name="T42" fmla="*/ 2147483647 w 185"/>
              <a:gd name="T43" fmla="*/ 2147483647 h 190"/>
              <a:gd name="T44" fmla="*/ 2147483647 w 185"/>
              <a:gd name="T45" fmla="*/ 2147483647 h 190"/>
              <a:gd name="T46" fmla="*/ 2147483647 w 185"/>
              <a:gd name="T47" fmla="*/ 2147483647 h 190"/>
              <a:gd name="T48" fmla="*/ 0 w 185"/>
              <a:gd name="T49" fmla="*/ 2147483647 h 190"/>
              <a:gd name="T50" fmla="*/ 2147483647 w 185"/>
              <a:gd name="T51" fmla="*/ 2147483647 h 190"/>
              <a:gd name="T52" fmla="*/ 2147483647 w 185"/>
              <a:gd name="T53" fmla="*/ 2147483647 h 190"/>
              <a:gd name="T54" fmla="*/ 2147483647 w 185"/>
              <a:gd name="T55" fmla="*/ 2147483647 h 1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5" h="190">
                <a:moveTo>
                  <a:pt x="92" y="40"/>
                </a:moveTo>
                <a:cubicBezTo>
                  <a:pt x="103" y="40"/>
                  <a:pt x="112" y="31"/>
                  <a:pt x="112" y="20"/>
                </a:cubicBezTo>
                <a:cubicBezTo>
                  <a:pt x="112" y="9"/>
                  <a:pt x="103" y="0"/>
                  <a:pt x="92" y="0"/>
                </a:cubicBezTo>
                <a:cubicBezTo>
                  <a:pt x="81" y="0"/>
                  <a:pt x="72" y="9"/>
                  <a:pt x="72" y="20"/>
                </a:cubicBezTo>
                <a:cubicBezTo>
                  <a:pt x="72" y="31"/>
                  <a:pt x="81" y="40"/>
                  <a:pt x="92" y="40"/>
                </a:cubicBezTo>
                <a:close/>
                <a:moveTo>
                  <a:pt x="80" y="168"/>
                </a:moveTo>
                <a:cubicBezTo>
                  <a:pt x="92" y="168"/>
                  <a:pt x="92" y="168"/>
                  <a:pt x="92" y="168"/>
                </a:cubicBezTo>
                <a:cubicBezTo>
                  <a:pt x="92" y="168"/>
                  <a:pt x="92" y="168"/>
                  <a:pt x="92" y="168"/>
                </a:cubicBezTo>
                <a:cubicBezTo>
                  <a:pt x="104" y="168"/>
                  <a:pt x="104" y="168"/>
                  <a:pt x="104" y="168"/>
                </a:cubicBezTo>
                <a:cubicBezTo>
                  <a:pt x="109" y="108"/>
                  <a:pt x="109" y="108"/>
                  <a:pt x="109" y="108"/>
                </a:cubicBezTo>
                <a:cubicBezTo>
                  <a:pt x="128" y="108"/>
                  <a:pt x="128" y="108"/>
                  <a:pt x="128" y="108"/>
                </a:cubicBezTo>
                <a:cubicBezTo>
                  <a:pt x="128" y="108"/>
                  <a:pt x="128" y="74"/>
                  <a:pt x="128" y="60"/>
                </a:cubicBezTo>
                <a:cubicBezTo>
                  <a:pt x="128" y="47"/>
                  <a:pt x="95" y="48"/>
                  <a:pt x="92" y="48"/>
                </a:cubicBezTo>
                <a:cubicBezTo>
                  <a:pt x="89" y="48"/>
                  <a:pt x="56" y="47"/>
                  <a:pt x="56" y="60"/>
                </a:cubicBezTo>
                <a:cubicBezTo>
                  <a:pt x="56" y="74"/>
                  <a:pt x="56" y="108"/>
                  <a:pt x="56" y="108"/>
                </a:cubicBezTo>
                <a:cubicBezTo>
                  <a:pt x="75" y="108"/>
                  <a:pt x="75" y="108"/>
                  <a:pt x="75" y="108"/>
                </a:cubicBezTo>
                <a:lnTo>
                  <a:pt x="80" y="168"/>
                </a:lnTo>
                <a:close/>
                <a:moveTo>
                  <a:pt x="121" y="132"/>
                </a:moveTo>
                <a:cubicBezTo>
                  <a:pt x="120" y="143"/>
                  <a:pt x="120" y="143"/>
                  <a:pt x="120" y="143"/>
                </a:cubicBezTo>
                <a:cubicBezTo>
                  <a:pt x="142" y="146"/>
                  <a:pt x="160" y="153"/>
                  <a:pt x="160" y="160"/>
                </a:cubicBezTo>
                <a:cubicBezTo>
                  <a:pt x="160" y="171"/>
                  <a:pt x="126" y="180"/>
                  <a:pt x="92" y="180"/>
                </a:cubicBezTo>
                <a:cubicBezTo>
                  <a:pt x="59" y="180"/>
                  <a:pt x="24" y="171"/>
                  <a:pt x="24" y="160"/>
                </a:cubicBezTo>
                <a:cubicBezTo>
                  <a:pt x="24" y="153"/>
                  <a:pt x="42" y="146"/>
                  <a:pt x="64" y="143"/>
                </a:cubicBezTo>
                <a:cubicBezTo>
                  <a:pt x="63" y="132"/>
                  <a:pt x="63" y="132"/>
                  <a:pt x="63" y="132"/>
                </a:cubicBezTo>
                <a:cubicBezTo>
                  <a:pt x="26" y="136"/>
                  <a:pt x="0" y="147"/>
                  <a:pt x="0" y="160"/>
                </a:cubicBezTo>
                <a:cubicBezTo>
                  <a:pt x="0" y="177"/>
                  <a:pt x="41" y="190"/>
                  <a:pt x="92" y="190"/>
                </a:cubicBezTo>
                <a:cubicBezTo>
                  <a:pt x="143" y="190"/>
                  <a:pt x="185" y="177"/>
                  <a:pt x="185" y="160"/>
                </a:cubicBezTo>
                <a:cubicBezTo>
                  <a:pt x="185" y="147"/>
                  <a:pt x="158" y="136"/>
                  <a:pt x="121" y="13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07" name="Freeform 13"/>
          <p:cNvSpPr>
            <a:spLocks noEditPoints="1"/>
          </p:cNvSpPr>
          <p:nvPr/>
        </p:nvSpPr>
        <p:spPr bwMode="auto">
          <a:xfrm>
            <a:off x="6694488" y="3882073"/>
            <a:ext cx="477837" cy="614362"/>
          </a:xfrm>
          <a:custGeom>
            <a:avLst/>
            <a:gdLst>
              <a:gd name="T0" fmla="*/ 2147483647 w 506"/>
              <a:gd name="T1" fmla="*/ 2147483647 h 650"/>
              <a:gd name="T2" fmla="*/ 2147483647 w 506"/>
              <a:gd name="T3" fmla="*/ 2147483647 h 650"/>
              <a:gd name="T4" fmla="*/ 2147483647 w 506"/>
              <a:gd name="T5" fmla="*/ 2147483647 h 650"/>
              <a:gd name="T6" fmla="*/ 2147483647 w 506"/>
              <a:gd name="T7" fmla="*/ 2147483647 h 650"/>
              <a:gd name="T8" fmla="*/ 2147483647 w 506"/>
              <a:gd name="T9" fmla="*/ 2147483647 h 650"/>
              <a:gd name="T10" fmla="*/ 2147483647 w 506"/>
              <a:gd name="T11" fmla="*/ 2147483647 h 650"/>
              <a:gd name="T12" fmla="*/ 2147483647 w 506"/>
              <a:gd name="T13" fmla="*/ 2147483647 h 650"/>
              <a:gd name="T14" fmla="*/ 2147483647 w 506"/>
              <a:gd name="T15" fmla="*/ 2147483647 h 650"/>
              <a:gd name="T16" fmla="*/ 2147483647 w 506"/>
              <a:gd name="T17" fmla="*/ 2147483647 h 650"/>
              <a:gd name="T18" fmla="*/ 2147483647 w 506"/>
              <a:gd name="T19" fmla="*/ 2147483647 h 650"/>
              <a:gd name="T20" fmla="*/ 2147483647 w 506"/>
              <a:gd name="T21" fmla="*/ 2147483647 h 650"/>
              <a:gd name="T22" fmla="*/ 2147483647 w 506"/>
              <a:gd name="T23" fmla="*/ 2147483647 h 650"/>
              <a:gd name="T24" fmla="*/ 2147483647 w 506"/>
              <a:gd name="T25" fmla="*/ 2147483647 h 650"/>
              <a:gd name="T26" fmla="*/ 2147483647 w 506"/>
              <a:gd name="T27" fmla="*/ 2147483647 h 650"/>
              <a:gd name="T28" fmla="*/ 2147483647 w 506"/>
              <a:gd name="T29" fmla="*/ 2147483647 h 650"/>
              <a:gd name="T30" fmla="*/ 2147483647 w 506"/>
              <a:gd name="T31" fmla="*/ 2147483647 h 650"/>
              <a:gd name="T32" fmla="*/ 2147483647 w 506"/>
              <a:gd name="T33" fmla="*/ 2147483647 h 650"/>
              <a:gd name="T34" fmla="*/ 2147483647 w 506"/>
              <a:gd name="T35" fmla="*/ 2147483647 h 650"/>
              <a:gd name="T36" fmla="*/ 2147483647 w 506"/>
              <a:gd name="T37" fmla="*/ 2147483647 h 650"/>
              <a:gd name="T38" fmla="*/ 2147483647 w 506"/>
              <a:gd name="T39" fmla="*/ 2147483647 h 650"/>
              <a:gd name="T40" fmla="*/ 2147483647 w 506"/>
              <a:gd name="T41" fmla="*/ 0 h 650"/>
              <a:gd name="T42" fmla="*/ 2147483647 w 506"/>
              <a:gd name="T43" fmla="*/ 2147483647 h 650"/>
              <a:gd name="T44" fmla="*/ 2147483647 w 506"/>
              <a:gd name="T45" fmla="*/ 2147483647 h 650"/>
              <a:gd name="T46" fmla="*/ 2147483647 w 506"/>
              <a:gd name="T47" fmla="*/ 2147483647 h 650"/>
              <a:gd name="T48" fmla="*/ 0 w 506"/>
              <a:gd name="T49" fmla="*/ 2147483647 h 650"/>
              <a:gd name="T50" fmla="*/ 0 w 506"/>
              <a:gd name="T51" fmla="*/ 2147483647 h 650"/>
              <a:gd name="T52" fmla="*/ 2147483647 w 506"/>
              <a:gd name="T53" fmla="*/ 2147483647 h 650"/>
              <a:gd name="T54" fmla="*/ 2147483647 w 506"/>
              <a:gd name="T55" fmla="*/ 2147483647 h 650"/>
              <a:gd name="T56" fmla="*/ 2147483647 w 506"/>
              <a:gd name="T57" fmla="*/ 2147483647 h 650"/>
              <a:gd name="T58" fmla="*/ 2147483647 w 506"/>
              <a:gd name="T59" fmla="*/ 2147483647 h 650"/>
              <a:gd name="T60" fmla="*/ 2147483647 w 506"/>
              <a:gd name="T61" fmla="*/ 2147483647 h 650"/>
              <a:gd name="T62" fmla="*/ 2147483647 w 506"/>
              <a:gd name="T63" fmla="*/ 2147483647 h 650"/>
              <a:gd name="T64" fmla="*/ 2147483647 w 506"/>
              <a:gd name="T65" fmla="*/ 2147483647 h 650"/>
              <a:gd name="T66" fmla="*/ 2147483647 w 506"/>
              <a:gd name="T67" fmla="*/ 2147483647 h 650"/>
              <a:gd name="T68" fmla="*/ 2147483647 w 506"/>
              <a:gd name="T69" fmla="*/ 2147483647 h 650"/>
              <a:gd name="T70" fmla="*/ 2147483647 w 506"/>
              <a:gd name="T71" fmla="*/ 2147483647 h 650"/>
              <a:gd name="T72" fmla="*/ 2147483647 w 506"/>
              <a:gd name="T73" fmla="*/ 2147483647 h 650"/>
              <a:gd name="T74" fmla="*/ 2147483647 w 506"/>
              <a:gd name="T75" fmla="*/ 2147483647 h 650"/>
              <a:gd name="T76" fmla="*/ 2147483647 w 506"/>
              <a:gd name="T77" fmla="*/ 2147483647 h 650"/>
              <a:gd name="T78" fmla="*/ 2147483647 w 506"/>
              <a:gd name="T79" fmla="*/ 2147483647 h 650"/>
              <a:gd name="T80" fmla="*/ 2147483647 w 506"/>
              <a:gd name="T81" fmla="*/ 2147483647 h 650"/>
              <a:gd name="T82" fmla="*/ 2147483647 w 506"/>
              <a:gd name="T83" fmla="*/ 2147483647 h 650"/>
              <a:gd name="T84" fmla="*/ 2147483647 w 506"/>
              <a:gd name="T85" fmla="*/ 2147483647 h 650"/>
              <a:gd name="T86" fmla="*/ 2147483647 w 506"/>
              <a:gd name="T87" fmla="*/ 2147483647 h 650"/>
              <a:gd name="T88" fmla="*/ 2147483647 w 506"/>
              <a:gd name="T89" fmla="*/ 2147483647 h 650"/>
              <a:gd name="T90" fmla="*/ 2147483647 w 506"/>
              <a:gd name="T91" fmla="*/ 2147483647 h 650"/>
              <a:gd name="T92" fmla="*/ 2147483647 w 506"/>
              <a:gd name="T93" fmla="*/ 2147483647 h 650"/>
              <a:gd name="T94" fmla="*/ 2147483647 w 506"/>
              <a:gd name="T95" fmla="*/ 2147483647 h 650"/>
              <a:gd name="T96" fmla="*/ 2147483647 w 506"/>
              <a:gd name="T97" fmla="*/ 2147483647 h 650"/>
              <a:gd name="T98" fmla="*/ 2147483647 w 506"/>
              <a:gd name="T99" fmla="*/ 2147483647 h 650"/>
              <a:gd name="T100" fmla="*/ 2147483647 w 506"/>
              <a:gd name="T101" fmla="*/ 2147483647 h 65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6" h="650">
                <a:moveTo>
                  <a:pt x="117" y="299"/>
                </a:moveTo>
                <a:lnTo>
                  <a:pt x="117" y="260"/>
                </a:lnTo>
                <a:lnTo>
                  <a:pt x="78" y="260"/>
                </a:lnTo>
                <a:lnTo>
                  <a:pt x="78" y="299"/>
                </a:lnTo>
                <a:lnTo>
                  <a:pt x="117" y="299"/>
                </a:lnTo>
                <a:close/>
                <a:moveTo>
                  <a:pt x="39" y="338"/>
                </a:moveTo>
                <a:lnTo>
                  <a:pt x="39" y="377"/>
                </a:lnTo>
                <a:lnTo>
                  <a:pt x="78" y="377"/>
                </a:lnTo>
                <a:lnTo>
                  <a:pt x="78" y="338"/>
                </a:lnTo>
                <a:lnTo>
                  <a:pt x="39" y="338"/>
                </a:lnTo>
                <a:close/>
                <a:moveTo>
                  <a:pt x="273" y="299"/>
                </a:moveTo>
                <a:lnTo>
                  <a:pt x="273" y="182"/>
                </a:lnTo>
                <a:lnTo>
                  <a:pt x="312" y="182"/>
                </a:lnTo>
                <a:lnTo>
                  <a:pt x="312" y="299"/>
                </a:lnTo>
                <a:lnTo>
                  <a:pt x="351" y="299"/>
                </a:lnTo>
                <a:lnTo>
                  <a:pt x="351" y="221"/>
                </a:lnTo>
                <a:lnTo>
                  <a:pt x="389" y="221"/>
                </a:lnTo>
                <a:lnTo>
                  <a:pt x="389" y="351"/>
                </a:lnTo>
                <a:lnTo>
                  <a:pt x="428" y="351"/>
                </a:lnTo>
                <a:lnTo>
                  <a:pt x="428" y="260"/>
                </a:lnTo>
                <a:lnTo>
                  <a:pt x="467" y="260"/>
                </a:lnTo>
                <a:lnTo>
                  <a:pt x="467" y="221"/>
                </a:lnTo>
                <a:lnTo>
                  <a:pt x="428" y="221"/>
                </a:lnTo>
                <a:lnTo>
                  <a:pt x="428" y="182"/>
                </a:lnTo>
                <a:lnTo>
                  <a:pt x="351" y="182"/>
                </a:lnTo>
                <a:lnTo>
                  <a:pt x="351" y="143"/>
                </a:lnTo>
                <a:lnTo>
                  <a:pt x="273" y="143"/>
                </a:lnTo>
                <a:lnTo>
                  <a:pt x="273" y="39"/>
                </a:lnTo>
                <a:lnTo>
                  <a:pt x="234" y="39"/>
                </a:lnTo>
                <a:lnTo>
                  <a:pt x="234" y="299"/>
                </a:lnTo>
                <a:lnTo>
                  <a:pt x="273" y="299"/>
                </a:lnTo>
                <a:close/>
                <a:moveTo>
                  <a:pt x="156" y="338"/>
                </a:moveTo>
                <a:lnTo>
                  <a:pt x="156" y="377"/>
                </a:lnTo>
                <a:lnTo>
                  <a:pt x="195" y="377"/>
                </a:lnTo>
                <a:lnTo>
                  <a:pt x="195" y="39"/>
                </a:lnTo>
                <a:lnTo>
                  <a:pt x="156" y="39"/>
                </a:lnTo>
                <a:lnTo>
                  <a:pt x="156" y="299"/>
                </a:lnTo>
                <a:lnTo>
                  <a:pt x="117" y="299"/>
                </a:lnTo>
                <a:lnTo>
                  <a:pt x="117" y="338"/>
                </a:lnTo>
                <a:lnTo>
                  <a:pt x="156" y="338"/>
                </a:lnTo>
                <a:close/>
                <a:moveTo>
                  <a:pt x="234" y="0"/>
                </a:moveTo>
                <a:lnTo>
                  <a:pt x="195" y="0"/>
                </a:lnTo>
                <a:lnTo>
                  <a:pt x="195" y="39"/>
                </a:lnTo>
                <a:lnTo>
                  <a:pt x="234" y="39"/>
                </a:lnTo>
                <a:lnTo>
                  <a:pt x="234" y="0"/>
                </a:lnTo>
                <a:close/>
                <a:moveTo>
                  <a:pt x="39" y="260"/>
                </a:moveTo>
                <a:lnTo>
                  <a:pt x="78" y="260"/>
                </a:lnTo>
                <a:lnTo>
                  <a:pt x="78" y="221"/>
                </a:lnTo>
                <a:lnTo>
                  <a:pt x="39" y="221"/>
                </a:lnTo>
                <a:lnTo>
                  <a:pt x="0" y="221"/>
                </a:lnTo>
                <a:lnTo>
                  <a:pt x="0" y="260"/>
                </a:lnTo>
                <a:lnTo>
                  <a:pt x="0" y="299"/>
                </a:lnTo>
                <a:lnTo>
                  <a:pt x="0" y="338"/>
                </a:lnTo>
                <a:lnTo>
                  <a:pt x="39" y="338"/>
                </a:lnTo>
                <a:lnTo>
                  <a:pt x="39" y="299"/>
                </a:lnTo>
                <a:lnTo>
                  <a:pt x="39" y="260"/>
                </a:lnTo>
                <a:close/>
                <a:moveTo>
                  <a:pt x="117" y="377"/>
                </a:moveTo>
                <a:lnTo>
                  <a:pt x="78" y="377"/>
                </a:lnTo>
                <a:lnTo>
                  <a:pt x="78" y="416"/>
                </a:lnTo>
                <a:lnTo>
                  <a:pt x="78" y="455"/>
                </a:lnTo>
                <a:lnTo>
                  <a:pt x="117" y="455"/>
                </a:lnTo>
                <a:lnTo>
                  <a:pt x="117" y="416"/>
                </a:lnTo>
                <a:lnTo>
                  <a:pt x="117" y="377"/>
                </a:lnTo>
                <a:close/>
                <a:moveTo>
                  <a:pt x="467" y="260"/>
                </a:moveTo>
                <a:lnTo>
                  <a:pt x="467" y="276"/>
                </a:lnTo>
                <a:lnTo>
                  <a:pt x="467" y="299"/>
                </a:lnTo>
                <a:lnTo>
                  <a:pt x="467" y="416"/>
                </a:lnTo>
                <a:lnTo>
                  <a:pt x="467" y="455"/>
                </a:lnTo>
                <a:lnTo>
                  <a:pt x="506" y="455"/>
                </a:lnTo>
                <a:lnTo>
                  <a:pt x="506" y="416"/>
                </a:lnTo>
                <a:lnTo>
                  <a:pt x="506" y="299"/>
                </a:lnTo>
                <a:lnTo>
                  <a:pt x="506" y="276"/>
                </a:lnTo>
                <a:lnTo>
                  <a:pt x="506" y="260"/>
                </a:lnTo>
                <a:lnTo>
                  <a:pt x="467" y="260"/>
                </a:lnTo>
                <a:close/>
                <a:moveTo>
                  <a:pt x="428" y="494"/>
                </a:moveTo>
                <a:lnTo>
                  <a:pt x="428" y="533"/>
                </a:lnTo>
                <a:lnTo>
                  <a:pt x="467" y="533"/>
                </a:lnTo>
                <a:lnTo>
                  <a:pt x="467" y="494"/>
                </a:lnTo>
                <a:lnTo>
                  <a:pt x="467" y="455"/>
                </a:lnTo>
                <a:lnTo>
                  <a:pt x="428" y="455"/>
                </a:lnTo>
                <a:lnTo>
                  <a:pt x="428" y="494"/>
                </a:lnTo>
                <a:close/>
                <a:moveTo>
                  <a:pt x="389" y="572"/>
                </a:moveTo>
                <a:lnTo>
                  <a:pt x="389" y="611"/>
                </a:lnTo>
                <a:lnTo>
                  <a:pt x="195" y="611"/>
                </a:lnTo>
                <a:lnTo>
                  <a:pt x="195" y="572"/>
                </a:lnTo>
                <a:lnTo>
                  <a:pt x="195" y="533"/>
                </a:lnTo>
                <a:lnTo>
                  <a:pt x="156" y="533"/>
                </a:lnTo>
                <a:lnTo>
                  <a:pt x="156" y="572"/>
                </a:lnTo>
                <a:lnTo>
                  <a:pt x="156" y="611"/>
                </a:lnTo>
                <a:lnTo>
                  <a:pt x="156" y="650"/>
                </a:lnTo>
                <a:lnTo>
                  <a:pt x="428" y="650"/>
                </a:lnTo>
                <a:lnTo>
                  <a:pt x="428" y="611"/>
                </a:lnTo>
                <a:lnTo>
                  <a:pt x="428" y="572"/>
                </a:lnTo>
                <a:lnTo>
                  <a:pt x="428" y="533"/>
                </a:lnTo>
                <a:lnTo>
                  <a:pt x="389" y="533"/>
                </a:lnTo>
                <a:lnTo>
                  <a:pt x="389" y="572"/>
                </a:lnTo>
                <a:close/>
                <a:moveTo>
                  <a:pt x="156" y="455"/>
                </a:moveTo>
                <a:lnTo>
                  <a:pt x="117" y="455"/>
                </a:lnTo>
                <a:lnTo>
                  <a:pt x="117" y="494"/>
                </a:lnTo>
                <a:lnTo>
                  <a:pt x="117" y="533"/>
                </a:lnTo>
                <a:lnTo>
                  <a:pt x="156" y="533"/>
                </a:lnTo>
                <a:lnTo>
                  <a:pt x="156" y="494"/>
                </a:lnTo>
                <a:lnTo>
                  <a:pt x="156" y="45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008" name="Freeform 16"/>
          <p:cNvSpPr>
            <a:spLocks noEditPoints="1"/>
          </p:cNvSpPr>
          <p:nvPr/>
        </p:nvSpPr>
        <p:spPr bwMode="auto">
          <a:xfrm>
            <a:off x="10193338" y="3789998"/>
            <a:ext cx="571500" cy="673100"/>
          </a:xfrm>
          <a:custGeom>
            <a:avLst/>
            <a:gdLst>
              <a:gd name="T0" fmla="*/ 2147483647 w 171"/>
              <a:gd name="T1" fmla="*/ 2147483647 h 201"/>
              <a:gd name="T2" fmla="*/ 2147483647 w 171"/>
              <a:gd name="T3" fmla="*/ 2147483647 h 201"/>
              <a:gd name="T4" fmla="*/ 2147483647 w 171"/>
              <a:gd name="T5" fmla="*/ 2147483647 h 201"/>
              <a:gd name="T6" fmla="*/ 2147483647 w 171"/>
              <a:gd name="T7" fmla="*/ 2147483647 h 201"/>
              <a:gd name="T8" fmla="*/ 2147483647 w 171"/>
              <a:gd name="T9" fmla="*/ 2147483647 h 201"/>
              <a:gd name="T10" fmla="*/ 2147483647 w 171"/>
              <a:gd name="T11" fmla="*/ 2147483647 h 201"/>
              <a:gd name="T12" fmla="*/ 2147483647 w 171"/>
              <a:gd name="T13" fmla="*/ 2147483647 h 201"/>
              <a:gd name="T14" fmla="*/ 2147483647 w 171"/>
              <a:gd name="T15" fmla="*/ 2147483647 h 201"/>
              <a:gd name="T16" fmla="*/ 2147483647 w 171"/>
              <a:gd name="T17" fmla="*/ 2147483647 h 201"/>
              <a:gd name="T18" fmla="*/ 2147483647 w 171"/>
              <a:gd name="T19" fmla="*/ 2147483647 h 201"/>
              <a:gd name="T20" fmla="*/ 2147483647 w 171"/>
              <a:gd name="T21" fmla="*/ 2147483647 h 201"/>
              <a:gd name="T22" fmla="*/ 2147483647 w 171"/>
              <a:gd name="T23" fmla="*/ 2147483647 h 201"/>
              <a:gd name="T24" fmla="*/ 2147483647 w 171"/>
              <a:gd name="T25" fmla="*/ 2147483647 h 201"/>
              <a:gd name="T26" fmla="*/ 2147483647 w 171"/>
              <a:gd name="T27" fmla="*/ 2147483647 h 201"/>
              <a:gd name="T28" fmla="*/ 2147483647 w 171"/>
              <a:gd name="T29" fmla="*/ 2147483647 h 201"/>
              <a:gd name="T30" fmla="*/ 0 w 171"/>
              <a:gd name="T31" fmla="*/ 2147483647 h 201"/>
              <a:gd name="T32" fmla="*/ 0 w 171"/>
              <a:gd name="T33" fmla="*/ 2147483647 h 201"/>
              <a:gd name="T34" fmla="*/ 2147483647 w 171"/>
              <a:gd name="T35" fmla="*/ 2147483647 h 201"/>
              <a:gd name="T36" fmla="*/ 2147483647 w 171"/>
              <a:gd name="T37" fmla="*/ 2147483647 h 201"/>
              <a:gd name="T38" fmla="*/ 2147483647 w 171"/>
              <a:gd name="T39" fmla="*/ 2147483647 h 201"/>
              <a:gd name="T40" fmla="*/ 2147483647 w 171"/>
              <a:gd name="T41" fmla="*/ 2147483647 h 201"/>
              <a:gd name="T42" fmla="*/ 2147483647 w 171"/>
              <a:gd name="T43" fmla="*/ 2147483647 h 201"/>
              <a:gd name="T44" fmla="*/ 2147483647 w 171"/>
              <a:gd name="T45" fmla="*/ 2147483647 h 201"/>
              <a:gd name="T46" fmla="*/ 2147483647 w 171"/>
              <a:gd name="T47" fmla="*/ 2147483647 h 201"/>
              <a:gd name="T48" fmla="*/ 2147483647 w 171"/>
              <a:gd name="T49" fmla="*/ 2147483647 h 201"/>
              <a:gd name="T50" fmla="*/ 2147483647 w 171"/>
              <a:gd name="T51" fmla="*/ 2147483647 h 201"/>
              <a:gd name="T52" fmla="*/ 2147483647 w 171"/>
              <a:gd name="T53" fmla="*/ 2147483647 h 201"/>
              <a:gd name="T54" fmla="*/ 2147483647 w 171"/>
              <a:gd name="T55" fmla="*/ 2147483647 h 201"/>
              <a:gd name="T56" fmla="*/ 2147483647 w 171"/>
              <a:gd name="T57" fmla="*/ 2147483647 h 201"/>
              <a:gd name="T58" fmla="*/ 2147483647 w 171"/>
              <a:gd name="T59" fmla="*/ 2147483647 h 201"/>
              <a:gd name="T60" fmla="*/ 2147483647 w 171"/>
              <a:gd name="T61" fmla="*/ 2147483647 h 201"/>
              <a:gd name="T62" fmla="*/ 2147483647 w 171"/>
              <a:gd name="T63" fmla="*/ 2147483647 h 201"/>
              <a:gd name="T64" fmla="*/ 2147483647 w 171"/>
              <a:gd name="T65" fmla="*/ 2147483647 h 201"/>
              <a:gd name="T66" fmla="*/ 2147483647 w 171"/>
              <a:gd name="T67" fmla="*/ 2147483647 h 201"/>
              <a:gd name="T68" fmla="*/ 2147483647 w 171"/>
              <a:gd name="T69" fmla="*/ 2147483647 h 201"/>
              <a:gd name="T70" fmla="*/ 2147483647 w 171"/>
              <a:gd name="T71" fmla="*/ 2147483647 h 201"/>
              <a:gd name="T72" fmla="*/ 2147483647 w 171"/>
              <a:gd name="T73" fmla="*/ 2147483647 h 201"/>
              <a:gd name="T74" fmla="*/ 2147483647 w 171"/>
              <a:gd name="T75" fmla="*/ 2147483647 h 201"/>
              <a:gd name="T76" fmla="*/ 2147483647 w 171"/>
              <a:gd name="T77" fmla="*/ 2147483647 h 201"/>
              <a:gd name="T78" fmla="*/ 2147483647 w 171"/>
              <a:gd name="T79" fmla="*/ 2147483647 h 20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71" h="201">
                <a:moveTo>
                  <a:pt x="61" y="46"/>
                </a:moveTo>
                <a:cubicBezTo>
                  <a:pt x="64" y="46"/>
                  <a:pt x="82" y="39"/>
                  <a:pt x="104" y="47"/>
                </a:cubicBezTo>
                <a:cubicBezTo>
                  <a:pt x="101" y="32"/>
                  <a:pt x="109" y="24"/>
                  <a:pt x="109" y="19"/>
                </a:cubicBezTo>
                <a:cubicBezTo>
                  <a:pt x="108" y="7"/>
                  <a:pt x="104" y="15"/>
                  <a:pt x="97" y="9"/>
                </a:cubicBezTo>
                <a:cubicBezTo>
                  <a:pt x="97" y="11"/>
                  <a:pt x="100" y="21"/>
                  <a:pt x="92" y="30"/>
                </a:cubicBezTo>
                <a:cubicBezTo>
                  <a:pt x="97" y="17"/>
                  <a:pt x="92" y="0"/>
                  <a:pt x="92" y="2"/>
                </a:cubicBezTo>
                <a:cubicBezTo>
                  <a:pt x="86" y="9"/>
                  <a:pt x="79" y="1"/>
                  <a:pt x="76" y="10"/>
                </a:cubicBezTo>
                <a:cubicBezTo>
                  <a:pt x="75" y="13"/>
                  <a:pt x="82" y="22"/>
                  <a:pt x="76" y="35"/>
                </a:cubicBezTo>
                <a:cubicBezTo>
                  <a:pt x="75" y="19"/>
                  <a:pt x="72" y="14"/>
                  <a:pt x="72" y="16"/>
                </a:cubicBezTo>
                <a:cubicBezTo>
                  <a:pt x="68" y="26"/>
                  <a:pt x="59" y="12"/>
                  <a:pt x="59" y="28"/>
                </a:cubicBezTo>
                <a:cubicBezTo>
                  <a:pt x="59" y="30"/>
                  <a:pt x="66" y="35"/>
                  <a:pt x="61" y="46"/>
                </a:cubicBezTo>
                <a:close/>
                <a:moveTo>
                  <a:pt x="91" y="133"/>
                </a:moveTo>
                <a:cubicBezTo>
                  <a:pt x="91" y="153"/>
                  <a:pt x="91" y="153"/>
                  <a:pt x="91" y="153"/>
                </a:cubicBezTo>
                <a:cubicBezTo>
                  <a:pt x="95" y="152"/>
                  <a:pt x="95" y="151"/>
                  <a:pt x="96" y="149"/>
                </a:cubicBezTo>
                <a:cubicBezTo>
                  <a:pt x="98" y="147"/>
                  <a:pt x="99" y="145"/>
                  <a:pt x="99" y="143"/>
                </a:cubicBezTo>
                <a:cubicBezTo>
                  <a:pt x="99" y="141"/>
                  <a:pt x="98" y="139"/>
                  <a:pt x="97" y="137"/>
                </a:cubicBezTo>
                <a:cubicBezTo>
                  <a:pt x="95" y="136"/>
                  <a:pt x="95" y="134"/>
                  <a:pt x="91" y="133"/>
                </a:cubicBezTo>
                <a:close/>
                <a:moveTo>
                  <a:pt x="74" y="95"/>
                </a:moveTo>
                <a:cubicBezTo>
                  <a:pt x="73" y="96"/>
                  <a:pt x="72" y="97"/>
                  <a:pt x="72" y="99"/>
                </a:cubicBezTo>
                <a:cubicBezTo>
                  <a:pt x="72" y="101"/>
                  <a:pt x="73" y="103"/>
                  <a:pt x="74" y="104"/>
                </a:cubicBezTo>
                <a:cubicBezTo>
                  <a:pt x="75" y="105"/>
                  <a:pt x="76" y="106"/>
                  <a:pt x="79" y="107"/>
                </a:cubicBezTo>
                <a:cubicBezTo>
                  <a:pt x="79" y="91"/>
                  <a:pt x="79" y="91"/>
                  <a:pt x="79" y="91"/>
                </a:cubicBezTo>
                <a:cubicBezTo>
                  <a:pt x="76" y="92"/>
                  <a:pt x="75" y="93"/>
                  <a:pt x="74" y="95"/>
                </a:cubicBezTo>
                <a:close/>
                <a:moveTo>
                  <a:pt x="171" y="179"/>
                </a:moveTo>
                <a:cubicBezTo>
                  <a:pt x="163" y="72"/>
                  <a:pt x="125" y="59"/>
                  <a:pt x="115" y="54"/>
                </a:cubicBezTo>
                <a:cubicBezTo>
                  <a:pt x="108" y="51"/>
                  <a:pt x="96" y="49"/>
                  <a:pt x="84" y="49"/>
                </a:cubicBezTo>
                <a:cubicBezTo>
                  <a:pt x="83" y="49"/>
                  <a:pt x="83" y="49"/>
                  <a:pt x="82" y="49"/>
                </a:cubicBezTo>
                <a:cubicBezTo>
                  <a:pt x="81" y="49"/>
                  <a:pt x="80" y="49"/>
                  <a:pt x="80" y="49"/>
                </a:cubicBezTo>
                <a:cubicBezTo>
                  <a:pt x="78" y="49"/>
                  <a:pt x="77" y="49"/>
                  <a:pt x="75" y="49"/>
                </a:cubicBezTo>
                <a:cubicBezTo>
                  <a:pt x="72" y="49"/>
                  <a:pt x="69" y="50"/>
                  <a:pt x="66" y="50"/>
                </a:cubicBezTo>
                <a:cubicBezTo>
                  <a:pt x="61" y="51"/>
                  <a:pt x="55" y="52"/>
                  <a:pt x="51" y="54"/>
                </a:cubicBezTo>
                <a:cubicBezTo>
                  <a:pt x="25" y="64"/>
                  <a:pt x="11" y="68"/>
                  <a:pt x="0" y="179"/>
                </a:cubicBezTo>
                <a:cubicBezTo>
                  <a:pt x="0" y="179"/>
                  <a:pt x="0" y="180"/>
                  <a:pt x="0" y="180"/>
                </a:cubicBezTo>
                <a:cubicBezTo>
                  <a:pt x="0" y="180"/>
                  <a:pt x="0" y="180"/>
                  <a:pt x="0" y="181"/>
                </a:cubicBezTo>
                <a:cubicBezTo>
                  <a:pt x="0" y="181"/>
                  <a:pt x="0" y="182"/>
                  <a:pt x="0" y="182"/>
                </a:cubicBezTo>
                <a:cubicBezTo>
                  <a:pt x="1" y="183"/>
                  <a:pt x="1" y="184"/>
                  <a:pt x="1" y="185"/>
                </a:cubicBezTo>
                <a:cubicBezTo>
                  <a:pt x="2" y="187"/>
                  <a:pt x="4" y="189"/>
                  <a:pt x="6" y="190"/>
                </a:cubicBezTo>
                <a:cubicBezTo>
                  <a:pt x="26" y="197"/>
                  <a:pt x="63" y="200"/>
                  <a:pt x="84" y="201"/>
                </a:cubicBezTo>
                <a:cubicBezTo>
                  <a:pt x="85" y="201"/>
                  <a:pt x="86" y="201"/>
                  <a:pt x="87" y="201"/>
                </a:cubicBezTo>
                <a:cubicBezTo>
                  <a:pt x="89" y="201"/>
                  <a:pt x="89" y="201"/>
                  <a:pt x="91" y="201"/>
                </a:cubicBezTo>
                <a:cubicBezTo>
                  <a:pt x="93" y="201"/>
                  <a:pt x="96" y="201"/>
                  <a:pt x="99" y="200"/>
                </a:cubicBezTo>
                <a:cubicBezTo>
                  <a:pt x="104" y="200"/>
                  <a:pt x="129" y="200"/>
                  <a:pt x="134" y="199"/>
                </a:cubicBezTo>
                <a:cubicBezTo>
                  <a:pt x="145" y="197"/>
                  <a:pt x="155" y="194"/>
                  <a:pt x="165" y="190"/>
                </a:cubicBezTo>
                <a:cubicBezTo>
                  <a:pt x="167" y="189"/>
                  <a:pt x="169" y="188"/>
                  <a:pt x="169" y="186"/>
                </a:cubicBezTo>
                <a:cubicBezTo>
                  <a:pt x="170" y="185"/>
                  <a:pt x="170" y="183"/>
                  <a:pt x="171" y="182"/>
                </a:cubicBezTo>
                <a:cubicBezTo>
                  <a:pt x="171" y="182"/>
                  <a:pt x="171" y="181"/>
                  <a:pt x="171" y="181"/>
                </a:cubicBezTo>
                <a:cubicBezTo>
                  <a:pt x="171" y="180"/>
                  <a:pt x="171" y="180"/>
                  <a:pt x="171" y="180"/>
                </a:cubicBezTo>
                <a:cubicBezTo>
                  <a:pt x="171" y="180"/>
                  <a:pt x="171" y="179"/>
                  <a:pt x="171" y="179"/>
                </a:cubicBezTo>
                <a:close/>
                <a:moveTo>
                  <a:pt x="119" y="152"/>
                </a:moveTo>
                <a:cubicBezTo>
                  <a:pt x="117" y="156"/>
                  <a:pt x="115" y="159"/>
                  <a:pt x="112" y="161"/>
                </a:cubicBezTo>
                <a:cubicBezTo>
                  <a:pt x="108" y="164"/>
                  <a:pt x="105" y="166"/>
                  <a:pt x="102" y="167"/>
                </a:cubicBezTo>
                <a:cubicBezTo>
                  <a:pt x="98" y="168"/>
                  <a:pt x="96" y="169"/>
                  <a:pt x="91" y="169"/>
                </a:cubicBezTo>
                <a:cubicBezTo>
                  <a:pt x="91" y="183"/>
                  <a:pt x="91" y="183"/>
                  <a:pt x="91" y="183"/>
                </a:cubicBezTo>
                <a:cubicBezTo>
                  <a:pt x="79" y="183"/>
                  <a:pt x="79" y="183"/>
                  <a:pt x="79" y="183"/>
                </a:cubicBezTo>
                <a:cubicBezTo>
                  <a:pt x="79" y="169"/>
                  <a:pt x="79" y="169"/>
                  <a:pt x="79" y="169"/>
                </a:cubicBezTo>
                <a:cubicBezTo>
                  <a:pt x="73" y="168"/>
                  <a:pt x="68" y="167"/>
                  <a:pt x="65" y="166"/>
                </a:cubicBezTo>
                <a:cubicBezTo>
                  <a:pt x="61" y="165"/>
                  <a:pt x="59" y="163"/>
                  <a:pt x="56" y="160"/>
                </a:cubicBezTo>
                <a:cubicBezTo>
                  <a:pt x="53" y="158"/>
                  <a:pt x="50" y="155"/>
                  <a:pt x="48" y="152"/>
                </a:cubicBezTo>
                <a:cubicBezTo>
                  <a:pt x="47" y="149"/>
                  <a:pt x="46" y="150"/>
                  <a:pt x="45" y="146"/>
                </a:cubicBezTo>
                <a:cubicBezTo>
                  <a:pt x="70" y="138"/>
                  <a:pt x="70" y="138"/>
                  <a:pt x="70" y="138"/>
                </a:cubicBezTo>
                <a:cubicBezTo>
                  <a:pt x="71" y="142"/>
                  <a:pt x="72" y="145"/>
                  <a:pt x="73" y="147"/>
                </a:cubicBezTo>
                <a:cubicBezTo>
                  <a:pt x="75" y="149"/>
                  <a:pt x="76" y="151"/>
                  <a:pt x="79" y="152"/>
                </a:cubicBezTo>
                <a:cubicBezTo>
                  <a:pt x="79" y="130"/>
                  <a:pt x="79" y="130"/>
                  <a:pt x="79" y="130"/>
                </a:cubicBezTo>
                <a:cubicBezTo>
                  <a:pt x="71" y="128"/>
                  <a:pt x="65" y="126"/>
                  <a:pt x="62" y="124"/>
                </a:cubicBezTo>
                <a:cubicBezTo>
                  <a:pt x="58" y="122"/>
                  <a:pt x="55" y="120"/>
                  <a:pt x="53" y="116"/>
                </a:cubicBezTo>
                <a:cubicBezTo>
                  <a:pt x="50" y="112"/>
                  <a:pt x="49" y="107"/>
                  <a:pt x="49" y="102"/>
                </a:cubicBezTo>
                <a:cubicBezTo>
                  <a:pt x="49" y="95"/>
                  <a:pt x="51" y="88"/>
                  <a:pt x="56" y="83"/>
                </a:cubicBezTo>
                <a:cubicBezTo>
                  <a:pt x="62" y="78"/>
                  <a:pt x="69" y="76"/>
                  <a:pt x="79" y="75"/>
                </a:cubicBezTo>
                <a:cubicBezTo>
                  <a:pt x="79" y="63"/>
                  <a:pt x="79" y="63"/>
                  <a:pt x="79" y="63"/>
                </a:cubicBezTo>
                <a:cubicBezTo>
                  <a:pt x="91" y="63"/>
                  <a:pt x="91" y="63"/>
                  <a:pt x="91" y="63"/>
                </a:cubicBezTo>
                <a:cubicBezTo>
                  <a:pt x="91" y="75"/>
                  <a:pt x="91" y="75"/>
                  <a:pt x="91" y="75"/>
                </a:cubicBezTo>
                <a:cubicBezTo>
                  <a:pt x="101" y="76"/>
                  <a:pt x="105" y="78"/>
                  <a:pt x="110" y="82"/>
                </a:cubicBezTo>
                <a:cubicBezTo>
                  <a:pt x="115" y="86"/>
                  <a:pt x="118" y="91"/>
                  <a:pt x="120" y="97"/>
                </a:cubicBezTo>
                <a:cubicBezTo>
                  <a:pt x="96" y="101"/>
                  <a:pt x="96" y="101"/>
                  <a:pt x="96" y="101"/>
                </a:cubicBezTo>
                <a:cubicBezTo>
                  <a:pt x="95" y="98"/>
                  <a:pt x="94" y="96"/>
                  <a:pt x="93" y="95"/>
                </a:cubicBezTo>
                <a:cubicBezTo>
                  <a:pt x="92" y="94"/>
                  <a:pt x="93" y="93"/>
                  <a:pt x="91" y="92"/>
                </a:cubicBezTo>
                <a:cubicBezTo>
                  <a:pt x="91" y="110"/>
                  <a:pt x="91" y="110"/>
                  <a:pt x="91" y="110"/>
                </a:cubicBezTo>
                <a:cubicBezTo>
                  <a:pt x="104" y="113"/>
                  <a:pt x="110" y="117"/>
                  <a:pt x="114" y="120"/>
                </a:cubicBezTo>
                <a:cubicBezTo>
                  <a:pt x="120" y="125"/>
                  <a:pt x="122" y="132"/>
                  <a:pt x="122" y="139"/>
                </a:cubicBezTo>
                <a:cubicBezTo>
                  <a:pt x="122" y="144"/>
                  <a:pt x="121" y="148"/>
                  <a:pt x="119" y="15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 name="矩形 1"/>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 name="矩形 2"/>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sp>
        <p:nvSpPr>
          <p:cNvPr id="33796" name="Freeform 78"/>
          <p:cNvSpPr/>
          <p:nvPr/>
        </p:nvSpPr>
        <p:spPr bwMode="auto">
          <a:xfrm rot="1794316">
            <a:off x="3834413" y="2186305"/>
            <a:ext cx="2133600" cy="2132013"/>
          </a:xfrm>
          <a:custGeom>
            <a:avLst/>
            <a:gdLst>
              <a:gd name="T0" fmla="*/ 2147483647 w 819"/>
              <a:gd name="T1" fmla="*/ 2147483647 h 819"/>
              <a:gd name="T2" fmla="*/ 2147483647 w 819"/>
              <a:gd name="T3" fmla="*/ 2147483647 h 819"/>
              <a:gd name="T4" fmla="*/ 2147483647 w 819"/>
              <a:gd name="T5" fmla="*/ 2147483647 h 819"/>
              <a:gd name="T6" fmla="*/ 2147483647 w 819"/>
              <a:gd name="T7" fmla="*/ 2147483647 h 819"/>
              <a:gd name="T8" fmla="*/ 2147483647 w 819"/>
              <a:gd name="T9" fmla="*/ 2147483647 h 819"/>
              <a:gd name="T10" fmla="*/ 2147483647 w 819"/>
              <a:gd name="T11" fmla="*/ 2147483647 h 819"/>
              <a:gd name="T12" fmla="*/ 2147483647 w 819"/>
              <a:gd name="T13" fmla="*/ 2147483647 h 819"/>
              <a:gd name="T14" fmla="*/ 2147483647 w 819"/>
              <a:gd name="T15" fmla="*/ 2147483647 h 819"/>
              <a:gd name="T16" fmla="*/ 2147483647 w 819"/>
              <a:gd name="T17" fmla="*/ 2147483647 h 819"/>
              <a:gd name="T18" fmla="*/ 2147483647 w 819"/>
              <a:gd name="T19" fmla="*/ 2147483647 h 819"/>
              <a:gd name="T20" fmla="*/ 2147483647 w 819"/>
              <a:gd name="T21" fmla="*/ 2147483647 h 819"/>
              <a:gd name="T22" fmla="*/ 2147483647 w 819"/>
              <a:gd name="T23" fmla="*/ 2147483647 h 819"/>
              <a:gd name="T24" fmla="*/ 2147483647 w 819"/>
              <a:gd name="T25" fmla="*/ 2147483647 h 819"/>
              <a:gd name="T26" fmla="*/ 2147483647 w 819"/>
              <a:gd name="T27" fmla="*/ 2147483647 h 819"/>
              <a:gd name="T28" fmla="*/ 2147483647 w 819"/>
              <a:gd name="T29" fmla="*/ 2147483647 h 819"/>
              <a:gd name="T30" fmla="*/ 2147483647 w 819"/>
              <a:gd name="T31" fmla="*/ 2147483647 h 819"/>
              <a:gd name="T32" fmla="*/ 2147483647 w 819"/>
              <a:gd name="T33" fmla="*/ 2147483647 h 819"/>
              <a:gd name="T34" fmla="*/ 2147483647 w 819"/>
              <a:gd name="T35" fmla="*/ 2147483647 h 819"/>
              <a:gd name="T36" fmla="*/ 2147483647 w 819"/>
              <a:gd name="T37" fmla="*/ 2147483647 h 819"/>
              <a:gd name="T38" fmla="*/ 2147483647 w 819"/>
              <a:gd name="T39" fmla="*/ 2147483647 h 819"/>
              <a:gd name="T40" fmla="*/ 2147483647 w 819"/>
              <a:gd name="T41" fmla="*/ 2147483647 h 819"/>
              <a:gd name="T42" fmla="*/ 2147483647 w 819"/>
              <a:gd name="T43" fmla="*/ 2147483647 h 819"/>
              <a:gd name="T44" fmla="*/ 2147483647 w 819"/>
              <a:gd name="T45" fmla="*/ 2147483647 h 819"/>
              <a:gd name="T46" fmla="*/ 2147483647 w 819"/>
              <a:gd name="T47" fmla="*/ 2147483647 h 819"/>
              <a:gd name="T48" fmla="*/ 2147483647 w 819"/>
              <a:gd name="T49" fmla="*/ 2147483647 h 819"/>
              <a:gd name="T50" fmla="*/ 2147483647 w 819"/>
              <a:gd name="T51" fmla="*/ 2147483647 h 819"/>
              <a:gd name="T52" fmla="*/ 2147483647 w 819"/>
              <a:gd name="T53" fmla="*/ 2147483647 h 819"/>
              <a:gd name="T54" fmla="*/ 2147483647 w 819"/>
              <a:gd name="T55" fmla="*/ 2147483647 h 819"/>
              <a:gd name="T56" fmla="*/ 2147483647 w 819"/>
              <a:gd name="T57" fmla="*/ 2147483647 h 8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19" h="819">
                <a:moveTo>
                  <a:pt x="399" y="216"/>
                </a:moveTo>
                <a:cubicBezTo>
                  <a:pt x="465" y="216"/>
                  <a:pt x="480" y="200"/>
                  <a:pt x="472" y="181"/>
                </a:cubicBezTo>
                <a:cubicBezTo>
                  <a:pt x="455" y="144"/>
                  <a:pt x="425" y="139"/>
                  <a:pt x="433" y="88"/>
                </a:cubicBezTo>
                <a:cubicBezTo>
                  <a:pt x="447" y="0"/>
                  <a:pt x="588" y="0"/>
                  <a:pt x="601" y="88"/>
                </a:cubicBezTo>
                <a:cubicBezTo>
                  <a:pt x="609" y="139"/>
                  <a:pt x="580" y="144"/>
                  <a:pt x="563" y="181"/>
                </a:cubicBezTo>
                <a:cubicBezTo>
                  <a:pt x="554" y="200"/>
                  <a:pt x="570" y="216"/>
                  <a:pt x="636" y="216"/>
                </a:cubicBezTo>
                <a:cubicBezTo>
                  <a:pt x="819" y="216"/>
                  <a:pt x="819" y="216"/>
                  <a:pt x="819" y="216"/>
                </a:cubicBezTo>
                <a:cubicBezTo>
                  <a:pt x="819" y="399"/>
                  <a:pt x="819" y="399"/>
                  <a:pt x="819" y="399"/>
                </a:cubicBezTo>
                <a:cubicBezTo>
                  <a:pt x="819" y="465"/>
                  <a:pt x="803" y="481"/>
                  <a:pt x="784" y="472"/>
                </a:cubicBezTo>
                <a:cubicBezTo>
                  <a:pt x="747" y="455"/>
                  <a:pt x="742" y="426"/>
                  <a:pt x="691" y="434"/>
                </a:cubicBezTo>
                <a:cubicBezTo>
                  <a:pt x="603" y="447"/>
                  <a:pt x="603" y="588"/>
                  <a:pt x="691" y="602"/>
                </a:cubicBezTo>
                <a:cubicBezTo>
                  <a:pt x="742" y="610"/>
                  <a:pt x="747" y="580"/>
                  <a:pt x="784" y="563"/>
                </a:cubicBezTo>
                <a:cubicBezTo>
                  <a:pt x="803" y="555"/>
                  <a:pt x="819" y="570"/>
                  <a:pt x="819" y="636"/>
                </a:cubicBezTo>
                <a:cubicBezTo>
                  <a:pt x="819" y="819"/>
                  <a:pt x="819" y="819"/>
                  <a:pt x="819" y="819"/>
                </a:cubicBezTo>
                <a:cubicBezTo>
                  <a:pt x="636" y="819"/>
                  <a:pt x="636" y="819"/>
                  <a:pt x="636" y="819"/>
                </a:cubicBezTo>
                <a:cubicBezTo>
                  <a:pt x="570" y="819"/>
                  <a:pt x="554" y="803"/>
                  <a:pt x="563" y="784"/>
                </a:cubicBezTo>
                <a:cubicBezTo>
                  <a:pt x="580" y="747"/>
                  <a:pt x="609" y="743"/>
                  <a:pt x="601" y="691"/>
                </a:cubicBezTo>
                <a:cubicBezTo>
                  <a:pt x="588" y="603"/>
                  <a:pt x="447" y="603"/>
                  <a:pt x="433" y="691"/>
                </a:cubicBezTo>
                <a:cubicBezTo>
                  <a:pt x="425" y="743"/>
                  <a:pt x="455" y="747"/>
                  <a:pt x="472" y="784"/>
                </a:cubicBezTo>
                <a:cubicBezTo>
                  <a:pt x="480" y="803"/>
                  <a:pt x="465" y="819"/>
                  <a:pt x="399" y="819"/>
                </a:cubicBezTo>
                <a:cubicBezTo>
                  <a:pt x="216" y="819"/>
                  <a:pt x="216" y="819"/>
                  <a:pt x="216" y="819"/>
                </a:cubicBezTo>
                <a:cubicBezTo>
                  <a:pt x="216" y="636"/>
                  <a:pt x="216" y="636"/>
                  <a:pt x="216" y="636"/>
                </a:cubicBezTo>
                <a:cubicBezTo>
                  <a:pt x="216" y="570"/>
                  <a:pt x="200" y="555"/>
                  <a:pt x="180" y="563"/>
                </a:cubicBezTo>
                <a:cubicBezTo>
                  <a:pt x="144" y="580"/>
                  <a:pt x="139" y="610"/>
                  <a:pt x="88" y="602"/>
                </a:cubicBezTo>
                <a:cubicBezTo>
                  <a:pt x="0" y="588"/>
                  <a:pt x="0" y="447"/>
                  <a:pt x="88" y="434"/>
                </a:cubicBezTo>
                <a:cubicBezTo>
                  <a:pt x="139" y="426"/>
                  <a:pt x="144" y="455"/>
                  <a:pt x="180" y="472"/>
                </a:cubicBezTo>
                <a:cubicBezTo>
                  <a:pt x="200" y="481"/>
                  <a:pt x="216" y="465"/>
                  <a:pt x="216" y="399"/>
                </a:cubicBezTo>
                <a:cubicBezTo>
                  <a:pt x="216" y="216"/>
                  <a:pt x="216" y="216"/>
                  <a:pt x="216" y="216"/>
                </a:cubicBezTo>
                <a:lnTo>
                  <a:pt x="399" y="216"/>
                </a:lnTo>
                <a:close/>
              </a:path>
            </a:pathLst>
          </a:custGeom>
          <a:gradFill>
            <a:gsLst>
              <a:gs pos="0">
                <a:srgbClr val="E30000"/>
              </a:gs>
              <a:gs pos="100000">
                <a:srgbClr val="760303"/>
              </a:gs>
            </a:gsLst>
            <a:lin ang="5400000" scaled="0"/>
          </a:gradFill>
          <a:ln w="19050" cmpd="sng">
            <a:solidFill>
              <a:srgbClr val="FFFFFF"/>
            </a:solidFill>
            <a:bevel/>
          </a:ln>
        </p:spPr>
        <p:txBody>
          <a:bodyPr lIns="121682" tIns="60841" rIns="121682" bIns="60841"/>
          <a:lstStyle/>
          <a:p>
            <a:endParaRPr lang="zh-CN" altLang="en-US"/>
          </a:p>
        </p:txBody>
      </p:sp>
      <p:sp>
        <p:nvSpPr>
          <p:cNvPr id="33797" name="Freeform 76"/>
          <p:cNvSpPr/>
          <p:nvPr/>
        </p:nvSpPr>
        <p:spPr bwMode="auto">
          <a:xfrm rot="1794316">
            <a:off x="6185500" y="2376805"/>
            <a:ext cx="2135188" cy="2132013"/>
          </a:xfrm>
          <a:custGeom>
            <a:avLst/>
            <a:gdLst>
              <a:gd name="T0" fmla="*/ 2147483647 w 819"/>
              <a:gd name="T1" fmla="*/ 2147483647 h 819"/>
              <a:gd name="T2" fmla="*/ 2147483647 w 819"/>
              <a:gd name="T3" fmla="*/ 2147483647 h 819"/>
              <a:gd name="T4" fmla="*/ 2147483647 w 819"/>
              <a:gd name="T5" fmla="*/ 2147483647 h 819"/>
              <a:gd name="T6" fmla="*/ 2147483647 w 819"/>
              <a:gd name="T7" fmla="*/ 2147483647 h 819"/>
              <a:gd name="T8" fmla="*/ 2147483647 w 819"/>
              <a:gd name="T9" fmla="*/ 2147483647 h 819"/>
              <a:gd name="T10" fmla="*/ 2147483647 w 819"/>
              <a:gd name="T11" fmla="*/ 2147483647 h 819"/>
              <a:gd name="T12" fmla="*/ 2147483647 w 819"/>
              <a:gd name="T13" fmla="*/ 2147483647 h 819"/>
              <a:gd name="T14" fmla="*/ 2147483647 w 819"/>
              <a:gd name="T15" fmla="*/ 2147483647 h 819"/>
              <a:gd name="T16" fmla="*/ 2147483647 w 819"/>
              <a:gd name="T17" fmla="*/ 2147483647 h 819"/>
              <a:gd name="T18" fmla="*/ 2147483647 w 819"/>
              <a:gd name="T19" fmla="*/ 2147483647 h 819"/>
              <a:gd name="T20" fmla="*/ 2147483647 w 819"/>
              <a:gd name="T21" fmla="*/ 2147483647 h 819"/>
              <a:gd name="T22" fmla="*/ 2147483647 w 819"/>
              <a:gd name="T23" fmla="*/ 2147483647 h 819"/>
              <a:gd name="T24" fmla="*/ 2147483647 w 819"/>
              <a:gd name="T25" fmla="*/ 2147483647 h 819"/>
              <a:gd name="T26" fmla="*/ 2147483647 w 819"/>
              <a:gd name="T27" fmla="*/ 0 h 819"/>
              <a:gd name="T28" fmla="*/ 2147483647 w 819"/>
              <a:gd name="T29" fmla="*/ 0 h 819"/>
              <a:gd name="T30" fmla="*/ 2147483647 w 819"/>
              <a:gd name="T31" fmla="*/ 2147483647 h 819"/>
              <a:gd name="T32" fmla="*/ 2147483647 w 819"/>
              <a:gd name="T33" fmla="*/ 2147483647 h 819"/>
              <a:gd name="T34" fmla="*/ 2147483647 w 819"/>
              <a:gd name="T35" fmla="*/ 2147483647 h 819"/>
              <a:gd name="T36" fmla="*/ 2147483647 w 819"/>
              <a:gd name="T37" fmla="*/ 2147483647 h 819"/>
              <a:gd name="T38" fmla="*/ 2147483647 w 819"/>
              <a:gd name="T39" fmla="*/ 0 h 819"/>
              <a:gd name="T40" fmla="*/ 0 w 819"/>
              <a:gd name="T41" fmla="*/ 0 h 819"/>
              <a:gd name="T42" fmla="*/ 0 w 819"/>
              <a:gd name="T43" fmla="*/ 2147483647 h 819"/>
              <a:gd name="T44" fmla="*/ 2147483647 w 819"/>
              <a:gd name="T45" fmla="*/ 2147483647 h 819"/>
              <a:gd name="T46" fmla="*/ 2147483647 w 819"/>
              <a:gd name="T47" fmla="*/ 2147483647 h 819"/>
              <a:gd name="T48" fmla="*/ 2147483647 w 819"/>
              <a:gd name="T49" fmla="*/ 2147483647 h 819"/>
              <a:gd name="T50" fmla="*/ 2147483647 w 819"/>
              <a:gd name="T51" fmla="*/ 2147483647 h 819"/>
              <a:gd name="T52" fmla="*/ 0 w 819"/>
              <a:gd name="T53" fmla="*/ 2147483647 h 819"/>
              <a:gd name="T54" fmla="*/ 0 w 819"/>
              <a:gd name="T55" fmla="*/ 2147483647 h 819"/>
              <a:gd name="T56" fmla="*/ 2147483647 w 819"/>
              <a:gd name="T57" fmla="*/ 2147483647 h 8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19" h="819">
                <a:moveTo>
                  <a:pt x="183" y="603"/>
                </a:moveTo>
                <a:cubicBezTo>
                  <a:pt x="249" y="603"/>
                  <a:pt x="265" y="619"/>
                  <a:pt x="256" y="638"/>
                </a:cubicBezTo>
                <a:cubicBezTo>
                  <a:pt x="239" y="675"/>
                  <a:pt x="210" y="680"/>
                  <a:pt x="218" y="731"/>
                </a:cubicBezTo>
                <a:cubicBezTo>
                  <a:pt x="231" y="819"/>
                  <a:pt x="372" y="819"/>
                  <a:pt x="386" y="731"/>
                </a:cubicBezTo>
                <a:cubicBezTo>
                  <a:pt x="394" y="680"/>
                  <a:pt x="364" y="675"/>
                  <a:pt x="347" y="638"/>
                </a:cubicBezTo>
                <a:cubicBezTo>
                  <a:pt x="339" y="619"/>
                  <a:pt x="354" y="603"/>
                  <a:pt x="420" y="603"/>
                </a:cubicBezTo>
                <a:cubicBezTo>
                  <a:pt x="603" y="603"/>
                  <a:pt x="603" y="603"/>
                  <a:pt x="603" y="603"/>
                </a:cubicBezTo>
                <a:cubicBezTo>
                  <a:pt x="603" y="420"/>
                  <a:pt x="603" y="420"/>
                  <a:pt x="603" y="420"/>
                </a:cubicBezTo>
                <a:cubicBezTo>
                  <a:pt x="603" y="354"/>
                  <a:pt x="619" y="338"/>
                  <a:pt x="639" y="347"/>
                </a:cubicBezTo>
                <a:cubicBezTo>
                  <a:pt x="675" y="364"/>
                  <a:pt x="680" y="393"/>
                  <a:pt x="731" y="385"/>
                </a:cubicBezTo>
                <a:cubicBezTo>
                  <a:pt x="819" y="372"/>
                  <a:pt x="819" y="231"/>
                  <a:pt x="731" y="217"/>
                </a:cubicBezTo>
                <a:cubicBezTo>
                  <a:pt x="680" y="209"/>
                  <a:pt x="675" y="239"/>
                  <a:pt x="639" y="256"/>
                </a:cubicBezTo>
                <a:cubicBezTo>
                  <a:pt x="619" y="264"/>
                  <a:pt x="603" y="249"/>
                  <a:pt x="603" y="183"/>
                </a:cubicBezTo>
                <a:cubicBezTo>
                  <a:pt x="603" y="0"/>
                  <a:pt x="603" y="0"/>
                  <a:pt x="603" y="0"/>
                </a:cubicBezTo>
                <a:cubicBezTo>
                  <a:pt x="420" y="0"/>
                  <a:pt x="420" y="0"/>
                  <a:pt x="420" y="0"/>
                </a:cubicBezTo>
                <a:cubicBezTo>
                  <a:pt x="354" y="0"/>
                  <a:pt x="339" y="16"/>
                  <a:pt x="347" y="35"/>
                </a:cubicBezTo>
                <a:cubicBezTo>
                  <a:pt x="364" y="72"/>
                  <a:pt x="394" y="76"/>
                  <a:pt x="386" y="128"/>
                </a:cubicBezTo>
                <a:cubicBezTo>
                  <a:pt x="372" y="216"/>
                  <a:pt x="231" y="216"/>
                  <a:pt x="218" y="128"/>
                </a:cubicBezTo>
                <a:cubicBezTo>
                  <a:pt x="210" y="76"/>
                  <a:pt x="239" y="72"/>
                  <a:pt x="256" y="35"/>
                </a:cubicBezTo>
                <a:cubicBezTo>
                  <a:pt x="265" y="16"/>
                  <a:pt x="249" y="0"/>
                  <a:pt x="183" y="0"/>
                </a:cubicBezTo>
                <a:cubicBezTo>
                  <a:pt x="0" y="0"/>
                  <a:pt x="0" y="0"/>
                  <a:pt x="0" y="0"/>
                </a:cubicBezTo>
                <a:cubicBezTo>
                  <a:pt x="0" y="183"/>
                  <a:pt x="0" y="183"/>
                  <a:pt x="0" y="183"/>
                </a:cubicBezTo>
                <a:cubicBezTo>
                  <a:pt x="0" y="249"/>
                  <a:pt x="16" y="264"/>
                  <a:pt x="35" y="256"/>
                </a:cubicBezTo>
                <a:cubicBezTo>
                  <a:pt x="72" y="239"/>
                  <a:pt x="77" y="209"/>
                  <a:pt x="128" y="217"/>
                </a:cubicBezTo>
                <a:cubicBezTo>
                  <a:pt x="216" y="231"/>
                  <a:pt x="216" y="372"/>
                  <a:pt x="128" y="385"/>
                </a:cubicBezTo>
                <a:cubicBezTo>
                  <a:pt x="77" y="393"/>
                  <a:pt x="72" y="364"/>
                  <a:pt x="35" y="347"/>
                </a:cubicBezTo>
                <a:cubicBezTo>
                  <a:pt x="16" y="338"/>
                  <a:pt x="0" y="354"/>
                  <a:pt x="0" y="420"/>
                </a:cubicBezTo>
                <a:cubicBezTo>
                  <a:pt x="0" y="603"/>
                  <a:pt x="0" y="603"/>
                  <a:pt x="0" y="603"/>
                </a:cubicBezTo>
                <a:lnTo>
                  <a:pt x="183" y="603"/>
                </a:lnTo>
                <a:close/>
              </a:path>
            </a:pathLst>
          </a:custGeom>
          <a:gradFill>
            <a:gsLst>
              <a:gs pos="0">
                <a:srgbClr val="E30000"/>
              </a:gs>
              <a:gs pos="100000">
                <a:srgbClr val="760303"/>
              </a:gs>
            </a:gsLst>
            <a:lin ang="5400000" scaled="0"/>
          </a:gradFill>
          <a:ln w="19050" cmpd="sng">
            <a:solidFill>
              <a:srgbClr val="FFFFFF"/>
            </a:solidFill>
            <a:bevel/>
          </a:ln>
        </p:spPr>
        <p:txBody>
          <a:bodyPr lIns="121682" tIns="60841" rIns="121682" bIns="60841"/>
          <a:lstStyle/>
          <a:p>
            <a:endParaRPr lang="zh-CN" altLang="en-US"/>
          </a:p>
        </p:txBody>
      </p:sp>
      <p:sp>
        <p:nvSpPr>
          <p:cNvPr id="33798" name="Freeform 77"/>
          <p:cNvSpPr/>
          <p:nvPr/>
        </p:nvSpPr>
        <p:spPr bwMode="auto">
          <a:xfrm rot="1794316">
            <a:off x="5104413" y="1105218"/>
            <a:ext cx="2135187" cy="2132012"/>
          </a:xfrm>
          <a:custGeom>
            <a:avLst/>
            <a:gdLst>
              <a:gd name="T0" fmla="*/ 2147483647 w 819"/>
              <a:gd name="T1" fmla="*/ 2147483647 h 819"/>
              <a:gd name="T2" fmla="*/ 2147483647 w 819"/>
              <a:gd name="T3" fmla="*/ 2147483647 h 819"/>
              <a:gd name="T4" fmla="*/ 2147483647 w 819"/>
              <a:gd name="T5" fmla="*/ 2147483647 h 819"/>
              <a:gd name="T6" fmla="*/ 2147483647 w 819"/>
              <a:gd name="T7" fmla="*/ 2147483647 h 819"/>
              <a:gd name="T8" fmla="*/ 2147483647 w 819"/>
              <a:gd name="T9" fmla="*/ 2147483647 h 819"/>
              <a:gd name="T10" fmla="*/ 2147483647 w 819"/>
              <a:gd name="T11" fmla="*/ 2147483647 h 819"/>
              <a:gd name="T12" fmla="*/ 2147483647 w 819"/>
              <a:gd name="T13" fmla="*/ 2147483647 h 819"/>
              <a:gd name="T14" fmla="*/ 2147483647 w 819"/>
              <a:gd name="T15" fmla="*/ 2147483647 h 819"/>
              <a:gd name="T16" fmla="*/ 2147483647 w 819"/>
              <a:gd name="T17" fmla="*/ 2147483647 h 819"/>
              <a:gd name="T18" fmla="*/ 2147483647 w 819"/>
              <a:gd name="T19" fmla="*/ 2147483647 h 819"/>
              <a:gd name="T20" fmla="*/ 2147483647 w 819"/>
              <a:gd name="T21" fmla="*/ 2147483647 h 819"/>
              <a:gd name="T22" fmla="*/ 2147483647 w 819"/>
              <a:gd name="T23" fmla="*/ 2147483647 h 819"/>
              <a:gd name="T24" fmla="*/ 2147483647 w 819"/>
              <a:gd name="T25" fmla="*/ 2147483647 h 819"/>
              <a:gd name="T26" fmla="*/ 2147483647 w 819"/>
              <a:gd name="T27" fmla="*/ 2147483647 h 819"/>
              <a:gd name="T28" fmla="*/ 2147483647 w 819"/>
              <a:gd name="T29" fmla="*/ 2147483647 h 819"/>
              <a:gd name="T30" fmla="*/ 2147483647 w 819"/>
              <a:gd name="T31" fmla="*/ 2147483647 h 819"/>
              <a:gd name="T32" fmla="*/ 2147483647 w 819"/>
              <a:gd name="T33" fmla="*/ 2147483647 h 819"/>
              <a:gd name="T34" fmla="*/ 2147483647 w 819"/>
              <a:gd name="T35" fmla="*/ 2147483647 h 819"/>
              <a:gd name="T36" fmla="*/ 2147483647 w 819"/>
              <a:gd name="T37" fmla="*/ 2147483647 h 819"/>
              <a:gd name="T38" fmla="*/ 2147483647 w 819"/>
              <a:gd name="T39" fmla="*/ 2147483647 h 819"/>
              <a:gd name="T40" fmla="*/ 0 w 819"/>
              <a:gd name="T41" fmla="*/ 2147483647 h 819"/>
              <a:gd name="T42" fmla="*/ 0 w 819"/>
              <a:gd name="T43" fmla="*/ 2147483647 h 819"/>
              <a:gd name="T44" fmla="*/ 2147483647 w 819"/>
              <a:gd name="T45" fmla="*/ 2147483647 h 819"/>
              <a:gd name="T46" fmla="*/ 2147483647 w 819"/>
              <a:gd name="T47" fmla="*/ 2147483647 h 819"/>
              <a:gd name="T48" fmla="*/ 2147483647 w 819"/>
              <a:gd name="T49" fmla="*/ 2147483647 h 819"/>
              <a:gd name="T50" fmla="*/ 2147483647 w 819"/>
              <a:gd name="T51" fmla="*/ 2147483647 h 819"/>
              <a:gd name="T52" fmla="*/ 0 w 819"/>
              <a:gd name="T53" fmla="*/ 2147483647 h 819"/>
              <a:gd name="T54" fmla="*/ 0 w 819"/>
              <a:gd name="T55" fmla="*/ 2147483647 h 819"/>
              <a:gd name="T56" fmla="*/ 2147483647 w 819"/>
              <a:gd name="T57" fmla="*/ 2147483647 h 8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09"/>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09"/>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gradFill>
            <a:gsLst>
              <a:gs pos="0">
                <a:srgbClr val="E30000"/>
              </a:gs>
              <a:gs pos="100000">
                <a:srgbClr val="760303"/>
              </a:gs>
            </a:gsLst>
            <a:lin ang="5400000" scaled="0"/>
          </a:gradFill>
          <a:ln w="19050" cmpd="sng">
            <a:solidFill>
              <a:srgbClr val="FFFFFF"/>
            </a:solidFill>
            <a:bevel/>
          </a:ln>
        </p:spPr>
        <p:txBody>
          <a:bodyPr lIns="121682" tIns="60841" rIns="121682" bIns="60841"/>
          <a:lstStyle/>
          <a:p>
            <a:endParaRPr lang="zh-CN" altLang="en-US"/>
          </a:p>
        </p:txBody>
      </p:sp>
      <p:sp>
        <p:nvSpPr>
          <p:cNvPr id="33799" name="Freeform 79"/>
          <p:cNvSpPr/>
          <p:nvPr/>
        </p:nvSpPr>
        <p:spPr bwMode="auto">
          <a:xfrm rot="1794316">
            <a:off x="4915500" y="3456305"/>
            <a:ext cx="2133600" cy="2133600"/>
          </a:xfrm>
          <a:custGeom>
            <a:avLst/>
            <a:gdLst>
              <a:gd name="T0" fmla="*/ 2147483647 w 819"/>
              <a:gd name="T1" fmla="*/ 2147483647 h 819"/>
              <a:gd name="T2" fmla="*/ 2147483647 w 819"/>
              <a:gd name="T3" fmla="*/ 2147483647 h 819"/>
              <a:gd name="T4" fmla="*/ 2147483647 w 819"/>
              <a:gd name="T5" fmla="*/ 2147483647 h 819"/>
              <a:gd name="T6" fmla="*/ 2147483647 w 819"/>
              <a:gd name="T7" fmla="*/ 2147483647 h 819"/>
              <a:gd name="T8" fmla="*/ 2147483647 w 819"/>
              <a:gd name="T9" fmla="*/ 2147483647 h 819"/>
              <a:gd name="T10" fmla="*/ 2147483647 w 819"/>
              <a:gd name="T11" fmla="*/ 2147483647 h 819"/>
              <a:gd name="T12" fmla="*/ 2147483647 w 819"/>
              <a:gd name="T13" fmla="*/ 0 h 819"/>
              <a:gd name="T14" fmla="*/ 2147483647 w 819"/>
              <a:gd name="T15" fmla="*/ 0 h 819"/>
              <a:gd name="T16" fmla="*/ 2147483647 w 819"/>
              <a:gd name="T17" fmla="*/ 2147483647 h 819"/>
              <a:gd name="T18" fmla="*/ 2147483647 w 819"/>
              <a:gd name="T19" fmla="*/ 2147483647 h 819"/>
              <a:gd name="T20" fmla="*/ 2147483647 w 819"/>
              <a:gd name="T21" fmla="*/ 2147483647 h 819"/>
              <a:gd name="T22" fmla="*/ 2147483647 w 819"/>
              <a:gd name="T23" fmla="*/ 2147483647 h 819"/>
              <a:gd name="T24" fmla="*/ 2147483647 w 819"/>
              <a:gd name="T25" fmla="*/ 0 h 819"/>
              <a:gd name="T26" fmla="*/ 2147483647 w 819"/>
              <a:gd name="T27" fmla="*/ 0 h 819"/>
              <a:gd name="T28" fmla="*/ 2147483647 w 819"/>
              <a:gd name="T29" fmla="*/ 2147483647 h 819"/>
              <a:gd name="T30" fmla="*/ 2147483647 w 819"/>
              <a:gd name="T31" fmla="*/ 2147483647 h 819"/>
              <a:gd name="T32" fmla="*/ 2147483647 w 819"/>
              <a:gd name="T33" fmla="*/ 2147483647 h 819"/>
              <a:gd name="T34" fmla="*/ 2147483647 w 819"/>
              <a:gd name="T35" fmla="*/ 2147483647 h 819"/>
              <a:gd name="T36" fmla="*/ 2147483647 w 819"/>
              <a:gd name="T37" fmla="*/ 2147483647 h 819"/>
              <a:gd name="T38" fmla="*/ 2147483647 w 819"/>
              <a:gd name="T39" fmla="*/ 2147483647 h 819"/>
              <a:gd name="T40" fmla="*/ 2147483647 w 819"/>
              <a:gd name="T41" fmla="*/ 2147483647 h 819"/>
              <a:gd name="T42" fmla="*/ 2147483647 w 819"/>
              <a:gd name="T43" fmla="*/ 2147483647 h 819"/>
              <a:gd name="T44" fmla="*/ 2147483647 w 819"/>
              <a:gd name="T45" fmla="*/ 2147483647 h 819"/>
              <a:gd name="T46" fmla="*/ 2147483647 w 819"/>
              <a:gd name="T47" fmla="*/ 2147483647 h 819"/>
              <a:gd name="T48" fmla="*/ 2147483647 w 819"/>
              <a:gd name="T49" fmla="*/ 2147483647 h 819"/>
              <a:gd name="T50" fmla="*/ 2147483647 w 819"/>
              <a:gd name="T51" fmla="*/ 2147483647 h 819"/>
              <a:gd name="T52" fmla="*/ 2147483647 w 819"/>
              <a:gd name="T53" fmla="*/ 2147483647 h 819"/>
              <a:gd name="T54" fmla="*/ 2147483647 w 819"/>
              <a:gd name="T55" fmla="*/ 2147483647 h 819"/>
              <a:gd name="T56" fmla="*/ 2147483647 w 819"/>
              <a:gd name="T57" fmla="*/ 2147483647 h 8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19" h="819">
                <a:moveTo>
                  <a:pt x="216" y="420"/>
                </a:moveTo>
                <a:cubicBezTo>
                  <a:pt x="216" y="354"/>
                  <a:pt x="200" y="339"/>
                  <a:pt x="181" y="347"/>
                </a:cubicBezTo>
                <a:cubicBezTo>
                  <a:pt x="144" y="364"/>
                  <a:pt x="139" y="394"/>
                  <a:pt x="88" y="386"/>
                </a:cubicBezTo>
                <a:cubicBezTo>
                  <a:pt x="0" y="372"/>
                  <a:pt x="0" y="231"/>
                  <a:pt x="88" y="218"/>
                </a:cubicBezTo>
                <a:cubicBezTo>
                  <a:pt x="139" y="210"/>
                  <a:pt x="144" y="239"/>
                  <a:pt x="181" y="256"/>
                </a:cubicBezTo>
                <a:cubicBezTo>
                  <a:pt x="200" y="265"/>
                  <a:pt x="216" y="249"/>
                  <a:pt x="216" y="183"/>
                </a:cubicBezTo>
                <a:cubicBezTo>
                  <a:pt x="216" y="0"/>
                  <a:pt x="216" y="0"/>
                  <a:pt x="216" y="0"/>
                </a:cubicBezTo>
                <a:cubicBezTo>
                  <a:pt x="399" y="0"/>
                  <a:pt x="399" y="0"/>
                  <a:pt x="399" y="0"/>
                </a:cubicBezTo>
                <a:cubicBezTo>
                  <a:pt x="465" y="0"/>
                  <a:pt x="481" y="16"/>
                  <a:pt x="472" y="35"/>
                </a:cubicBezTo>
                <a:cubicBezTo>
                  <a:pt x="455" y="72"/>
                  <a:pt x="426" y="77"/>
                  <a:pt x="434" y="128"/>
                </a:cubicBezTo>
                <a:cubicBezTo>
                  <a:pt x="447" y="216"/>
                  <a:pt x="588" y="216"/>
                  <a:pt x="602" y="128"/>
                </a:cubicBezTo>
                <a:cubicBezTo>
                  <a:pt x="610" y="77"/>
                  <a:pt x="580" y="72"/>
                  <a:pt x="563" y="35"/>
                </a:cubicBezTo>
                <a:cubicBezTo>
                  <a:pt x="555" y="16"/>
                  <a:pt x="570" y="0"/>
                  <a:pt x="636" y="0"/>
                </a:cubicBezTo>
                <a:cubicBezTo>
                  <a:pt x="819" y="0"/>
                  <a:pt x="819" y="0"/>
                  <a:pt x="819" y="0"/>
                </a:cubicBezTo>
                <a:cubicBezTo>
                  <a:pt x="819" y="183"/>
                  <a:pt x="819" y="183"/>
                  <a:pt x="819" y="183"/>
                </a:cubicBezTo>
                <a:cubicBezTo>
                  <a:pt x="819" y="249"/>
                  <a:pt x="803" y="265"/>
                  <a:pt x="784" y="256"/>
                </a:cubicBezTo>
                <a:cubicBezTo>
                  <a:pt x="747" y="239"/>
                  <a:pt x="743" y="210"/>
                  <a:pt x="691" y="218"/>
                </a:cubicBezTo>
                <a:cubicBezTo>
                  <a:pt x="603" y="231"/>
                  <a:pt x="603" y="372"/>
                  <a:pt x="691" y="386"/>
                </a:cubicBezTo>
                <a:cubicBezTo>
                  <a:pt x="743" y="394"/>
                  <a:pt x="747" y="364"/>
                  <a:pt x="784" y="347"/>
                </a:cubicBezTo>
                <a:cubicBezTo>
                  <a:pt x="803" y="339"/>
                  <a:pt x="819" y="354"/>
                  <a:pt x="819" y="420"/>
                </a:cubicBezTo>
                <a:cubicBezTo>
                  <a:pt x="819" y="603"/>
                  <a:pt x="819" y="603"/>
                  <a:pt x="819" y="603"/>
                </a:cubicBezTo>
                <a:cubicBezTo>
                  <a:pt x="636" y="603"/>
                  <a:pt x="636" y="603"/>
                  <a:pt x="636" y="603"/>
                </a:cubicBezTo>
                <a:cubicBezTo>
                  <a:pt x="570" y="603"/>
                  <a:pt x="555" y="619"/>
                  <a:pt x="563" y="639"/>
                </a:cubicBezTo>
                <a:cubicBezTo>
                  <a:pt x="580" y="675"/>
                  <a:pt x="610" y="680"/>
                  <a:pt x="602" y="731"/>
                </a:cubicBezTo>
                <a:cubicBezTo>
                  <a:pt x="588" y="819"/>
                  <a:pt x="447" y="819"/>
                  <a:pt x="434" y="731"/>
                </a:cubicBezTo>
                <a:cubicBezTo>
                  <a:pt x="426" y="680"/>
                  <a:pt x="455" y="675"/>
                  <a:pt x="472" y="639"/>
                </a:cubicBezTo>
                <a:cubicBezTo>
                  <a:pt x="481" y="619"/>
                  <a:pt x="465" y="603"/>
                  <a:pt x="399" y="603"/>
                </a:cubicBezTo>
                <a:cubicBezTo>
                  <a:pt x="216" y="603"/>
                  <a:pt x="216" y="603"/>
                  <a:pt x="216" y="603"/>
                </a:cubicBezTo>
                <a:lnTo>
                  <a:pt x="216" y="420"/>
                </a:lnTo>
                <a:close/>
              </a:path>
            </a:pathLst>
          </a:custGeom>
          <a:gradFill>
            <a:gsLst>
              <a:gs pos="0">
                <a:srgbClr val="E30000"/>
              </a:gs>
              <a:gs pos="100000">
                <a:srgbClr val="760303"/>
              </a:gs>
            </a:gsLst>
            <a:lin ang="5400000" scaled="0"/>
          </a:gradFill>
          <a:ln w="19050" cmpd="sng">
            <a:solidFill>
              <a:srgbClr val="FFFFFF"/>
            </a:solidFill>
            <a:bevel/>
          </a:ln>
        </p:spPr>
        <p:txBody>
          <a:bodyPr lIns="121682" tIns="60841" rIns="121682" bIns="60841"/>
          <a:lstStyle/>
          <a:p>
            <a:endParaRPr lang="zh-CN" altLang="en-US"/>
          </a:p>
        </p:txBody>
      </p:sp>
      <p:sp>
        <p:nvSpPr>
          <p:cNvPr id="33800" name="Text Placeholder 3"/>
          <p:cNvSpPr txBox="1">
            <a:spLocks noChangeArrowheads="1"/>
          </p:cNvSpPr>
          <p:nvPr/>
        </p:nvSpPr>
        <p:spPr bwMode="auto">
          <a:xfrm>
            <a:off x="5756082" y="2031365"/>
            <a:ext cx="438150" cy="472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en-US" altLang="zh-CN" sz="3100" b="1">
                <a:solidFill>
                  <a:srgbClr val="FFFFFF"/>
                </a:solidFill>
                <a:latin typeface="Arial" panose="020B0604020202020204" pitchFamily="34" charset="0"/>
                <a:ea typeface="微软雅黑" panose="020B0503020204020204" charset="-122"/>
                <a:sym typeface="Arial" panose="020B0604020202020204" pitchFamily="34" charset="0"/>
              </a:rPr>
              <a:t>01</a:t>
            </a:r>
          </a:p>
        </p:txBody>
      </p:sp>
      <p:sp>
        <p:nvSpPr>
          <p:cNvPr id="33801" name="Text Placeholder 3"/>
          <p:cNvSpPr txBox="1">
            <a:spLocks noChangeArrowheads="1"/>
          </p:cNvSpPr>
          <p:nvPr/>
        </p:nvSpPr>
        <p:spPr bwMode="auto">
          <a:xfrm>
            <a:off x="4773419" y="3264853"/>
            <a:ext cx="438150" cy="472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en-US" altLang="zh-CN" sz="3100" b="1">
                <a:solidFill>
                  <a:srgbClr val="FFFFFF"/>
                </a:solidFill>
                <a:latin typeface="Arial" panose="020B0604020202020204" pitchFamily="34" charset="0"/>
                <a:ea typeface="微软雅黑" panose="020B0503020204020204" charset="-122"/>
                <a:sym typeface="Arial" panose="020B0604020202020204" pitchFamily="34" charset="0"/>
              </a:rPr>
              <a:t>03</a:t>
            </a:r>
          </a:p>
        </p:txBody>
      </p:sp>
      <p:sp>
        <p:nvSpPr>
          <p:cNvPr id="33802" name="Text Placeholder 3"/>
          <p:cNvSpPr txBox="1">
            <a:spLocks noChangeArrowheads="1"/>
          </p:cNvSpPr>
          <p:nvPr/>
        </p:nvSpPr>
        <p:spPr bwMode="auto">
          <a:xfrm>
            <a:off x="5992619" y="4220528"/>
            <a:ext cx="438150" cy="472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en-US" altLang="zh-CN" sz="3100" b="1">
                <a:solidFill>
                  <a:srgbClr val="FFFFFF"/>
                </a:solidFill>
                <a:latin typeface="Arial" panose="020B0604020202020204" pitchFamily="34" charset="0"/>
                <a:ea typeface="微软雅黑" panose="020B0503020204020204" charset="-122"/>
                <a:sym typeface="Arial" panose="020B0604020202020204" pitchFamily="34" charset="0"/>
              </a:rPr>
              <a:t>04</a:t>
            </a:r>
          </a:p>
        </p:txBody>
      </p:sp>
      <p:sp>
        <p:nvSpPr>
          <p:cNvPr id="33803" name="Text Placeholder 3"/>
          <p:cNvSpPr txBox="1">
            <a:spLocks noChangeArrowheads="1"/>
          </p:cNvSpPr>
          <p:nvPr/>
        </p:nvSpPr>
        <p:spPr bwMode="auto">
          <a:xfrm>
            <a:off x="6903844" y="2960053"/>
            <a:ext cx="438150" cy="472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en-US" altLang="zh-CN" sz="3100" b="1">
                <a:solidFill>
                  <a:srgbClr val="FFFFFF"/>
                </a:solidFill>
                <a:latin typeface="Arial" panose="020B0604020202020204" pitchFamily="34" charset="0"/>
                <a:ea typeface="微软雅黑" panose="020B0503020204020204" charset="-122"/>
                <a:sym typeface="Arial" panose="020B0604020202020204" pitchFamily="34" charset="0"/>
              </a:rPr>
              <a:t>02</a:t>
            </a:r>
          </a:p>
        </p:txBody>
      </p:sp>
      <p:sp>
        <p:nvSpPr>
          <p:cNvPr id="33804" name="TextBox 13"/>
          <p:cNvSpPr txBox="1">
            <a:spLocks noChangeArrowheads="1"/>
          </p:cNvSpPr>
          <p:nvPr/>
        </p:nvSpPr>
        <p:spPr bwMode="auto">
          <a:xfrm>
            <a:off x="2818413" y="5418455"/>
            <a:ext cx="23336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33805" name="TextBox 13"/>
          <p:cNvSpPr txBox="1">
            <a:spLocks noChangeArrowheads="1"/>
          </p:cNvSpPr>
          <p:nvPr/>
        </p:nvSpPr>
        <p:spPr bwMode="auto">
          <a:xfrm>
            <a:off x="1337275" y="2697480"/>
            <a:ext cx="23336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33806" name="TextBox 13"/>
          <p:cNvSpPr txBox="1">
            <a:spLocks noChangeArrowheads="1"/>
          </p:cNvSpPr>
          <p:nvPr/>
        </p:nvSpPr>
        <p:spPr bwMode="auto">
          <a:xfrm>
            <a:off x="7160225" y="1014730"/>
            <a:ext cx="23336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33807" name="TextBox 13"/>
          <p:cNvSpPr txBox="1">
            <a:spLocks noChangeArrowheads="1"/>
          </p:cNvSpPr>
          <p:nvPr/>
        </p:nvSpPr>
        <p:spPr bwMode="auto">
          <a:xfrm>
            <a:off x="8520713" y="3627755"/>
            <a:ext cx="23336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lnSpc>
                <a:spcPct val="120000"/>
              </a:lnSpc>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单击此处可编辑内容，根据您的需要自由拉伸文本框大小</a:t>
            </a:r>
          </a:p>
        </p:txBody>
      </p:sp>
      <p:sp>
        <p:nvSpPr>
          <p:cNvPr id="33808" name="TextBox 13"/>
          <p:cNvSpPr txBox="1">
            <a:spLocks noChangeArrowheads="1"/>
          </p:cNvSpPr>
          <p:nvPr/>
        </p:nvSpPr>
        <p:spPr bwMode="auto">
          <a:xfrm>
            <a:off x="1338863" y="2379980"/>
            <a:ext cx="1954212"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33809" name="TextBox 13"/>
          <p:cNvSpPr txBox="1">
            <a:spLocks noChangeArrowheads="1"/>
          </p:cNvSpPr>
          <p:nvPr/>
        </p:nvSpPr>
        <p:spPr bwMode="auto">
          <a:xfrm>
            <a:off x="2818413" y="5069205"/>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33810" name="TextBox 13"/>
          <p:cNvSpPr txBox="1">
            <a:spLocks noChangeArrowheads="1"/>
          </p:cNvSpPr>
          <p:nvPr/>
        </p:nvSpPr>
        <p:spPr bwMode="auto">
          <a:xfrm>
            <a:off x="8520713" y="3253105"/>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33811" name="TextBox 13"/>
          <p:cNvSpPr txBox="1">
            <a:spLocks noChangeArrowheads="1"/>
          </p:cNvSpPr>
          <p:nvPr/>
        </p:nvSpPr>
        <p:spPr bwMode="auto">
          <a:xfrm>
            <a:off x="7160225" y="738505"/>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7524" y="1291336"/>
            <a:ext cx="2470228" cy="2585664"/>
            <a:chOff x="2002155" y="908130"/>
            <a:chExt cx="680407" cy="712203"/>
          </a:xfrm>
        </p:grpSpPr>
        <p:grpSp>
          <p:nvGrpSpPr>
            <p:cNvPr id="45" name="组合 44"/>
            <p:cNvGrpSpPr/>
            <p:nvPr/>
          </p:nvGrpSpPr>
          <p:grpSpPr>
            <a:xfrm>
              <a:off x="2023848" y="908130"/>
              <a:ext cx="658714" cy="712203"/>
              <a:chOff x="3295850" y="2263221"/>
              <a:chExt cx="2831835" cy="3061839"/>
            </a:xfrm>
          </p:grpSpPr>
          <p:sp>
            <p:nvSpPr>
              <p:cNvPr id="46" name="圆角矩形 45"/>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7"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48" name="圆角矩形 47"/>
              <p:cNvSpPr/>
              <p:nvPr/>
            </p:nvSpPr>
            <p:spPr>
              <a:xfrm rot="2760000">
                <a:off x="3539900" y="2683307"/>
                <a:ext cx="2699084" cy="201398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9"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89" name="文本框 88"/>
            <p:cNvSpPr txBox="1"/>
            <p:nvPr/>
          </p:nvSpPr>
          <p:spPr>
            <a:xfrm>
              <a:off x="2002155" y="992079"/>
              <a:ext cx="657225" cy="397562"/>
            </a:xfrm>
            <a:prstGeom prst="rect">
              <a:avLst/>
            </a:prstGeom>
            <a:noFill/>
          </p:spPr>
          <p:txBody>
            <a:bodyPr wrap="square" rtlCol="0">
              <a:spAutoFit/>
            </a:bodyPr>
            <a:lstStyle/>
            <a:p>
              <a:pPr algn="ctr"/>
              <a:r>
                <a:rPr lang="en-US" altLang="zh-CN" sz="8800" dirty="0">
                  <a:solidFill>
                    <a:srgbClr val="C00000"/>
                  </a:solidFill>
                  <a:latin typeface="Impact" panose="020B0806030902050204" pitchFamily="34" charset="0"/>
                </a:rPr>
                <a:t>03</a:t>
              </a:r>
            </a:p>
          </p:txBody>
        </p:sp>
      </p:grpSp>
      <p:grpSp>
        <p:nvGrpSpPr>
          <p:cNvPr id="128" name="组合 127"/>
          <p:cNvGrpSpPr/>
          <p:nvPr/>
        </p:nvGrpSpPr>
        <p:grpSpPr>
          <a:xfrm>
            <a:off x="4385566" y="3417407"/>
            <a:ext cx="3909060" cy="866162"/>
            <a:chOff x="2833622" y="3556370"/>
            <a:chExt cx="3909060" cy="866162"/>
          </a:xfrm>
        </p:grpSpPr>
        <p:sp>
          <p:nvSpPr>
            <p:cNvPr id="129" name="文本框 128"/>
            <p:cNvSpPr txBox="1"/>
            <p:nvPr/>
          </p:nvSpPr>
          <p:spPr>
            <a:xfrm>
              <a:off x="2833622" y="3556370"/>
              <a:ext cx="3909060" cy="579120"/>
            </a:xfrm>
            <a:prstGeom prst="rect">
              <a:avLst/>
            </a:prstGeom>
            <a:noFill/>
          </p:spPr>
          <p:txBody>
            <a:bodyPr wrap="square" rtlCol="0">
              <a:spAutoFit/>
            </a:bodyPr>
            <a:lstStyle/>
            <a:p>
              <a:r>
                <a:rPr lang="zh-CN" altLang="en-US" sz="3200" dirty="0" smtClean="0">
                  <a:solidFill>
                    <a:schemeClr val="tx1"/>
                  </a:solidFill>
                  <a:latin typeface="方正兰亭粗黑_GBK" panose="02000000000000000000" pitchFamily="2" charset="-122"/>
                  <a:ea typeface="方正兰亭粗黑_GBK" panose="02000000000000000000" pitchFamily="2" charset="-122"/>
                </a:rPr>
                <a:t>单击此处添加标题</a:t>
              </a:r>
            </a:p>
          </p:txBody>
        </p:sp>
        <p:sp>
          <p:nvSpPr>
            <p:cNvPr id="130" name="文本框 129"/>
            <p:cNvSpPr txBox="1"/>
            <p:nvPr/>
          </p:nvSpPr>
          <p:spPr>
            <a:xfrm>
              <a:off x="3457192" y="4135512"/>
              <a:ext cx="2294999" cy="287020"/>
            </a:xfrm>
            <a:prstGeom prst="rect">
              <a:avLst/>
            </a:prstGeom>
            <a:noFill/>
          </p:spPr>
          <p:txBody>
            <a:bodyPr wrap="square" rtlCol="0">
              <a:spAutoFit/>
            </a:bodyPr>
            <a:lstStyle/>
            <a:p>
              <a:pPr algn="just"/>
              <a:endParaRPr lang="zh-CN" altLang="en-US" sz="1200" dirty="0">
                <a:solidFill>
                  <a:prstClr val="black">
                    <a:lumMod val="50000"/>
                    <a:lumOff val="50000"/>
                  </a:prstClr>
                </a:solidFill>
                <a:latin typeface="微软雅黑" panose="020B0503020204020204" charset="-122"/>
                <a:ea typeface="微软雅黑" panose="020B0503020204020204" charset="-122"/>
              </a:endParaRPr>
            </a:p>
          </p:txBody>
        </p:sp>
      </p:grpSp>
      <p:sp>
        <p:nvSpPr>
          <p:cNvPr id="113" name="文本框 9"/>
          <p:cNvSpPr txBox="1"/>
          <p:nvPr/>
        </p:nvSpPr>
        <p:spPr>
          <a:xfrm>
            <a:off x="5218074" y="404784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rPr>
              <a:t>添加副标题</a:t>
            </a:r>
          </a:p>
        </p:txBody>
      </p:sp>
      <p:sp>
        <p:nvSpPr>
          <p:cNvPr id="114" name="文本框 9"/>
          <p:cNvSpPr txBox="1"/>
          <p:nvPr/>
        </p:nvSpPr>
        <p:spPr>
          <a:xfrm>
            <a:off x="5218072" y="434686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5" name="文本框 9"/>
          <p:cNvSpPr txBox="1"/>
          <p:nvPr/>
        </p:nvSpPr>
        <p:spPr>
          <a:xfrm>
            <a:off x="5218074" y="464588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9" name="文本框 9"/>
          <p:cNvSpPr txBox="1"/>
          <p:nvPr/>
        </p:nvSpPr>
        <p:spPr>
          <a:xfrm>
            <a:off x="5218072" y="4944907"/>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3" name="同侧圆角矩形 2"/>
          <p:cNvSpPr/>
          <p:nvPr/>
        </p:nvSpPr>
        <p:spPr>
          <a:xfrm rot="5400000">
            <a:off x="579120" y="-297815"/>
            <a:ext cx="424180" cy="1612900"/>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06818" y="296453"/>
            <a:ext cx="262003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目录</a:t>
            </a:r>
          </a:p>
        </p:txBody>
      </p:sp>
      <p:pic>
        <p:nvPicPr>
          <p:cNvPr id="5" name="图片 4" descr="l s-819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 y="4908550"/>
            <a:ext cx="7572375" cy="1896110"/>
          </a:xfrm>
          <a:prstGeom prst="rect">
            <a:avLst/>
          </a:prstGeom>
        </p:spPr>
      </p:pic>
      <p:pic>
        <p:nvPicPr>
          <p:cNvPr id="6" name="图片 5" descr="225da004e33bc420a6143430761b07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051290" y="-55880"/>
            <a:ext cx="2288540" cy="2338070"/>
          </a:xfrm>
          <a:prstGeom prst="rect">
            <a:avLst/>
          </a:prstGeom>
        </p:spPr>
      </p:pic>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1000"/>
                                        <p:tgtEl>
                                          <p:spTgt spid="128"/>
                                        </p:tgtEl>
                                      </p:cBhvr>
                                    </p:animEffect>
                                    <p:anim calcmode="lin" valueType="num">
                                      <p:cBhvr>
                                        <p:cTn id="13" dur="1000" fill="hold"/>
                                        <p:tgtEl>
                                          <p:spTgt spid="128"/>
                                        </p:tgtEl>
                                        <p:attrNameLst>
                                          <p:attrName>ppt_x</p:attrName>
                                        </p:attrNameLst>
                                      </p:cBhvr>
                                      <p:tavLst>
                                        <p:tav tm="0">
                                          <p:val>
                                            <p:strVal val="#ppt_x"/>
                                          </p:val>
                                        </p:tav>
                                        <p:tav tm="100000">
                                          <p:val>
                                            <p:strVal val="#ppt_x"/>
                                          </p:val>
                                        </p:tav>
                                      </p:tavLst>
                                    </p:anim>
                                    <p:anim calcmode="lin" valueType="num">
                                      <p:cBhvr>
                                        <p:cTn id="14" dur="1000" fill="hold"/>
                                        <p:tgtEl>
                                          <p:spTgt spid="12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 calcmode="lin" valueType="num">
                                      <p:cBhvr additive="base">
                                        <p:cTn id="18" dur="500" fill="hold"/>
                                        <p:tgtEl>
                                          <p:spTgt spid="113"/>
                                        </p:tgtEl>
                                        <p:attrNameLst>
                                          <p:attrName>ppt_x</p:attrName>
                                        </p:attrNameLst>
                                      </p:cBhvr>
                                      <p:tavLst>
                                        <p:tav tm="0">
                                          <p:val>
                                            <p:strVal val="#ppt_x"/>
                                          </p:val>
                                        </p:tav>
                                        <p:tav tm="100000">
                                          <p:val>
                                            <p:strVal val="#ppt_x"/>
                                          </p:val>
                                        </p:tav>
                                      </p:tavLst>
                                    </p:anim>
                                    <p:anim calcmode="lin" valueType="num">
                                      <p:cBhvr additive="base">
                                        <p:cTn id="19" dur="500" fill="hold"/>
                                        <p:tgtEl>
                                          <p:spTgt spid="11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114"/>
                                        </p:tgtEl>
                                        <p:attrNameLst>
                                          <p:attrName>style.visibility</p:attrName>
                                        </p:attrNameLst>
                                      </p:cBhvr>
                                      <p:to>
                                        <p:strVal val="visible"/>
                                      </p:to>
                                    </p:set>
                                    <p:anim calcmode="lin" valueType="num">
                                      <p:cBhvr additive="base">
                                        <p:cTn id="22" dur="500" fill="hold"/>
                                        <p:tgtEl>
                                          <p:spTgt spid="114"/>
                                        </p:tgtEl>
                                        <p:attrNameLst>
                                          <p:attrName>ppt_x</p:attrName>
                                        </p:attrNameLst>
                                      </p:cBhvr>
                                      <p:tavLst>
                                        <p:tav tm="0">
                                          <p:val>
                                            <p:strVal val="#ppt_x"/>
                                          </p:val>
                                        </p:tav>
                                        <p:tav tm="100000">
                                          <p:val>
                                            <p:strVal val="#ppt_x"/>
                                          </p:val>
                                        </p:tav>
                                      </p:tavLst>
                                    </p:anim>
                                    <p:anim calcmode="lin" valueType="num">
                                      <p:cBhvr additive="base">
                                        <p:cTn id="23" dur="500" fill="hold"/>
                                        <p:tgtEl>
                                          <p:spTgt spid="1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400"/>
                                  </p:stCondLst>
                                  <p:childTnLst>
                                    <p:set>
                                      <p:cBhvr>
                                        <p:cTn id="25" dur="1" fill="hold">
                                          <p:stCondLst>
                                            <p:cond delay="0"/>
                                          </p:stCondLst>
                                        </p:cTn>
                                        <p:tgtEl>
                                          <p:spTgt spid="115"/>
                                        </p:tgtEl>
                                        <p:attrNameLst>
                                          <p:attrName>style.visibility</p:attrName>
                                        </p:attrNameLst>
                                      </p:cBhvr>
                                      <p:to>
                                        <p:strVal val="visible"/>
                                      </p:to>
                                    </p:set>
                                    <p:anim calcmode="lin" valueType="num">
                                      <p:cBhvr additive="base">
                                        <p:cTn id="26" dur="500" fill="hold"/>
                                        <p:tgtEl>
                                          <p:spTgt spid="115"/>
                                        </p:tgtEl>
                                        <p:attrNameLst>
                                          <p:attrName>ppt_x</p:attrName>
                                        </p:attrNameLst>
                                      </p:cBhvr>
                                      <p:tavLst>
                                        <p:tav tm="0">
                                          <p:val>
                                            <p:strVal val="#ppt_x"/>
                                          </p:val>
                                        </p:tav>
                                        <p:tav tm="100000">
                                          <p:val>
                                            <p:strVal val="#ppt_x"/>
                                          </p:val>
                                        </p:tav>
                                      </p:tavLst>
                                    </p:anim>
                                    <p:anim calcmode="lin" valueType="num">
                                      <p:cBhvr additive="base">
                                        <p:cTn id="27" dur="500" fill="hold"/>
                                        <p:tgtEl>
                                          <p:spTgt spid="1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60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fill="hold"/>
                                        <p:tgtEl>
                                          <p:spTgt spid="119"/>
                                        </p:tgtEl>
                                        <p:attrNameLst>
                                          <p:attrName>ppt_x</p:attrName>
                                        </p:attrNameLst>
                                      </p:cBhvr>
                                      <p:tavLst>
                                        <p:tav tm="0">
                                          <p:val>
                                            <p:strVal val="#ppt_x"/>
                                          </p:val>
                                        </p:tav>
                                        <p:tav tm="100000">
                                          <p:val>
                                            <p:strVal val="#ppt_x"/>
                                          </p:val>
                                        </p:tav>
                                      </p:tavLst>
                                    </p:anim>
                                    <p:anim calcmode="lin" valueType="num">
                                      <p:cBhvr additive="base">
                                        <p:cTn id="31"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P spid="1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graphicFrame>
        <p:nvGraphicFramePr>
          <p:cNvPr id="13" name="图表 12"/>
          <p:cNvGraphicFramePr/>
          <p:nvPr/>
        </p:nvGraphicFramePr>
        <p:xfrm>
          <a:off x="1002087" y="1276137"/>
          <a:ext cx="3755207" cy="21419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图表 20"/>
          <p:cNvGraphicFramePr/>
          <p:nvPr/>
        </p:nvGraphicFramePr>
        <p:xfrm>
          <a:off x="3146694" y="1276137"/>
          <a:ext cx="3755207" cy="214192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图表 21"/>
          <p:cNvGraphicFramePr/>
          <p:nvPr/>
        </p:nvGraphicFramePr>
        <p:xfrm>
          <a:off x="5291300" y="1276137"/>
          <a:ext cx="3755207" cy="214192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3" name="图表 22"/>
          <p:cNvGraphicFramePr/>
          <p:nvPr/>
        </p:nvGraphicFramePr>
        <p:xfrm>
          <a:off x="7435908" y="1276137"/>
          <a:ext cx="3755207" cy="2141927"/>
        </p:xfrm>
        <a:graphic>
          <a:graphicData uri="http://schemas.openxmlformats.org/drawingml/2006/chart">
            <c:chart xmlns:c="http://schemas.openxmlformats.org/drawingml/2006/chart" xmlns:r="http://schemas.openxmlformats.org/officeDocument/2006/relationships" r:id="rId5"/>
          </a:graphicData>
        </a:graphic>
      </p:graphicFrame>
      <p:sp>
        <p:nvSpPr>
          <p:cNvPr id="33" name="文本框 32"/>
          <p:cNvSpPr txBox="1"/>
          <p:nvPr/>
        </p:nvSpPr>
        <p:spPr>
          <a:xfrm>
            <a:off x="2245959" y="3290221"/>
            <a:ext cx="1145220" cy="460375"/>
          </a:xfrm>
          <a:prstGeom prst="rect">
            <a:avLst/>
          </a:prstGeom>
          <a:noFill/>
        </p:spPr>
        <p:txBody>
          <a:bodyPr wrap="square" lIns="91440" tIns="45720" rIns="91440" bIns="45720" rtlCol="0">
            <a:spAutoFit/>
          </a:bodyPr>
          <a:lstStyle/>
          <a:p>
            <a:pPr algn="ctr"/>
            <a:r>
              <a:rPr lang="en-US" altLang="zh-CN" sz="2400" dirty="0">
                <a:solidFill>
                  <a:schemeClr val="tx1"/>
                </a:solidFill>
                <a:latin typeface="Impact" panose="020B0806030902050204" pitchFamily="34" charset="0"/>
              </a:rPr>
              <a:t>30</a:t>
            </a:r>
            <a:r>
              <a:rPr lang="en-US" altLang="zh-CN" sz="1600" dirty="0">
                <a:solidFill>
                  <a:schemeClr val="tx1"/>
                </a:solidFill>
                <a:latin typeface="Impact" panose="020B0806030902050204" pitchFamily="34" charset="0"/>
              </a:rPr>
              <a:t>%</a:t>
            </a:r>
          </a:p>
        </p:txBody>
      </p:sp>
      <p:grpSp>
        <p:nvGrpSpPr>
          <p:cNvPr id="46" name="Group 8"/>
          <p:cNvGrpSpPr>
            <a:grpSpLocks noChangeAspect="1"/>
          </p:cNvGrpSpPr>
          <p:nvPr/>
        </p:nvGrpSpPr>
        <p:grpSpPr bwMode="auto">
          <a:xfrm>
            <a:off x="2598300" y="2063919"/>
            <a:ext cx="440537" cy="482708"/>
            <a:chOff x="3437" y="2282"/>
            <a:chExt cx="679" cy="744"/>
          </a:xfrm>
          <a:gradFill>
            <a:gsLst>
              <a:gs pos="0">
                <a:srgbClr val="E30000"/>
              </a:gs>
              <a:gs pos="100000">
                <a:srgbClr val="760303"/>
              </a:gs>
            </a:gsLst>
            <a:lin ang="21594000" scaled="0"/>
          </a:gradFill>
        </p:grpSpPr>
        <p:sp>
          <p:nvSpPr>
            <p:cNvPr id="47"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48"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49" name="Group 13"/>
          <p:cNvGrpSpPr>
            <a:grpSpLocks noChangeAspect="1"/>
          </p:cNvGrpSpPr>
          <p:nvPr/>
        </p:nvGrpSpPr>
        <p:grpSpPr bwMode="auto">
          <a:xfrm>
            <a:off x="4710910" y="2065417"/>
            <a:ext cx="483079" cy="488783"/>
            <a:chOff x="2426" y="2781"/>
            <a:chExt cx="593" cy="600"/>
          </a:xfrm>
          <a:gradFill>
            <a:gsLst>
              <a:gs pos="0">
                <a:srgbClr val="E30000"/>
              </a:gs>
              <a:gs pos="100000">
                <a:srgbClr val="760303"/>
              </a:gs>
            </a:gsLst>
            <a:lin ang="21594000" scaled="0"/>
          </a:gradFill>
        </p:grpSpPr>
        <p:sp>
          <p:nvSpPr>
            <p:cNvPr id="50"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5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52" name="Group 18"/>
          <p:cNvGrpSpPr>
            <a:grpSpLocks noChangeAspect="1"/>
          </p:cNvGrpSpPr>
          <p:nvPr/>
        </p:nvGrpSpPr>
        <p:grpSpPr bwMode="auto">
          <a:xfrm>
            <a:off x="6856326" y="2061353"/>
            <a:ext cx="501819" cy="467603"/>
            <a:chOff x="3802" y="2858"/>
            <a:chExt cx="616" cy="574"/>
          </a:xfrm>
          <a:gradFill>
            <a:gsLst>
              <a:gs pos="0">
                <a:srgbClr val="E30000"/>
              </a:gs>
              <a:gs pos="100000">
                <a:srgbClr val="760303"/>
              </a:gs>
            </a:gsLst>
            <a:lin ang="21594000" scaled="0"/>
          </a:gradFill>
        </p:grpSpPr>
        <p:sp>
          <p:nvSpPr>
            <p:cNvPr id="53"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54"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55"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56"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57"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58" name="Group 26"/>
          <p:cNvGrpSpPr>
            <a:grpSpLocks noChangeAspect="1"/>
          </p:cNvGrpSpPr>
          <p:nvPr/>
        </p:nvGrpSpPr>
        <p:grpSpPr bwMode="auto">
          <a:xfrm>
            <a:off x="8891884" y="2176409"/>
            <a:ext cx="714325" cy="354135"/>
            <a:chOff x="5676" y="2597"/>
            <a:chExt cx="1061" cy="526"/>
          </a:xfrm>
          <a:gradFill>
            <a:gsLst>
              <a:gs pos="0">
                <a:srgbClr val="E30000"/>
              </a:gs>
              <a:gs pos="100000">
                <a:srgbClr val="760303"/>
              </a:gs>
            </a:gsLst>
            <a:lin ang="21594000" scaled="0"/>
          </a:gradFill>
        </p:grpSpPr>
        <p:sp>
          <p:nvSpPr>
            <p:cNvPr id="59"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0"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1"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2"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3"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4"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5"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6"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7"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8"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9"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0"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1"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2"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3"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sp>
        <p:nvSpPr>
          <p:cNvPr id="74" name="文本框 73"/>
          <p:cNvSpPr txBox="1"/>
          <p:nvPr/>
        </p:nvSpPr>
        <p:spPr>
          <a:xfrm>
            <a:off x="4386359" y="3290221"/>
            <a:ext cx="1145220" cy="460375"/>
          </a:xfrm>
          <a:prstGeom prst="rect">
            <a:avLst/>
          </a:prstGeom>
          <a:noFill/>
        </p:spPr>
        <p:txBody>
          <a:bodyPr wrap="square" lIns="91440" tIns="45720" rIns="91440" bIns="45720" rtlCol="0">
            <a:spAutoFit/>
          </a:bodyPr>
          <a:lstStyle/>
          <a:p>
            <a:pPr algn="ctr"/>
            <a:r>
              <a:rPr lang="en-US" altLang="zh-CN" sz="2400" dirty="0">
                <a:solidFill>
                  <a:schemeClr val="tx1"/>
                </a:solidFill>
                <a:latin typeface="Impact" panose="020B0806030902050204" pitchFamily="34" charset="0"/>
              </a:rPr>
              <a:t>50</a:t>
            </a:r>
            <a:r>
              <a:rPr lang="en-US" altLang="zh-CN" sz="1600" dirty="0">
                <a:solidFill>
                  <a:schemeClr val="tx1"/>
                </a:solidFill>
                <a:latin typeface="Impact" panose="020B0806030902050204" pitchFamily="34" charset="0"/>
              </a:rPr>
              <a:t>%</a:t>
            </a:r>
          </a:p>
        </p:txBody>
      </p:sp>
      <p:sp>
        <p:nvSpPr>
          <p:cNvPr id="75" name="文本框 74"/>
          <p:cNvSpPr txBox="1"/>
          <p:nvPr/>
        </p:nvSpPr>
        <p:spPr>
          <a:xfrm>
            <a:off x="6602647" y="3290221"/>
            <a:ext cx="1145220" cy="460375"/>
          </a:xfrm>
          <a:prstGeom prst="rect">
            <a:avLst/>
          </a:prstGeom>
          <a:noFill/>
        </p:spPr>
        <p:txBody>
          <a:bodyPr wrap="square" lIns="91440" tIns="45720" rIns="91440" bIns="45720" rtlCol="0">
            <a:spAutoFit/>
          </a:bodyPr>
          <a:lstStyle/>
          <a:p>
            <a:pPr algn="ctr"/>
            <a:r>
              <a:rPr lang="en-US" altLang="zh-CN" sz="2400" dirty="0">
                <a:solidFill>
                  <a:schemeClr val="tx1"/>
                </a:solidFill>
                <a:latin typeface="Impact" panose="020B0806030902050204" pitchFamily="34" charset="0"/>
              </a:rPr>
              <a:t>80</a:t>
            </a:r>
            <a:r>
              <a:rPr lang="en-US" altLang="zh-CN" sz="1600" dirty="0">
                <a:solidFill>
                  <a:schemeClr val="tx1"/>
                </a:solidFill>
                <a:latin typeface="Impact" panose="020B0806030902050204" pitchFamily="34" charset="0"/>
              </a:rPr>
              <a:t>%</a:t>
            </a:r>
          </a:p>
        </p:txBody>
      </p:sp>
      <p:sp>
        <p:nvSpPr>
          <p:cNvPr id="76" name="文本框 75"/>
          <p:cNvSpPr txBox="1"/>
          <p:nvPr/>
        </p:nvSpPr>
        <p:spPr>
          <a:xfrm>
            <a:off x="8762943" y="3290221"/>
            <a:ext cx="1145220" cy="460375"/>
          </a:xfrm>
          <a:prstGeom prst="rect">
            <a:avLst/>
          </a:prstGeom>
          <a:noFill/>
        </p:spPr>
        <p:txBody>
          <a:bodyPr wrap="square" lIns="91440" tIns="45720" rIns="91440" bIns="45720" rtlCol="0">
            <a:spAutoFit/>
          </a:bodyPr>
          <a:lstStyle/>
          <a:p>
            <a:pPr algn="ctr"/>
            <a:r>
              <a:rPr lang="en-US" altLang="zh-CN" sz="2400" dirty="0">
                <a:solidFill>
                  <a:schemeClr val="tx1"/>
                </a:solidFill>
                <a:latin typeface="Impact" panose="020B0806030902050204" pitchFamily="34" charset="0"/>
              </a:rPr>
              <a:t>100</a:t>
            </a:r>
            <a:r>
              <a:rPr lang="en-US" altLang="zh-CN" sz="1600" dirty="0">
                <a:solidFill>
                  <a:schemeClr val="tx1"/>
                </a:solidFill>
                <a:latin typeface="Impact" panose="020B0806030902050204" pitchFamily="34" charset="0"/>
              </a:rPr>
              <a:t>%</a:t>
            </a:r>
          </a:p>
        </p:txBody>
      </p:sp>
      <p:grpSp>
        <p:nvGrpSpPr>
          <p:cNvPr id="77" name="组合 76"/>
          <p:cNvGrpSpPr/>
          <p:nvPr/>
        </p:nvGrpSpPr>
        <p:grpSpPr>
          <a:xfrm>
            <a:off x="2104999" y="3667725"/>
            <a:ext cx="1591335" cy="1007582"/>
            <a:chOff x="3457192" y="3881040"/>
            <a:chExt cx="1591334" cy="1007580"/>
          </a:xfrm>
        </p:grpSpPr>
        <p:sp>
          <p:nvSpPr>
            <p:cNvPr id="78" name="文本框 77"/>
            <p:cNvSpPr txBox="1"/>
            <p:nvPr/>
          </p:nvSpPr>
          <p:spPr>
            <a:xfrm>
              <a:off x="3457511" y="3881040"/>
              <a:ext cx="1591015" cy="335279"/>
            </a:xfrm>
            <a:prstGeom prst="rect">
              <a:avLst/>
            </a:prstGeom>
            <a:noFill/>
          </p:spPr>
          <p:txBody>
            <a:bodyPr wrap="square" rtlCol="0">
              <a:spAutoFit/>
            </a:bodyPr>
            <a:lstStyle/>
            <a:p>
              <a:r>
                <a:rPr lang="zh-CN" altLang="en-US" sz="16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79" name="文本框 78"/>
            <p:cNvSpPr txBox="1"/>
            <p:nvPr/>
          </p:nvSpPr>
          <p:spPr>
            <a:xfrm>
              <a:off x="3457192" y="4135512"/>
              <a:ext cx="1398251" cy="753108"/>
            </a:xfrm>
            <a:prstGeom prst="rect">
              <a:avLst/>
            </a:prstGeom>
            <a:noFill/>
          </p:spPr>
          <p:txBody>
            <a:bodyPr wrap="square" rtlCol="0">
              <a:spAutoFit/>
            </a:bodyPr>
            <a:lstStyle/>
            <a:p>
              <a:pPr algn="just"/>
              <a:r>
                <a:rPr lang="zh-CN" altLang="en-US" sz="1065" dirty="0" smtClean="0">
                  <a:solidFill>
                    <a:schemeClr val="tx1"/>
                  </a:solidFill>
                  <a:latin typeface="微软雅黑" panose="020B0503020204020204" charset="-122"/>
                  <a:ea typeface="微软雅黑" panose="020B0503020204020204" charset="-122"/>
                </a:rPr>
                <a:t>替换你的文字替换你的文字</a:t>
              </a:r>
            </a:p>
            <a:p>
              <a:pPr algn="just"/>
              <a:r>
                <a:rPr lang="zh-CN" altLang="en-US" sz="1065" dirty="0" smtClean="0">
                  <a:solidFill>
                    <a:schemeClr val="tx1"/>
                  </a:solidFill>
                  <a:latin typeface="微软雅黑" panose="020B0503020204020204" charset="-122"/>
                  <a:ea typeface="微软雅黑" panose="020B0503020204020204" charset="-122"/>
                </a:rPr>
                <a:t>替换你的文字</a:t>
              </a:r>
            </a:p>
            <a:p>
              <a:pPr algn="just"/>
              <a:endParaRPr lang="zh-CN" altLang="en-US" sz="1065" dirty="0" smtClean="0">
                <a:solidFill>
                  <a:schemeClr val="tx1"/>
                </a:solidFill>
                <a:latin typeface="微软雅黑" panose="020B0503020204020204" charset="-122"/>
                <a:ea typeface="微软雅黑" panose="020B0503020204020204" charset="-122"/>
              </a:endParaRPr>
            </a:p>
          </p:txBody>
        </p:sp>
      </p:grpSp>
      <p:grpSp>
        <p:nvGrpSpPr>
          <p:cNvPr id="80" name="组合 79"/>
          <p:cNvGrpSpPr/>
          <p:nvPr/>
        </p:nvGrpSpPr>
        <p:grpSpPr>
          <a:xfrm>
            <a:off x="4285166" y="3667725"/>
            <a:ext cx="1523403" cy="1007582"/>
            <a:chOff x="3457192" y="3881040"/>
            <a:chExt cx="1523402" cy="1007580"/>
          </a:xfrm>
        </p:grpSpPr>
        <p:sp>
          <p:nvSpPr>
            <p:cNvPr id="81" name="文本框 80"/>
            <p:cNvSpPr txBox="1"/>
            <p:nvPr/>
          </p:nvSpPr>
          <p:spPr>
            <a:xfrm>
              <a:off x="3457511" y="3881040"/>
              <a:ext cx="1523083" cy="335279"/>
            </a:xfrm>
            <a:prstGeom prst="rect">
              <a:avLst/>
            </a:prstGeom>
            <a:noFill/>
          </p:spPr>
          <p:txBody>
            <a:bodyPr wrap="square" rtlCol="0">
              <a:spAutoFit/>
            </a:bodyPr>
            <a:lstStyle/>
            <a:p>
              <a:r>
                <a:rPr lang="zh-CN" altLang="en-US" sz="16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82" name="文本框 81"/>
            <p:cNvSpPr txBox="1"/>
            <p:nvPr/>
          </p:nvSpPr>
          <p:spPr>
            <a:xfrm>
              <a:off x="3457192" y="4135512"/>
              <a:ext cx="1398251" cy="753108"/>
            </a:xfrm>
            <a:prstGeom prst="rect">
              <a:avLst/>
            </a:prstGeom>
            <a:noFill/>
          </p:spPr>
          <p:txBody>
            <a:bodyPr wrap="square" rtlCol="0">
              <a:spAutoFit/>
            </a:bodyPr>
            <a:lstStyle/>
            <a:p>
              <a:pPr algn="just"/>
              <a:r>
                <a:rPr lang="zh-CN" altLang="en-US" sz="1065" dirty="0" smtClean="0">
                  <a:solidFill>
                    <a:schemeClr val="tx1"/>
                  </a:solidFill>
                  <a:latin typeface="微软雅黑" panose="020B0503020204020204" charset="-122"/>
                  <a:ea typeface="微软雅黑" panose="020B0503020204020204" charset="-122"/>
                </a:rPr>
                <a:t>替换你的文字替换你的文字</a:t>
              </a:r>
            </a:p>
            <a:p>
              <a:pPr algn="just"/>
              <a:r>
                <a:rPr lang="zh-CN" altLang="en-US" sz="1065" dirty="0" smtClean="0">
                  <a:solidFill>
                    <a:schemeClr val="tx1"/>
                  </a:solidFill>
                  <a:latin typeface="微软雅黑" panose="020B0503020204020204" charset="-122"/>
                  <a:ea typeface="微软雅黑" panose="020B0503020204020204" charset="-122"/>
                </a:rPr>
                <a:t>替换你的文字</a:t>
              </a:r>
            </a:p>
            <a:p>
              <a:pPr algn="just"/>
              <a:endParaRPr lang="zh-CN" altLang="en-US" sz="1065" dirty="0" smtClean="0">
                <a:solidFill>
                  <a:schemeClr val="tx1"/>
                </a:solidFill>
                <a:latin typeface="微软雅黑" panose="020B0503020204020204" charset="-122"/>
                <a:ea typeface="微软雅黑" panose="020B0503020204020204" charset="-122"/>
              </a:endParaRPr>
            </a:p>
          </p:txBody>
        </p:sp>
      </p:grpSp>
      <p:grpSp>
        <p:nvGrpSpPr>
          <p:cNvPr id="83" name="组合 82"/>
          <p:cNvGrpSpPr/>
          <p:nvPr/>
        </p:nvGrpSpPr>
        <p:grpSpPr>
          <a:xfrm>
            <a:off x="6465335" y="3667725"/>
            <a:ext cx="1551481" cy="1007582"/>
            <a:chOff x="3457192" y="3881040"/>
            <a:chExt cx="1551480" cy="1007580"/>
          </a:xfrm>
        </p:grpSpPr>
        <p:sp>
          <p:nvSpPr>
            <p:cNvPr id="84" name="文本框 83"/>
            <p:cNvSpPr txBox="1"/>
            <p:nvPr/>
          </p:nvSpPr>
          <p:spPr>
            <a:xfrm>
              <a:off x="3457511" y="3881040"/>
              <a:ext cx="1551161" cy="335279"/>
            </a:xfrm>
            <a:prstGeom prst="rect">
              <a:avLst/>
            </a:prstGeom>
            <a:noFill/>
          </p:spPr>
          <p:txBody>
            <a:bodyPr wrap="square" rtlCol="0">
              <a:spAutoFit/>
            </a:bodyPr>
            <a:lstStyle/>
            <a:p>
              <a:r>
                <a:rPr lang="zh-CN" altLang="en-US" sz="16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85" name="文本框 84"/>
            <p:cNvSpPr txBox="1"/>
            <p:nvPr/>
          </p:nvSpPr>
          <p:spPr>
            <a:xfrm>
              <a:off x="3457192" y="4135512"/>
              <a:ext cx="1398251" cy="753108"/>
            </a:xfrm>
            <a:prstGeom prst="rect">
              <a:avLst/>
            </a:prstGeom>
            <a:noFill/>
          </p:spPr>
          <p:txBody>
            <a:bodyPr wrap="square" rtlCol="0">
              <a:spAutoFit/>
            </a:bodyPr>
            <a:lstStyle/>
            <a:p>
              <a:pPr algn="just"/>
              <a:r>
                <a:rPr lang="zh-CN" altLang="en-US" sz="1065" dirty="0" smtClean="0">
                  <a:solidFill>
                    <a:schemeClr val="tx1"/>
                  </a:solidFill>
                  <a:latin typeface="微软雅黑" panose="020B0503020204020204" charset="-122"/>
                  <a:ea typeface="微软雅黑" panose="020B0503020204020204" charset="-122"/>
                </a:rPr>
                <a:t>替换你的文字替换你的文字</a:t>
              </a:r>
            </a:p>
            <a:p>
              <a:pPr algn="just"/>
              <a:r>
                <a:rPr lang="zh-CN" altLang="en-US" sz="1065" dirty="0" smtClean="0">
                  <a:solidFill>
                    <a:schemeClr val="tx1"/>
                  </a:solidFill>
                  <a:latin typeface="微软雅黑" panose="020B0503020204020204" charset="-122"/>
                  <a:ea typeface="微软雅黑" panose="020B0503020204020204" charset="-122"/>
                </a:rPr>
                <a:t>替换你的文字</a:t>
              </a:r>
            </a:p>
            <a:p>
              <a:pPr algn="just"/>
              <a:endParaRPr lang="zh-CN" altLang="en-US" sz="1065" dirty="0" smtClean="0">
                <a:solidFill>
                  <a:schemeClr val="tx1"/>
                </a:solidFill>
                <a:latin typeface="微软雅黑" panose="020B0503020204020204" charset="-122"/>
                <a:ea typeface="微软雅黑" panose="020B0503020204020204" charset="-122"/>
              </a:endParaRPr>
            </a:p>
          </p:txBody>
        </p:sp>
      </p:grpSp>
      <p:grpSp>
        <p:nvGrpSpPr>
          <p:cNvPr id="86" name="组合 85"/>
          <p:cNvGrpSpPr/>
          <p:nvPr/>
        </p:nvGrpSpPr>
        <p:grpSpPr>
          <a:xfrm>
            <a:off x="8645500" y="3667725"/>
            <a:ext cx="1672701" cy="1007582"/>
            <a:chOff x="3457192" y="3881040"/>
            <a:chExt cx="1672700" cy="1007580"/>
          </a:xfrm>
        </p:grpSpPr>
        <p:sp>
          <p:nvSpPr>
            <p:cNvPr id="87" name="文本框 86"/>
            <p:cNvSpPr txBox="1"/>
            <p:nvPr/>
          </p:nvSpPr>
          <p:spPr>
            <a:xfrm>
              <a:off x="3457511" y="3881040"/>
              <a:ext cx="1672381" cy="335279"/>
            </a:xfrm>
            <a:prstGeom prst="rect">
              <a:avLst/>
            </a:prstGeom>
            <a:noFill/>
          </p:spPr>
          <p:txBody>
            <a:bodyPr wrap="square" rtlCol="0">
              <a:spAutoFit/>
            </a:bodyPr>
            <a:lstStyle/>
            <a:p>
              <a:r>
                <a:rPr lang="zh-CN" altLang="en-US" sz="16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88" name="文本框 87"/>
            <p:cNvSpPr txBox="1"/>
            <p:nvPr/>
          </p:nvSpPr>
          <p:spPr>
            <a:xfrm>
              <a:off x="3457192" y="4135512"/>
              <a:ext cx="1398251" cy="753108"/>
            </a:xfrm>
            <a:prstGeom prst="rect">
              <a:avLst/>
            </a:prstGeom>
            <a:noFill/>
          </p:spPr>
          <p:txBody>
            <a:bodyPr wrap="square" rtlCol="0">
              <a:spAutoFit/>
            </a:bodyPr>
            <a:lstStyle/>
            <a:p>
              <a:pPr algn="just"/>
              <a:r>
                <a:rPr lang="zh-CN" altLang="en-US" sz="1065" dirty="0" smtClean="0">
                  <a:solidFill>
                    <a:schemeClr val="tx1"/>
                  </a:solidFill>
                  <a:latin typeface="微软雅黑" panose="020B0503020204020204" charset="-122"/>
                  <a:ea typeface="微软雅黑" panose="020B0503020204020204" charset="-122"/>
                </a:rPr>
                <a:t>替换你的文字替换你的文字</a:t>
              </a:r>
            </a:p>
            <a:p>
              <a:pPr algn="just"/>
              <a:r>
                <a:rPr lang="zh-CN" altLang="en-US" sz="1065" dirty="0" smtClean="0">
                  <a:solidFill>
                    <a:schemeClr val="tx1"/>
                  </a:solidFill>
                  <a:latin typeface="微软雅黑" panose="020B0503020204020204" charset="-122"/>
                  <a:ea typeface="微软雅黑" panose="020B0503020204020204" charset="-122"/>
                </a:rPr>
                <a:t>替换你的文字</a:t>
              </a:r>
            </a:p>
            <a:p>
              <a:pPr algn="just"/>
              <a:endParaRPr lang="zh-CN" altLang="en-US" sz="1065" dirty="0" smtClean="0">
                <a:solidFill>
                  <a:schemeClr val="tx1"/>
                </a:solidFill>
                <a:latin typeface="微软雅黑" panose="020B0503020204020204" charset="-122"/>
                <a:ea typeface="微软雅黑" panose="020B0503020204020204" charset="-122"/>
              </a:endParaRPr>
            </a:p>
          </p:txBody>
        </p:sp>
      </p:grpSp>
      <p:grpSp>
        <p:nvGrpSpPr>
          <p:cNvPr id="89" name="组合 88"/>
          <p:cNvGrpSpPr/>
          <p:nvPr/>
        </p:nvGrpSpPr>
        <p:grpSpPr>
          <a:xfrm>
            <a:off x="1710156" y="5134597"/>
            <a:ext cx="8771621" cy="1413780"/>
            <a:chOff x="1710190" y="5445125"/>
            <a:chExt cx="8771621" cy="1413783"/>
          </a:xfrm>
        </p:grpSpPr>
        <p:cxnSp>
          <p:nvCxnSpPr>
            <p:cNvPr id="90" name="直接连接符 89"/>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1" name="文本框 90"/>
            <p:cNvSpPr txBox="1"/>
            <p:nvPr/>
          </p:nvSpPr>
          <p:spPr>
            <a:xfrm>
              <a:off x="1874403" y="5531120"/>
              <a:ext cx="8443194" cy="1327788"/>
            </a:xfrm>
            <a:prstGeom prst="rect">
              <a:avLst/>
            </a:prstGeom>
            <a:noFill/>
          </p:spPr>
          <p:txBody>
            <a:bodyPr wrap="square" rtlCol="0">
              <a:spAutoFit/>
            </a:bodyPr>
            <a:lstStyle/>
            <a:p>
              <a:pPr algn="just"/>
              <a:r>
                <a:rPr lang="zh-CN" altLang="en-US" sz="1600" dirty="0" smtClean="0">
                  <a:solidFill>
                    <a:schemeClr val="tx1"/>
                  </a:solidFill>
                  <a:latin typeface="微软雅黑" panose="020B0503020204020204" charset="-122"/>
                  <a:ea typeface="微软雅黑" panose="020B0503020204020204" charset="-122"/>
                </a:rPr>
                <a:t>替换你的文字替换你的文字替换你的文字替换你的文字替换你的文字替换你的文字替换你的</a:t>
              </a:r>
            </a:p>
            <a:p>
              <a:pPr algn="just"/>
              <a:r>
                <a:rPr lang="zh-CN" altLang="en-US" sz="1600" dirty="0" smtClean="0">
                  <a:solidFill>
                    <a:schemeClr val="tx1"/>
                  </a:solidFill>
                  <a:latin typeface="微软雅黑" panose="020B0503020204020204" charset="-122"/>
                  <a:ea typeface="微软雅黑" panose="020B0503020204020204" charset="-122"/>
                </a:rPr>
                <a:t>替换你的文字替换你的文字替换你的文字替换你的文字替换你的文字替换你的文字替换你的</a:t>
              </a:r>
            </a:p>
            <a:p>
              <a:pPr algn="just"/>
              <a:r>
                <a:rPr lang="zh-CN" altLang="en-US" sz="1600" dirty="0" smtClean="0">
                  <a:solidFill>
                    <a:schemeClr val="tx1"/>
                  </a:solidFill>
                  <a:latin typeface="微软雅黑" panose="020B0503020204020204" charset="-122"/>
                  <a:ea typeface="微软雅黑" panose="020B0503020204020204" charset="-122"/>
                </a:rPr>
                <a:t>替换你的文字替换你的文字替换你的文字替换你的文字替换你的文字替换你的文字替换你的</a:t>
              </a:r>
            </a:p>
            <a:p>
              <a:pPr algn="just"/>
              <a:endParaRPr lang="zh-CN" altLang="en-US" sz="1600" dirty="0" smtClean="0">
                <a:solidFill>
                  <a:schemeClr val="tx1"/>
                </a:solidFill>
                <a:latin typeface="微软雅黑" panose="020B0503020204020204" charset="-122"/>
                <a:ea typeface="微软雅黑" panose="020B0503020204020204" charset="-122"/>
              </a:endParaRPr>
            </a:p>
            <a:p>
              <a:pPr algn="just"/>
              <a:endParaRPr lang="zh-CN" altLang="en-US" sz="1600" dirty="0" smtClean="0">
                <a:solidFill>
                  <a:schemeClr val="tx1"/>
                </a:solidFill>
                <a:latin typeface="微软雅黑" panose="020B0503020204020204" charset="-122"/>
                <a:ea typeface="微软雅黑" panose="020B0503020204020204" charset="-122"/>
              </a:endParaRPr>
            </a:p>
          </p:txBody>
        </p:sp>
      </p:grpSp>
      <p:grpSp>
        <p:nvGrpSpPr>
          <p:cNvPr id="92" name="组合 91"/>
          <p:cNvGrpSpPr/>
          <p:nvPr/>
        </p:nvGrpSpPr>
        <p:grpSpPr>
          <a:xfrm>
            <a:off x="2126138" y="4677139"/>
            <a:ext cx="8395585" cy="421511"/>
            <a:chOff x="2094548" y="5327134"/>
            <a:chExt cx="7190104" cy="421511"/>
          </a:xfrm>
        </p:grpSpPr>
        <p:grpSp>
          <p:nvGrpSpPr>
            <p:cNvPr id="93" name="组合 92"/>
            <p:cNvGrpSpPr/>
            <p:nvPr/>
          </p:nvGrpSpPr>
          <p:grpSpPr>
            <a:xfrm>
              <a:off x="7631748" y="5327134"/>
              <a:ext cx="1652904" cy="365760"/>
              <a:chOff x="2080894" y="4828841"/>
              <a:chExt cx="1652904" cy="365760"/>
            </a:xfrm>
          </p:grpSpPr>
          <p:sp>
            <p:nvSpPr>
              <p:cNvPr id="103" name="圆角矩形 102"/>
              <p:cNvSpPr/>
              <p:nvPr/>
            </p:nvSpPr>
            <p:spPr>
              <a:xfrm>
                <a:off x="2080894" y="4880791"/>
                <a:ext cx="265433" cy="265433"/>
              </a:xfrm>
              <a:prstGeom prst="roundRect">
                <a:avLst/>
              </a:prstGeom>
              <a:gradFill>
                <a:gsLst>
                  <a:gs pos="0">
                    <a:srgbClr val="E30000"/>
                  </a:gs>
                  <a:gs pos="100000">
                    <a:srgbClr val="760303"/>
                  </a:gs>
                </a:gsLst>
                <a:lin ang="21594000" scaled="0"/>
              </a:gra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4" name="文本框 103"/>
              <p:cNvSpPr txBox="1"/>
              <p:nvPr/>
            </p:nvSpPr>
            <p:spPr>
              <a:xfrm>
                <a:off x="2346327" y="4828841"/>
                <a:ext cx="1387471" cy="365760"/>
              </a:xfrm>
              <a:prstGeom prst="rect">
                <a:avLst/>
              </a:prstGeom>
              <a:noFill/>
            </p:spPr>
            <p:txBody>
              <a:bodyPr wrap="square" rtlCol="0">
                <a:spAutoFit/>
              </a:bodyPr>
              <a:lstStyle/>
              <a:p>
                <a:r>
                  <a:rPr lang="en-US" altLang="zh-CN" dirty="0">
                    <a:solidFill>
                      <a:schemeClr val="tx1"/>
                    </a:solidFill>
                    <a:latin typeface="黑体" panose="02010600030101010101" charset="-122"/>
                    <a:ea typeface="黑体" panose="02010600030101010101" charset="-122"/>
                  </a:rPr>
                  <a:t>添加标题</a:t>
                </a:r>
              </a:p>
            </p:txBody>
          </p:sp>
        </p:grpSp>
        <p:grpSp>
          <p:nvGrpSpPr>
            <p:cNvPr id="94" name="组合 93"/>
            <p:cNvGrpSpPr/>
            <p:nvPr/>
          </p:nvGrpSpPr>
          <p:grpSpPr>
            <a:xfrm>
              <a:off x="5786015" y="5327134"/>
              <a:ext cx="1652904" cy="421511"/>
              <a:chOff x="2080894" y="4828841"/>
              <a:chExt cx="1652904" cy="421511"/>
            </a:xfrm>
          </p:grpSpPr>
          <p:sp>
            <p:nvSpPr>
              <p:cNvPr id="101" name="圆角矩形 100"/>
              <p:cNvSpPr/>
              <p:nvPr/>
            </p:nvSpPr>
            <p:spPr>
              <a:xfrm>
                <a:off x="2080894" y="4880791"/>
                <a:ext cx="265433" cy="265433"/>
              </a:xfrm>
              <a:prstGeom prst="roundRect">
                <a:avLst/>
              </a:prstGeom>
              <a:gradFill>
                <a:gsLst>
                  <a:gs pos="0">
                    <a:srgbClr val="E30000"/>
                  </a:gs>
                  <a:gs pos="100000">
                    <a:srgbClr val="760303"/>
                  </a:gs>
                </a:gsLst>
                <a:lin ang="21594000" scaled="0"/>
              </a:gra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2" name="文本框 101"/>
              <p:cNvSpPr txBox="1"/>
              <p:nvPr/>
            </p:nvSpPr>
            <p:spPr>
              <a:xfrm>
                <a:off x="2346327" y="4828841"/>
                <a:ext cx="1387471" cy="421511"/>
              </a:xfrm>
              <a:prstGeom prst="rect">
                <a:avLst/>
              </a:prstGeom>
              <a:noFill/>
            </p:spPr>
            <p:txBody>
              <a:bodyPr wrap="square" rtlCol="0">
                <a:spAutoFit/>
              </a:bodyPr>
              <a:lstStyle/>
              <a:p>
                <a:r>
                  <a:rPr lang="en-US" altLang="zh-CN" dirty="0">
                    <a:solidFill>
                      <a:schemeClr val="tx1"/>
                    </a:solidFill>
                    <a:latin typeface="黑体" panose="02010600030101010101" charset="-122"/>
                    <a:ea typeface="黑体" panose="02010600030101010101" charset="-122"/>
                  </a:rPr>
                  <a:t>添加标题</a:t>
                </a:r>
              </a:p>
            </p:txBody>
          </p:sp>
        </p:grpSp>
        <p:grpSp>
          <p:nvGrpSpPr>
            <p:cNvPr id="95" name="组合 94"/>
            <p:cNvGrpSpPr/>
            <p:nvPr/>
          </p:nvGrpSpPr>
          <p:grpSpPr>
            <a:xfrm>
              <a:off x="3940281" y="5327134"/>
              <a:ext cx="1652904" cy="421511"/>
              <a:chOff x="2080894" y="4828841"/>
              <a:chExt cx="1652904" cy="421511"/>
            </a:xfrm>
          </p:grpSpPr>
          <p:sp>
            <p:nvSpPr>
              <p:cNvPr id="99" name="圆角矩形 98"/>
              <p:cNvSpPr/>
              <p:nvPr/>
            </p:nvSpPr>
            <p:spPr>
              <a:xfrm>
                <a:off x="2080894" y="4880791"/>
                <a:ext cx="265433" cy="265433"/>
              </a:xfrm>
              <a:prstGeom prst="roundRect">
                <a:avLst/>
              </a:prstGeom>
              <a:gradFill>
                <a:gsLst>
                  <a:gs pos="0">
                    <a:srgbClr val="E30000"/>
                  </a:gs>
                  <a:gs pos="100000">
                    <a:srgbClr val="760303"/>
                  </a:gs>
                </a:gsLst>
                <a:lin ang="21594000" scaled="0"/>
              </a:gra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0" name="文本框 99"/>
              <p:cNvSpPr txBox="1"/>
              <p:nvPr/>
            </p:nvSpPr>
            <p:spPr>
              <a:xfrm>
                <a:off x="2346327" y="4828841"/>
                <a:ext cx="1387471" cy="421511"/>
              </a:xfrm>
              <a:prstGeom prst="rect">
                <a:avLst/>
              </a:prstGeom>
              <a:noFill/>
            </p:spPr>
            <p:txBody>
              <a:bodyPr wrap="square" rtlCol="0">
                <a:spAutoFit/>
              </a:bodyPr>
              <a:lstStyle/>
              <a:p>
                <a:r>
                  <a:rPr lang="en-US" altLang="zh-CN" dirty="0">
                    <a:solidFill>
                      <a:schemeClr val="tx1"/>
                    </a:solidFill>
                    <a:latin typeface="黑体" panose="02010600030101010101" charset="-122"/>
                    <a:ea typeface="黑体" panose="02010600030101010101" charset="-122"/>
                  </a:rPr>
                  <a:t>添加标题</a:t>
                </a:r>
              </a:p>
            </p:txBody>
          </p:sp>
        </p:grpSp>
        <p:grpSp>
          <p:nvGrpSpPr>
            <p:cNvPr id="96" name="组合 95"/>
            <p:cNvGrpSpPr/>
            <p:nvPr/>
          </p:nvGrpSpPr>
          <p:grpSpPr>
            <a:xfrm>
              <a:off x="2094548" y="5327134"/>
              <a:ext cx="1652904" cy="421511"/>
              <a:chOff x="2080894" y="4828841"/>
              <a:chExt cx="1652904" cy="421511"/>
            </a:xfrm>
          </p:grpSpPr>
          <p:sp>
            <p:nvSpPr>
              <p:cNvPr id="97" name="圆角矩形 96"/>
              <p:cNvSpPr/>
              <p:nvPr/>
            </p:nvSpPr>
            <p:spPr>
              <a:xfrm>
                <a:off x="2080894" y="4880791"/>
                <a:ext cx="265433" cy="265433"/>
              </a:xfrm>
              <a:prstGeom prst="roundRect">
                <a:avLst/>
              </a:prstGeom>
              <a:gradFill>
                <a:gsLst>
                  <a:gs pos="0">
                    <a:srgbClr val="E30000"/>
                  </a:gs>
                  <a:gs pos="100000">
                    <a:srgbClr val="760303"/>
                  </a:gs>
                </a:gsLst>
                <a:lin ang="21594000" scaled="0"/>
              </a:gra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8" name="文本框 97"/>
              <p:cNvSpPr txBox="1"/>
              <p:nvPr/>
            </p:nvSpPr>
            <p:spPr>
              <a:xfrm>
                <a:off x="2346327" y="4828841"/>
                <a:ext cx="1387471" cy="421511"/>
              </a:xfrm>
              <a:prstGeom prst="rect">
                <a:avLst/>
              </a:prstGeom>
              <a:noFill/>
            </p:spPr>
            <p:txBody>
              <a:bodyPr wrap="square" rtlCol="0">
                <a:spAutoFit/>
              </a:bodyPr>
              <a:lstStyle/>
              <a:p>
                <a:r>
                  <a:rPr lang="en-US" altLang="zh-CN" dirty="0">
                    <a:solidFill>
                      <a:schemeClr val="tx1"/>
                    </a:solidFill>
                    <a:latin typeface="黑体" panose="02010600030101010101" charset="-122"/>
                    <a:ea typeface="黑体" panose="02010600030101010101" charset="-122"/>
                  </a:rPr>
                  <a:t>添加标题</a:t>
                </a:r>
              </a:p>
            </p:txBody>
          </p:sp>
        </p:grpSp>
      </p:grpSp>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heel(1)">
                                      <p:cBhvr>
                                        <p:cTn id="7" dur="10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inVertical)">
                                      <p:cBhvr>
                                        <p:cTn id="12" dur="500"/>
                                        <p:tgtEl>
                                          <p:spTgt spid="33"/>
                                        </p:tgtEl>
                                      </p:cBhvr>
                                    </p:animEffect>
                                  </p:childTnLst>
                                </p:cTn>
                              </p:par>
                              <p:par>
                                <p:cTn id="13" presetID="16" presetClass="entr" presetSubtype="21" fill="hold" nodeType="with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barn(inVertical)">
                                      <p:cBhvr>
                                        <p:cTn id="15" dur="500"/>
                                        <p:tgtEl>
                                          <p:spTgt spid="77"/>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heel(1)">
                                      <p:cBhvr>
                                        <p:cTn id="20" dur="1000"/>
                                        <p:tgtEl>
                                          <p:spTgt spid="49"/>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barn(inVertical)">
                                      <p:cBhvr>
                                        <p:cTn id="25" dur="500"/>
                                        <p:tgtEl>
                                          <p:spTgt spid="80"/>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barn(inVertical)">
                                      <p:cBhvr>
                                        <p:cTn id="28" dur="500"/>
                                        <p:tgtEl>
                                          <p:spTgt spid="74"/>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nodeType="click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heel(1)">
                                      <p:cBhvr>
                                        <p:cTn id="33" dur="1000"/>
                                        <p:tgtEl>
                                          <p:spTgt spid="52"/>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barn(inVertical)">
                                      <p:cBhvr>
                                        <p:cTn id="38" dur="500"/>
                                        <p:tgtEl>
                                          <p:spTgt spid="75"/>
                                        </p:tgtEl>
                                      </p:cBhvr>
                                    </p:animEffect>
                                  </p:childTnLst>
                                </p:cTn>
                              </p:par>
                              <p:par>
                                <p:cTn id="39" presetID="16" presetClass="entr" presetSubtype="21" fill="hold" nodeType="with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barn(inVertical)">
                                      <p:cBhvr>
                                        <p:cTn id="41" dur="500"/>
                                        <p:tgtEl>
                                          <p:spTgt spid="83"/>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wheel(1)">
                                      <p:cBhvr>
                                        <p:cTn id="46" dur="1000"/>
                                        <p:tgtEl>
                                          <p:spTgt spid="58"/>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grpId="0" nodeType="click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barn(inVertical)">
                                      <p:cBhvr>
                                        <p:cTn id="51" dur="500"/>
                                        <p:tgtEl>
                                          <p:spTgt spid="76"/>
                                        </p:tgtEl>
                                      </p:cBhvr>
                                    </p:animEffect>
                                  </p:childTnLst>
                                </p:cTn>
                              </p:par>
                              <p:par>
                                <p:cTn id="52" presetID="16" presetClass="entr" presetSubtype="21" fill="hold"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barn(inVertical)">
                                      <p:cBhvr>
                                        <p:cTn id="54" dur="500"/>
                                        <p:tgtEl>
                                          <p:spTgt spid="86"/>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92"/>
                                        </p:tgtEl>
                                        <p:attrNameLst>
                                          <p:attrName>style.visibility</p:attrName>
                                        </p:attrNameLst>
                                      </p:cBhvr>
                                      <p:to>
                                        <p:strVal val="visible"/>
                                      </p:to>
                                    </p:set>
                                    <p:animEffect transition="in" filter="wipe(left)">
                                      <p:cBhvr>
                                        <p:cTn id="59" dur="500"/>
                                        <p:tgtEl>
                                          <p:spTgt spid="92"/>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nodeType="clickEffect">
                                  <p:stCondLst>
                                    <p:cond delay="0"/>
                                  </p:stCondLst>
                                  <p:childTnLst>
                                    <p:set>
                                      <p:cBhvr>
                                        <p:cTn id="63" dur="1" fill="hold">
                                          <p:stCondLst>
                                            <p:cond delay="0"/>
                                          </p:stCondLst>
                                        </p:cTn>
                                        <p:tgtEl>
                                          <p:spTgt spid="89"/>
                                        </p:tgtEl>
                                        <p:attrNameLst>
                                          <p:attrName>style.visibility</p:attrName>
                                        </p:attrNameLst>
                                      </p:cBhvr>
                                      <p:to>
                                        <p:strVal val="visible"/>
                                      </p:to>
                                    </p:set>
                                    <p:animEffect transition="in" filter="barn(inVertical)">
                                      <p:cBhvr>
                                        <p:cTn id="64"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21" grpId="0">
        <p:bldAsOne/>
      </p:bldGraphic>
      <p:bldGraphic spid="22" grpId="0">
        <p:bldAsOne/>
      </p:bldGraphic>
      <p:bldGraphic spid="23" grpId="0">
        <p:bldAsOne/>
      </p:bldGraphic>
      <p:bldP spid="33" grpId="0"/>
      <p:bldP spid="74" grpId="0"/>
      <p:bldP spid="75" grpId="0"/>
      <p:bldP spid="7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cxnSp>
        <p:nvCxnSpPr>
          <p:cNvPr id="46086" name="Straight Arrow Connector 10"/>
          <p:cNvCxnSpPr>
            <a:cxnSpLocks noChangeShapeType="1"/>
          </p:cNvCxnSpPr>
          <p:nvPr/>
        </p:nvCxnSpPr>
        <p:spPr bwMode="auto">
          <a:xfrm flipV="1">
            <a:off x="2030413" y="3162300"/>
            <a:ext cx="485775" cy="280988"/>
          </a:xfrm>
          <a:prstGeom prst="straightConnector1">
            <a:avLst/>
          </a:prstGeom>
          <a:noFill/>
          <a:ln w="6350">
            <a:solidFill>
              <a:srgbClr val="ADBACA"/>
            </a:solidFill>
            <a:round/>
            <a:tailEnd type="arrow" w="med" len="med"/>
          </a:ln>
          <a:extLst>
            <a:ext uri="{909E8E84-426E-40DD-AFC4-6F175D3DCCD1}">
              <a14:hiddenFill xmlns:a14="http://schemas.microsoft.com/office/drawing/2010/main">
                <a:noFill/>
              </a14:hiddenFill>
            </a:ext>
          </a:extLst>
        </p:spPr>
      </p:cxnSp>
      <p:cxnSp>
        <p:nvCxnSpPr>
          <p:cNvPr id="46087" name="Straight Arrow Connector 13"/>
          <p:cNvCxnSpPr>
            <a:cxnSpLocks noChangeShapeType="1"/>
          </p:cNvCxnSpPr>
          <p:nvPr/>
        </p:nvCxnSpPr>
        <p:spPr bwMode="auto">
          <a:xfrm>
            <a:off x="2041525" y="3911600"/>
            <a:ext cx="487363" cy="280988"/>
          </a:xfrm>
          <a:prstGeom prst="straightConnector1">
            <a:avLst/>
          </a:prstGeom>
          <a:noFill/>
          <a:ln w="6350">
            <a:solidFill>
              <a:srgbClr val="ADBACA"/>
            </a:solidFill>
            <a:round/>
            <a:tailEnd type="arrow" w="med" len="med"/>
          </a:ln>
          <a:extLst>
            <a:ext uri="{909E8E84-426E-40DD-AFC4-6F175D3DCCD1}">
              <a14:hiddenFill xmlns:a14="http://schemas.microsoft.com/office/drawing/2010/main">
                <a:noFill/>
              </a14:hiddenFill>
            </a:ext>
          </a:extLst>
        </p:spPr>
      </p:cxnSp>
      <p:cxnSp>
        <p:nvCxnSpPr>
          <p:cNvPr id="46088" name="Straight Arrow Connector 14"/>
          <p:cNvCxnSpPr>
            <a:cxnSpLocks noChangeShapeType="1"/>
          </p:cNvCxnSpPr>
          <p:nvPr/>
        </p:nvCxnSpPr>
        <p:spPr bwMode="auto">
          <a:xfrm flipV="1">
            <a:off x="3500438" y="2371725"/>
            <a:ext cx="485775" cy="280988"/>
          </a:xfrm>
          <a:prstGeom prst="straightConnector1">
            <a:avLst/>
          </a:prstGeom>
          <a:noFill/>
          <a:ln w="6350">
            <a:solidFill>
              <a:srgbClr val="ADBACA"/>
            </a:solidFill>
            <a:round/>
            <a:tailEnd type="arrow" w="med" len="med"/>
          </a:ln>
          <a:extLst>
            <a:ext uri="{909E8E84-426E-40DD-AFC4-6F175D3DCCD1}">
              <a14:hiddenFill xmlns:a14="http://schemas.microsoft.com/office/drawing/2010/main">
                <a:noFill/>
              </a14:hiddenFill>
            </a:ext>
          </a:extLst>
        </p:spPr>
      </p:cxnSp>
      <p:cxnSp>
        <p:nvCxnSpPr>
          <p:cNvPr id="46089" name="Straight Arrow Connector 15"/>
          <p:cNvCxnSpPr>
            <a:cxnSpLocks noChangeShapeType="1"/>
          </p:cNvCxnSpPr>
          <p:nvPr/>
        </p:nvCxnSpPr>
        <p:spPr bwMode="auto">
          <a:xfrm flipV="1">
            <a:off x="3529013" y="3911600"/>
            <a:ext cx="485775" cy="280988"/>
          </a:xfrm>
          <a:prstGeom prst="straightConnector1">
            <a:avLst/>
          </a:prstGeom>
          <a:noFill/>
          <a:ln w="6350">
            <a:solidFill>
              <a:srgbClr val="ADBACA"/>
            </a:solidFill>
            <a:round/>
            <a:tailEnd type="arrow" w="med" len="med"/>
          </a:ln>
          <a:extLst>
            <a:ext uri="{909E8E84-426E-40DD-AFC4-6F175D3DCCD1}">
              <a14:hiddenFill xmlns:a14="http://schemas.microsoft.com/office/drawing/2010/main">
                <a:noFill/>
              </a14:hiddenFill>
            </a:ext>
          </a:extLst>
        </p:spPr>
      </p:cxnSp>
      <p:cxnSp>
        <p:nvCxnSpPr>
          <p:cNvPr id="46090" name="Straight Arrow Connector 16"/>
          <p:cNvCxnSpPr>
            <a:cxnSpLocks noChangeShapeType="1"/>
          </p:cNvCxnSpPr>
          <p:nvPr/>
        </p:nvCxnSpPr>
        <p:spPr bwMode="auto">
          <a:xfrm>
            <a:off x="3532188" y="3209925"/>
            <a:ext cx="487362" cy="280988"/>
          </a:xfrm>
          <a:prstGeom prst="straightConnector1">
            <a:avLst/>
          </a:prstGeom>
          <a:noFill/>
          <a:ln w="6350">
            <a:solidFill>
              <a:srgbClr val="ADBACA"/>
            </a:solidFill>
            <a:round/>
            <a:tailEnd type="arrow" w="med" len="med"/>
          </a:ln>
          <a:extLst>
            <a:ext uri="{909E8E84-426E-40DD-AFC4-6F175D3DCCD1}">
              <a14:hiddenFill xmlns:a14="http://schemas.microsoft.com/office/drawing/2010/main">
                <a:noFill/>
              </a14:hiddenFill>
            </a:ext>
          </a:extLst>
        </p:spPr>
      </p:cxnSp>
      <p:cxnSp>
        <p:nvCxnSpPr>
          <p:cNvPr id="46091" name="Straight Arrow Connector 17"/>
          <p:cNvCxnSpPr>
            <a:cxnSpLocks noChangeShapeType="1"/>
          </p:cNvCxnSpPr>
          <p:nvPr/>
        </p:nvCxnSpPr>
        <p:spPr bwMode="auto">
          <a:xfrm>
            <a:off x="3532188" y="4660900"/>
            <a:ext cx="487362" cy="280988"/>
          </a:xfrm>
          <a:prstGeom prst="straightConnector1">
            <a:avLst/>
          </a:prstGeom>
          <a:noFill/>
          <a:ln w="6350">
            <a:solidFill>
              <a:srgbClr val="ADBACA"/>
            </a:solidFill>
            <a:round/>
            <a:tailEnd type="arrow" w="med" len="med"/>
          </a:ln>
          <a:extLst>
            <a:ext uri="{909E8E84-426E-40DD-AFC4-6F175D3DCCD1}">
              <a14:hiddenFill xmlns:a14="http://schemas.microsoft.com/office/drawing/2010/main">
                <a:noFill/>
              </a14:hiddenFill>
            </a:ext>
          </a:extLst>
        </p:spPr>
      </p:cxnSp>
      <p:sp>
        <p:nvSpPr>
          <p:cNvPr id="46092" name="Oval 2"/>
          <p:cNvSpPr>
            <a:spLocks noChangeArrowheads="1"/>
          </p:cNvSpPr>
          <p:nvPr/>
        </p:nvSpPr>
        <p:spPr bwMode="auto">
          <a:xfrm>
            <a:off x="1003300" y="3089275"/>
            <a:ext cx="1133475" cy="115252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p>
            <a:pPr>
              <a:buFont typeface="Arial" panose="020B0604020202020204" pitchFamily="34" charset="0"/>
              <a:buNone/>
            </a:pPr>
            <a:endParaRPr lang="en-US" altLang="zh-CN">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46093" name="Oval 3"/>
          <p:cNvSpPr>
            <a:spLocks noChangeArrowheads="1"/>
          </p:cNvSpPr>
          <p:nvPr/>
        </p:nvSpPr>
        <p:spPr bwMode="auto">
          <a:xfrm>
            <a:off x="2476500" y="2357438"/>
            <a:ext cx="1133475" cy="1150937"/>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p>
            <a:pPr>
              <a:buFont typeface="Arial" panose="020B0604020202020204" pitchFamily="34" charset="0"/>
              <a:buNone/>
            </a:pPr>
            <a:endParaRPr lang="en-US" altLang="zh-CN">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46094" name="Oval 4"/>
          <p:cNvSpPr>
            <a:spLocks noChangeArrowheads="1"/>
          </p:cNvSpPr>
          <p:nvPr/>
        </p:nvSpPr>
        <p:spPr bwMode="auto">
          <a:xfrm>
            <a:off x="2516188" y="3760788"/>
            <a:ext cx="1135062" cy="115252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p>
            <a:pPr>
              <a:buFont typeface="Arial" panose="020B0604020202020204" pitchFamily="34" charset="0"/>
              <a:buNone/>
            </a:pPr>
            <a:endParaRPr lang="en-US" altLang="zh-CN">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46095" name="Oval 5"/>
          <p:cNvSpPr>
            <a:spLocks noChangeArrowheads="1"/>
          </p:cNvSpPr>
          <p:nvPr/>
        </p:nvSpPr>
        <p:spPr bwMode="auto">
          <a:xfrm>
            <a:off x="3986213" y="3089275"/>
            <a:ext cx="1135062" cy="115252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p>
            <a:pPr>
              <a:buFont typeface="Arial" panose="020B0604020202020204" pitchFamily="34" charset="0"/>
              <a:buNone/>
            </a:pPr>
            <a:endParaRPr lang="en-US" altLang="zh-CN">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46096" name="Oval 6"/>
          <p:cNvSpPr>
            <a:spLocks noChangeArrowheads="1"/>
          </p:cNvSpPr>
          <p:nvPr/>
        </p:nvSpPr>
        <p:spPr bwMode="auto">
          <a:xfrm>
            <a:off x="3957638" y="1663700"/>
            <a:ext cx="1135062" cy="1150938"/>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p>
            <a:pPr>
              <a:buFont typeface="Arial" panose="020B0604020202020204" pitchFamily="34" charset="0"/>
              <a:buNone/>
            </a:pPr>
            <a:endParaRPr lang="en-US" altLang="zh-CN">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46097" name="Oval 7"/>
          <p:cNvSpPr>
            <a:spLocks noChangeArrowheads="1"/>
          </p:cNvSpPr>
          <p:nvPr/>
        </p:nvSpPr>
        <p:spPr bwMode="auto">
          <a:xfrm>
            <a:off x="3986213" y="4538663"/>
            <a:ext cx="1135062" cy="115252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lstStyle/>
          <a:p>
            <a:pPr>
              <a:buFont typeface="Arial" panose="020B0604020202020204" pitchFamily="34" charset="0"/>
              <a:buNone/>
            </a:pPr>
            <a:endParaRPr lang="en-US" altLang="zh-CN">
              <a:solidFill>
                <a:srgbClr val="000000"/>
              </a:solidFill>
              <a:latin typeface="Arial" panose="020B0604020202020204" pitchFamily="34" charset="0"/>
              <a:ea typeface="微软雅黑" panose="020B0503020204020204" charset="-122"/>
              <a:sym typeface="Arial" panose="020B0604020202020204" pitchFamily="34" charset="0"/>
            </a:endParaRPr>
          </a:p>
        </p:txBody>
      </p:sp>
      <p:sp>
        <p:nvSpPr>
          <p:cNvPr id="46098" name="Freeform 55"/>
          <p:cNvSpPr>
            <a:spLocks noEditPoints="1"/>
          </p:cNvSpPr>
          <p:nvPr/>
        </p:nvSpPr>
        <p:spPr bwMode="auto">
          <a:xfrm>
            <a:off x="1408113" y="3349625"/>
            <a:ext cx="360362" cy="376238"/>
          </a:xfrm>
          <a:custGeom>
            <a:avLst/>
            <a:gdLst>
              <a:gd name="T0" fmla="*/ 2147483647 w 129"/>
              <a:gd name="T1" fmla="*/ 2147483647 h 135"/>
              <a:gd name="T2" fmla="*/ 2147483647 w 129"/>
              <a:gd name="T3" fmla="*/ 2147483647 h 135"/>
              <a:gd name="T4" fmla="*/ 2147483647 w 129"/>
              <a:gd name="T5" fmla="*/ 2147483647 h 135"/>
              <a:gd name="T6" fmla="*/ 2147483647 w 129"/>
              <a:gd name="T7" fmla="*/ 2147483647 h 135"/>
              <a:gd name="T8" fmla="*/ 2147483647 w 129"/>
              <a:gd name="T9" fmla="*/ 2147483647 h 135"/>
              <a:gd name="T10" fmla="*/ 2147483647 w 129"/>
              <a:gd name="T11" fmla="*/ 2147483647 h 135"/>
              <a:gd name="T12" fmla="*/ 2147483647 w 129"/>
              <a:gd name="T13" fmla="*/ 2147483647 h 135"/>
              <a:gd name="T14" fmla="*/ 2147483647 w 129"/>
              <a:gd name="T15" fmla="*/ 0 h 135"/>
              <a:gd name="T16" fmla="*/ 2147483647 w 129"/>
              <a:gd name="T17" fmla="*/ 0 h 135"/>
              <a:gd name="T18" fmla="*/ 2147483647 w 129"/>
              <a:gd name="T19" fmla="*/ 2147483647 h 135"/>
              <a:gd name="T20" fmla="*/ 2147483647 w 129"/>
              <a:gd name="T21" fmla="*/ 2147483647 h 135"/>
              <a:gd name="T22" fmla="*/ 2147483647 w 129"/>
              <a:gd name="T23" fmla="*/ 2147483647 h 135"/>
              <a:gd name="T24" fmla="*/ 2147483647 w 129"/>
              <a:gd name="T25" fmla="*/ 2147483647 h 135"/>
              <a:gd name="T26" fmla="*/ 2147483647 w 129"/>
              <a:gd name="T27" fmla="*/ 2147483647 h 135"/>
              <a:gd name="T28" fmla="*/ 2147483647 w 129"/>
              <a:gd name="T29" fmla="*/ 2147483647 h 135"/>
              <a:gd name="T30" fmla="*/ 2147483647 w 129"/>
              <a:gd name="T31" fmla="*/ 2147483647 h 135"/>
              <a:gd name="T32" fmla="*/ 2147483647 w 129"/>
              <a:gd name="T33" fmla="*/ 2147483647 h 135"/>
              <a:gd name="T34" fmla="*/ 2147483647 w 129"/>
              <a:gd name="T35" fmla="*/ 2147483647 h 135"/>
              <a:gd name="T36" fmla="*/ 2147483647 w 129"/>
              <a:gd name="T37" fmla="*/ 2147483647 h 135"/>
              <a:gd name="T38" fmla="*/ 2147483647 w 129"/>
              <a:gd name="T39" fmla="*/ 2147483647 h 135"/>
              <a:gd name="T40" fmla="*/ 2147483647 w 129"/>
              <a:gd name="T41" fmla="*/ 2147483647 h 135"/>
              <a:gd name="T42" fmla="*/ 2147483647 w 129"/>
              <a:gd name="T43" fmla="*/ 2147483647 h 135"/>
              <a:gd name="T44" fmla="*/ 2147483647 w 129"/>
              <a:gd name="T45" fmla="*/ 2147483647 h 135"/>
              <a:gd name="T46" fmla="*/ 2147483647 w 129"/>
              <a:gd name="T47" fmla="*/ 2147483647 h 135"/>
              <a:gd name="T48" fmla="*/ 2147483647 w 129"/>
              <a:gd name="T49" fmla="*/ 2147483647 h 135"/>
              <a:gd name="T50" fmla="*/ 2147483647 w 129"/>
              <a:gd name="T51" fmla="*/ 2147483647 h 135"/>
              <a:gd name="T52" fmla="*/ 2147483647 w 129"/>
              <a:gd name="T53" fmla="*/ 2147483647 h 135"/>
              <a:gd name="T54" fmla="*/ 2147483647 w 129"/>
              <a:gd name="T55" fmla="*/ 2147483647 h 135"/>
              <a:gd name="T56" fmla="*/ 2147483647 w 129"/>
              <a:gd name="T57" fmla="*/ 2147483647 h 135"/>
              <a:gd name="T58" fmla="*/ 2147483647 w 129"/>
              <a:gd name="T59" fmla="*/ 2147483647 h 135"/>
              <a:gd name="T60" fmla="*/ 2147483647 w 129"/>
              <a:gd name="T61" fmla="*/ 2147483647 h 135"/>
              <a:gd name="T62" fmla="*/ 2147483647 w 129"/>
              <a:gd name="T63" fmla="*/ 2147483647 h 135"/>
              <a:gd name="T64" fmla="*/ 2147483647 w 129"/>
              <a:gd name="T65" fmla="*/ 2147483647 h 135"/>
              <a:gd name="T66" fmla="*/ 2147483647 w 129"/>
              <a:gd name="T67" fmla="*/ 2147483647 h 135"/>
              <a:gd name="T68" fmla="*/ 2147483647 w 129"/>
              <a:gd name="T69" fmla="*/ 2147483647 h 135"/>
              <a:gd name="T70" fmla="*/ 2147483647 w 129"/>
              <a:gd name="T71" fmla="*/ 2147483647 h 135"/>
              <a:gd name="T72" fmla="*/ 2147483647 w 129"/>
              <a:gd name="T73" fmla="*/ 2147483647 h 135"/>
              <a:gd name="T74" fmla="*/ 2147483647 w 129"/>
              <a:gd name="T75" fmla="*/ 2147483647 h 135"/>
              <a:gd name="T76" fmla="*/ 2147483647 w 129"/>
              <a:gd name="T77" fmla="*/ 2147483647 h 135"/>
              <a:gd name="T78" fmla="*/ 2147483647 w 129"/>
              <a:gd name="T79" fmla="*/ 2147483647 h 135"/>
              <a:gd name="T80" fmla="*/ 2147483647 w 129"/>
              <a:gd name="T81" fmla="*/ 2147483647 h 135"/>
              <a:gd name="T82" fmla="*/ 2147483647 w 129"/>
              <a:gd name="T83" fmla="*/ 2147483647 h 135"/>
              <a:gd name="T84" fmla="*/ 2147483647 w 129"/>
              <a:gd name="T85" fmla="*/ 2147483647 h 135"/>
              <a:gd name="T86" fmla="*/ 2147483647 w 129"/>
              <a:gd name="T87" fmla="*/ 2147483647 h 135"/>
              <a:gd name="T88" fmla="*/ 2147483647 w 129"/>
              <a:gd name="T89" fmla="*/ 2147483647 h 135"/>
              <a:gd name="T90" fmla="*/ 2147483647 w 129"/>
              <a:gd name="T91" fmla="*/ 2147483647 h 135"/>
              <a:gd name="T92" fmla="*/ 2147483647 w 129"/>
              <a:gd name="T93" fmla="*/ 2147483647 h 135"/>
              <a:gd name="T94" fmla="*/ 2147483647 w 129"/>
              <a:gd name="T95" fmla="*/ 2147483647 h 135"/>
              <a:gd name="T96" fmla="*/ 2147483647 w 129"/>
              <a:gd name="T97" fmla="*/ 2147483647 h 13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099" name="Freeform 61"/>
          <p:cNvSpPr/>
          <p:nvPr/>
        </p:nvSpPr>
        <p:spPr bwMode="auto">
          <a:xfrm>
            <a:off x="4362450" y="3316288"/>
            <a:ext cx="381000" cy="395287"/>
          </a:xfrm>
          <a:custGeom>
            <a:avLst/>
            <a:gdLst>
              <a:gd name="T0" fmla="*/ 2147483647 w 137"/>
              <a:gd name="T1" fmla="*/ 2147483647 h 142"/>
              <a:gd name="T2" fmla="*/ 2147483647 w 137"/>
              <a:gd name="T3" fmla="*/ 2147483647 h 142"/>
              <a:gd name="T4" fmla="*/ 2147483647 w 137"/>
              <a:gd name="T5" fmla="*/ 2147483647 h 142"/>
              <a:gd name="T6" fmla="*/ 2147483647 w 137"/>
              <a:gd name="T7" fmla="*/ 0 h 142"/>
              <a:gd name="T8" fmla="*/ 2147483647 w 137"/>
              <a:gd name="T9" fmla="*/ 2147483647 h 142"/>
              <a:gd name="T10" fmla="*/ 0 w 137"/>
              <a:gd name="T11" fmla="*/ 2147483647 h 142"/>
              <a:gd name="T12" fmla="*/ 2147483647 w 137"/>
              <a:gd name="T13" fmla="*/ 2147483647 h 142"/>
              <a:gd name="T14" fmla="*/ 2147483647 w 137"/>
              <a:gd name="T15" fmla="*/ 2147483647 h 142"/>
              <a:gd name="T16" fmla="*/ 2147483647 w 137"/>
              <a:gd name="T17" fmla="*/ 2147483647 h 142"/>
              <a:gd name="T18" fmla="*/ 2147483647 w 137"/>
              <a:gd name="T19" fmla="*/ 2147483647 h 142"/>
              <a:gd name="T20" fmla="*/ 2147483647 w 137"/>
              <a:gd name="T21" fmla="*/ 2147483647 h 142"/>
              <a:gd name="T22" fmla="*/ 2147483647 w 137"/>
              <a:gd name="T23" fmla="*/ 2147483647 h 142"/>
              <a:gd name="T24" fmla="*/ 2147483647 w 137"/>
              <a:gd name="T25" fmla="*/ 2147483647 h 142"/>
              <a:gd name="T26" fmla="*/ 2147483647 w 137"/>
              <a:gd name="T27" fmla="*/ 2147483647 h 142"/>
              <a:gd name="T28" fmla="*/ 2147483647 w 137"/>
              <a:gd name="T29" fmla="*/ 2147483647 h 142"/>
              <a:gd name="T30" fmla="*/ 2147483647 w 137"/>
              <a:gd name="T31" fmla="*/ 2147483647 h 142"/>
              <a:gd name="T32" fmla="*/ 2147483647 w 137"/>
              <a:gd name="T33" fmla="*/ 2147483647 h 142"/>
              <a:gd name="T34" fmla="*/ 2147483647 w 137"/>
              <a:gd name="T35" fmla="*/ 2147483647 h 142"/>
              <a:gd name="T36" fmla="*/ 2147483647 w 137"/>
              <a:gd name="T37" fmla="*/ 2147483647 h 142"/>
              <a:gd name="T38" fmla="*/ 2147483647 w 137"/>
              <a:gd name="T39" fmla="*/ 2147483647 h 142"/>
              <a:gd name="T40" fmla="*/ 2147483647 w 137"/>
              <a:gd name="T41" fmla="*/ 2147483647 h 142"/>
              <a:gd name="T42" fmla="*/ 2147483647 w 137"/>
              <a:gd name="T43" fmla="*/ 2147483647 h 142"/>
              <a:gd name="T44" fmla="*/ 2147483647 w 137"/>
              <a:gd name="T45" fmla="*/ 2147483647 h 142"/>
              <a:gd name="T46" fmla="*/ 2147483647 w 137"/>
              <a:gd name="T47" fmla="*/ 2147483647 h 142"/>
              <a:gd name="T48" fmla="*/ 2147483647 w 137"/>
              <a:gd name="T49" fmla="*/ 2147483647 h 142"/>
              <a:gd name="T50" fmla="*/ 2147483647 w 137"/>
              <a:gd name="T51" fmla="*/ 2147483647 h 142"/>
              <a:gd name="T52" fmla="*/ 2147483647 w 137"/>
              <a:gd name="T53" fmla="*/ 2147483647 h 142"/>
              <a:gd name="T54" fmla="*/ 2147483647 w 137"/>
              <a:gd name="T55" fmla="*/ 2147483647 h 142"/>
              <a:gd name="T56" fmla="*/ 2147483647 w 137"/>
              <a:gd name="T57" fmla="*/ 2147483647 h 142"/>
              <a:gd name="T58" fmla="*/ 2147483647 w 137"/>
              <a:gd name="T59" fmla="*/ 2147483647 h 1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pic>
        <p:nvPicPr>
          <p:cNvPr id="46100" name="Group 40"/>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70388" y="1920875"/>
            <a:ext cx="30480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01" name="Group 45"/>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64038" y="4810125"/>
            <a:ext cx="30480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62" name="TextBox 13"/>
          <p:cNvSpPr txBox="1">
            <a:spLocks noChangeArrowheads="1"/>
          </p:cNvSpPr>
          <p:nvPr/>
        </p:nvSpPr>
        <p:spPr bwMode="auto">
          <a:xfrm>
            <a:off x="1143000" y="3787775"/>
            <a:ext cx="854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rgbClr val="FFFFFF"/>
                </a:solidFill>
                <a:latin typeface="Arial" panose="020B0604020202020204" pitchFamily="34" charset="0"/>
                <a:ea typeface="微软雅黑" panose="020B0503020204020204" charset="-122"/>
                <a:sym typeface="Arial" panose="020B0604020202020204" pitchFamily="34" charset="0"/>
              </a:rPr>
              <a:t>新媒体</a:t>
            </a:r>
            <a:endParaRPr lang="en-US" sz="1600" b="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5863" name="TextBox 13"/>
          <p:cNvSpPr txBox="1">
            <a:spLocks noChangeArrowheads="1"/>
          </p:cNvSpPr>
          <p:nvPr/>
        </p:nvSpPr>
        <p:spPr bwMode="auto">
          <a:xfrm>
            <a:off x="2632075" y="3038475"/>
            <a:ext cx="854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rgbClr val="FFFFFF"/>
                </a:solidFill>
                <a:latin typeface="Arial" panose="020B0604020202020204" pitchFamily="34" charset="0"/>
                <a:ea typeface="微软雅黑" panose="020B0503020204020204" charset="-122"/>
                <a:sym typeface="Arial" panose="020B0604020202020204" pitchFamily="34" charset="0"/>
              </a:rPr>
              <a:t>微信</a:t>
            </a:r>
            <a:endParaRPr lang="en-US" sz="1600" b="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5864" name="TextBox 13"/>
          <p:cNvSpPr txBox="1">
            <a:spLocks noChangeArrowheads="1"/>
          </p:cNvSpPr>
          <p:nvPr/>
        </p:nvSpPr>
        <p:spPr bwMode="auto">
          <a:xfrm>
            <a:off x="2632075" y="4473575"/>
            <a:ext cx="854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rgbClr val="FFFFFF"/>
                </a:solidFill>
                <a:latin typeface="Arial" panose="020B0604020202020204" pitchFamily="34" charset="0"/>
                <a:ea typeface="微软雅黑" panose="020B0503020204020204" charset="-122"/>
                <a:sym typeface="Arial" panose="020B0604020202020204" pitchFamily="34" charset="0"/>
              </a:rPr>
              <a:t>微博</a:t>
            </a:r>
            <a:endParaRPr lang="en-US" sz="1600" b="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5865" name="TextBox 13"/>
          <p:cNvSpPr txBox="1">
            <a:spLocks noChangeArrowheads="1"/>
          </p:cNvSpPr>
          <p:nvPr/>
        </p:nvSpPr>
        <p:spPr bwMode="auto">
          <a:xfrm>
            <a:off x="4097338" y="2339975"/>
            <a:ext cx="854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rgbClr val="FFFFFF"/>
                </a:solidFill>
                <a:latin typeface="Arial" panose="020B0604020202020204" pitchFamily="34" charset="0"/>
                <a:ea typeface="微软雅黑" panose="020B0503020204020204" charset="-122"/>
                <a:sym typeface="Arial" panose="020B0604020202020204" pitchFamily="34" charset="0"/>
              </a:rPr>
              <a:t>关键词</a:t>
            </a:r>
            <a:endParaRPr lang="en-US" sz="1600" b="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5866" name="TextBox 13"/>
          <p:cNvSpPr txBox="1">
            <a:spLocks noChangeArrowheads="1"/>
          </p:cNvSpPr>
          <p:nvPr/>
        </p:nvSpPr>
        <p:spPr bwMode="auto">
          <a:xfrm>
            <a:off x="4097338" y="3787775"/>
            <a:ext cx="8540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rgbClr val="FFFFFF"/>
                </a:solidFill>
                <a:latin typeface="Arial" panose="020B0604020202020204" pitchFamily="34" charset="0"/>
                <a:ea typeface="微软雅黑" panose="020B0503020204020204" charset="-122"/>
                <a:sym typeface="Arial" panose="020B0604020202020204" pitchFamily="34" charset="0"/>
              </a:rPr>
              <a:t>关键词</a:t>
            </a:r>
            <a:endParaRPr lang="en-US" sz="1600" b="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5867" name="TextBox 13"/>
          <p:cNvSpPr txBox="1">
            <a:spLocks noChangeArrowheads="1"/>
          </p:cNvSpPr>
          <p:nvPr/>
        </p:nvSpPr>
        <p:spPr bwMode="auto">
          <a:xfrm>
            <a:off x="4097338" y="5211763"/>
            <a:ext cx="8540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1600" b="1">
                <a:solidFill>
                  <a:srgbClr val="FFFFFF"/>
                </a:solidFill>
                <a:latin typeface="Arial" panose="020B0604020202020204" pitchFamily="34" charset="0"/>
                <a:ea typeface="微软雅黑" panose="020B0503020204020204" charset="-122"/>
                <a:sym typeface="Arial" panose="020B0604020202020204" pitchFamily="34" charset="0"/>
              </a:rPr>
              <a:t>关键词</a:t>
            </a:r>
            <a:endParaRPr lang="en-US" sz="1600" b="1">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46108" name="矩形 40"/>
          <p:cNvSpPr>
            <a:spLocks noChangeArrowheads="1"/>
          </p:cNvSpPr>
          <p:nvPr/>
        </p:nvSpPr>
        <p:spPr bwMode="auto">
          <a:xfrm>
            <a:off x="6326188" y="2090738"/>
            <a:ext cx="4913312" cy="7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6025">
              <a:lnSpc>
                <a:spcPct val="120000"/>
              </a:lnSpc>
              <a:spcBef>
                <a:spcPct val="20000"/>
              </a:spcBef>
              <a:buFont typeface="Arial" panose="020B0604020202020204" pitchFamily="34" charset="0"/>
              <a:buNone/>
            </a:pPr>
            <a:r>
              <a:rPr lang="zh-CN" altLang="en-US" sz="1400">
                <a:solidFill>
                  <a:schemeClr val="tx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p>
        </p:txBody>
      </p:sp>
      <p:sp>
        <p:nvSpPr>
          <p:cNvPr id="35869" name="TextBox 13"/>
          <p:cNvSpPr txBox="1">
            <a:spLocks noChangeArrowheads="1"/>
          </p:cNvSpPr>
          <p:nvPr/>
        </p:nvSpPr>
        <p:spPr bwMode="auto">
          <a:xfrm>
            <a:off x="6326188" y="1768475"/>
            <a:ext cx="27527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600" b="1">
                <a:solidFill>
                  <a:schemeClr val="tx1"/>
                </a:solidFill>
                <a:latin typeface="Arial" panose="020B0604020202020204" pitchFamily="34" charset="0"/>
                <a:ea typeface="微软雅黑" panose="020B0503020204020204" charset="-122"/>
                <a:sym typeface="Arial" panose="020B0604020202020204" pitchFamily="34" charset="0"/>
              </a:rPr>
              <a:t>此处添加标题</a:t>
            </a:r>
          </a:p>
        </p:txBody>
      </p:sp>
      <p:sp>
        <p:nvSpPr>
          <p:cNvPr id="46110" name="矩形 42"/>
          <p:cNvSpPr>
            <a:spLocks noChangeArrowheads="1"/>
          </p:cNvSpPr>
          <p:nvPr/>
        </p:nvSpPr>
        <p:spPr bwMode="auto">
          <a:xfrm>
            <a:off x="6326188" y="3452813"/>
            <a:ext cx="4913312" cy="77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6025">
              <a:lnSpc>
                <a:spcPct val="120000"/>
              </a:lnSpc>
              <a:spcBef>
                <a:spcPct val="20000"/>
              </a:spcBef>
              <a:buFont typeface="Arial" panose="020B0604020202020204" pitchFamily="34" charset="0"/>
              <a:buNone/>
            </a:pPr>
            <a:r>
              <a:rPr lang="zh-CN" altLang="en-US" sz="1400">
                <a:solidFill>
                  <a:schemeClr val="tx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p>
        </p:txBody>
      </p:sp>
      <p:sp>
        <p:nvSpPr>
          <p:cNvPr id="35871" name="TextBox 13"/>
          <p:cNvSpPr txBox="1">
            <a:spLocks noChangeArrowheads="1"/>
          </p:cNvSpPr>
          <p:nvPr/>
        </p:nvSpPr>
        <p:spPr bwMode="auto">
          <a:xfrm>
            <a:off x="6326188" y="3130550"/>
            <a:ext cx="27527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600" b="1">
                <a:solidFill>
                  <a:schemeClr val="tx1"/>
                </a:solidFill>
                <a:latin typeface="Arial" panose="020B0604020202020204" pitchFamily="34" charset="0"/>
                <a:ea typeface="微软雅黑" panose="020B0503020204020204" charset="-122"/>
                <a:sym typeface="Arial" panose="020B0604020202020204" pitchFamily="34" charset="0"/>
              </a:rPr>
              <a:t>此处添加标题</a:t>
            </a:r>
          </a:p>
        </p:txBody>
      </p:sp>
      <p:sp>
        <p:nvSpPr>
          <p:cNvPr id="46112" name="矩形 44"/>
          <p:cNvSpPr>
            <a:spLocks noChangeArrowheads="1"/>
          </p:cNvSpPr>
          <p:nvPr/>
        </p:nvSpPr>
        <p:spPr bwMode="auto">
          <a:xfrm>
            <a:off x="6326188" y="4872038"/>
            <a:ext cx="4913312"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6025">
              <a:lnSpc>
                <a:spcPct val="120000"/>
              </a:lnSpc>
              <a:spcBef>
                <a:spcPct val="20000"/>
              </a:spcBef>
              <a:buFont typeface="Arial" panose="020B0604020202020204" pitchFamily="34" charset="0"/>
              <a:buNone/>
            </a:pPr>
            <a:r>
              <a:rPr lang="zh-CN" altLang="en-US" sz="1400">
                <a:solidFill>
                  <a:schemeClr val="tx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p>
        </p:txBody>
      </p:sp>
      <p:sp>
        <p:nvSpPr>
          <p:cNvPr id="35873" name="TextBox 13"/>
          <p:cNvSpPr txBox="1">
            <a:spLocks noChangeArrowheads="1"/>
          </p:cNvSpPr>
          <p:nvPr/>
        </p:nvSpPr>
        <p:spPr bwMode="auto">
          <a:xfrm>
            <a:off x="6326188" y="4549775"/>
            <a:ext cx="27527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charset="0"/>
                <a:ea typeface="宋体" panose="02010600030101010101" pitchFamily="2" charset="-122"/>
              </a:defRPr>
            </a:lvl1pPr>
            <a:lvl2pPr marL="742950" indent="-285750" defTabSz="1216025" eaLnBrk="0" hangingPunct="0">
              <a:defRPr>
                <a:solidFill>
                  <a:schemeClr val="tx1"/>
                </a:solidFill>
                <a:latin typeface="Calibri" panose="020F0502020204030204" charset="0"/>
                <a:ea typeface="宋体" panose="02010600030101010101" pitchFamily="2" charset="-122"/>
              </a:defRPr>
            </a:lvl2pPr>
            <a:lvl3pPr marL="1143000" indent="-228600" defTabSz="1216025" eaLnBrk="0" hangingPunct="0">
              <a:defRPr>
                <a:solidFill>
                  <a:schemeClr val="tx1"/>
                </a:solidFill>
                <a:latin typeface="Calibri" panose="020F0502020204030204" charset="0"/>
                <a:ea typeface="宋体" panose="02010600030101010101" pitchFamily="2" charset="-122"/>
              </a:defRPr>
            </a:lvl3pPr>
            <a:lvl4pPr marL="1600200" indent="-228600" defTabSz="1216025" eaLnBrk="0" hangingPunct="0">
              <a:defRPr>
                <a:solidFill>
                  <a:schemeClr val="tx1"/>
                </a:solidFill>
                <a:latin typeface="Calibri" panose="020F0502020204030204" charset="0"/>
                <a:ea typeface="宋体" panose="02010600030101010101" pitchFamily="2" charset="-122"/>
              </a:defRPr>
            </a:lvl4pPr>
            <a:lvl5pPr marL="2057400" indent="-228600" defTabSz="1216025" eaLnBrk="0" hangingPunct="0">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600" b="1">
                <a:solidFill>
                  <a:schemeClr val="tx1"/>
                </a:solidFill>
                <a:latin typeface="Arial" panose="020B0604020202020204" pitchFamily="34" charset="0"/>
                <a:ea typeface="微软雅黑" panose="020B0503020204020204" charset="-122"/>
                <a:sym typeface="Arial" panose="020B0604020202020204" pitchFamily="34" charset="0"/>
              </a:rPr>
              <a:t>此处添加标题</a:t>
            </a:r>
          </a:p>
        </p:txBody>
      </p:sp>
      <p:sp>
        <p:nvSpPr>
          <p:cNvPr id="46114" name="Freeform 66"/>
          <p:cNvSpPr>
            <a:spLocks noEditPoints="1"/>
          </p:cNvSpPr>
          <p:nvPr/>
        </p:nvSpPr>
        <p:spPr bwMode="auto">
          <a:xfrm>
            <a:off x="2782888" y="2508250"/>
            <a:ext cx="520700" cy="404813"/>
          </a:xfrm>
          <a:custGeom>
            <a:avLst/>
            <a:gdLst>
              <a:gd name="T0" fmla="*/ 2147483647 w 72"/>
              <a:gd name="T1" fmla="*/ 2147483647 h 56"/>
              <a:gd name="T2" fmla="*/ 2147483647 w 72"/>
              <a:gd name="T3" fmla="*/ 2147483647 h 56"/>
              <a:gd name="T4" fmla="*/ 2147483647 w 72"/>
              <a:gd name="T5" fmla="*/ 2147483647 h 56"/>
              <a:gd name="T6" fmla="*/ 2147483647 w 72"/>
              <a:gd name="T7" fmla="*/ 2147483647 h 56"/>
              <a:gd name="T8" fmla="*/ 2147483647 w 72"/>
              <a:gd name="T9" fmla="*/ 2147483647 h 56"/>
              <a:gd name="T10" fmla="*/ 2147483647 w 72"/>
              <a:gd name="T11" fmla="*/ 2147483647 h 56"/>
              <a:gd name="T12" fmla="*/ 2147483647 w 72"/>
              <a:gd name="T13" fmla="*/ 2147483647 h 56"/>
              <a:gd name="T14" fmla="*/ 2147483647 w 72"/>
              <a:gd name="T15" fmla="*/ 2147483647 h 56"/>
              <a:gd name="T16" fmla="*/ 0 w 72"/>
              <a:gd name="T17" fmla="*/ 2147483647 h 56"/>
              <a:gd name="T18" fmla="*/ 2147483647 w 72"/>
              <a:gd name="T19" fmla="*/ 0 h 56"/>
              <a:gd name="T20" fmla="*/ 2147483647 w 72"/>
              <a:gd name="T21" fmla="*/ 2147483647 h 56"/>
              <a:gd name="T22" fmla="*/ 2147483647 w 72"/>
              <a:gd name="T23" fmla="*/ 2147483647 h 56"/>
              <a:gd name="T24" fmla="*/ 2147483647 w 72"/>
              <a:gd name="T25" fmla="*/ 2147483647 h 56"/>
              <a:gd name="T26" fmla="*/ 2147483647 w 72"/>
              <a:gd name="T27" fmla="*/ 2147483647 h 56"/>
              <a:gd name="T28" fmla="*/ 2147483647 w 72"/>
              <a:gd name="T29" fmla="*/ 2147483647 h 56"/>
              <a:gd name="T30" fmla="*/ 2147483647 w 72"/>
              <a:gd name="T31" fmla="*/ 2147483647 h 56"/>
              <a:gd name="T32" fmla="*/ 2147483647 w 72"/>
              <a:gd name="T33" fmla="*/ 2147483647 h 56"/>
              <a:gd name="T34" fmla="*/ 2147483647 w 72"/>
              <a:gd name="T35" fmla="*/ 2147483647 h 56"/>
              <a:gd name="T36" fmla="*/ 2147483647 w 72"/>
              <a:gd name="T37" fmla="*/ 2147483647 h 56"/>
              <a:gd name="T38" fmla="*/ 2147483647 w 72"/>
              <a:gd name="T39" fmla="*/ 2147483647 h 56"/>
              <a:gd name="T40" fmla="*/ 2147483647 w 72"/>
              <a:gd name="T41" fmla="*/ 2147483647 h 56"/>
              <a:gd name="T42" fmla="*/ 2147483647 w 72"/>
              <a:gd name="T43" fmla="*/ 2147483647 h 56"/>
              <a:gd name="T44" fmla="*/ 2147483647 w 72"/>
              <a:gd name="T45" fmla="*/ 2147483647 h 56"/>
              <a:gd name="T46" fmla="*/ 2147483647 w 72"/>
              <a:gd name="T47" fmla="*/ 2147483647 h 56"/>
              <a:gd name="T48" fmla="*/ 2147483647 w 72"/>
              <a:gd name="T49" fmla="*/ 2147483647 h 56"/>
              <a:gd name="T50" fmla="*/ 2147483647 w 72"/>
              <a:gd name="T51" fmla="*/ 2147483647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2" tIns="60841" rIns="121682" bIns="60841"/>
          <a:lstStyle/>
          <a:p>
            <a:endParaRPr lang="zh-CN" altLang="en-US"/>
          </a:p>
        </p:txBody>
      </p:sp>
      <p:sp>
        <p:nvSpPr>
          <p:cNvPr id="46116" name="KSO_Shape"/>
          <p:cNvSpPr/>
          <p:nvPr/>
        </p:nvSpPr>
        <p:spPr bwMode="auto">
          <a:xfrm>
            <a:off x="2844800" y="3981450"/>
            <a:ext cx="514350" cy="419100"/>
          </a:xfrm>
          <a:custGeom>
            <a:avLst/>
            <a:gdLst>
              <a:gd name="T0" fmla="*/ 21361 w 684048"/>
              <a:gd name="T1" fmla="*/ 40198 h 556307"/>
              <a:gd name="T2" fmla="*/ 23872 w 684048"/>
              <a:gd name="T3" fmla="*/ 45651 h 556307"/>
              <a:gd name="T4" fmla="*/ 22777 w 684048"/>
              <a:gd name="T5" fmla="*/ 39787 h 556307"/>
              <a:gd name="T6" fmla="*/ 28201 w 684048"/>
              <a:gd name="T7" fmla="*/ 38359 h 556307"/>
              <a:gd name="T8" fmla="*/ 29044 w 684048"/>
              <a:gd name="T9" fmla="*/ 40188 h 556307"/>
              <a:gd name="T10" fmla="*/ 29023 w 684048"/>
              <a:gd name="T11" fmla="*/ 38295 h 556307"/>
              <a:gd name="T12" fmla="*/ 37579 w 684048"/>
              <a:gd name="T13" fmla="*/ 39747 h 556307"/>
              <a:gd name="T14" fmla="*/ 14517 w 684048"/>
              <a:gd name="T15" fmla="*/ 42435 h 556307"/>
              <a:gd name="T16" fmla="*/ 27243 w 684048"/>
              <a:gd name="T17" fmla="*/ 30824 h 556307"/>
              <a:gd name="T18" fmla="*/ 26138 w 684048"/>
              <a:gd name="T19" fmla="*/ 26402 h 556307"/>
              <a:gd name="T20" fmla="*/ 29182 w 684048"/>
              <a:gd name="T21" fmla="*/ 53337 h 556307"/>
              <a:gd name="T22" fmla="*/ 30353 w 684048"/>
              <a:gd name="T23" fmla="*/ 26188 h 556307"/>
              <a:gd name="T24" fmla="*/ 60314 w 684048"/>
              <a:gd name="T25" fmla="*/ 18992 h 556307"/>
              <a:gd name="T26" fmla="*/ 59289 w 684048"/>
              <a:gd name="T27" fmla="*/ 23821 h 556307"/>
              <a:gd name="T28" fmla="*/ 59134 w 684048"/>
              <a:gd name="T29" fmla="*/ 24074 h 556307"/>
              <a:gd name="T30" fmla="*/ 58999 w 684048"/>
              <a:gd name="T31" fmla="*/ 24270 h 556307"/>
              <a:gd name="T32" fmla="*/ 56028 w 684048"/>
              <a:gd name="T33" fmla="*/ 24761 h 556307"/>
              <a:gd name="T34" fmla="*/ 55289 w 684048"/>
              <a:gd name="T35" fmla="*/ 21935 h 556307"/>
              <a:gd name="T36" fmla="*/ 55369 w 684048"/>
              <a:gd name="T37" fmla="*/ 17161 h 556307"/>
              <a:gd name="T38" fmla="*/ 49051 w 684048"/>
              <a:gd name="T39" fmla="*/ 14991 h 556307"/>
              <a:gd name="T40" fmla="*/ 46899 w 684048"/>
              <a:gd name="T41" fmla="*/ 13300 h 556307"/>
              <a:gd name="T42" fmla="*/ 48391 w 684048"/>
              <a:gd name="T43" fmla="*/ 10973 h 556307"/>
              <a:gd name="T44" fmla="*/ 29278 w 684048"/>
              <a:gd name="T45" fmla="*/ 8517 h 556307"/>
              <a:gd name="T46" fmla="*/ 49714 w 684048"/>
              <a:gd name="T47" fmla="*/ 17573 h 556307"/>
              <a:gd name="T48" fmla="*/ 57496 w 684048"/>
              <a:gd name="T49" fmla="*/ 45315 h 556307"/>
              <a:gd name="T50" fmla="*/ 29278 w 684048"/>
              <a:gd name="T51" fmla="*/ 8517 h 556307"/>
              <a:gd name="T52" fmla="*/ 69898 w 684048"/>
              <a:gd name="T53" fmla="*/ 20231 h 556307"/>
              <a:gd name="T54" fmla="*/ 68705 w 684048"/>
              <a:gd name="T55" fmla="*/ 26667 h 556307"/>
              <a:gd name="T56" fmla="*/ 65180 w 684048"/>
              <a:gd name="T57" fmla="*/ 27269 h 556307"/>
              <a:gd name="T58" fmla="*/ 63760 w 684048"/>
              <a:gd name="T59" fmla="*/ 24853 h 556307"/>
              <a:gd name="T60" fmla="*/ 49974 w 684048"/>
              <a:gd name="T61" fmla="*/ 5423 h 556307"/>
              <a:gd name="T62" fmla="*/ 48021 w 684048"/>
              <a:gd name="T63" fmla="*/ 5628 h 556307"/>
              <a:gd name="T64" fmla="*/ 45647 w 684048"/>
              <a:gd name="T65" fmla="*/ 3905 h 556307"/>
              <a:gd name="T66" fmla="*/ 46672 w 684048"/>
              <a:gd name="T67" fmla="*/ 384 h 556307"/>
              <a:gd name="T68" fmla="*/ 49974 w 684048"/>
              <a:gd name="T69" fmla="*/ 0 h 5563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862"/>
                                        </p:tgtEl>
                                        <p:attrNameLst>
                                          <p:attrName>style.visibility</p:attrName>
                                        </p:attrNameLst>
                                      </p:cBhvr>
                                      <p:to>
                                        <p:strVal val="visible"/>
                                      </p:to>
                                    </p:set>
                                    <p:animEffect transition="in" filter="wipe(left)">
                                      <p:cBhvr>
                                        <p:cTn id="7" dur="500"/>
                                        <p:tgtEl>
                                          <p:spTgt spid="3586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863"/>
                                        </p:tgtEl>
                                        <p:attrNameLst>
                                          <p:attrName>style.visibility</p:attrName>
                                        </p:attrNameLst>
                                      </p:cBhvr>
                                      <p:to>
                                        <p:strVal val="visible"/>
                                      </p:to>
                                    </p:set>
                                    <p:animEffect transition="in" filter="wipe(left)">
                                      <p:cBhvr>
                                        <p:cTn id="11" dur="500"/>
                                        <p:tgtEl>
                                          <p:spTgt spid="3586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5864"/>
                                        </p:tgtEl>
                                        <p:attrNameLst>
                                          <p:attrName>style.visibility</p:attrName>
                                        </p:attrNameLst>
                                      </p:cBhvr>
                                      <p:to>
                                        <p:strVal val="visible"/>
                                      </p:to>
                                    </p:set>
                                    <p:animEffect transition="in" filter="wipe(left)">
                                      <p:cBhvr>
                                        <p:cTn id="15" dur="500"/>
                                        <p:tgtEl>
                                          <p:spTgt spid="3586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865"/>
                                        </p:tgtEl>
                                        <p:attrNameLst>
                                          <p:attrName>style.visibility</p:attrName>
                                        </p:attrNameLst>
                                      </p:cBhvr>
                                      <p:to>
                                        <p:strVal val="visible"/>
                                      </p:to>
                                    </p:set>
                                    <p:animEffect transition="in" filter="wipe(left)">
                                      <p:cBhvr>
                                        <p:cTn id="19" dur="500"/>
                                        <p:tgtEl>
                                          <p:spTgt spid="3586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5866"/>
                                        </p:tgtEl>
                                        <p:attrNameLst>
                                          <p:attrName>style.visibility</p:attrName>
                                        </p:attrNameLst>
                                      </p:cBhvr>
                                      <p:to>
                                        <p:strVal val="visible"/>
                                      </p:to>
                                    </p:set>
                                    <p:animEffect transition="in" filter="wipe(left)">
                                      <p:cBhvr>
                                        <p:cTn id="23" dur="500"/>
                                        <p:tgtEl>
                                          <p:spTgt spid="3586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5867"/>
                                        </p:tgtEl>
                                        <p:attrNameLst>
                                          <p:attrName>style.visibility</p:attrName>
                                        </p:attrNameLst>
                                      </p:cBhvr>
                                      <p:to>
                                        <p:strVal val="visible"/>
                                      </p:to>
                                    </p:set>
                                    <p:animEffect transition="in" filter="wipe(left)">
                                      <p:cBhvr>
                                        <p:cTn id="27" dur="500"/>
                                        <p:tgtEl>
                                          <p:spTgt spid="3586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5869"/>
                                        </p:tgtEl>
                                        <p:attrNameLst>
                                          <p:attrName>style.visibility</p:attrName>
                                        </p:attrNameLst>
                                      </p:cBhvr>
                                      <p:to>
                                        <p:strVal val="visible"/>
                                      </p:to>
                                    </p:set>
                                    <p:animEffect transition="in" filter="wipe(left)">
                                      <p:cBhvr>
                                        <p:cTn id="31" dur="500"/>
                                        <p:tgtEl>
                                          <p:spTgt spid="3586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5871"/>
                                        </p:tgtEl>
                                        <p:attrNameLst>
                                          <p:attrName>style.visibility</p:attrName>
                                        </p:attrNameLst>
                                      </p:cBhvr>
                                      <p:to>
                                        <p:strVal val="visible"/>
                                      </p:to>
                                    </p:set>
                                    <p:animEffect transition="in" filter="wipe(left)">
                                      <p:cBhvr>
                                        <p:cTn id="35" dur="500"/>
                                        <p:tgtEl>
                                          <p:spTgt spid="35871"/>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5873"/>
                                        </p:tgtEl>
                                        <p:attrNameLst>
                                          <p:attrName>style.visibility</p:attrName>
                                        </p:attrNameLst>
                                      </p:cBhvr>
                                      <p:to>
                                        <p:strVal val="visible"/>
                                      </p:to>
                                    </p:set>
                                    <p:animEffect transition="in" filter="wipe(left)">
                                      <p:cBhvr>
                                        <p:cTn id="39" dur="500"/>
                                        <p:tgtEl>
                                          <p:spTgt spid="35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62" grpId="0" autoUpdateAnimBg="0"/>
      <p:bldP spid="35863" grpId="0" autoUpdateAnimBg="0"/>
      <p:bldP spid="35864" grpId="0" autoUpdateAnimBg="0"/>
      <p:bldP spid="35865" grpId="0" autoUpdateAnimBg="0"/>
      <p:bldP spid="35866" grpId="0" autoUpdateAnimBg="0"/>
      <p:bldP spid="35867" grpId="0" autoUpdateAnimBg="0"/>
      <p:bldP spid="35869" grpId="0" autoUpdateAnimBg="0"/>
      <p:bldP spid="35871" grpId="0" autoUpdateAnimBg="0"/>
      <p:bldP spid="3587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371428" y="4002921"/>
            <a:ext cx="2754423" cy="3446339"/>
            <a:chOff x="3295850" y="1895995"/>
            <a:chExt cx="3725148" cy="4660915"/>
          </a:xfrm>
        </p:grpSpPr>
        <p:sp>
          <p:nvSpPr>
            <p:cNvPr id="6" name="圆角矩形 5"/>
            <p:cNvSpPr/>
            <p:nvPr/>
          </p:nvSpPr>
          <p:spPr>
            <a:xfrm rot="2760000">
              <a:off x="3086007" y="2621919"/>
              <a:ext cx="4660915"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7" name="Freeform 5"/>
            <p:cNvSpPr/>
            <p:nvPr/>
          </p:nvSpPr>
          <p:spPr bwMode="auto">
            <a:xfrm rot="10800000">
              <a:off x="3295850" y="2263222"/>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8" name="圆角矩形 7"/>
            <p:cNvSpPr/>
            <p:nvPr/>
          </p:nvSpPr>
          <p:spPr>
            <a:xfrm rot="2760000">
              <a:off x="3384391" y="2878566"/>
              <a:ext cx="3953505" cy="2592560"/>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 name="Freeform 5"/>
            <p:cNvSpPr/>
            <p:nvPr/>
          </p:nvSpPr>
          <p:spPr bwMode="auto">
            <a:xfrm rot="10800000">
              <a:off x="3589407" y="2523401"/>
              <a:ext cx="2056647"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grpSp>
        <p:nvGrpSpPr>
          <p:cNvPr id="11" name="组合 10"/>
          <p:cNvGrpSpPr/>
          <p:nvPr/>
        </p:nvGrpSpPr>
        <p:grpSpPr>
          <a:xfrm>
            <a:off x="3886538" y="2982476"/>
            <a:ext cx="2754423" cy="3446339"/>
            <a:chOff x="3295850" y="1895995"/>
            <a:chExt cx="3725148" cy="4660915"/>
          </a:xfrm>
        </p:grpSpPr>
        <p:sp>
          <p:nvSpPr>
            <p:cNvPr id="12" name="圆角矩形 11"/>
            <p:cNvSpPr/>
            <p:nvPr/>
          </p:nvSpPr>
          <p:spPr>
            <a:xfrm rot="2760000">
              <a:off x="3086007" y="2621919"/>
              <a:ext cx="4660915"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3" name="Freeform 5"/>
            <p:cNvSpPr/>
            <p:nvPr/>
          </p:nvSpPr>
          <p:spPr bwMode="auto">
            <a:xfrm rot="10800000">
              <a:off x="3295850" y="2263222"/>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4" name="圆角矩形 13"/>
            <p:cNvSpPr/>
            <p:nvPr/>
          </p:nvSpPr>
          <p:spPr>
            <a:xfrm rot="2760000">
              <a:off x="3384391" y="2878566"/>
              <a:ext cx="3953505" cy="2592560"/>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5" name="Freeform 5"/>
            <p:cNvSpPr/>
            <p:nvPr/>
          </p:nvSpPr>
          <p:spPr bwMode="auto">
            <a:xfrm rot="10800000">
              <a:off x="3589407" y="2523401"/>
              <a:ext cx="2056647"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6" name="组合 15"/>
          <p:cNvGrpSpPr/>
          <p:nvPr/>
        </p:nvGrpSpPr>
        <p:grpSpPr>
          <a:xfrm>
            <a:off x="5489823" y="2051200"/>
            <a:ext cx="2754423" cy="3446339"/>
            <a:chOff x="3295850" y="1895995"/>
            <a:chExt cx="3725148" cy="4660915"/>
          </a:xfrm>
        </p:grpSpPr>
        <p:sp>
          <p:nvSpPr>
            <p:cNvPr id="17" name="圆角矩形 16"/>
            <p:cNvSpPr/>
            <p:nvPr/>
          </p:nvSpPr>
          <p:spPr>
            <a:xfrm rot="2760000">
              <a:off x="3086007" y="2621920"/>
              <a:ext cx="4660915" cy="3209066"/>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 name="Freeform 5"/>
            <p:cNvSpPr/>
            <p:nvPr/>
          </p:nvSpPr>
          <p:spPr bwMode="auto">
            <a:xfrm rot="10800000">
              <a:off x="3295850" y="2263222"/>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9" name="圆角矩形 18"/>
            <p:cNvSpPr/>
            <p:nvPr/>
          </p:nvSpPr>
          <p:spPr>
            <a:xfrm rot="2760000">
              <a:off x="3371509" y="2878566"/>
              <a:ext cx="3953505" cy="2592560"/>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0" name="Freeform 5"/>
            <p:cNvSpPr/>
            <p:nvPr/>
          </p:nvSpPr>
          <p:spPr bwMode="auto">
            <a:xfrm rot="10800000">
              <a:off x="3589407" y="2523401"/>
              <a:ext cx="2056647"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21" name="组合 20"/>
          <p:cNvGrpSpPr/>
          <p:nvPr/>
        </p:nvGrpSpPr>
        <p:grpSpPr>
          <a:xfrm>
            <a:off x="7095296" y="1124805"/>
            <a:ext cx="2754423" cy="3446339"/>
            <a:chOff x="3295850" y="1895995"/>
            <a:chExt cx="3725148" cy="4660915"/>
          </a:xfrm>
        </p:grpSpPr>
        <p:sp>
          <p:nvSpPr>
            <p:cNvPr id="22" name="圆角矩形 21"/>
            <p:cNvSpPr/>
            <p:nvPr/>
          </p:nvSpPr>
          <p:spPr>
            <a:xfrm rot="2760000">
              <a:off x="3086007" y="2621920"/>
              <a:ext cx="4660915" cy="3209066"/>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3" name="Freeform 5"/>
            <p:cNvSpPr/>
            <p:nvPr/>
          </p:nvSpPr>
          <p:spPr bwMode="auto">
            <a:xfrm rot="10800000">
              <a:off x="3295850" y="2263222"/>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24" name="圆角矩形 23"/>
            <p:cNvSpPr/>
            <p:nvPr/>
          </p:nvSpPr>
          <p:spPr>
            <a:xfrm rot="2760000">
              <a:off x="3371509" y="2878566"/>
              <a:ext cx="3953505" cy="2592560"/>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5" name="Freeform 5"/>
            <p:cNvSpPr/>
            <p:nvPr/>
          </p:nvSpPr>
          <p:spPr bwMode="auto">
            <a:xfrm rot="10800000">
              <a:off x="3589407" y="2523401"/>
              <a:ext cx="2056647"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25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4" name="组合 3"/>
          <p:cNvGrpSpPr/>
          <p:nvPr/>
        </p:nvGrpSpPr>
        <p:grpSpPr>
          <a:xfrm>
            <a:off x="2728819" y="4560851"/>
            <a:ext cx="1068359" cy="1072006"/>
            <a:chOff x="2711519" y="4342226"/>
            <a:chExt cx="1068358" cy="1072007"/>
          </a:xfrm>
        </p:grpSpPr>
        <p:sp>
          <p:nvSpPr>
            <p:cNvPr id="27" name="文本框 26"/>
            <p:cNvSpPr txBox="1"/>
            <p:nvPr/>
          </p:nvSpPr>
          <p:spPr>
            <a:xfrm>
              <a:off x="2711519" y="4342226"/>
              <a:ext cx="1031437" cy="829310"/>
            </a:xfrm>
            <a:prstGeom prst="rect">
              <a:avLst/>
            </a:prstGeom>
            <a:noFill/>
          </p:spPr>
          <p:txBody>
            <a:bodyPr wrap="square" rtlCol="0">
              <a:spAutoFit/>
            </a:bodyPr>
            <a:lstStyle/>
            <a:p>
              <a:pPr algn="ctr"/>
              <a:r>
                <a:rPr lang="en-US" altLang="zh-CN" sz="4800" dirty="0">
                  <a:solidFill>
                    <a:srgbClr val="C00000"/>
                  </a:solidFill>
                  <a:latin typeface="Impact" panose="020B0806030902050204" pitchFamily="34" charset="0"/>
                </a:rPr>
                <a:t>01</a:t>
              </a:r>
            </a:p>
          </p:txBody>
        </p:sp>
        <p:sp>
          <p:nvSpPr>
            <p:cNvPr id="28" name="文本框 27"/>
            <p:cNvSpPr txBox="1"/>
            <p:nvPr/>
          </p:nvSpPr>
          <p:spPr>
            <a:xfrm>
              <a:off x="2738818" y="4957033"/>
              <a:ext cx="1041059" cy="457200"/>
            </a:xfrm>
            <a:prstGeom prst="rect">
              <a:avLst/>
            </a:prstGeom>
            <a:noFill/>
          </p:spPr>
          <p:txBody>
            <a:bodyPr wrap="square" rtlCol="0">
              <a:spAutoFit/>
            </a:bodyPr>
            <a:lstStyle/>
            <a:p>
              <a:pPr algn="ctr"/>
              <a:r>
                <a:rPr lang="en-US" altLang="zh-CN" sz="2400" dirty="0">
                  <a:solidFill>
                    <a:srgbClr val="C00000"/>
                  </a:solidFill>
                  <a:latin typeface="时尚中黑简体" panose="01010104010101010101" pitchFamily="2" charset="-122"/>
                  <a:ea typeface="时尚中黑简体" panose="01010104010101010101" pitchFamily="2" charset="-122"/>
                </a:rPr>
                <a:t>STEP</a:t>
              </a:r>
            </a:p>
          </p:txBody>
        </p:sp>
      </p:grpSp>
      <p:grpSp>
        <p:nvGrpSpPr>
          <p:cNvPr id="32" name="组合 31"/>
          <p:cNvGrpSpPr/>
          <p:nvPr/>
        </p:nvGrpSpPr>
        <p:grpSpPr>
          <a:xfrm>
            <a:off x="4352903" y="3628215"/>
            <a:ext cx="1045499" cy="1072006"/>
            <a:chOff x="2734379" y="4342226"/>
            <a:chExt cx="1045498" cy="1072007"/>
          </a:xfrm>
        </p:grpSpPr>
        <p:sp>
          <p:nvSpPr>
            <p:cNvPr id="33" name="文本框 32"/>
            <p:cNvSpPr txBox="1"/>
            <p:nvPr/>
          </p:nvSpPr>
          <p:spPr>
            <a:xfrm>
              <a:off x="2734379" y="4342226"/>
              <a:ext cx="1031437" cy="829310"/>
            </a:xfrm>
            <a:prstGeom prst="rect">
              <a:avLst/>
            </a:prstGeom>
            <a:noFill/>
          </p:spPr>
          <p:txBody>
            <a:bodyPr wrap="square" rtlCol="0">
              <a:spAutoFit/>
            </a:bodyPr>
            <a:lstStyle/>
            <a:p>
              <a:pPr algn="ctr"/>
              <a:r>
                <a:rPr lang="en-US" altLang="zh-CN" sz="4800" dirty="0">
                  <a:solidFill>
                    <a:srgbClr val="C00000"/>
                  </a:solidFill>
                  <a:latin typeface="Impact" panose="020B0806030902050204" pitchFamily="34" charset="0"/>
                </a:rPr>
                <a:t>02</a:t>
              </a:r>
            </a:p>
          </p:txBody>
        </p:sp>
        <p:sp>
          <p:nvSpPr>
            <p:cNvPr id="34" name="文本框 33"/>
            <p:cNvSpPr txBox="1"/>
            <p:nvPr/>
          </p:nvSpPr>
          <p:spPr>
            <a:xfrm>
              <a:off x="2738818" y="4957033"/>
              <a:ext cx="1041059" cy="457200"/>
            </a:xfrm>
            <a:prstGeom prst="rect">
              <a:avLst/>
            </a:prstGeom>
            <a:noFill/>
          </p:spPr>
          <p:txBody>
            <a:bodyPr wrap="square" rtlCol="0">
              <a:spAutoFit/>
            </a:bodyPr>
            <a:lstStyle/>
            <a:p>
              <a:pPr algn="ctr"/>
              <a:r>
                <a:rPr lang="en-US" altLang="zh-CN" sz="2400" dirty="0">
                  <a:solidFill>
                    <a:srgbClr val="C00000"/>
                  </a:solidFill>
                  <a:latin typeface="时尚中黑简体" panose="01010104010101010101" pitchFamily="2" charset="-122"/>
                  <a:ea typeface="时尚中黑简体" panose="01010104010101010101" pitchFamily="2" charset="-122"/>
                </a:rPr>
                <a:t>STEP</a:t>
              </a:r>
            </a:p>
          </p:txBody>
        </p:sp>
      </p:grpSp>
      <p:grpSp>
        <p:nvGrpSpPr>
          <p:cNvPr id="35" name="组合 34"/>
          <p:cNvGrpSpPr/>
          <p:nvPr/>
        </p:nvGrpSpPr>
        <p:grpSpPr>
          <a:xfrm>
            <a:off x="5938144" y="2696937"/>
            <a:ext cx="1045499" cy="1072006"/>
            <a:chOff x="2734379" y="4342226"/>
            <a:chExt cx="1045498" cy="1072007"/>
          </a:xfrm>
        </p:grpSpPr>
        <p:sp>
          <p:nvSpPr>
            <p:cNvPr id="36" name="文本框 35"/>
            <p:cNvSpPr txBox="1"/>
            <p:nvPr/>
          </p:nvSpPr>
          <p:spPr>
            <a:xfrm>
              <a:off x="2734379" y="4342226"/>
              <a:ext cx="1031437" cy="829310"/>
            </a:xfrm>
            <a:prstGeom prst="rect">
              <a:avLst/>
            </a:prstGeom>
            <a:noFill/>
          </p:spPr>
          <p:txBody>
            <a:bodyPr wrap="square" rtlCol="0">
              <a:spAutoFit/>
            </a:bodyPr>
            <a:lstStyle/>
            <a:p>
              <a:pPr algn="ctr"/>
              <a:r>
                <a:rPr lang="en-US" altLang="zh-CN" sz="4800" dirty="0">
                  <a:solidFill>
                    <a:srgbClr val="C00000"/>
                  </a:solidFill>
                  <a:latin typeface="Impact" panose="020B0806030902050204" pitchFamily="34" charset="0"/>
                </a:rPr>
                <a:t>03</a:t>
              </a:r>
            </a:p>
          </p:txBody>
        </p:sp>
        <p:sp>
          <p:nvSpPr>
            <p:cNvPr id="37" name="文本框 36"/>
            <p:cNvSpPr txBox="1"/>
            <p:nvPr/>
          </p:nvSpPr>
          <p:spPr>
            <a:xfrm>
              <a:off x="2738818" y="4957033"/>
              <a:ext cx="1041059" cy="457200"/>
            </a:xfrm>
            <a:prstGeom prst="rect">
              <a:avLst/>
            </a:prstGeom>
            <a:noFill/>
          </p:spPr>
          <p:txBody>
            <a:bodyPr wrap="square" rtlCol="0">
              <a:spAutoFit/>
            </a:bodyPr>
            <a:lstStyle/>
            <a:p>
              <a:pPr algn="ctr"/>
              <a:r>
                <a:rPr lang="en-US" altLang="zh-CN" sz="2400" dirty="0">
                  <a:solidFill>
                    <a:srgbClr val="C00000"/>
                  </a:solidFill>
                  <a:latin typeface="时尚中黑简体" panose="01010104010101010101" pitchFamily="2" charset="-122"/>
                  <a:ea typeface="时尚中黑简体" panose="01010104010101010101" pitchFamily="2" charset="-122"/>
                </a:rPr>
                <a:t>STEP</a:t>
              </a:r>
            </a:p>
          </p:txBody>
        </p:sp>
      </p:grpSp>
      <p:grpSp>
        <p:nvGrpSpPr>
          <p:cNvPr id="38" name="组合 37"/>
          <p:cNvGrpSpPr/>
          <p:nvPr/>
        </p:nvGrpSpPr>
        <p:grpSpPr>
          <a:xfrm>
            <a:off x="7552306" y="1766373"/>
            <a:ext cx="1045499" cy="1072006"/>
            <a:chOff x="2734379" y="4342226"/>
            <a:chExt cx="1045498" cy="1072007"/>
          </a:xfrm>
        </p:grpSpPr>
        <p:sp>
          <p:nvSpPr>
            <p:cNvPr id="2" name="文本框 1"/>
            <p:cNvSpPr txBox="1"/>
            <p:nvPr/>
          </p:nvSpPr>
          <p:spPr>
            <a:xfrm>
              <a:off x="2734379" y="4342226"/>
              <a:ext cx="1031437" cy="829310"/>
            </a:xfrm>
            <a:prstGeom prst="rect">
              <a:avLst/>
            </a:prstGeom>
            <a:noFill/>
          </p:spPr>
          <p:txBody>
            <a:bodyPr wrap="square" rtlCol="0">
              <a:spAutoFit/>
            </a:bodyPr>
            <a:lstStyle/>
            <a:p>
              <a:pPr algn="ctr"/>
              <a:r>
                <a:rPr lang="en-US" altLang="zh-CN" sz="4800" dirty="0">
                  <a:solidFill>
                    <a:srgbClr val="C00000"/>
                  </a:solidFill>
                  <a:latin typeface="Impact" panose="020B0806030902050204" pitchFamily="34" charset="0"/>
                </a:rPr>
                <a:t>04</a:t>
              </a:r>
            </a:p>
          </p:txBody>
        </p:sp>
        <p:sp>
          <p:nvSpPr>
            <p:cNvPr id="3" name="文本框 2"/>
            <p:cNvSpPr txBox="1"/>
            <p:nvPr/>
          </p:nvSpPr>
          <p:spPr>
            <a:xfrm>
              <a:off x="2738818" y="4957033"/>
              <a:ext cx="1041059" cy="457200"/>
            </a:xfrm>
            <a:prstGeom prst="rect">
              <a:avLst/>
            </a:prstGeom>
            <a:noFill/>
          </p:spPr>
          <p:txBody>
            <a:bodyPr wrap="square" rtlCol="0">
              <a:spAutoFit/>
            </a:bodyPr>
            <a:lstStyle/>
            <a:p>
              <a:pPr algn="ctr"/>
              <a:r>
                <a:rPr lang="en-US" altLang="zh-CN" sz="2400" dirty="0">
                  <a:solidFill>
                    <a:srgbClr val="C00000"/>
                  </a:solidFill>
                  <a:latin typeface="时尚中黑简体" panose="01010104010101010101" pitchFamily="2" charset="-122"/>
                  <a:ea typeface="时尚中黑简体" panose="01010104010101010101" pitchFamily="2" charset="-122"/>
                </a:rPr>
                <a:t>STEP</a:t>
              </a:r>
            </a:p>
          </p:txBody>
        </p:sp>
      </p:grpSp>
      <p:grpSp>
        <p:nvGrpSpPr>
          <p:cNvPr id="44" name="组合 43"/>
          <p:cNvGrpSpPr/>
          <p:nvPr/>
        </p:nvGrpSpPr>
        <p:grpSpPr>
          <a:xfrm flipH="1" flipV="1">
            <a:off x="5246906" y="822773"/>
            <a:ext cx="2438687" cy="732476"/>
            <a:chOff x="5246304" y="4593021"/>
            <a:chExt cx="2438687" cy="732476"/>
          </a:xfrm>
        </p:grpSpPr>
        <p:sp>
          <p:nvSpPr>
            <p:cNvPr id="45" name="椭圆 44"/>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6" name="任意多边形 4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5" name="组合 54"/>
          <p:cNvGrpSpPr/>
          <p:nvPr/>
        </p:nvGrpSpPr>
        <p:grpSpPr>
          <a:xfrm flipH="1" flipV="1">
            <a:off x="3651343" y="1759423"/>
            <a:ext cx="2438687" cy="732476"/>
            <a:chOff x="5246304" y="4593021"/>
            <a:chExt cx="2438687" cy="732476"/>
          </a:xfrm>
        </p:grpSpPr>
        <p:sp>
          <p:nvSpPr>
            <p:cNvPr id="56" name="椭圆 55"/>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7" name="任意多边形 5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63" name="Group 27"/>
          <p:cNvGrpSpPr>
            <a:grpSpLocks noChangeAspect="1"/>
          </p:cNvGrpSpPr>
          <p:nvPr/>
        </p:nvGrpSpPr>
        <p:grpSpPr bwMode="auto">
          <a:xfrm>
            <a:off x="5956435" y="4546809"/>
            <a:ext cx="276288" cy="303467"/>
            <a:chOff x="3811" y="2125"/>
            <a:chExt cx="61" cy="67"/>
          </a:xfrm>
          <a:gradFill>
            <a:gsLst>
              <a:gs pos="0">
                <a:srgbClr val="E30000"/>
              </a:gs>
              <a:gs pos="100000">
                <a:srgbClr val="760303"/>
              </a:gs>
            </a:gsLst>
            <a:lin ang="2700000" scaled="0"/>
          </a:gradFill>
          <a:effectLst/>
        </p:grpSpPr>
        <p:sp>
          <p:nvSpPr>
            <p:cNvPr id="64"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5"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66" name="Group 32"/>
          <p:cNvGrpSpPr>
            <a:grpSpLocks noChangeAspect="1"/>
          </p:cNvGrpSpPr>
          <p:nvPr/>
        </p:nvGrpSpPr>
        <p:grpSpPr bwMode="auto">
          <a:xfrm>
            <a:off x="3105834" y="1823857"/>
            <a:ext cx="354115" cy="230587"/>
            <a:chOff x="3798" y="2129"/>
            <a:chExt cx="86" cy="56"/>
          </a:xfrm>
          <a:gradFill>
            <a:gsLst>
              <a:gs pos="0">
                <a:srgbClr val="E30000"/>
              </a:gs>
              <a:gs pos="100000">
                <a:srgbClr val="760303"/>
              </a:gs>
            </a:gsLst>
            <a:lin ang="2700000" scaled="0"/>
          </a:gradFill>
          <a:effectLst/>
        </p:grpSpPr>
        <p:sp>
          <p:nvSpPr>
            <p:cNvPr id="67" name="Freeform 33"/>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8" name="Freeform 34"/>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69" name="Freeform 35"/>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0" name="Freeform 36"/>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1" name="Freeform 37"/>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2" name="Freeform 38"/>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3" name="Freeform 39"/>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4" name="Freeform 40"/>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5" name="Freeform 41"/>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6" name="Freeform 42"/>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7" name="Freeform 43"/>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8" name="Freeform 44"/>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79" name="Freeform 45"/>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80" name="Freeform 46"/>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81" name="Group 13"/>
          <p:cNvGrpSpPr>
            <a:grpSpLocks noChangeAspect="1"/>
          </p:cNvGrpSpPr>
          <p:nvPr/>
        </p:nvGrpSpPr>
        <p:grpSpPr bwMode="auto">
          <a:xfrm>
            <a:off x="4720304" y="885315"/>
            <a:ext cx="308819" cy="242939"/>
            <a:chOff x="3996" y="2321"/>
            <a:chExt cx="75" cy="59"/>
          </a:xfrm>
          <a:gradFill>
            <a:gsLst>
              <a:gs pos="0">
                <a:srgbClr val="E30000"/>
              </a:gs>
              <a:gs pos="100000">
                <a:srgbClr val="760303"/>
              </a:gs>
            </a:gsLst>
            <a:lin ang="2700000" scaled="0"/>
          </a:gradFill>
          <a:effectLst/>
        </p:grpSpPr>
        <p:sp>
          <p:nvSpPr>
            <p:cNvPr id="82"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83" name="Freeform 15"/>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84" name="Freeform 16"/>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85"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86" name="Group 20"/>
          <p:cNvGrpSpPr>
            <a:grpSpLocks noChangeAspect="1"/>
          </p:cNvGrpSpPr>
          <p:nvPr/>
        </p:nvGrpSpPr>
        <p:grpSpPr bwMode="auto">
          <a:xfrm>
            <a:off x="4363446" y="5648493"/>
            <a:ext cx="304703" cy="242939"/>
            <a:chOff x="3899" y="2225"/>
            <a:chExt cx="74" cy="59"/>
          </a:xfrm>
          <a:gradFill>
            <a:gsLst>
              <a:gs pos="0">
                <a:srgbClr val="E30000"/>
              </a:gs>
              <a:gs pos="100000">
                <a:srgbClr val="760303"/>
              </a:gs>
            </a:gsLst>
            <a:lin ang="2700000" scaled="0"/>
          </a:gradFill>
          <a:effectLst/>
        </p:grpSpPr>
        <p:sp>
          <p:nvSpPr>
            <p:cNvPr id="87"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88"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89"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0"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91" name="组合 90"/>
          <p:cNvGrpSpPr/>
          <p:nvPr/>
        </p:nvGrpSpPr>
        <p:grpSpPr>
          <a:xfrm>
            <a:off x="5223143" y="4820231"/>
            <a:ext cx="2438687" cy="732476"/>
            <a:chOff x="5246304" y="4593021"/>
            <a:chExt cx="2438687" cy="732476"/>
          </a:xfrm>
        </p:grpSpPr>
        <p:sp>
          <p:nvSpPr>
            <p:cNvPr id="92" name="椭圆 91"/>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3" name="任意多边形 92"/>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94" name="组合 93"/>
          <p:cNvGrpSpPr/>
          <p:nvPr/>
        </p:nvGrpSpPr>
        <p:grpSpPr>
          <a:xfrm>
            <a:off x="3631910" y="5753680"/>
            <a:ext cx="2438687" cy="732476"/>
            <a:chOff x="5246304" y="4593021"/>
            <a:chExt cx="2438687" cy="732476"/>
          </a:xfrm>
        </p:grpSpPr>
        <p:sp>
          <p:nvSpPr>
            <p:cNvPr id="95" name="椭圆 94"/>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96" name="任意多边形 95"/>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97" name="文本框 96"/>
          <p:cNvSpPr txBox="1"/>
          <p:nvPr/>
        </p:nvSpPr>
        <p:spPr>
          <a:xfrm>
            <a:off x="3374273" y="1762503"/>
            <a:ext cx="2046981" cy="457200"/>
          </a:xfrm>
          <a:prstGeom prst="rect">
            <a:avLst/>
          </a:prstGeom>
          <a:noFill/>
        </p:spPr>
        <p:txBody>
          <a:bodyPr wrap="square" lIns="91440" tIns="45720" rIns="91440" bIns="45720" rtlCol="0">
            <a:spAutoFit/>
          </a:bodyPr>
          <a:lstStyle/>
          <a:p>
            <a:r>
              <a:rPr lang="zh-CN" altLang="en-US" sz="24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98" name="文本框 97"/>
          <p:cNvSpPr txBox="1"/>
          <p:nvPr/>
        </p:nvSpPr>
        <p:spPr>
          <a:xfrm>
            <a:off x="3032125" y="2232660"/>
            <a:ext cx="2395220" cy="835660"/>
          </a:xfrm>
          <a:prstGeom prst="rect">
            <a:avLst/>
          </a:prstGeom>
          <a:noFill/>
        </p:spPr>
        <p:txBody>
          <a:bodyPr wrap="square" lIns="91440" tIns="45720" rIns="91440" bIns="45720" rtlCol="0">
            <a:spAutoFit/>
          </a:bodyPr>
          <a:lstStyle/>
          <a:p>
            <a:pPr algn="just"/>
            <a:r>
              <a:rPr lang="zh-CN" altLang="en-US" sz="1200" dirty="0" smtClean="0">
                <a:solidFill>
                  <a:schemeClr val="tx1"/>
                </a:solidFill>
                <a:latin typeface="微软雅黑" panose="020B0503020204020204" charset="-122"/>
                <a:ea typeface="微软雅黑" panose="020B0503020204020204" charset="-122"/>
              </a:rPr>
              <a:t>替换你的文字替换你的文字替换你的文字</a:t>
            </a:r>
          </a:p>
          <a:p>
            <a:pPr algn="just"/>
            <a:endParaRPr lang="zh-CN" altLang="en-US" sz="1200" dirty="0" smtClean="0">
              <a:solidFill>
                <a:schemeClr val="tx1"/>
              </a:solidFill>
              <a:latin typeface="微软雅黑" panose="020B0503020204020204" charset="-122"/>
              <a:ea typeface="微软雅黑" panose="020B0503020204020204" charset="-122"/>
            </a:endParaRPr>
          </a:p>
          <a:p>
            <a:pPr algn="just"/>
            <a:endParaRPr lang="zh-CN" altLang="en-US" sz="1200" dirty="0">
              <a:solidFill>
                <a:prstClr val="black">
                  <a:lumMod val="65000"/>
                  <a:lumOff val="35000"/>
                </a:prstClr>
              </a:solidFill>
              <a:latin typeface="微软雅黑" panose="020B0503020204020204" charset="-122"/>
              <a:ea typeface="微软雅黑" panose="020B0503020204020204" charset="-122"/>
            </a:endParaRPr>
          </a:p>
        </p:txBody>
      </p:sp>
      <p:sp>
        <p:nvSpPr>
          <p:cNvPr id="101" name="文本框 100"/>
          <p:cNvSpPr txBox="1"/>
          <p:nvPr/>
        </p:nvSpPr>
        <p:spPr>
          <a:xfrm>
            <a:off x="5010150" y="807085"/>
            <a:ext cx="2232660" cy="457200"/>
          </a:xfrm>
          <a:prstGeom prst="rect">
            <a:avLst/>
          </a:prstGeom>
          <a:noFill/>
        </p:spPr>
        <p:txBody>
          <a:bodyPr wrap="square" lIns="91440" tIns="45720" rIns="91440" bIns="45720" rtlCol="0">
            <a:spAutoFit/>
          </a:bodyPr>
          <a:lstStyle/>
          <a:p>
            <a:r>
              <a:rPr lang="zh-CN" altLang="en-US" sz="24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102" name="文本框 101"/>
          <p:cNvSpPr txBox="1"/>
          <p:nvPr/>
        </p:nvSpPr>
        <p:spPr>
          <a:xfrm>
            <a:off x="4641850" y="1192530"/>
            <a:ext cx="2395220" cy="652780"/>
          </a:xfrm>
          <a:prstGeom prst="rect">
            <a:avLst/>
          </a:prstGeom>
          <a:noFill/>
        </p:spPr>
        <p:txBody>
          <a:bodyPr wrap="square" lIns="91440" tIns="45720" rIns="91440" bIns="45720" rtlCol="0">
            <a:spAutoFit/>
          </a:bodyPr>
          <a:lstStyle/>
          <a:p>
            <a:pPr algn="just"/>
            <a:r>
              <a:rPr lang="zh-CN" altLang="en-US" sz="1200" dirty="0" smtClean="0">
                <a:solidFill>
                  <a:schemeClr val="tx1"/>
                </a:solidFill>
                <a:latin typeface="微软雅黑" panose="020B0503020204020204" charset="-122"/>
                <a:ea typeface="微软雅黑" panose="020B0503020204020204" charset="-122"/>
              </a:rPr>
              <a:t>替换你的文字替换你的文字替换你的文字</a:t>
            </a:r>
          </a:p>
          <a:p>
            <a:pPr algn="just"/>
            <a:endParaRPr lang="zh-CN" altLang="en-US" sz="1200" dirty="0" smtClean="0">
              <a:solidFill>
                <a:schemeClr val="tx1"/>
              </a:solidFill>
              <a:latin typeface="微软雅黑" panose="020B0503020204020204" charset="-122"/>
              <a:ea typeface="微软雅黑" panose="020B0503020204020204" charset="-122"/>
            </a:endParaRPr>
          </a:p>
        </p:txBody>
      </p:sp>
      <p:sp>
        <p:nvSpPr>
          <p:cNvPr id="103" name="文本框 102"/>
          <p:cNvSpPr txBox="1"/>
          <p:nvPr/>
        </p:nvSpPr>
        <p:spPr>
          <a:xfrm>
            <a:off x="4616490" y="5568175"/>
            <a:ext cx="2353092" cy="457200"/>
          </a:xfrm>
          <a:prstGeom prst="rect">
            <a:avLst/>
          </a:prstGeom>
          <a:noFill/>
        </p:spPr>
        <p:txBody>
          <a:bodyPr wrap="square" lIns="91440" tIns="45720" rIns="91440" bIns="45720" rtlCol="0">
            <a:spAutoFit/>
          </a:bodyPr>
          <a:lstStyle/>
          <a:p>
            <a:r>
              <a:rPr lang="zh-CN" altLang="en-US" sz="24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104" name="文本框 103"/>
          <p:cNvSpPr txBox="1"/>
          <p:nvPr/>
        </p:nvSpPr>
        <p:spPr>
          <a:xfrm>
            <a:off x="4259580" y="5910580"/>
            <a:ext cx="2353310" cy="835660"/>
          </a:xfrm>
          <a:prstGeom prst="rect">
            <a:avLst/>
          </a:prstGeom>
          <a:noFill/>
        </p:spPr>
        <p:txBody>
          <a:bodyPr wrap="square" lIns="91440" tIns="45720" rIns="91440" bIns="45720" rtlCol="0">
            <a:spAutoFit/>
          </a:bodyPr>
          <a:lstStyle/>
          <a:p>
            <a:pPr algn="just"/>
            <a:r>
              <a:rPr lang="zh-CN" altLang="en-US" sz="1200" dirty="0" smtClean="0">
                <a:solidFill>
                  <a:schemeClr val="tx1"/>
                </a:solidFill>
                <a:latin typeface="微软雅黑" panose="020B0503020204020204" charset="-122"/>
                <a:ea typeface="微软雅黑" panose="020B0503020204020204" charset="-122"/>
              </a:rPr>
              <a:t>替换你的文字替换你的文字替换你的文字</a:t>
            </a:r>
          </a:p>
          <a:p>
            <a:pPr algn="just"/>
            <a:endParaRPr lang="zh-CN" altLang="en-US" sz="1200" dirty="0" smtClean="0">
              <a:solidFill>
                <a:schemeClr val="tx1"/>
              </a:solidFill>
              <a:latin typeface="微软雅黑" panose="020B0503020204020204" charset="-122"/>
              <a:ea typeface="微软雅黑" panose="020B0503020204020204" charset="-122"/>
            </a:endParaRPr>
          </a:p>
          <a:p>
            <a:pPr algn="just"/>
            <a:endParaRPr lang="zh-CN" altLang="en-US" sz="1200" dirty="0">
              <a:solidFill>
                <a:prstClr val="black">
                  <a:lumMod val="65000"/>
                  <a:lumOff val="35000"/>
                </a:prstClr>
              </a:solidFill>
              <a:latin typeface="微软雅黑" panose="020B0503020204020204" charset="-122"/>
              <a:ea typeface="微软雅黑" panose="020B0503020204020204" charset="-122"/>
            </a:endParaRPr>
          </a:p>
        </p:txBody>
      </p:sp>
      <p:sp>
        <p:nvSpPr>
          <p:cNvPr id="105" name="文本框 104"/>
          <p:cNvSpPr txBox="1"/>
          <p:nvPr/>
        </p:nvSpPr>
        <p:spPr>
          <a:xfrm>
            <a:off x="6201638" y="4528807"/>
            <a:ext cx="2510580" cy="457200"/>
          </a:xfrm>
          <a:prstGeom prst="rect">
            <a:avLst/>
          </a:prstGeom>
          <a:noFill/>
        </p:spPr>
        <p:txBody>
          <a:bodyPr wrap="square" lIns="91440" tIns="45720" rIns="91440" bIns="45720" rtlCol="0">
            <a:spAutoFit/>
          </a:bodyPr>
          <a:lstStyle/>
          <a:p>
            <a:r>
              <a:rPr lang="zh-CN" altLang="en-US" sz="2400" dirty="0">
                <a:solidFill>
                  <a:srgbClr val="C00000"/>
                </a:solidFill>
                <a:latin typeface="时尚中黑简体" panose="01010104010101010101" pitchFamily="2" charset="-122"/>
                <a:ea typeface="时尚中黑简体" panose="01010104010101010101" pitchFamily="2" charset="-122"/>
              </a:rPr>
              <a:t>在此添加标题</a:t>
            </a:r>
          </a:p>
        </p:txBody>
      </p:sp>
      <p:sp>
        <p:nvSpPr>
          <p:cNvPr id="106" name="文本框 105"/>
          <p:cNvSpPr txBox="1"/>
          <p:nvPr/>
        </p:nvSpPr>
        <p:spPr>
          <a:xfrm>
            <a:off x="5844540" y="4914265"/>
            <a:ext cx="2381885" cy="835660"/>
          </a:xfrm>
          <a:prstGeom prst="rect">
            <a:avLst/>
          </a:prstGeom>
          <a:noFill/>
        </p:spPr>
        <p:txBody>
          <a:bodyPr wrap="square" lIns="91440" tIns="45720" rIns="91440" bIns="45720" rtlCol="0">
            <a:spAutoFit/>
          </a:bodyPr>
          <a:lstStyle/>
          <a:p>
            <a:pPr algn="just"/>
            <a:r>
              <a:rPr lang="zh-CN" altLang="en-US" sz="1200" dirty="0" smtClean="0">
                <a:solidFill>
                  <a:schemeClr val="tx1"/>
                </a:solidFill>
                <a:latin typeface="微软雅黑" panose="020B0503020204020204" charset="-122"/>
                <a:ea typeface="微软雅黑" panose="020B0503020204020204" charset="-122"/>
              </a:rPr>
              <a:t>替换你的文字替换你的文字替换你的文字</a:t>
            </a:r>
          </a:p>
          <a:p>
            <a:pPr algn="just"/>
            <a:endParaRPr lang="zh-CN" altLang="en-US" sz="1200" dirty="0" smtClean="0">
              <a:solidFill>
                <a:schemeClr val="tx1"/>
              </a:solidFill>
              <a:latin typeface="微软雅黑" panose="020B0503020204020204" charset="-122"/>
              <a:ea typeface="微软雅黑" panose="020B0503020204020204" charset="-122"/>
            </a:endParaRPr>
          </a:p>
          <a:p>
            <a:pPr algn="just"/>
            <a:endParaRPr lang="zh-CN" altLang="en-US" sz="1200" dirty="0">
              <a:solidFill>
                <a:prstClr val="black">
                  <a:lumMod val="65000"/>
                  <a:lumOff val="35000"/>
                </a:prstClr>
              </a:solidFill>
              <a:latin typeface="微软雅黑" panose="020B0503020204020204" charset="-122"/>
              <a:ea typeface="微软雅黑" panose="020B0503020204020204" charset="-122"/>
            </a:endParaRPr>
          </a:p>
        </p:txBody>
      </p:sp>
      <p:sp>
        <p:nvSpPr>
          <p:cNvPr id="10" name="矩形 9"/>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6" name="矩形 25"/>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4"/>
                                        </p:tgtEl>
                                        <p:attrNameLst>
                                          <p:attrName>style.visibility</p:attrName>
                                        </p:attrNameLst>
                                      </p:cBhvr>
                                      <p:to>
                                        <p:strVal val="visible"/>
                                      </p:to>
                                    </p:set>
                                    <p:animEffect transition="in" filter="wipe(left)">
                                      <p:cBhvr>
                                        <p:cTn id="12" dur="500"/>
                                        <p:tgtEl>
                                          <p:spTgt spid="9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3"/>
                                        </p:tgtEl>
                                        <p:attrNameLst>
                                          <p:attrName>style.visibility</p:attrName>
                                        </p:attrNameLst>
                                      </p:cBhvr>
                                      <p:to>
                                        <p:strVal val="visible"/>
                                      </p:to>
                                    </p:set>
                                    <p:animEffect transition="in" filter="wipe(down)">
                                      <p:cBhvr>
                                        <p:cTn id="17" dur="500"/>
                                        <p:tgtEl>
                                          <p:spTgt spid="103"/>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104"/>
                                        </p:tgtEl>
                                        <p:attrNameLst>
                                          <p:attrName>style.visibility</p:attrName>
                                        </p:attrNameLst>
                                      </p:cBhvr>
                                      <p:to>
                                        <p:strVal val="visible"/>
                                      </p:to>
                                    </p:set>
                                    <p:animEffect transition="in" filter="wipe(down)">
                                      <p:cBhvr>
                                        <p:cTn id="20" dur="500"/>
                                        <p:tgtEl>
                                          <p:spTgt spid="104"/>
                                        </p:tgtEl>
                                      </p:cBhvr>
                                    </p:animEffect>
                                  </p:childTnLst>
                                </p:cTn>
                              </p:par>
                              <p:par>
                                <p:cTn id="21" presetID="22" presetClass="entr" presetSubtype="4" fill="hold" nodeType="with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wipe(down)">
                                      <p:cBhvr>
                                        <p:cTn id="23" dur="500"/>
                                        <p:tgtEl>
                                          <p:spTgt spid="8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91"/>
                                        </p:tgtEl>
                                        <p:attrNameLst>
                                          <p:attrName>style.visibility</p:attrName>
                                        </p:attrNameLst>
                                      </p:cBhvr>
                                      <p:to>
                                        <p:strVal val="visible"/>
                                      </p:to>
                                    </p:set>
                                    <p:animEffect transition="in" filter="wipe(left)">
                                      <p:cBhvr>
                                        <p:cTn id="36" dur="500"/>
                                        <p:tgtEl>
                                          <p:spTgt spid="91"/>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barn(inVertical)">
                                      <p:cBhvr>
                                        <p:cTn id="41" dur="500"/>
                                        <p:tgtEl>
                                          <p:spTgt spid="106"/>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105"/>
                                        </p:tgtEl>
                                        <p:attrNameLst>
                                          <p:attrName>style.visibility</p:attrName>
                                        </p:attrNameLst>
                                      </p:cBhvr>
                                      <p:to>
                                        <p:strVal val="visible"/>
                                      </p:to>
                                    </p:set>
                                    <p:animEffect transition="in" filter="barn(inVertical)">
                                      <p:cBhvr>
                                        <p:cTn id="44" dur="500"/>
                                        <p:tgtEl>
                                          <p:spTgt spid="105"/>
                                        </p:tgtEl>
                                      </p:cBhvr>
                                    </p:animEffect>
                                  </p:childTnLst>
                                </p:cTn>
                              </p:par>
                              <p:par>
                                <p:cTn id="45" presetID="16" presetClass="entr" presetSubtype="21"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barn(inVertical)">
                                      <p:cBhvr>
                                        <p:cTn id="47" dur="500"/>
                                        <p:tgtEl>
                                          <p:spTgt spid="63"/>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nodeType="click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wipe(right)">
                                      <p:cBhvr>
                                        <p:cTn id="60" dur="500"/>
                                        <p:tgtEl>
                                          <p:spTgt spid="55"/>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barn(inVertical)">
                                      <p:cBhvr>
                                        <p:cTn id="65" dur="500"/>
                                        <p:tgtEl>
                                          <p:spTgt spid="97"/>
                                        </p:tgtEl>
                                      </p:cBhvr>
                                    </p:animEffect>
                                  </p:childTnLst>
                                </p:cTn>
                              </p:par>
                              <p:par>
                                <p:cTn id="66" presetID="16" presetClass="entr" presetSubtype="21" fill="hold" grpId="0" nodeType="withEffect">
                                  <p:stCondLst>
                                    <p:cond delay="0"/>
                                  </p:stCondLst>
                                  <p:childTnLst>
                                    <p:set>
                                      <p:cBhvr>
                                        <p:cTn id="67" dur="1" fill="hold">
                                          <p:stCondLst>
                                            <p:cond delay="0"/>
                                          </p:stCondLst>
                                        </p:cTn>
                                        <p:tgtEl>
                                          <p:spTgt spid="98"/>
                                        </p:tgtEl>
                                        <p:attrNameLst>
                                          <p:attrName>style.visibility</p:attrName>
                                        </p:attrNameLst>
                                      </p:cBhvr>
                                      <p:to>
                                        <p:strVal val="visible"/>
                                      </p:to>
                                    </p:set>
                                    <p:animEffect transition="in" filter="barn(inVertical)">
                                      <p:cBhvr>
                                        <p:cTn id="68" dur="500"/>
                                        <p:tgtEl>
                                          <p:spTgt spid="98"/>
                                        </p:tgtEl>
                                      </p:cBhvr>
                                    </p:animEffect>
                                  </p:childTnLst>
                                </p:cTn>
                              </p:par>
                              <p:par>
                                <p:cTn id="69" presetID="16" presetClass="entr" presetSubtype="21" fill="hold"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barn(inVertical)">
                                      <p:cBhvr>
                                        <p:cTn id="71" dur="500"/>
                                        <p:tgtEl>
                                          <p:spTgt spid="6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500"/>
                                        <p:tgtEl>
                                          <p:spTgt spid="21"/>
                                        </p:tgtEl>
                                      </p:cBhvr>
                                    </p:animEffect>
                                  </p:childTnLst>
                                </p:cTn>
                              </p:par>
                              <p:par>
                                <p:cTn id="77" presetID="10" presetClass="entr" presetSubtype="0" fill="hold"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2" fill="hold" nodeType="click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wipe(right)">
                                      <p:cBhvr>
                                        <p:cTn id="84" dur="500"/>
                                        <p:tgtEl>
                                          <p:spTgt spid="44"/>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101"/>
                                        </p:tgtEl>
                                        <p:attrNameLst>
                                          <p:attrName>style.visibility</p:attrName>
                                        </p:attrNameLst>
                                      </p:cBhvr>
                                      <p:to>
                                        <p:strVal val="visible"/>
                                      </p:to>
                                    </p:set>
                                    <p:animEffect transition="in" filter="wipe(down)">
                                      <p:cBhvr>
                                        <p:cTn id="89" dur="500"/>
                                        <p:tgtEl>
                                          <p:spTgt spid="101"/>
                                        </p:tgtEl>
                                      </p:cBhvr>
                                    </p:animEffect>
                                  </p:childTnLst>
                                </p:cTn>
                              </p:par>
                              <p:par>
                                <p:cTn id="90" presetID="16" presetClass="entr" presetSubtype="21" fill="hold" grpId="0" nodeType="withEffect">
                                  <p:stCondLst>
                                    <p:cond delay="0"/>
                                  </p:stCondLst>
                                  <p:childTnLst>
                                    <p:set>
                                      <p:cBhvr>
                                        <p:cTn id="91" dur="1" fill="hold">
                                          <p:stCondLst>
                                            <p:cond delay="0"/>
                                          </p:stCondLst>
                                        </p:cTn>
                                        <p:tgtEl>
                                          <p:spTgt spid="102"/>
                                        </p:tgtEl>
                                        <p:attrNameLst>
                                          <p:attrName>style.visibility</p:attrName>
                                        </p:attrNameLst>
                                      </p:cBhvr>
                                      <p:to>
                                        <p:strVal val="visible"/>
                                      </p:to>
                                    </p:set>
                                    <p:animEffect transition="in" filter="barn(inVertical)">
                                      <p:cBhvr>
                                        <p:cTn id="92" dur="500"/>
                                        <p:tgtEl>
                                          <p:spTgt spid="102"/>
                                        </p:tgtEl>
                                      </p:cBhvr>
                                    </p:animEffect>
                                  </p:childTnLst>
                                </p:cTn>
                              </p:par>
                              <p:par>
                                <p:cTn id="93" presetID="16" presetClass="entr" presetSubtype="21" fill="hold" nodeType="withEffect">
                                  <p:stCondLst>
                                    <p:cond delay="0"/>
                                  </p:stCondLst>
                                  <p:childTnLst>
                                    <p:set>
                                      <p:cBhvr>
                                        <p:cTn id="94" dur="1" fill="hold">
                                          <p:stCondLst>
                                            <p:cond delay="0"/>
                                          </p:stCondLst>
                                        </p:cTn>
                                        <p:tgtEl>
                                          <p:spTgt spid="81"/>
                                        </p:tgtEl>
                                        <p:attrNameLst>
                                          <p:attrName>style.visibility</p:attrName>
                                        </p:attrNameLst>
                                      </p:cBhvr>
                                      <p:to>
                                        <p:strVal val="visible"/>
                                      </p:to>
                                    </p:set>
                                    <p:animEffect transition="in" filter="barn(inVertical)">
                                      <p:cBhvr>
                                        <p:cTn id="95" dur="500"/>
                                        <p:tgtEl>
                                          <p:spTgt spid="81"/>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nodeType="clickEffect">
                                  <p:stCondLst>
                                    <p:cond delay="0"/>
                                  </p:stCondLst>
                                  <p:childTnLst>
                                    <p:set>
                                      <p:cBhvr>
                                        <p:cTn id="99" dur="1" fill="hold">
                                          <p:stCondLst>
                                            <p:cond delay="0"/>
                                          </p:stCondLst>
                                        </p:cTn>
                                        <p:tgtEl>
                                          <p:spTgt spid="5"/>
                                        </p:tgtEl>
                                        <p:attrNameLst>
                                          <p:attrName>style.visibility</p:attrName>
                                        </p:attrNameLst>
                                      </p:cBhvr>
                                      <p:to>
                                        <p:strVal val="visible"/>
                                      </p:to>
                                    </p:set>
                                    <p:animEffect transition="in" filter="fade">
                                      <p:cBhvr>
                                        <p:cTn id="10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101" grpId="0"/>
      <p:bldP spid="102" grpId="0"/>
      <p:bldP spid="103" grpId="0"/>
      <p:bldP spid="104" grpId="0"/>
      <p:bldP spid="105" grpId="0"/>
      <p:bldP spid="10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7524" y="1291336"/>
            <a:ext cx="2470228" cy="2585664"/>
            <a:chOff x="2002155" y="908130"/>
            <a:chExt cx="680407" cy="712203"/>
          </a:xfrm>
        </p:grpSpPr>
        <p:grpSp>
          <p:nvGrpSpPr>
            <p:cNvPr id="45" name="组合 44"/>
            <p:cNvGrpSpPr/>
            <p:nvPr/>
          </p:nvGrpSpPr>
          <p:grpSpPr>
            <a:xfrm>
              <a:off x="2023848" y="908130"/>
              <a:ext cx="658714" cy="712203"/>
              <a:chOff x="3295850" y="2263221"/>
              <a:chExt cx="2831835" cy="3061839"/>
            </a:xfrm>
          </p:grpSpPr>
          <p:sp>
            <p:nvSpPr>
              <p:cNvPr id="46" name="圆角矩形 45"/>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7"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48" name="圆角矩形 47"/>
              <p:cNvSpPr/>
              <p:nvPr/>
            </p:nvSpPr>
            <p:spPr>
              <a:xfrm rot="2760000">
                <a:off x="3539900" y="2683307"/>
                <a:ext cx="2699084" cy="201398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9"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89" name="文本框 88"/>
            <p:cNvSpPr txBox="1"/>
            <p:nvPr/>
          </p:nvSpPr>
          <p:spPr>
            <a:xfrm>
              <a:off x="2002155" y="992079"/>
              <a:ext cx="657225" cy="397562"/>
            </a:xfrm>
            <a:prstGeom prst="rect">
              <a:avLst/>
            </a:prstGeom>
            <a:noFill/>
          </p:spPr>
          <p:txBody>
            <a:bodyPr wrap="square" rtlCol="0">
              <a:spAutoFit/>
            </a:bodyPr>
            <a:lstStyle/>
            <a:p>
              <a:pPr algn="ctr"/>
              <a:r>
                <a:rPr lang="en-US" altLang="zh-CN" sz="8800" dirty="0">
                  <a:solidFill>
                    <a:srgbClr val="C00000"/>
                  </a:solidFill>
                  <a:latin typeface="Impact" panose="020B0806030902050204" pitchFamily="34" charset="0"/>
                </a:rPr>
                <a:t>04</a:t>
              </a:r>
            </a:p>
          </p:txBody>
        </p:sp>
      </p:grpSp>
      <p:grpSp>
        <p:nvGrpSpPr>
          <p:cNvPr id="128" name="组合 127"/>
          <p:cNvGrpSpPr/>
          <p:nvPr/>
        </p:nvGrpSpPr>
        <p:grpSpPr>
          <a:xfrm>
            <a:off x="4385566" y="3417407"/>
            <a:ext cx="3909060" cy="866162"/>
            <a:chOff x="2833622" y="3556370"/>
            <a:chExt cx="3909060" cy="866162"/>
          </a:xfrm>
        </p:grpSpPr>
        <p:sp>
          <p:nvSpPr>
            <p:cNvPr id="129" name="文本框 128"/>
            <p:cNvSpPr txBox="1"/>
            <p:nvPr/>
          </p:nvSpPr>
          <p:spPr>
            <a:xfrm>
              <a:off x="2833622" y="3556370"/>
              <a:ext cx="3909060" cy="579120"/>
            </a:xfrm>
            <a:prstGeom prst="rect">
              <a:avLst/>
            </a:prstGeom>
            <a:noFill/>
          </p:spPr>
          <p:txBody>
            <a:bodyPr wrap="square" rtlCol="0">
              <a:spAutoFit/>
            </a:bodyPr>
            <a:lstStyle/>
            <a:p>
              <a:r>
                <a:rPr lang="zh-CN" altLang="en-US" sz="3200" dirty="0" smtClean="0">
                  <a:solidFill>
                    <a:schemeClr val="tx1"/>
                  </a:solidFill>
                  <a:latin typeface="方正兰亭粗黑_GBK" panose="02000000000000000000" pitchFamily="2" charset="-122"/>
                  <a:ea typeface="方正兰亭粗黑_GBK" panose="02000000000000000000" pitchFamily="2" charset="-122"/>
                </a:rPr>
                <a:t>单击此处添加标题</a:t>
              </a:r>
            </a:p>
          </p:txBody>
        </p:sp>
        <p:sp>
          <p:nvSpPr>
            <p:cNvPr id="130" name="文本框 129"/>
            <p:cNvSpPr txBox="1"/>
            <p:nvPr/>
          </p:nvSpPr>
          <p:spPr>
            <a:xfrm>
              <a:off x="3457192" y="4135512"/>
              <a:ext cx="2294999" cy="287020"/>
            </a:xfrm>
            <a:prstGeom prst="rect">
              <a:avLst/>
            </a:prstGeom>
            <a:noFill/>
          </p:spPr>
          <p:txBody>
            <a:bodyPr wrap="square" rtlCol="0">
              <a:spAutoFit/>
            </a:bodyPr>
            <a:lstStyle/>
            <a:p>
              <a:pPr algn="just"/>
              <a:endParaRPr lang="zh-CN" altLang="en-US" sz="1200" dirty="0">
                <a:solidFill>
                  <a:prstClr val="black">
                    <a:lumMod val="50000"/>
                    <a:lumOff val="50000"/>
                  </a:prstClr>
                </a:solidFill>
                <a:latin typeface="微软雅黑" panose="020B0503020204020204" charset="-122"/>
                <a:ea typeface="微软雅黑" panose="020B0503020204020204" charset="-122"/>
              </a:endParaRPr>
            </a:p>
          </p:txBody>
        </p:sp>
      </p:grpSp>
      <p:sp>
        <p:nvSpPr>
          <p:cNvPr id="113" name="文本框 9"/>
          <p:cNvSpPr txBox="1"/>
          <p:nvPr/>
        </p:nvSpPr>
        <p:spPr>
          <a:xfrm>
            <a:off x="5218074" y="404784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rPr>
              <a:t>添加副标题</a:t>
            </a:r>
          </a:p>
        </p:txBody>
      </p:sp>
      <p:sp>
        <p:nvSpPr>
          <p:cNvPr id="114" name="文本框 9"/>
          <p:cNvSpPr txBox="1"/>
          <p:nvPr/>
        </p:nvSpPr>
        <p:spPr>
          <a:xfrm>
            <a:off x="5218072" y="434686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5" name="文本框 9"/>
          <p:cNvSpPr txBox="1"/>
          <p:nvPr/>
        </p:nvSpPr>
        <p:spPr>
          <a:xfrm>
            <a:off x="5218074" y="464588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9" name="文本框 9"/>
          <p:cNvSpPr txBox="1"/>
          <p:nvPr/>
        </p:nvSpPr>
        <p:spPr>
          <a:xfrm>
            <a:off x="5218072" y="4944907"/>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3" name="同侧圆角矩形 2"/>
          <p:cNvSpPr/>
          <p:nvPr/>
        </p:nvSpPr>
        <p:spPr>
          <a:xfrm rot="5400000">
            <a:off x="579120" y="-297815"/>
            <a:ext cx="424180" cy="1612900"/>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06818" y="296453"/>
            <a:ext cx="262003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目录</a:t>
            </a:r>
          </a:p>
        </p:txBody>
      </p:sp>
      <p:pic>
        <p:nvPicPr>
          <p:cNvPr id="5" name="图片 4" descr="l s-819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 y="4908550"/>
            <a:ext cx="7572375" cy="1896110"/>
          </a:xfrm>
          <a:prstGeom prst="rect">
            <a:avLst/>
          </a:prstGeom>
        </p:spPr>
      </p:pic>
      <p:pic>
        <p:nvPicPr>
          <p:cNvPr id="6" name="图片 5" descr="225da004e33bc420a6143430761b07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051290" y="-55880"/>
            <a:ext cx="2288540" cy="2338070"/>
          </a:xfrm>
          <a:prstGeom prst="rect">
            <a:avLst/>
          </a:prstGeom>
        </p:spPr>
      </p:pic>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1000"/>
                                        <p:tgtEl>
                                          <p:spTgt spid="128"/>
                                        </p:tgtEl>
                                      </p:cBhvr>
                                    </p:animEffect>
                                    <p:anim calcmode="lin" valueType="num">
                                      <p:cBhvr>
                                        <p:cTn id="13" dur="1000" fill="hold"/>
                                        <p:tgtEl>
                                          <p:spTgt spid="128"/>
                                        </p:tgtEl>
                                        <p:attrNameLst>
                                          <p:attrName>ppt_x</p:attrName>
                                        </p:attrNameLst>
                                      </p:cBhvr>
                                      <p:tavLst>
                                        <p:tav tm="0">
                                          <p:val>
                                            <p:strVal val="#ppt_x"/>
                                          </p:val>
                                        </p:tav>
                                        <p:tav tm="100000">
                                          <p:val>
                                            <p:strVal val="#ppt_x"/>
                                          </p:val>
                                        </p:tav>
                                      </p:tavLst>
                                    </p:anim>
                                    <p:anim calcmode="lin" valueType="num">
                                      <p:cBhvr>
                                        <p:cTn id="14" dur="1000" fill="hold"/>
                                        <p:tgtEl>
                                          <p:spTgt spid="12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 calcmode="lin" valueType="num">
                                      <p:cBhvr additive="base">
                                        <p:cTn id="18" dur="500" fill="hold"/>
                                        <p:tgtEl>
                                          <p:spTgt spid="113"/>
                                        </p:tgtEl>
                                        <p:attrNameLst>
                                          <p:attrName>ppt_x</p:attrName>
                                        </p:attrNameLst>
                                      </p:cBhvr>
                                      <p:tavLst>
                                        <p:tav tm="0">
                                          <p:val>
                                            <p:strVal val="#ppt_x"/>
                                          </p:val>
                                        </p:tav>
                                        <p:tav tm="100000">
                                          <p:val>
                                            <p:strVal val="#ppt_x"/>
                                          </p:val>
                                        </p:tav>
                                      </p:tavLst>
                                    </p:anim>
                                    <p:anim calcmode="lin" valueType="num">
                                      <p:cBhvr additive="base">
                                        <p:cTn id="19" dur="500" fill="hold"/>
                                        <p:tgtEl>
                                          <p:spTgt spid="11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114"/>
                                        </p:tgtEl>
                                        <p:attrNameLst>
                                          <p:attrName>style.visibility</p:attrName>
                                        </p:attrNameLst>
                                      </p:cBhvr>
                                      <p:to>
                                        <p:strVal val="visible"/>
                                      </p:to>
                                    </p:set>
                                    <p:anim calcmode="lin" valueType="num">
                                      <p:cBhvr additive="base">
                                        <p:cTn id="22" dur="500" fill="hold"/>
                                        <p:tgtEl>
                                          <p:spTgt spid="114"/>
                                        </p:tgtEl>
                                        <p:attrNameLst>
                                          <p:attrName>ppt_x</p:attrName>
                                        </p:attrNameLst>
                                      </p:cBhvr>
                                      <p:tavLst>
                                        <p:tav tm="0">
                                          <p:val>
                                            <p:strVal val="#ppt_x"/>
                                          </p:val>
                                        </p:tav>
                                        <p:tav tm="100000">
                                          <p:val>
                                            <p:strVal val="#ppt_x"/>
                                          </p:val>
                                        </p:tav>
                                      </p:tavLst>
                                    </p:anim>
                                    <p:anim calcmode="lin" valueType="num">
                                      <p:cBhvr additive="base">
                                        <p:cTn id="23" dur="500" fill="hold"/>
                                        <p:tgtEl>
                                          <p:spTgt spid="1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400"/>
                                  </p:stCondLst>
                                  <p:childTnLst>
                                    <p:set>
                                      <p:cBhvr>
                                        <p:cTn id="25" dur="1" fill="hold">
                                          <p:stCondLst>
                                            <p:cond delay="0"/>
                                          </p:stCondLst>
                                        </p:cTn>
                                        <p:tgtEl>
                                          <p:spTgt spid="115"/>
                                        </p:tgtEl>
                                        <p:attrNameLst>
                                          <p:attrName>style.visibility</p:attrName>
                                        </p:attrNameLst>
                                      </p:cBhvr>
                                      <p:to>
                                        <p:strVal val="visible"/>
                                      </p:to>
                                    </p:set>
                                    <p:anim calcmode="lin" valueType="num">
                                      <p:cBhvr additive="base">
                                        <p:cTn id="26" dur="500" fill="hold"/>
                                        <p:tgtEl>
                                          <p:spTgt spid="115"/>
                                        </p:tgtEl>
                                        <p:attrNameLst>
                                          <p:attrName>ppt_x</p:attrName>
                                        </p:attrNameLst>
                                      </p:cBhvr>
                                      <p:tavLst>
                                        <p:tav tm="0">
                                          <p:val>
                                            <p:strVal val="#ppt_x"/>
                                          </p:val>
                                        </p:tav>
                                        <p:tav tm="100000">
                                          <p:val>
                                            <p:strVal val="#ppt_x"/>
                                          </p:val>
                                        </p:tav>
                                      </p:tavLst>
                                    </p:anim>
                                    <p:anim calcmode="lin" valueType="num">
                                      <p:cBhvr additive="base">
                                        <p:cTn id="27" dur="500" fill="hold"/>
                                        <p:tgtEl>
                                          <p:spTgt spid="1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60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fill="hold"/>
                                        <p:tgtEl>
                                          <p:spTgt spid="119"/>
                                        </p:tgtEl>
                                        <p:attrNameLst>
                                          <p:attrName>ppt_x</p:attrName>
                                        </p:attrNameLst>
                                      </p:cBhvr>
                                      <p:tavLst>
                                        <p:tav tm="0">
                                          <p:val>
                                            <p:strVal val="#ppt_x"/>
                                          </p:val>
                                        </p:tav>
                                        <p:tav tm="100000">
                                          <p:val>
                                            <p:strVal val="#ppt_x"/>
                                          </p:val>
                                        </p:tav>
                                      </p:tavLst>
                                    </p:anim>
                                    <p:anim calcmode="lin" valueType="num">
                                      <p:cBhvr additive="base">
                                        <p:cTn id="31"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P spid="1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sp>
        <p:nvSpPr>
          <p:cNvPr id="23" name="圆角矩形 22"/>
          <p:cNvSpPr/>
          <p:nvPr/>
        </p:nvSpPr>
        <p:spPr>
          <a:xfrm>
            <a:off x="6556740" y="4555616"/>
            <a:ext cx="4583532" cy="1152128"/>
          </a:xfrm>
          <a:prstGeom prst="round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圆角矩形 21"/>
          <p:cNvSpPr/>
          <p:nvPr/>
        </p:nvSpPr>
        <p:spPr>
          <a:xfrm>
            <a:off x="6556740" y="3183616"/>
            <a:ext cx="4583532" cy="1152128"/>
          </a:xfrm>
          <a:prstGeom prst="round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圆角矩形 20"/>
          <p:cNvSpPr/>
          <p:nvPr/>
        </p:nvSpPr>
        <p:spPr>
          <a:xfrm>
            <a:off x="6556740" y="1791297"/>
            <a:ext cx="4583532" cy="1152128"/>
          </a:xfrm>
          <a:prstGeom prst="roundRect">
            <a:avLst/>
          </a:prstGeom>
          <a:noFill/>
          <a:ln w="6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8" name="组合 87"/>
          <p:cNvGrpSpPr/>
          <p:nvPr/>
        </p:nvGrpSpPr>
        <p:grpSpPr>
          <a:xfrm>
            <a:off x="6265166" y="2076577"/>
            <a:ext cx="622071" cy="630364"/>
            <a:chOff x="3321560" y="3740880"/>
            <a:chExt cx="726076" cy="735755"/>
          </a:xfrm>
        </p:grpSpPr>
        <p:grpSp>
          <p:nvGrpSpPr>
            <p:cNvPr id="89" name="组合 88"/>
            <p:cNvGrpSpPr/>
            <p:nvPr/>
          </p:nvGrpSpPr>
          <p:grpSpPr>
            <a:xfrm>
              <a:off x="3321560" y="3740880"/>
              <a:ext cx="726076" cy="735755"/>
              <a:chOff x="2097688" y="3921180"/>
              <a:chExt cx="2446337" cy="2478949"/>
            </a:xfrm>
          </p:grpSpPr>
          <p:sp>
            <p:nvSpPr>
              <p:cNvPr id="9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92" name="Oval 62"/>
              <p:cNvSpPr>
                <a:spLocks noChangeArrowheads="1"/>
              </p:cNvSpPr>
              <p:nvPr/>
            </p:nvSpPr>
            <p:spPr bwMode="auto">
              <a:xfrm>
                <a:off x="2184215" y="3921180"/>
                <a:ext cx="2284415" cy="2284413"/>
              </a:xfrm>
              <a:prstGeom prst="ellipse">
                <a:avLst/>
              </a:prstGeom>
              <a:gradFill>
                <a:gsLst>
                  <a:gs pos="0">
                    <a:srgbClr val="E30000"/>
                  </a:gs>
                  <a:gs pos="100000">
                    <a:srgbClr val="760303"/>
                  </a:gs>
                </a:gsLst>
                <a:lin ang="27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90" name="椭圆 89"/>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endParaRPr lang="zh-CN" altLang="en-US" sz="1600" dirty="0">
                <a:latin typeface="微软雅黑" panose="020B0503020204020204" charset="-122"/>
                <a:ea typeface="微软雅黑" panose="020B0503020204020204" charset="-122"/>
              </a:endParaRPr>
            </a:p>
          </p:txBody>
        </p:sp>
      </p:grpSp>
      <p:grpSp>
        <p:nvGrpSpPr>
          <p:cNvPr id="83" name="组合 82"/>
          <p:cNvGrpSpPr/>
          <p:nvPr/>
        </p:nvGrpSpPr>
        <p:grpSpPr>
          <a:xfrm>
            <a:off x="6236508" y="3467900"/>
            <a:ext cx="622071" cy="630364"/>
            <a:chOff x="3321560" y="3740880"/>
            <a:chExt cx="726076" cy="735755"/>
          </a:xfrm>
        </p:grpSpPr>
        <p:grpSp>
          <p:nvGrpSpPr>
            <p:cNvPr id="84" name="组合 83"/>
            <p:cNvGrpSpPr/>
            <p:nvPr/>
          </p:nvGrpSpPr>
          <p:grpSpPr>
            <a:xfrm>
              <a:off x="3321560" y="3740880"/>
              <a:ext cx="726076" cy="735755"/>
              <a:chOff x="2097688" y="3921180"/>
              <a:chExt cx="2446337" cy="2478949"/>
            </a:xfrm>
          </p:grpSpPr>
          <p:sp>
            <p:nvSpPr>
              <p:cNvPr id="8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87" name="Oval 62"/>
              <p:cNvSpPr>
                <a:spLocks noChangeArrowheads="1"/>
              </p:cNvSpPr>
              <p:nvPr/>
            </p:nvSpPr>
            <p:spPr bwMode="auto">
              <a:xfrm>
                <a:off x="2184215" y="3921180"/>
                <a:ext cx="2284415" cy="2284413"/>
              </a:xfrm>
              <a:prstGeom prst="ellipse">
                <a:avLst/>
              </a:prstGeom>
              <a:gradFill>
                <a:gsLst>
                  <a:gs pos="0">
                    <a:srgbClr val="E30000"/>
                  </a:gs>
                  <a:gs pos="100000">
                    <a:srgbClr val="760303"/>
                  </a:gs>
                </a:gsLst>
                <a:lin ang="27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85" name="椭圆 8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endParaRPr lang="zh-CN" altLang="en-US" sz="1600" dirty="0">
                <a:latin typeface="微软雅黑" panose="020B0503020204020204" charset="-122"/>
                <a:ea typeface="微软雅黑" panose="020B0503020204020204" charset="-122"/>
              </a:endParaRPr>
            </a:p>
          </p:txBody>
        </p:sp>
      </p:grpSp>
      <p:grpSp>
        <p:nvGrpSpPr>
          <p:cNvPr id="73" name="组合 72"/>
          <p:cNvGrpSpPr/>
          <p:nvPr/>
        </p:nvGrpSpPr>
        <p:grpSpPr>
          <a:xfrm>
            <a:off x="6245704" y="4820776"/>
            <a:ext cx="622071" cy="621264"/>
            <a:chOff x="3321560" y="3751502"/>
            <a:chExt cx="726076" cy="725134"/>
          </a:xfrm>
        </p:grpSpPr>
        <p:grpSp>
          <p:nvGrpSpPr>
            <p:cNvPr id="74" name="组合 73"/>
            <p:cNvGrpSpPr/>
            <p:nvPr/>
          </p:nvGrpSpPr>
          <p:grpSpPr>
            <a:xfrm>
              <a:off x="3321560" y="3751502"/>
              <a:ext cx="726076" cy="725134"/>
              <a:chOff x="2097688" y="3956966"/>
              <a:chExt cx="2446337" cy="2443163"/>
            </a:xfrm>
          </p:grpSpPr>
          <p:sp>
            <p:nvSpPr>
              <p:cNvPr id="7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77" name="Oval 62"/>
              <p:cNvSpPr>
                <a:spLocks noChangeArrowheads="1"/>
              </p:cNvSpPr>
              <p:nvPr/>
            </p:nvSpPr>
            <p:spPr bwMode="auto">
              <a:xfrm>
                <a:off x="2184214" y="4033556"/>
                <a:ext cx="2284414" cy="2284414"/>
              </a:xfrm>
              <a:prstGeom prst="ellipse">
                <a:avLst/>
              </a:prstGeom>
              <a:gradFill>
                <a:gsLst>
                  <a:gs pos="0">
                    <a:srgbClr val="E30000"/>
                  </a:gs>
                  <a:gs pos="100000">
                    <a:srgbClr val="760303"/>
                  </a:gs>
                </a:gsLst>
                <a:lin ang="27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75" name="椭圆 7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endParaRPr lang="zh-CN" altLang="en-US" sz="1600" dirty="0">
                <a:latin typeface="微软雅黑" panose="020B0503020204020204" charset="-122"/>
                <a:ea typeface="微软雅黑" panose="020B0503020204020204" charset="-122"/>
              </a:endParaRPr>
            </a:p>
          </p:txBody>
        </p:sp>
      </p:grpSp>
      <p:grpSp>
        <p:nvGrpSpPr>
          <p:cNvPr id="36" name="组合 35"/>
          <p:cNvGrpSpPr/>
          <p:nvPr/>
        </p:nvGrpSpPr>
        <p:grpSpPr>
          <a:xfrm>
            <a:off x="2048627" y="2593064"/>
            <a:ext cx="2478532" cy="2136667"/>
            <a:chOff x="2030922" y="2327368"/>
            <a:chExt cx="1528342" cy="1317536"/>
          </a:xfrm>
        </p:grpSpPr>
        <p:sp>
          <p:nvSpPr>
            <p:cNvPr id="37" name="六边形 36"/>
            <p:cNvSpPr/>
            <p:nvPr/>
          </p:nvSpPr>
          <p:spPr>
            <a:xfrm>
              <a:off x="2030922" y="2327368"/>
              <a:ext cx="1528342" cy="1317536"/>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8" name="任意多边形 37"/>
            <p:cNvSpPr/>
            <p:nvPr/>
          </p:nvSpPr>
          <p:spPr>
            <a:xfrm>
              <a:off x="2105578" y="2390868"/>
              <a:ext cx="1381022" cy="1190535"/>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2" name="六边形 1"/>
            <p:cNvSpPr/>
            <p:nvPr/>
          </p:nvSpPr>
          <p:spPr>
            <a:xfrm>
              <a:off x="2298341" y="2557901"/>
              <a:ext cx="993503" cy="856467"/>
            </a:xfrm>
            <a:prstGeom prst="hexagon">
              <a:avLst/>
            </a:prstGeom>
            <a:gradFill>
              <a:gsLst>
                <a:gs pos="0">
                  <a:srgbClr val="E30000"/>
                </a:gs>
                <a:gs pos="100000">
                  <a:srgbClr val="760303"/>
                </a:gs>
              </a:gsLst>
              <a:lin ang="2700000" scaled="0"/>
            </a:gra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 name="梯形 2"/>
            <p:cNvSpPr/>
            <p:nvPr/>
          </p:nvSpPr>
          <p:spPr>
            <a:xfrm>
              <a:off x="2402684" y="3414367"/>
              <a:ext cx="785815" cy="167035"/>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 name="梯形 71"/>
            <p:cNvSpPr/>
            <p:nvPr/>
          </p:nvSpPr>
          <p:spPr>
            <a:xfrm rot="14580000" flipH="1">
              <a:off x="2925227" y="2640055"/>
              <a:ext cx="667005" cy="171628"/>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1" fmla="*/ 0 w 667005"/>
                <a:gd name="connsiteY0-2" fmla="*/ 171737 h 171737"/>
                <a:gd name="connsiteX1-3" fmla="*/ 99339 w 667005"/>
                <a:gd name="connsiteY1-4" fmla="*/ 0 h 171737"/>
                <a:gd name="connsiteX2-5" fmla="*/ 581865 w 667005"/>
                <a:gd name="connsiteY2-6" fmla="*/ 109 h 171737"/>
                <a:gd name="connsiteX3-7" fmla="*/ 667005 w 667005"/>
                <a:gd name="connsiteY3-8" fmla="*/ 171737 h 171737"/>
                <a:gd name="connsiteX4-9" fmla="*/ 0 w 667005"/>
                <a:gd name="connsiteY4-10" fmla="*/ 171737 h 171737"/>
                <a:gd name="connsiteX0-11" fmla="*/ 0 w 667005"/>
                <a:gd name="connsiteY0-12" fmla="*/ 171628 h 171628"/>
                <a:gd name="connsiteX1-13" fmla="*/ 140601 w 667005"/>
                <a:gd name="connsiteY1-14" fmla="*/ 10938 h 171628"/>
                <a:gd name="connsiteX2-15" fmla="*/ 581865 w 667005"/>
                <a:gd name="connsiteY2-16" fmla="*/ 0 h 171628"/>
                <a:gd name="connsiteX3-17" fmla="*/ 667005 w 667005"/>
                <a:gd name="connsiteY3-18" fmla="*/ 171628 h 171628"/>
                <a:gd name="connsiteX4-19" fmla="*/ 0 w 667005"/>
                <a:gd name="connsiteY4-20" fmla="*/ 171628 h 171628"/>
                <a:gd name="connsiteX0-21" fmla="*/ 0 w 667005"/>
                <a:gd name="connsiteY0-22" fmla="*/ 171628 h 171628"/>
                <a:gd name="connsiteX1-23" fmla="*/ 103609 w 667005"/>
                <a:gd name="connsiteY1-24" fmla="*/ 1280 h 171628"/>
                <a:gd name="connsiteX2-25" fmla="*/ 581865 w 667005"/>
                <a:gd name="connsiteY2-26" fmla="*/ 0 h 171628"/>
                <a:gd name="connsiteX3-27" fmla="*/ 667005 w 667005"/>
                <a:gd name="connsiteY3-28" fmla="*/ 171628 h 171628"/>
                <a:gd name="connsiteX4-29" fmla="*/ 0 w 667005"/>
                <a:gd name="connsiteY4-30" fmla="*/ 171628 h 1716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 name="任意多边形 4"/>
            <p:cNvSpPr/>
            <p:nvPr/>
          </p:nvSpPr>
          <p:spPr>
            <a:xfrm>
              <a:off x="2105964" y="2395147"/>
              <a:ext cx="413216" cy="595267"/>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solidFill>
                  <a:prstClr val="white"/>
                </a:solidFill>
              </a:endParaRPr>
            </a:p>
          </p:txBody>
        </p:sp>
        <p:sp>
          <p:nvSpPr>
            <p:cNvPr id="43" name="梯形 42"/>
            <p:cNvSpPr/>
            <p:nvPr/>
          </p:nvSpPr>
          <p:spPr>
            <a:xfrm flipV="1">
              <a:off x="2402681" y="2390864"/>
              <a:ext cx="785814" cy="167035"/>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20" name="TextBox 19"/>
          <p:cNvSpPr txBox="1"/>
          <p:nvPr/>
        </p:nvSpPr>
        <p:spPr>
          <a:xfrm>
            <a:off x="2701342" y="3102663"/>
            <a:ext cx="1176939" cy="1179195"/>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gn="ctr">
              <a:lnSpc>
                <a:spcPct val="100000"/>
              </a:lnSpc>
            </a:pPr>
            <a:r>
              <a:rPr lang="zh-CN" altLang="en-US" sz="3735" b="1" dirty="0" smtClean="0">
                <a:solidFill>
                  <a:schemeClr val="bg1"/>
                </a:solidFill>
              </a:rPr>
              <a:t>添加标题</a:t>
            </a:r>
          </a:p>
        </p:txBody>
      </p:sp>
      <p:sp>
        <p:nvSpPr>
          <p:cNvPr id="26" name="TextBox 25"/>
          <p:cNvSpPr txBox="1"/>
          <p:nvPr/>
        </p:nvSpPr>
        <p:spPr>
          <a:xfrm>
            <a:off x="6472374" y="2143564"/>
            <a:ext cx="192021" cy="479425"/>
          </a:xfrm>
          <a:prstGeom prst="rect">
            <a:avLst/>
          </a:prstGeom>
          <a:noFill/>
        </p:spPr>
        <p:txBody>
          <a:bodyPr wrap="square" lIns="0" tIns="0" rIns="0" bIns="0" rtlCol="0">
            <a:spAutoFit/>
          </a:bodyPr>
          <a:lstStyle/>
          <a:p>
            <a:pPr algn="ctr"/>
            <a:r>
              <a:rPr lang="en-US" altLang="zh-CN" sz="2935" b="1" dirty="0" smtClean="0">
                <a:solidFill>
                  <a:schemeClr val="bg1"/>
                </a:solidFill>
                <a:latin typeface="微软雅黑" panose="020B0503020204020204" charset="-122"/>
                <a:ea typeface="微软雅黑" panose="020B0503020204020204" charset="-122"/>
              </a:rPr>
              <a:t>1</a:t>
            </a:r>
            <a:endParaRPr lang="zh-CN" altLang="en-US" sz="2935" b="1" dirty="0">
              <a:solidFill>
                <a:schemeClr val="bg1"/>
              </a:solidFill>
              <a:latin typeface="微软雅黑" panose="020B0503020204020204" charset="-122"/>
              <a:ea typeface="微软雅黑" panose="020B0503020204020204" charset="-122"/>
            </a:endParaRPr>
          </a:p>
        </p:txBody>
      </p:sp>
      <p:sp>
        <p:nvSpPr>
          <p:cNvPr id="29" name="TextBox 28"/>
          <p:cNvSpPr txBox="1"/>
          <p:nvPr/>
        </p:nvSpPr>
        <p:spPr>
          <a:xfrm>
            <a:off x="6475549" y="3534612"/>
            <a:ext cx="192021" cy="479425"/>
          </a:xfrm>
          <a:prstGeom prst="rect">
            <a:avLst/>
          </a:prstGeom>
          <a:noFill/>
        </p:spPr>
        <p:txBody>
          <a:bodyPr wrap="square" lIns="0" tIns="0" rIns="0" bIns="0" rtlCol="0">
            <a:spAutoFit/>
          </a:bodyPr>
          <a:lstStyle/>
          <a:p>
            <a:pPr algn="ctr"/>
            <a:r>
              <a:rPr lang="en-US" altLang="zh-CN" sz="2935" b="1" dirty="0" smtClean="0">
                <a:solidFill>
                  <a:schemeClr val="bg1"/>
                </a:solidFill>
                <a:latin typeface="微软雅黑" panose="020B0503020204020204" charset="-122"/>
                <a:ea typeface="微软雅黑" panose="020B0503020204020204" charset="-122"/>
              </a:rPr>
              <a:t>2</a:t>
            </a:r>
            <a:endParaRPr lang="zh-CN" altLang="en-US" sz="2935" b="1" dirty="0">
              <a:solidFill>
                <a:schemeClr val="bg1"/>
              </a:solidFill>
              <a:latin typeface="微软雅黑" panose="020B0503020204020204" charset="-122"/>
              <a:ea typeface="微软雅黑" panose="020B0503020204020204" charset="-122"/>
            </a:endParaRPr>
          </a:p>
        </p:txBody>
      </p:sp>
      <p:sp>
        <p:nvSpPr>
          <p:cNvPr id="32" name="TextBox 31"/>
          <p:cNvSpPr txBox="1"/>
          <p:nvPr/>
        </p:nvSpPr>
        <p:spPr>
          <a:xfrm>
            <a:off x="6472374" y="4928202"/>
            <a:ext cx="192021" cy="479425"/>
          </a:xfrm>
          <a:prstGeom prst="rect">
            <a:avLst/>
          </a:prstGeom>
          <a:noFill/>
        </p:spPr>
        <p:txBody>
          <a:bodyPr wrap="square" lIns="0" tIns="0" rIns="0" bIns="0" rtlCol="0">
            <a:spAutoFit/>
          </a:bodyPr>
          <a:lstStyle/>
          <a:p>
            <a:pPr algn="ctr"/>
            <a:r>
              <a:rPr lang="en-US" altLang="zh-CN" sz="2935" b="1" dirty="0" smtClean="0">
                <a:solidFill>
                  <a:schemeClr val="bg1"/>
                </a:solidFill>
                <a:latin typeface="微软雅黑" panose="020B0503020204020204" charset="-122"/>
                <a:ea typeface="微软雅黑" panose="020B0503020204020204" charset="-122"/>
              </a:rPr>
              <a:t>3</a:t>
            </a:r>
            <a:endParaRPr lang="zh-CN" altLang="en-US" sz="2935" b="1" dirty="0">
              <a:solidFill>
                <a:schemeClr val="bg1"/>
              </a:solidFill>
              <a:latin typeface="微软雅黑" panose="020B0503020204020204" charset="-122"/>
              <a:ea typeface="微软雅黑" panose="020B0503020204020204" charset="-122"/>
            </a:endParaRPr>
          </a:p>
        </p:txBody>
      </p:sp>
      <p:sp>
        <p:nvSpPr>
          <p:cNvPr id="33" name="TextBox 32"/>
          <p:cNvSpPr txBox="1"/>
          <p:nvPr/>
        </p:nvSpPr>
        <p:spPr>
          <a:xfrm>
            <a:off x="6943668" y="2033937"/>
            <a:ext cx="3922463" cy="54229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b="1" dirty="0" smtClean="0">
                <a:solidFill>
                  <a:schemeClr val="tx1"/>
                </a:solidFill>
              </a:rPr>
              <a:t>添加副标题</a:t>
            </a:r>
            <a:r>
              <a:rPr lang="en-US" altLang="zh-CN" sz="1335" dirty="0" smtClean="0">
                <a:solidFill>
                  <a:schemeClr val="tx1"/>
                </a:solidFill>
              </a:rPr>
              <a:t>……</a:t>
            </a:r>
            <a:r>
              <a:rPr lang="zh-CN" altLang="en-US" sz="1335" dirty="0" smtClean="0">
                <a:solidFill>
                  <a:schemeClr val="tx1"/>
                </a:solidFill>
              </a:rPr>
              <a:t>点击</a:t>
            </a:r>
            <a:r>
              <a:rPr lang="zh-CN" altLang="en-US" sz="1335" dirty="0">
                <a:solidFill>
                  <a:schemeClr val="tx1"/>
                </a:solidFill>
              </a:rPr>
              <a:t>输入本栏的具体文字，简明扼要的说明分项内容，此为概念图解，请根据您的具体内容酌情修改</a:t>
            </a:r>
            <a:endParaRPr lang="en-US" altLang="zh-CN" sz="1335" dirty="0">
              <a:solidFill>
                <a:schemeClr val="tx1"/>
              </a:solidFill>
            </a:endParaRPr>
          </a:p>
        </p:txBody>
      </p:sp>
      <p:sp>
        <p:nvSpPr>
          <p:cNvPr id="34" name="TextBox 33"/>
          <p:cNvSpPr txBox="1"/>
          <p:nvPr/>
        </p:nvSpPr>
        <p:spPr>
          <a:xfrm>
            <a:off x="6943668" y="3426256"/>
            <a:ext cx="3922463" cy="54229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b="1" dirty="0">
                <a:solidFill>
                  <a:schemeClr val="tx1"/>
                </a:solidFill>
              </a:rPr>
              <a:t>添加副标题</a:t>
            </a:r>
            <a:r>
              <a:rPr lang="en-US" altLang="zh-CN" sz="1335" dirty="0" smtClean="0">
                <a:solidFill>
                  <a:schemeClr val="tx1"/>
                </a:solidFill>
              </a:rPr>
              <a:t>……</a:t>
            </a:r>
            <a:r>
              <a:rPr lang="zh-CN" altLang="en-US" sz="1335" dirty="0">
                <a:solidFill>
                  <a:schemeClr val="tx1"/>
                </a:solidFill>
              </a:rPr>
              <a:t>点击输入本栏的具体文字，简明扼要的说明分项内容，此为概念图解，请根据您的具体内容酌情修改</a:t>
            </a:r>
            <a:endParaRPr lang="en-US" altLang="zh-CN" sz="1335" dirty="0">
              <a:solidFill>
                <a:schemeClr val="tx1"/>
              </a:solidFill>
            </a:endParaRPr>
          </a:p>
        </p:txBody>
      </p:sp>
      <p:sp>
        <p:nvSpPr>
          <p:cNvPr id="35" name="TextBox 34"/>
          <p:cNvSpPr txBox="1"/>
          <p:nvPr/>
        </p:nvSpPr>
        <p:spPr>
          <a:xfrm>
            <a:off x="6943668" y="4818576"/>
            <a:ext cx="3922463" cy="54229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b="1" dirty="0">
                <a:solidFill>
                  <a:schemeClr val="tx1"/>
                </a:solidFill>
              </a:rPr>
              <a:t>添加副标题</a:t>
            </a:r>
            <a:r>
              <a:rPr lang="en-US" altLang="zh-CN" sz="1335" dirty="0" smtClean="0">
                <a:solidFill>
                  <a:schemeClr val="tx1"/>
                </a:solidFill>
              </a:rPr>
              <a:t>……</a:t>
            </a:r>
            <a:r>
              <a:rPr lang="zh-CN" altLang="en-US" sz="1335" dirty="0">
                <a:solidFill>
                  <a:schemeClr val="tx1"/>
                </a:solidFill>
              </a:rPr>
              <a:t>点击输入本栏的具体文字，简明扼要的说明分项内容，此为概念图解，请根据您的具体内容酌情修改</a:t>
            </a:r>
            <a:endParaRPr lang="en-US" altLang="zh-CN" sz="1335" dirty="0">
              <a:solidFill>
                <a:schemeClr val="tx1"/>
              </a:solidFill>
            </a:endParaRPr>
          </a:p>
        </p:txBody>
      </p:sp>
      <p:grpSp>
        <p:nvGrpSpPr>
          <p:cNvPr id="47" name="组合 46"/>
          <p:cNvGrpSpPr/>
          <p:nvPr/>
        </p:nvGrpSpPr>
        <p:grpSpPr>
          <a:xfrm>
            <a:off x="1733240" y="4818576"/>
            <a:ext cx="968101" cy="966845"/>
            <a:chOff x="3321560" y="3751502"/>
            <a:chExt cx="726076" cy="725134"/>
          </a:xfrm>
        </p:grpSpPr>
        <p:grpSp>
          <p:nvGrpSpPr>
            <p:cNvPr id="44" name="组合 43"/>
            <p:cNvGrpSpPr/>
            <p:nvPr/>
          </p:nvGrpSpPr>
          <p:grpSpPr>
            <a:xfrm>
              <a:off x="3321560" y="3751502"/>
              <a:ext cx="726076" cy="725134"/>
              <a:chOff x="2097688" y="3956966"/>
              <a:chExt cx="2446337" cy="2443163"/>
            </a:xfrm>
          </p:grpSpPr>
          <p:sp>
            <p:nvSpPr>
              <p:cNvPr id="45"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46" name="Oval 62"/>
              <p:cNvSpPr>
                <a:spLocks noChangeArrowheads="1"/>
              </p:cNvSpPr>
              <p:nvPr/>
            </p:nvSpPr>
            <p:spPr bwMode="auto">
              <a:xfrm>
                <a:off x="2184214" y="4033556"/>
                <a:ext cx="2284414" cy="2284414"/>
              </a:xfrm>
              <a:prstGeom prst="ellipse">
                <a:avLst/>
              </a:prstGeom>
              <a:gradFill>
                <a:gsLst>
                  <a:gs pos="0">
                    <a:srgbClr val="E30000"/>
                  </a:gs>
                  <a:gs pos="100000">
                    <a:srgbClr val="760303"/>
                  </a:gs>
                </a:gsLst>
                <a:lin ang="27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8" name="椭圆 7"/>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600" dirty="0">
                  <a:latin typeface="微软雅黑" panose="020B0503020204020204" charset="-122"/>
                  <a:ea typeface="微软雅黑" panose="020B0503020204020204" charset="-122"/>
                </a:rPr>
                <a:t>副标题</a:t>
              </a:r>
            </a:p>
          </p:txBody>
        </p:sp>
      </p:grpSp>
      <p:grpSp>
        <p:nvGrpSpPr>
          <p:cNvPr id="48" name="组合 47"/>
          <p:cNvGrpSpPr/>
          <p:nvPr/>
        </p:nvGrpSpPr>
        <p:grpSpPr>
          <a:xfrm>
            <a:off x="3792344" y="4848885"/>
            <a:ext cx="968101" cy="966845"/>
            <a:chOff x="3321560" y="3751502"/>
            <a:chExt cx="726076" cy="725134"/>
          </a:xfrm>
        </p:grpSpPr>
        <p:grpSp>
          <p:nvGrpSpPr>
            <p:cNvPr id="49" name="组合 48"/>
            <p:cNvGrpSpPr/>
            <p:nvPr/>
          </p:nvGrpSpPr>
          <p:grpSpPr>
            <a:xfrm>
              <a:off x="3321560" y="3751502"/>
              <a:ext cx="726076" cy="725134"/>
              <a:chOff x="2097688" y="3956966"/>
              <a:chExt cx="2446337" cy="2443163"/>
            </a:xfrm>
          </p:grpSpPr>
          <p:sp>
            <p:nvSpPr>
              <p:cNvPr id="5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52" name="Oval 62"/>
              <p:cNvSpPr>
                <a:spLocks noChangeArrowheads="1"/>
              </p:cNvSpPr>
              <p:nvPr/>
            </p:nvSpPr>
            <p:spPr bwMode="auto">
              <a:xfrm>
                <a:off x="2184214" y="4033556"/>
                <a:ext cx="2284414" cy="2284414"/>
              </a:xfrm>
              <a:prstGeom prst="ellipse">
                <a:avLst/>
              </a:prstGeom>
              <a:gradFill>
                <a:gsLst>
                  <a:gs pos="0">
                    <a:srgbClr val="E30000"/>
                  </a:gs>
                  <a:gs pos="100000">
                    <a:srgbClr val="760303"/>
                  </a:gs>
                </a:gsLst>
                <a:lin ang="27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50" name="椭圆 49"/>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600" dirty="0">
                  <a:latin typeface="微软雅黑" panose="020B0503020204020204" charset="-122"/>
                  <a:ea typeface="微软雅黑" panose="020B0503020204020204" charset="-122"/>
                </a:rPr>
                <a:t>副标题</a:t>
              </a:r>
            </a:p>
          </p:txBody>
        </p:sp>
      </p:grpSp>
      <p:grpSp>
        <p:nvGrpSpPr>
          <p:cNvPr id="53" name="组合 52"/>
          <p:cNvGrpSpPr/>
          <p:nvPr/>
        </p:nvGrpSpPr>
        <p:grpSpPr>
          <a:xfrm>
            <a:off x="4730607" y="3263055"/>
            <a:ext cx="968101" cy="966845"/>
            <a:chOff x="3321560" y="3751502"/>
            <a:chExt cx="726076" cy="725134"/>
          </a:xfrm>
        </p:grpSpPr>
        <p:grpSp>
          <p:nvGrpSpPr>
            <p:cNvPr id="54" name="组合 53"/>
            <p:cNvGrpSpPr/>
            <p:nvPr/>
          </p:nvGrpSpPr>
          <p:grpSpPr>
            <a:xfrm>
              <a:off x="3321560" y="3751502"/>
              <a:ext cx="726076" cy="725134"/>
              <a:chOff x="2097688" y="3956966"/>
              <a:chExt cx="2446337" cy="2443163"/>
            </a:xfrm>
          </p:grpSpPr>
          <p:sp>
            <p:nvSpPr>
              <p:cNvPr id="5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57" name="Oval 62"/>
              <p:cNvSpPr>
                <a:spLocks noChangeArrowheads="1"/>
              </p:cNvSpPr>
              <p:nvPr/>
            </p:nvSpPr>
            <p:spPr bwMode="auto">
              <a:xfrm>
                <a:off x="2184214" y="4033556"/>
                <a:ext cx="2284414" cy="2284414"/>
              </a:xfrm>
              <a:prstGeom prst="ellipse">
                <a:avLst/>
              </a:prstGeom>
              <a:gradFill>
                <a:gsLst>
                  <a:gs pos="0">
                    <a:srgbClr val="E30000"/>
                  </a:gs>
                  <a:gs pos="100000">
                    <a:srgbClr val="760303"/>
                  </a:gs>
                </a:gsLst>
                <a:lin ang="27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55" name="椭圆 5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600" dirty="0">
                  <a:latin typeface="微软雅黑" panose="020B0503020204020204" charset="-122"/>
                  <a:ea typeface="微软雅黑" panose="020B0503020204020204" charset="-122"/>
                </a:rPr>
                <a:t>副标题</a:t>
              </a:r>
            </a:p>
          </p:txBody>
        </p:sp>
      </p:grpSp>
      <p:grpSp>
        <p:nvGrpSpPr>
          <p:cNvPr id="58" name="组合 57"/>
          <p:cNvGrpSpPr/>
          <p:nvPr/>
        </p:nvGrpSpPr>
        <p:grpSpPr>
          <a:xfrm>
            <a:off x="3873716" y="1626219"/>
            <a:ext cx="968101" cy="966845"/>
            <a:chOff x="3321560" y="3751502"/>
            <a:chExt cx="726076" cy="725134"/>
          </a:xfrm>
        </p:grpSpPr>
        <p:grpSp>
          <p:nvGrpSpPr>
            <p:cNvPr id="59" name="组合 58"/>
            <p:cNvGrpSpPr/>
            <p:nvPr/>
          </p:nvGrpSpPr>
          <p:grpSpPr>
            <a:xfrm>
              <a:off x="3321560" y="3751502"/>
              <a:ext cx="726076" cy="725134"/>
              <a:chOff x="2097688" y="3956966"/>
              <a:chExt cx="2446337" cy="2443163"/>
            </a:xfrm>
          </p:grpSpPr>
          <p:sp>
            <p:nvSpPr>
              <p:cNvPr id="6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62" name="Oval 62"/>
              <p:cNvSpPr>
                <a:spLocks noChangeArrowheads="1"/>
              </p:cNvSpPr>
              <p:nvPr/>
            </p:nvSpPr>
            <p:spPr bwMode="auto">
              <a:xfrm>
                <a:off x="2184214" y="4033556"/>
                <a:ext cx="2284414" cy="2284414"/>
              </a:xfrm>
              <a:prstGeom prst="ellipse">
                <a:avLst/>
              </a:prstGeom>
              <a:gradFill>
                <a:gsLst>
                  <a:gs pos="0">
                    <a:srgbClr val="E30000"/>
                  </a:gs>
                  <a:gs pos="100000">
                    <a:srgbClr val="760303"/>
                  </a:gs>
                </a:gsLst>
                <a:lin ang="27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60" name="椭圆 59"/>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600" dirty="0">
                  <a:latin typeface="微软雅黑" panose="020B0503020204020204" charset="-122"/>
                  <a:ea typeface="微软雅黑" panose="020B0503020204020204" charset="-122"/>
                </a:rPr>
                <a:t>副标题</a:t>
              </a:r>
            </a:p>
          </p:txBody>
        </p:sp>
      </p:grpSp>
      <p:grpSp>
        <p:nvGrpSpPr>
          <p:cNvPr id="63" name="组合 62"/>
          <p:cNvGrpSpPr/>
          <p:nvPr/>
        </p:nvGrpSpPr>
        <p:grpSpPr>
          <a:xfrm>
            <a:off x="1767482" y="1587755"/>
            <a:ext cx="968101" cy="966845"/>
            <a:chOff x="3321560" y="3751502"/>
            <a:chExt cx="726076" cy="725134"/>
          </a:xfrm>
        </p:grpSpPr>
        <p:grpSp>
          <p:nvGrpSpPr>
            <p:cNvPr id="64" name="组合 63"/>
            <p:cNvGrpSpPr/>
            <p:nvPr/>
          </p:nvGrpSpPr>
          <p:grpSpPr>
            <a:xfrm>
              <a:off x="3321560" y="3751502"/>
              <a:ext cx="726076" cy="725134"/>
              <a:chOff x="2097688" y="3956966"/>
              <a:chExt cx="2446337" cy="2443163"/>
            </a:xfrm>
          </p:grpSpPr>
          <p:sp>
            <p:nvSpPr>
              <p:cNvPr id="6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67" name="Oval 62"/>
              <p:cNvSpPr>
                <a:spLocks noChangeArrowheads="1"/>
              </p:cNvSpPr>
              <p:nvPr/>
            </p:nvSpPr>
            <p:spPr bwMode="auto">
              <a:xfrm>
                <a:off x="2184214" y="4033556"/>
                <a:ext cx="2284414" cy="2284414"/>
              </a:xfrm>
              <a:prstGeom prst="ellipse">
                <a:avLst/>
              </a:prstGeom>
              <a:gradFill>
                <a:gsLst>
                  <a:gs pos="0">
                    <a:srgbClr val="E30000"/>
                  </a:gs>
                  <a:gs pos="100000">
                    <a:srgbClr val="760303"/>
                  </a:gs>
                </a:gsLst>
                <a:lin ang="27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65" name="椭圆 64"/>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600" dirty="0">
                  <a:latin typeface="微软雅黑" panose="020B0503020204020204" charset="-122"/>
                  <a:ea typeface="微软雅黑" panose="020B0503020204020204" charset="-122"/>
                </a:rPr>
                <a:t>副标题</a:t>
              </a:r>
            </a:p>
          </p:txBody>
        </p:sp>
      </p:grpSp>
      <p:grpSp>
        <p:nvGrpSpPr>
          <p:cNvPr id="68" name="组合 67"/>
          <p:cNvGrpSpPr/>
          <p:nvPr/>
        </p:nvGrpSpPr>
        <p:grpSpPr>
          <a:xfrm>
            <a:off x="833622" y="3126260"/>
            <a:ext cx="968101" cy="966845"/>
            <a:chOff x="3321560" y="3751502"/>
            <a:chExt cx="726076" cy="725134"/>
          </a:xfrm>
        </p:grpSpPr>
        <p:grpSp>
          <p:nvGrpSpPr>
            <p:cNvPr id="69" name="组合 68"/>
            <p:cNvGrpSpPr/>
            <p:nvPr/>
          </p:nvGrpSpPr>
          <p:grpSpPr>
            <a:xfrm>
              <a:off x="3321560" y="3751502"/>
              <a:ext cx="726076" cy="725134"/>
              <a:chOff x="2097688" y="3956966"/>
              <a:chExt cx="2446337" cy="2443163"/>
            </a:xfrm>
          </p:grpSpPr>
          <p:sp>
            <p:nvSpPr>
              <p:cNvPr id="7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72" name="Oval 62"/>
              <p:cNvSpPr>
                <a:spLocks noChangeArrowheads="1"/>
              </p:cNvSpPr>
              <p:nvPr/>
            </p:nvSpPr>
            <p:spPr bwMode="auto">
              <a:xfrm>
                <a:off x="2184214" y="4033556"/>
                <a:ext cx="2284414" cy="2284414"/>
              </a:xfrm>
              <a:prstGeom prst="ellipse">
                <a:avLst/>
              </a:prstGeom>
              <a:gradFill>
                <a:gsLst>
                  <a:gs pos="0">
                    <a:srgbClr val="E30000"/>
                  </a:gs>
                  <a:gs pos="100000">
                    <a:srgbClr val="760303"/>
                  </a:gs>
                </a:gsLst>
                <a:lin ang="27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70" name="椭圆 69"/>
            <p:cNvSpPr/>
            <p:nvPr/>
          </p:nvSpPr>
          <p:spPr>
            <a:xfrm>
              <a:off x="3340964" y="3752384"/>
              <a:ext cx="687266" cy="6872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600" dirty="0">
                  <a:latin typeface="微软雅黑" panose="020B0503020204020204" charset="-122"/>
                  <a:ea typeface="微软雅黑" panose="020B0503020204020204" charset="-122"/>
                </a:rPr>
                <a:t>副标题</a:t>
              </a:r>
            </a:p>
          </p:txBody>
        </p:sp>
      </p:grpSp>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1)">
                                      <p:cBhvr>
                                        <p:cTn id="7" dur="24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10" presetClass="entr" presetSubtype="0" fill="hold" nodeType="withEffect">
                                  <p:stCondLst>
                                    <p:cond delay="40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par>
                                <p:cTn id="14" presetID="10" presetClass="entr" presetSubtype="0" fill="hold" nodeType="withEffect">
                                  <p:stCondLst>
                                    <p:cond delay="80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nodeType="withEffect">
                                  <p:stCondLst>
                                    <p:cond delay="120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par>
                                <p:cTn id="20" presetID="10" presetClass="entr" presetSubtype="0" fill="hold" nodeType="withEffect">
                                  <p:stCondLst>
                                    <p:cond delay="1600"/>
                                  </p:stCondLst>
                                  <p:childTnLst>
                                    <p:set>
                                      <p:cBhvr>
                                        <p:cTn id="21" dur="1" fill="hold">
                                          <p:stCondLst>
                                            <p:cond delay="0"/>
                                          </p:stCondLst>
                                        </p:cTn>
                                        <p:tgtEl>
                                          <p:spTgt spid="68"/>
                                        </p:tgtEl>
                                        <p:attrNameLst>
                                          <p:attrName>style.visibility</p:attrName>
                                        </p:attrNameLst>
                                      </p:cBhvr>
                                      <p:to>
                                        <p:strVal val="visible"/>
                                      </p:to>
                                    </p:set>
                                    <p:animEffect transition="in" filter="fade">
                                      <p:cBhvr>
                                        <p:cTn id="22" dur="500"/>
                                        <p:tgtEl>
                                          <p:spTgt spid="68"/>
                                        </p:tgtEl>
                                      </p:cBhvr>
                                    </p:animEffect>
                                  </p:childTnLst>
                                </p:cTn>
                              </p:par>
                              <p:par>
                                <p:cTn id="23" presetID="10" presetClass="entr" presetSubtype="0" fill="hold" nodeType="withEffect">
                                  <p:stCondLst>
                                    <p:cond delay="2000"/>
                                  </p:stCondLst>
                                  <p:childTnLst>
                                    <p:set>
                                      <p:cBhvr>
                                        <p:cTn id="24" dur="1" fill="hold">
                                          <p:stCondLst>
                                            <p:cond delay="0"/>
                                          </p:stCondLst>
                                        </p:cTn>
                                        <p:tgtEl>
                                          <p:spTgt spid="63"/>
                                        </p:tgtEl>
                                        <p:attrNameLst>
                                          <p:attrName>style.visibility</p:attrName>
                                        </p:attrNameLst>
                                      </p:cBhvr>
                                      <p:to>
                                        <p:strVal val="visible"/>
                                      </p:to>
                                    </p:set>
                                    <p:animEffect transition="in" filter="fade">
                                      <p:cBhvr>
                                        <p:cTn id="25" dur="500"/>
                                        <p:tgtEl>
                                          <p:spTgt spid="63"/>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10" presetClass="entr" presetSubtype="0" fill="hold" nodeType="with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nodeType="with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fade">
                                      <p:cBhvr>
                                        <p:cTn id="45" dur="500"/>
                                        <p:tgtEl>
                                          <p:spTgt spid="8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nodeType="with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fade">
                                      <p:cBhvr>
                                        <p:cTn id="51" dur="500"/>
                                        <p:tgtEl>
                                          <p:spTgt spid="73"/>
                                        </p:tgtEl>
                                      </p:cBhvr>
                                    </p:animEffect>
                                  </p:childTnLst>
                                </p:cTn>
                              </p:par>
                            </p:childTnLst>
                          </p:cTn>
                        </p:par>
                        <p:par>
                          <p:cTn id="52" fill="hold">
                            <p:stCondLst>
                              <p:cond delay="500"/>
                            </p:stCondLst>
                            <p:childTnLst>
                              <p:par>
                                <p:cTn id="53" presetID="2" presetClass="entr" presetSubtype="2"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1+#ppt_w/2"/>
                                          </p:val>
                                        </p:tav>
                                        <p:tav tm="100000">
                                          <p:val>
                                            <p:strVal val="#ppt_x"/>
                                          </p:val>
                                        </p:tav>
                                      </p:tavLst>
                                    </p:anim>
                                    <p:anim calcmode="lin" valueType="num">
                                      <p:cBhvr additive="base">
                                        <p:cTn id="56" dur="500" fill="hold"/>
                                        <p:tgtEl>
                                          <p:spTgt spid="21"/>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1+#ppt_w/2"/>
                                          </p:val>
                                        </p:tav>
                                        <p:tav tm="100000">
                                          <p:val>
                                            <p:strVal val="#ppt_x"/>
                                          </p:val>
                                        </p:tav>
                                      </p:tavLst>
                                    </p:anim>
                                    <p:anim calcmode="lin" valueType="num">
                                      <p:cBhvr additive="base">
                                        <p:cTn id="60" dur="500" fill="hold"/>
                                        <p:tgtEl>
                                          <p:spTgt spid="3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30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1+#ppt_w/2"/>
                                          </p:val>
                                        </p:tav>
                                        <p:tav tm="100000">
                                          <p:val>
                                            <p:strVal val="#ppt_x"/>
                                          </p:val>
                                        </p:tav>
                                      </p:tavLst>
                                    </p:anim>
                                    <p:anim calcmode="lin" valueType="num">
                                      <p:cBhvr additive="base">
                                        <p:cTn id="64" dur="500" fill="hold"/>
                                        <p:tgtEl>
                                          <p:spTgt spid="22"/>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30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60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1+#ppt_w/2"/>
                                          </p:val>
                                        </p:tav>
                                        <p:tav tm="100000">
                                          <p:val>
                                            <p:strVal val="#ppt_x"/>
                                          </p:val>
                                        </p:tav>
                                      </p:tavLst>
                                    </p:anim>
                                    <p:anim calcmode="lin" valueType="num">
                                      <p:cBhvr additive="base">
                                        <p:cTn id="72" dur="500" fill="hold"/>
                                        <p:tgtEl>
                                          <p:spTgt spid="2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600"/>
                                  </p:stCondLst>
                                  <p:childTnLst>
                                    <p:set>
                                      <p:cBhvr>
                                        <p:cTn id="74" dur="1" fill="hold">
                                          <p:stCondLst>
                                            <p:cond delay="0"/>
                                          </p:stCondLst>
                                        </p:cTn>
                                        <p:tgtEl>
                                          <p:spTgt spid="35"/>
                                        </p:tgtEl>
                                        <p:attrNameLst>
                                          <p:attrName>style.visibility</p:attrName>
                                        </p:attrNameLst>
                                      </p:cBhvr>
                                      <p:to>
                                        <p:strVal val="visible"/>
                                      </p:to>
                                    </p:set>
                                    <p:anim calcmode="lin" valueType="num">
                                      <p:cBhvr additive="base">
                                        <p:cTn id="75" dur="500" fill="hold"/>
                                        <p:tgtEl>
                                          <p:spTgt spid="35"/>
                                        </p:tgtEl>
                                        <p:attrNameLst>
                                          <p:attrName>ppt_x</p:attrName>
                                        </p:attrNameLst>
                                      </p:cBhvr>
                                      <p:tavLst>
                                        <p:tav tm="0">
                                          <p:val>
                                            <p:strVal val="1+#ppt_w/2"/>
                                          </p:val>
                                        </p:tav>
                                        <p:tav tm="100000">
                                          <p:val>
                                            <p:strVal val="#ppt_x"/>
                                          </p:val>
                                        </p:tav>
                                      </p:tavLst>
                                    </p:anim>
                                    <p:anim calcmode="lin" valueType="num">
                                      <p:cBhvr additive="base">
                                        <p:cTn id="76"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2" grpId="0" bldLvl="0" animBg="1"/>
      <p:bldP spid="21" grpId="0" bldLvl="0" animBg="1"/>
      <p:bldP spid="20" grpId="0"/>
      <p:bldP spid="26" grpId="0"/>
      <p:bldP spid="29" grpId="0"/>
      <p:bldP spid="32" grpId="0"/>
      <p:bldP spid="33" grpId="0"/>
      <p:bldP spid="34"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grpSp>
        <p:nvGrpSpPr>
          <p:cNvPr id="13" name="组合 12"/>
          <p:cNvGrpSpPr/>
          <p:nvPr/>
        </p:nvGrpSpPr>
        <p:grpSpPr>
          <a:xfrm>
            <a:off x="2969158" y="1630358"/>
            <a:ext cx="7685313" cy="465119"/>
            <a:chOff x="3002037" y="1465798"/>
            <a:chExt cx="7067433" cy="369332"/>
          </a:xfrm>
          <a:gradFill>
            <a:gsLst>
              <a:gs pos="0">
                <a:srgbClr val="E30000"/>
              </a:gs>
              <a:gs pos="100000">
                <a:srgbClr val="760303"/>
              </a:gs>
            </a:gsLst>
            <a:lin ang="5400000" scaled="0"/>
          </a:gradFill>
        </p:grpSpPr>
        <p:sp>
          <p:nvSpPr>
            <p:cNvPr id="14" name="矩形 13"/>
            <p:cNvSpPr/>
            <p:nvPr/>
          </p:nvSpPr>
          <p:spPr bwMode="auto">
            <a:xfrm>
              <a:off x="3002037" y="1465798"/>
              <a:ext cx="7067433" cy="369332"/>
            </a:xfrm>
            <a:prstGeom prst="rect">
              <a:avLst/>
            </a:prstGeom>
            <a:grp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fontAlgn="base">
                <a:spcBef>
                  <a:spcPct val="0"/>
                </a:spcBef>
                <a:spcAft>
                  <a:spcPct val="0"/>
                </a:spcAft>
              </a:pPr>
              <a:endParaRPr lang="zh-CN" altLang="en-US" sz="2135">
                <a:latin typeface="微软雅黑" panose="020B0503020204020204" charset="-122"/>
                <a:ea typeface="微软雅黑" panose="020B0503020204020204" charset="-122"/>
              </a:endParaRPr>
            </a:p>
          </p:txBody>
        </p:sp>
        <p:sp>
          <p:nvSpPr>
            <p:cNvPr id="17" name="TextBox 16"/>
            <p:cNvSpPr txBox="1"/>
            <p:nvPr/>
          </p:nvSpPr>
          <p:spPr>
            <a:xfrm>
              <a:off x="3033222" y="1474123"/>
              <a:ext cx="5688632" cy="349430"/>
            </a:xfrm>
            <a:prstGeom prst="rect">
              <a:avLst/>
            </a:prstGeom>
            <a:grpFill/>
          </p:spPr>
          <p:txBody>
            <a:bodyPr wrap="square" rtlCol="0">
              <a:spAutoFit/>
            </a:bodyPr>
            <a:lstStyle/>
            <a:p>
              <a:r>
                <a:rPr lang="zh-CN" altLang="en-US" sz="2135" dirty="0">
                  <a:solidFill>
                    <a:srgbClr val="F8F8F8"/>
                  </a:solidFill>
                  <a:latin typeface="微软雅黑" panose="020B0503020204020204" charset="-122"/>
                  <a:ea typeface="微软雅黑" panose="020B0503020204020204" charset="-122"/>
                </a:rPr>
                <a:t>单击此处添加标题</a:t>
              </a:r>
            </a:p>
          </p:txBody>
        </p:sp>
      </p:grpSp>
      <p:grpSp>
        <p:nvGrpSpPr>
          <p:cNvPr id="18" name="组合 17"/>
          <p:cNvGrpSpPr/>
          <p:nvPr/>
        </p:nvGrpSpPr>
        <p:grpSpPr>
          <a:xfrm>
            <a:off x="2969158" y="3894781"/>
            <a:ext cx="7685313" cy="465119"/>
            <a:chOff x="3002037" y="3922395"/>
            <a:chExt cx="7067433" cy="369332"/>
          </a:xfrm>
          <a:gradFill>
            <a:gsLst>
              <a:gs pos="0">
                <a:srgbClr val="E30000"/>
              </a:gs>
              <a:gs pos="100000">
                <a:srgbClr val="760303"/>
              </a:gs>
            </a:gsLst>
            <a:lin ang="5400000" scaled="0"/>
          </a:gradFill>
        </p:grpSpPr>
        <p:sp>
          <p:nvSpPr>
            <p:cNvPr id="19" name="矩形 18"/>
            <p:cNvSpPr/>
            <p:nvPr/>
          </p:nvSpPr>
          <p:spPr bwMode="auto">
            <a:xfrm>
              <a:off x="3002037" y="3922395"/>
              <a:ext cx="7067433" cy="369332"/>
            </a:xfrm>
            <a:prstGeom prst="rect">
              <a:avLst/>
            </a:prstGeom>
            <a:grp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fontAlgn="base">
                <a:spcBef>
                  <a:spcPct val="0"/>
                </a:spcBef>
                <a:spcAft>
                  <a:spcPct val="0"/>
                </a:spcAft>
              </a:pPr>
              <a:endParaRPr lang="zh-CN" altLang="en-US" sz="2135">
                <a:latin typeface="微软雅黑" panose="020B0503020204020204" charset="-122"/>
                <a:ea typeface="微软雅黑" panose="020B0503020204020204" charset="-122"/>
              </a:endParaRPr>
            </a:p>
          </p:txBody>
        </p:sp>
        <p:sp>
          <p:nvSpPr>
            <p:cNvPr id="20" name="TextBox 19"/>
            <p:cNvSpPr txBox="1"/>
            <p:nvPr/>
          </p:nvSpPr>
          <p:spPr>
            <a:xfrm>
              <a:off x="3023808" y="3939647"/>
              <a:ext cx="4085844" cy="349430"/>
            </a:xfrm>
            <a:prstGeom prst="rect">
              <a:avLst/>
            </a:prstGeom>
            <a:grpFill/>
          </p:spPr>
          <p:txBody>
            <a:bodyPr wrap="square" rtlCol="0">
              <a:spAutoFit/>
            </a:bodyPr>
            <a:lstStyle/>
            <a:p>
              <a:r>
                <a:rPr lang="zh-CN" altLang="en-US" sz="2135" dirty="0">
                  <a:solidFill>
                    <a:srgbClr val="F8F8F8"/>
                  </a:solidFill>
                  <a:latin typeface="微软雅黑" panose="020B0503020204020204" charset="-122"/>
                  <a:ea typeface="微软雅黑" panose="020B0503020204020204" charset="-122"/>
                </a:rPr>
                <a:t>单击此处添加标题</a:t>
              </a:r>
            </a:p>
          </p:txBody>
        </p:sp>
      </p:grpSp>
      <p:sp>
        <p:nvSpPr>
          <p:cNvPr id="21" name="TextBox 20"/>
          <p:cNvSpPr txBox="1"/>
          <p:nvPr/>
        </p:nvSpPr>
        <p:spPr>
          <a:xfrm>
            <a:off x="2969159" y="2339365"/>
            <a:ext cx="7685312" cy="1042035"/>
          </a:xfrm>
          <a:prstGeom prst="rect">
            <a:avLst/>
          </a:prstGeom>
          <a:noFill/>
        </p:spPr>
        <p:txBody>
          <a:bodyPr wrap="square" lIns="91440" tIns="45720" rIns="91440" bIns="45720" rtlCol="0">
            <a:spAutoFit/>
          </a:bodyPr>
          <a:lstStyle/>
          <a:p>
            <a:pPr>
              <a:lnSpc>
                <a:spcPct val="130000"/>
              </a:lnSpc>
            </a:pPr>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600" dirty="0" smtClean="0">
                <a:solidFill>
                  <a:schemeClr val="tx1"/>
                </a:solidFill>
                <a:latin typeface="微软雅黑" panose="020B0503020204020204" charset="-122"/>
                <a:ea typeface="微软雅黑" panose="020B0503020204020204" charset="-122"/>
              </a:rPr>
              <a:t>。</a:t>
            </a:r>
          </a:p>
        </p:txBody>
      </p:sp>
      <p:sp>
        <p:nvSpPr>
          <p:cNvPr id="22" name="TextBox 21"/>
          <p:cNvSpPr txBox="1"/>
          <p:nvPr/>
        </p:nvSpPr>
        <p:spPr>
          <a:xfrm>
            <a:off x="2969159" y="4567482"/>
            <a:ext cx="7685312" cy="1042035"/>
          </a:xfrm>
          <a:prstGeom prst="rect">
            <a:avLst/>
          </a:prstGeom>
          <a:noFill/>
        </p:spPr>
        <p:txBody>
          <a:bodyPr wrap="square" lIns="91440" tIns="45720" rIns="91440" bIns="45720" rtlCol="0">
            <a:spAutoFit/>
          </a:bodyPr>
          <a:lstStyle/>
          <a:p>
            <a:pPr>
              <a:lnSpc>
                <a:spcPct val="130000"/>
              </a:lnSpc>
            </a:pPr>
            <a:r>
              <a:rPr lang="zh-CN" altLang="en-US" sz="16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600" dirty="0" smtClean="0">
                <a:solidFill>
                  <a:schemeClr val="tx1"/>
                </a:solidFill>
                <a:latin typeface="微软雅黑" panose="020B0503020204020204" charset="-122"/>
                <a:ea typeface="微软雅黑" panose="020B0503020204020204" charset="-122"/>
              </a:rPr>
              <a:t>。</a:t>
            </a:r>
          </a:p>
        </p:txBody>
      </p:sp>
      <p:sp>
        <p:nvSpPr>
          <p:cNvPr id="23" name="等腰三角形 2"/>
          <p:cNvSpPr/>
          <p:nvPr/>
        </p:nvSpPr>
        <p:spPr bwMode="auto">
          <a:xfrm rot="2747878">
            <a:off x="1450423" y="1573874"/>
            <a:ext cx="1323028" cy="15308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rgbClr val="E30000"/>
              </a:gs>
              <a:gs pos="100000">
                <a:srgbClr val="760303"/>
              </a:gs>
            </a:gsLst>
            <a:lin ang="5400000" scaled="0"/>
          </a:gradFill>
          <a:ln>
            <a:noFill/>
          </a:ln>
        </p:spPr>
        <p:txBody>
          <a:bodyPr wrap="none" lIns="91440" tIns="45720" rIns="91440" bIns="45720" anchor="ctr"/>
          <a:lstStyle/>
          <a:p>
            <a:pPr algn="ctr"/>
            <a:endParaRPr lang="zh-CN" altLang="en-US" sz="1465" kern="0" dirty="0">
              <a:solidFill>
                <a:srgbClr val="FFFFFF"/>
              </a:solidFill>
              <a:latin typeface="微软雅黑" panose="020B0503020204020204" charset="-122"/>
              <a:ea typeface="微软雅黑" panose="020B0503020204020204" charset="-122"/>
            </a:endParaRPr>
          </a:p>
        </p:txBody>
      </p:sp>
      <p:sp>
        <p:nvSpPr>
          <p:cNvPr id="24" name="TextBox 23"/>
          <p:cNvSpPr txBox="1"/>
          <p:nvPr/>
        </p:nvSpPr>
        <p:spPr>
          <a:xfrm>
            <a:off x="1605002" y="2162221"/>
            <a:ext cx="858447" cy="492344"/>
          </a:xfrm>
          <a:prstGeom prst="rect">
            <a:avLst/>
          </a:prstGeom>
          <a:noFill/>
          <a:ln>
            <a:noFill/>
          </a:ln>
        </p:spPr>
        <p:txBody>
          <a:bodyPr wrap="none" lIns="91440" tIns="45720" rIns="91440" bIns="45720" anchor="ctr"/>
          <a:lstStyle>
            <a:defPPr>
              <a:defRPr lang="zh-CN"/>
            </a:defPPr>
            <a:lvl1pPr algn="ctr">
              <a:defRPr sz="2000" kern="0">
                <a:solidFill>
                  <a:srgbClr val="FFFFFF"/>
                </a:solidFill>
                <a:latin typeface="微软雅黑" panose="020B0503020204020204" charset="-122"/>
                <a:ea typeface="微软雅黑" panose="020B0503020204020204" charset="-122"/>
              </a:defRPr>
            </a:lvl1pPr>
          </a:lstStyle>
          <a:p>
            <a:pPr algn="ctr"/>
            <a:r>
              <a:rPr lang="zh-CN" altLang="en-US" sz="2665" b="1" dirty="0" smtClean="0"/>
              <a:t>添加</a:t>
            </a:r>
          </a:p>
          <a:p>
            <a:pPr algn="ctr"/>
            <a:r>
              <a:rPr lang="zh-CN" altLang="en-US" sz="2665" b="1" dirty="0" smtClean="0"/>
              <a:t>标题</a:t>
            </a:r>
          </a:p>
        </p:txBody>
      </p:sp>
      <p:sp>
        <p:nvSpPr>
          <p:cNvPr id="25" name="等腰三角形 2"/>
          <p:cNvSpPr/>
          <p:nvPr/>
        </p:nvSpPr>
        <p:spPr bwMode="auto">
          <a:xfrm rot="3036074">
            <a:off x="1450422" y="3900398"/>
            <a:ext cx="1323031" cy="1530816"/>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rgbClr val="E30000"/>
              </a:gs>
              <a:gs pos="100000">
                <a:srgbClr val="760303"/>
              </a:gs>
            </a:gsLst>
            <a:lin ang="5400000" scaled="0"/>
          </a:gradFill>
          <a:ln>
            <a:noFill/>
          </a:ln>
        </p:spPr>
        <p:txBody>
          <a:bodyPr wrap="none" lIns="91440" tIns="45720" rIns="91440" bIns="45720" anchor="ctr"/>
          <a:lstStyle/>
          <a:p>
            <a:pPr algn="ctr"/>
            <a:endParaRPr lang="zh-CN" altLang="en-US" sz="1465" kern="0">
              <a:solidFill>
                <a:srgbClr val="FFFFFF"/>
              </a:solidFill>
              <a:latin typeface="微软雅黑" panose="020B0503020204020204" charset="-122"/>
              <a:ea typeface="微软雅黑" panose="020B0503020204020204" charset="-122"/>
            </a:endParaRPr>
          </a:p>
        </p:txBody>
      </p:sp>
      <p:sp>
        <p:nvSpPr>
          <p:cNvPr id="26" name="TextBox 25"/>
          <p:cNvSpPr txBox="1"/>
          <p:nvPr/>
        </p:nvSpPr>
        <p:spPr>
          <a:xfrm>
            <a:off x="1615606" y="4480480"/>
            <a:ext cx="858447" cy="492344"/>
          </a:xfrm>
          <a:prstGeom prst="rect">
            <a:avLst/>
          </a:prstGeom>
          <a:noFill/>
          <a:ln>
            <a:noFill/>
          </a:ln>
        </p:spPr>
        <p:txBody>
          <a:bodyPr wrap="none" lIns="91440" tIns="45720" rIns="91440" bIns="45720" anchor="ctr"/>
          <a:lstStyle>
            <a:defPPr>
              <a:defRPr lang="zh-CN"/>
            </a:defPPr>
            <a:lvl1pPr algn="ctr">
              <a:defRPr sz="2000" kern="0">
                <a:solidFill>
                  <a:srgbClr val="FFFFFF"/>
                </a:solidFill>
                <a:latin typeface="微软雅黑" panose="020B0503020204020204" charset="-122"/>
                <a:ea typeface="微软雅黑" panose="020B0503020204020204" charset="-122"/>
              </a:defRPr>
            </a:lvl1pPr>
          </a:lstStyle>
          <a:p>
            <a:pPr algn="ctr"/>
            <a:r>
              <a:rPr lang="zh-CN" altLang="en-US" sz="2665" b="1" dirty="0" smtClean="0"/>
              <a:t>添加</a:t>
            </a:r>
          </a:p>
          <a:p>
            <a:pPr algn="ctr"/>
            <a:r>
              <a:rPr lang="zh-CN" altLang="en-US" sz="2665" b="1" dirty="0" smtClean="0"/>
              <a:t>标题</a:t>
            </a:r>
          </a:p>
        </p:txBody>
      </p:sp>
      <p:sp>
        <p:nvSpPr>
          <p:cNvPr id="3" name="矩形 2"/>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4" name="矩形 3"/>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290">
                                          <p:stCondLst>
                                            <p:cond delay="0"/>
                                          </p:stCondLst>
                                        </p:cTn>
                                        <p:tgtEl>
                                          <p:spTgt spid="24"/>
                                        </p:tgtEl>
                                      </p:cBhvr>
                                    </p:animEffect>
                                    <p:anim calcmode="lin" valueType="num">
                                      <p:cBhvr>
                                        <p:cTn id="8"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13" dur="13">
                                          <p:stCondLst>
                                            <p:cond delay="325"/>
                                          </p:stCondLst>
                                        </p:cTn>
                                        <p:tgtEl>
                                          <p:spTgt spid="24"/>
                                        </p:tgtEl>
                                      </p:cBhvr>
                                      <p:to x="100000" y="60000"/>
                                    </p:animScale>
                                    <p:animScale>
                                      <p:cBhvr>
                                        <p:cTn id="14" dur="83" decel="50000">
                                          <p:stCondLst>
                                            <p:cond delay="338"/>
                                          </p:stCondLst>
                                        </p:cTn>
                                        <p:tgtEl>
                                          <p:spTgt spid="24"/>
                                        </p:tgtEl>
                                      </p:cBhvr>
                                      <p:to x="100000" y="100000"/>
                                    </p:animScale>
                                    <p:animScale>
                                      <p:cBhvr>
                                        <p:cTn id="15" dur="13">
                                          <p:stCondLst>
                                            <p:cond delay="656"/>
                                          </p:stCondLst>
                                        </p:cTn>
                                        <p:tgtEl>
                                          <p:spTgt spid="24"/>
                                        </p:tgtEl>
                                      </p:cBhvr>
                                      <p:to x="100000" y="80000"/>
                                    </p:animScale>
                                    <p:animScale>
                                      <p:cBhvr>
                                        <p:cTn id="16" dur="83" decel="50000">
                                          <p:stCondLst>
                                            <p:cond delay="669"/>
                                          </p:stCondLst>
                                        </p:cTn>
                                        <p:tgtEl>
                                          <p:spTgt spid="24"/>
                                        </p:tgtEl>
                                      </p:cBhvr>
                                      <p:to x="100000" y="100000"/>
                                    </p:animScale>
                                    <p:animScale>
                                      <p:cBhvr>
                                        <p:cTn id="17" dur="13">
                                          <p:stCondLst>
                                            <p:cond delay="821"/>
                                          </p:stCondLst>
                                        </p:cTn>
                                        <p:tgtEl>
                                          <p:spTgt spid="24"/>
                                        </p:tgtEl>
                                      </p:cBhvr>
                                      <p:to x="100000" y="90000"/>
                                    </p:animScale>
                                    <p:animScale>
                                      <p:cBhvr>
                                        <p:cTn id="18" dur="83" decel="50000">
                                          <p:stCondLst>
                                            <p:cond delay="834"/>
                                          </p:stCondLst>
                                        </p:cTn>
                                        <p:tgtEl>
                                          <p:spTgt spid="24"/>
                                        </p:tgtEl>
                                      </p:cBhvr>
                                      <p:to x="100000" y="100000"/>
                                    </p:animScale>
                                    <p:animScale>
                                      <p:cBhvr>
                                        <p:cTn id="19" dur="13">
                                          <p:stCondLst>
                                            <p:cond delay="904"/>
                                          </p:stCondLst>
                                        </p:cTn>
                                        <p:tgtEl>
                                          <p:spTgt spid="24"/>
                                        </p:tgtEl>
                                      </p:cBhvr>
                                      <p:to x="100000" y="95000"/>
                                    </p:animScale>
                                    <p:animScale>
                                      <p:cBhvr>
                                        <p:cTn id="20" dur="83" decel="50000">
                                          <p:stCondLst>
                                            <p:cond delay="917"/>
                                          </p:stCondLst>
                                        </p:cTn>
                                        <p:tgtEl>
                                          <p:spTgt spid="24"/>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290">
                                          <p:stCondLst>
                                            <p:cond delay="0"/>
                                          </p:stCondLst>
                                        </p:cTn>
                                        <p:tgtEl>
                                          <p:spTgt spid="23"/>
                                        </p:tgtEl>
                                      </p:cBhvr>
                                    </p:animEffect>
                                    <p:anim calcmode="lin" valueType="num">
                                      <p:cBhvr>
                                        <p:cTn id="24"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29" dur="13">
                                          <p:stCondLst>
                                            <p:cond delay="325"/>
                                          </p:stCondLst>
                                        </p:cTn>
                                        <p:tgtEl>
                                          <p:spTgt spid="23"/>
                                        </p:tgtEl>
                                      </p:cBhvr>
                                      <p:to x="100000" y="60000"/>
                                    </p:animScale>
                                    <p:animScale>
                                      <p:cBhvr>
                                        <p:cTn id="30" dur="83" decel="50000">
                                          <p:stCondLst>
                                            <p:cond delay="338"/>
                                          </p:stCondLst>
                                        </p:cTn>
                                        <p:tgtEl>
                                          <p:spTgt spid="23"/>
                                        </p:tgtEl>
                                      </p:cBhvr>
                                      <p:to x="100000" y="100000"/>
                                    </p:animScale>
                                    <p:animScale>
                                      <p:cBhvr>
                                        <p:cTn id="31" dur="13">
                                          <p:stCondLst>
                                            <p:cond delay="656"/>
                                          </p:stCondLst>
                                        </p:cTn>
                                        <p:tgtEl>
                                          <p:spTgt spid="23"/>
                                        </p:tgtEl>
                                      </p:cBhvr>
                                      <p:to x="100000" y="80000"/>
                                    </p:animScale>
                                    <p:animScale>
                                      <p:cBhvr>
                                        <p:cTn id="32" dur="83" decel="50000">
                                          <p:stCondLst>
                                            <p:cond delay="669"/>
                                          </p:stCondLst>
                                        </p:cTn>
                                        <p:tgtEl>
                                          <p:spTgt spid="23"/>
                                        </p:tgtEl>
                                      </p:cBhvr>
                                      <p:to x="100000" y="100000"/>
                                    </p:animScale>
                                    <p:animScale>
                                      <p:cBhvr>
                                        <p:cTn id="33" dur="13">
                                          <p:stCondLst>
                                            <p:cond delay="821"/>
                                          </p:stCondLst>
                                        </p:cTn>
                                        <p:tgtEl>
                                          <p:spTgt spid="23"/>
                                        </p:tgtEl>
                                      </p:cBhvr>
                                      <p:to x="100000" y="90000"/>
                                    </p:animScale>
                                    <p:animScale>
                                      <p:cBhvr>
                                        <p:cTn id="34" dur="83" decel="50000">
                                          <p:stCondLst>
                                            <p:cond delay="834"/>
                                          </p:stCondLst>
                                        </p:cTn>
                                        <p:tgtEl>
                                          <p:spTgt spid="23"/>
                                        </p:tgtEl>
                                      </p:cBhvr>
                                      <p:to x="100000" y="100000"/>
                                    </p:animScale>
                                    <p:animScale>
                                      <p:cBhvr>
                                        <p:cTn id="35" dur="13">
                                          <p:stCondLst>
                                            <p:cond delay="904"/>
                                          </p:stCondLst>
                                        </p:cTn>
                                        <p:tgtEl>
                                          <p:spTgt spid="23"/>
                                        </p:tgtEl>
                                      </p:cBhvr>
                                      <p:to x="100000" y="95000"/>
                                    </p:animScale>
                                    <p:animScale>
                                      <p:cBhvr>
                                        <p:cTn id="36" dur="83" decel="50000">
                                          <p:stCondLst>
                                            <p:cond delay="917"/>
                                          </p:stCondLst>
                                        </p:cTn>
                                        <p:tgtEl>
                                          <p:spTgt spid="23"/>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290">
                                          <p:stCondLst>
                                            <p:cond delay="0"/>
                                          </p:stCondLst>
                                        </p:cTn>
                                        <p:tgtEl>
                                          <p:spTgt spid="25"/>
                                        </p:tgtEl>
                                      </p:cBhvr>
                                    </p:animEffect>
                                    <p:anim calcmode="lin" valueType="num">
                                      <p:cBhvr>
                                        <p:cTn id="40"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45" dur="13">
                                          <p:stCondLst>
                                            <p:cond delay="325"/>
                                          </p:stCondLst>
                                        </p:cTn>
                                        <p:tgtEl>
                                          <p:spTgt spid="25"/>
                                        </p:tgtEl>
                                      </p:cBhvr>
                                      <p:to x="100000" y="60000"/>
                                    </p:animScale>
                                    <p:animScale>
                                      <p:cBhvr>
                                        <p:cTn id="46" dur="83" decel="50000">
                                          <p:stCondLst>
                                            <p:cond delay="338"/>
                                          </p:stCondLst>
                                        </p:cTn>
                                        <p:tgtEl>
                                          <p:spTgt spid="25"/>
                                        </p:tgtEl>
                                      </p:cBhvr>
                                      <p:to x="100000" y="100000"/>
                                    </p:animScale>
                                    <p:animScale>
                                      <p:cBhvr>
                                        <p:cTn id="47" dur="13">
                                          <p:stCondLst>
                                            <p:cond delay="656"/>
                                          </p:stCondLst>
                                        </p:cTn>
                                        <p:tgtEl>
                                          <p:spTgt spid="25"/>
                                        </p:tgtEl>
                                      </p:cBhvr>
                                      <p:to x="100000" y="80000"/>
                                    </p:animScale>
                                    <p:animScale>
                                      <p:cBhvr>
                                        <p:cTn id="48" dur="83" decel="50000">
                                          <p:stCondLst>
                                            <p:cond delay="669"/>
                                          </p:stCondLst>
                                        </p:cTn>
                                        <p:tgtEl>
                                          <p:spTgt spid="25"/>
                                        </p:tgtEl>
                                      </p:cBhvr>
                                      <p:to x="100000" y="100000"/>
                                    </p:animScale>
                                    <p:animScale>
                                      <p:cBhvr>
                                        <p:cTn id="49" dur="13">
                                          <p:stCondLst>
                                            <p:cond delay="821"/>
                                          </p:stCondLst>
                                        </p:cTn>
                                        <p:tgtEl>
                                          <p:spTgt spid="25"/>
                                        </p:tgtEl>
                                      </p:cBhvr>
                                      <p:to x="100000" y="90000"/>
                                    </p:animScale>
                                    <p:animScale>
                                      <p:cBhvr>
                                        <p:cTn id="50" dur="83" decel="50000">
                                          <p:stCondLst>
                                            <p:cond delay="834"/>
                                          </p:stCondLst>
                                        </p:cTn>
                                        <p:tgtEl>
                                          <p:spTgt spid="25"/>
                                        </p:tgtEl>
                                      </p:cBhvr>
                                      <p:to x="100000" y="100000"/>
                                    </p:animScale>
                                    <p:animScale>
                                      <p:cBhvr>
                                        <p:cTn id="51" dur="13">
                                          <p:stCondLst>
                                            <p:cond delay="904"/>
                                          </p:stCondLst>
                                        </p:cTn>
                                        <p:tgtEl>
                                          <p:spTgt spid="25"/>
                                        </p:tgtEl>
                                      </p:cBhvr>
                                      <p:to x="100000" y="95000"/>
                                    </p:animScale>
                                    <p:animScale>
                                      <p:cBhvr>
                                        <p:cTn id="52" dur="83" decel="50000">
                                          <p:stCondLst>
                                            <p:cond delay="917"/>
                                          </p:stCondLst>
                                        </p:cTn>
                                        <p:tgtEl>
                                          <p:spTgt spid="25"/>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down)">
                                      <p:cBhvr>
                                        <p:cTn id="55" dur="290">
                                          <p:stCondLst>
                                            <p:cond delay="0"/>
                                          </p:stCondLst>
                                        </p:cTn>
                                        <p:tgtEl>
                                          <p:spTgt spid="26"/>
                                        </p:tgtEl>
                                      </p:cBhvr>
                                    </p:animEffect>
                                    <p:anim calcmode="lin" valueType="num">
                                      <p:cBhvr>
                                        <p:cTn id="56"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61" dur="13">
                                          <p:stCondLst>
                                            <p:cond delay="325"/>
                                          </p:stCondLst>
                                        </p:cTn>
                                        <p:tgtEl>
                                          <p:spTgt spid="26"/>
                                        </p:tgtEl>
                                      </p:cBhvr>
                                      <p:to x="100000" y="60000"/>
                                    </p:animScale>
                                    <p:animScale>
                                      <p:cBhvr>
                                        <p:cTn id="62" dur="83" decel="50000">
                                          <p:stCondLst>
                                            <p:cond delay="338"/>
                                          </p:stCondLst>
                                        </p:cTn>
                                        <p:tgtEl>
                                          <p:spTgt spid="26"/>
                                        </p:tgtEl>
                                      </p:cBhvr>
                                      <p:to x="100000" y="100000"/>
                                    </p:animScale>
                                    <p:animScale>
                                      <p:cBhvr>
                                        <p:cTn id="63" dur="13">
                                          <p:stCondLst>
                                            <p:cond delay="656"/>
                                          </p:stCondLst>
                                        </p:cTn>
                                        <p:tgtEl>
                                          <p:spTgt spid="26"/>
                                        </p:tgtEl>
                                      </p:cBhvr>
                                      <p:to x="100000" y="80000"/>
                                    </p:animScale>
                                    <p:animScale>
                                      <p:cBhvr>
                                        <p:cTn id="64" dur="83" decel="50000">
                                          <p:stCondLst>
                                            <p:cond delay="669"/>
                                          </p:stCondLst>
                                        </p:cTn>
                                        <p:tgtEl>
                                          <p:spTgt spid="26"/>
                                        </p:tgtEl>
                                      </p:cBhvr>
                                      <p:to x="100000" y="100000"/>
                                    </p:animScale>
                                    <p:animScale>
                                      <p:cBhvr>
                                        <p:cTn id="65" dur="13">
                                          <p:stCondLst>
                                            <p:cond delay="821"/>
                                          </p:stCondLst>
                                        </p:cTn>
                                        <p:tgtEl>
                                          <p:spTgt spid="26"/>
                                        </p:tgtEl>
                                      </p:cBhvr>
                                      <p:to x="100000" y="90000"/>
                                    </p:animScale>
                                    <p:animScale>
                                      <p:cBhvr>
                                        <p:cTn id="66" dur="83" decel="50000">
                                          <p:stCondLst>
                                            <p:cond delay="834"/>
                                          </p:stCondLst>
                                        </p:cTn>
                                        <p:tgtEl>
                                          <p:spTgt spid="26"/>
                                        </p:tgtEl>
                                      </p:cBhvr>
                                      <p:to x="100000" y="100000"/>
                                    </p:animScale>
                                    <p:animScale>
                                      <p:cBhvr>
                                        <p:cTn id="67" dur="13">
                                          <p:stCondLst>
                                            <p:cond delay="904"/>
                                          </p:stCondLst>
                                        </p:cTn>
                                        <p:tgtEl>
                                          <p:spTgt spid="26"/>
                                        </p:tgtEl>
                                      </p:cBhvr>
                                      <p:to x="100000" y="95000"/>
                                    </p:animScale>
                                    <p:animScale>
                                      <p:cBhvr>
                                        <p:cTn id="68" dur="83" decel="50000">
                                          <p:stCondLst>
                                            <p:cond delay="917"/>
                                          </p:stCondLst>
                                        </p:cTn>
                                        <p:tgtEl>
                                          <p:spTgt spid="26"/>
                                        </p:tgtEl>
                                      </p:cBhvr>
                                      <p:to x="100000" y="100000"/>
                                    </p:animScale>
                                  </p:childTnLst>
                                </p:cTn>
                              </p:par>
                            </p:childTnLst>
                          </p:cTn>
                        </p:par>
                        <p:par>
                          <p:cTn id="69" fill="hold">
                            <p:stCondLst>
                              <p:cond delay="1000"/>
                            </p:stCondLst>
                            <p:childTnLst>
                              <p:par>
                                <p:cTn id="70" presetID="22" presetClass="entr" presetSubtype="8" fill="hold" nodeType="after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wipe(left)">
                                      <p:cBhvr>
                                        <p:cTn id="72" dur="1000"/>
                                        <p:tgtEl>
                                          <p:spTgt spid="13"/>
                                        </p:tgtEl>
                                      </p:cBhvr>
                                    </p:animEffect>
                                  </p:childTnLst>
                                </p:cTn>
                              </p:par>
                              <p:par>
                                <p:cTn id="73" presetID="12" presetClass="entr" presetSubtype="4" fill="hold" grpId="0" nodeType="withEffect">
                                  <p:stCondLst>
                                    <p:cond delay="0"/>
                                  </p:stCondLst>
                                  <p:iterate type="lt">
                                    <p:tmPct val="5983"/>
                                  </p:iterate>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300"/>
                                        <p:tgtEl>
                                          <p:spTgt spid="21"/>
                                        </p:tgtEl>
                                        <p:attrNameLst>
                                          <p:attrName>ppt_y</p:attrName>
                                        </p:attrNameLst>
                                      </p:cBhvr>
                                      <p:tavLst>
                                        <p:tav tm="0">
                                          <p:val>
                                            <p:strVal val="#ppt_y+#ppt_h*1.125000"/>
                                          </p:val>
                                        </p:tav>
                                        <p:tav tm="100000">
                                          <p:val>
                                            <p:strVal val="#ppt_y"/>
                                          </p:val>
                                        </p:tav>
                                      </p:tavLst>
                                    </p:anim>
                                    <p:animEffect transition="in" filter="wipe(up)">
                                      <p:cBhvr>
                                        <p:cTn id="76" dur="300"/>
                                        <p:tgtEl>
                                          <p:spTgt spid="21"/>
                                        </p:tgtEl>
                                      </p:cBhvr>
                                    </p:animEffect>
                                  </p:childTnLst>
                                </p:cTn>
                              </p:par>
                              <p:par>
                                <p:cTn id="77" presetID="22" presetClass="entr" presetSubtype="8" fill="hold" nodeType="withEffect">
                                  <p:stCondLst>
                                    <p:cond delay="1000"/>
                                  </p:stCondLst>
                                  <p:childTnLst>
                                    <p:set>
                                      <p:cBhvr>
                                        <p:cTn id="78" dur="1" fill="hold">
                                          <p:stCondLst>
                                            <p:cond delay="0"/>
                                          </p:stCondLst>
                                        </p:cTn>
                                        <p:tgtEl>
                                          <p:spTgt spid="18"/>
                                        </p:tgtEl>
                                        <p:attrNameLst>
                                          <p:attrName>style.visibility</p:attrName>
                                        </p:attrNameLst>
                                      </p:cBhvr>
                                      <p:to>
                                        <p:strVal val="visible"/>
                                      </p:to>
                                    </p:set>
                                    <p:animEffect transition="in" filter="wipe(left)">
                                      <p:cBhvr>
                                        <p:cTn id="79" dur="1000"/>
                                        <p:tgtEl>
                                          <p:spTgt spid="18"/>
                                        </p:tgtEl>
                                      </p:cBhvr>
                                    </p:animEffect>
                                  </p:childTnLst>
                                </p:cTn>
                              </p:par>
                              <p:par>
                                <p:cTn id="80" presetID="12" presetClass="entr" presetSubtype="4" fill="hold" grpId="0" nodeType="withEffect">
                                  <p:stCondLst>
                                    <p:cond delay="1000"/>
                                  </p:stCondLst>
                                  <p:iterate type="lt">
                                    <p:tmPct val="5983"/>
                                  </p:iterate>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300"/>
                                        <p:tgtEl>
                                          <p:spTgt spid="22"/>
                                        </p:tgtEl>
                                        <p:attrNameLst>
                                          <p:attrName>ppt_y</p:attrName>
                                        </p:attrNameLst>
                                      </p:cBhvr>
                                      <p:tavLst>
                                        <p:tav tm="0">
                                          <p:val>
                                            <p:strVal val="#ppt_y+#ppt_h*1.125000"/>
                                          </p:val>
                                        </p:tav>
                                        <p:tav tm="100000">
                                          <p:val>
                                            <p:strVal val="#ppt_y"/>
                                          </p:val>
                                        </p:tav>
                                      </p:tavLst>
                                    </p:anim>
                                    <p:animEffect transition="in" filter="wipe(up)">
                                      <p:cBhvr>
                                        <p:cTn id="83" dur="3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bldLvl="0" animBg="1"/>
      <p:bldP spid="24" grpId="0"/>
      <p:bldP spid="25" grpId="0" bldLvl="0" animBg="1"/>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25da004e33bc420a6143430761b071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51290" y="-55880"/>
            <a:ext cx="2288540" cy="2338070"/>
          </a:xfrm>
          <a:prstGeom prst="rect">
            <a:avLst/>
          </a:prstGeom>
        </p:spPr>
      </p:pic>
      <p:pic>
        <p:nvPicPr>
          <p:cNvPr id="3" name="图片 2" descr="l s-819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 y="4908550"/>
            <a:ext cx="7572375" cy="1896110"/>
          </a:xfrm>
          <a:prstGeom prst="rect">
            <a:avLst/>
          </a:prstGeom>
        </p:spPr>
      </p:pic>
      <p:sp>
        <p:nvSpPr>
          <p:cNvPr id="2" name="同侧圆角矩形 1"/>
          <p:cNvSpPr/>
          <p:nvPr/>
        </p:nvSpPr>
        <p:spPr>
          <a:xfrm rot="5400000">
            <a:off x="579120" y="-297815"/>
            <a:ext cx="424180" cy="1612900"/>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9" name="组合 98"/>
          <p:cNvGrpSpPr/>
          <p:nvPr/>
        </p:nvGrpSpPr>
        <p:grpSpPr>
          <a:xfrm>
            <a:off x="3291023" y="5515369"/>
            <a:ext cx="3675403" cy="109703"/>
            <a:chOff x="3748636" y="1674310"/>
            <a:chExt cx="3675403" cy="109703"/>
          </a:xfrm>
        </p:grpSpPr>
        <p:cxnSp>
          <p:nvCxnSpPr>
            <p:cNvPr id="97" name="直接连接符 96"/>
            <p:cNvCxnSpPr>
              <a:endCxn id="98" idx="2"/>
            </p:cNvCxnSpPr>
            <p:nvPr/>
          </p:nvCxnSpPr>
          <p:spPr>
            <a:xfrm flipV="1">
              <a:off x="3748636" y="1729162"/>
              <a:ext cx="3565700" cy="2677"/>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8" name="椭圆 97"/>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00" name="组合 99"/>
          <p:cNvGrpSpPr/>
          <p:nvPr/>
        </p:nvGrpSpPr>
        <p:grpSpPr>
          <a:xfrm>
            <a:off x="4728112" y="4518419"/>
            <a:ext cx="2238315" cy="109703"/>
            <a:chOff x="5185725" y="1674310"/>
            <a:chExt cx="2238314" cy="109703"/>
          </a:xfrm>
        </p:grpSpPr>
        <p:cxnSp>
          <p:nvCxnSpPr>
            <p:cNvPr id="101" name="直接连接符 100"/>
            <p:cNvCxnSpPr/>
            <p:nvPr/>
          </p:nvCxnSpPr>
          <p:spPr>
            <a:xfrm>
              <a:off x="5185725" y="1718973"/>
              <a:ext cx="2121855"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2" name="椭圆 101"/>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03" name="组合 102"/>
          <p:cNvGrpSpPr/>
          <p:nvPr/>
        </p:nvGrpSpPr>
        <p:grpSpPr>
          <a:xfrm>
            <a:off x="5148568" y="3521469"/>
            <a:ext cx="1817859" cy="109703"/>
            <a:chOff x="5606181" y="1674310"/>
            <a:chExt cx="1817858" cy="109703"/>
          </a:xfrm>
        </p:grpSpPr>
        <p:cxnSp>
          <p:nvCxnSpPr>
            <p:cNvPr id="104" name="直接连接符 103"/>
            <p:cNvCxnSpPr/>
            <p:nvPr/>
          </p:nvCxnSpPr>
          <p:spPr>
            <a:xfrm flipV="1">
              <a:off x="5606181" y="1718973"/>
              <a:ext cx="1701399" cy="5094"/>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5" name="椭圆 104"/>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06" name="组合 105"/>
          <p:cNvGrpSpPr/>
          <p:nvPr/>
        </p:nvGrpSpPr>
        <p:grpSpPr>
          <a:xfrm>
            <a:off x="4691820" y="2524520"/>
            <a:ext cx="2274607" cy="109703"/>
            <a:chOff x="5149433" y="1674310"/>
            <a:chExt cx="2274606" cy="109703"/>
          </a:xfrm>
        </p:grpSpPr>
        <p:cxnSp>
          <p:nvCxnSpPr>
            <p:cNvPr id="107" name="直接连接符 106"/>
            <p:cNvCxnSpPr/>
            <p:nvPr/>
          </p:nvCxnSpPr>
          <p:spPr>
            <a:xfrm flipV="1">
              <a:off x="5149433" y="1718973"/>
              <a:ext cx="2158147" cy="6462"/>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8" name="椭圆 107"/>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09" name="组合 108"/>
          <p:cNvGrpSpPr/>
          <p:nvPr/>
        </p:nvGrpSpPr>
        <p:grpSpPr>
          <a:xfrm>
            <a:off x="3447170" y="1527569"/>
            <a:ext cx="3519256" cy="109703"/>
            <a:chOff x="3904783" y="1674310"/>
            <a:chExt cx="3519256" cy="109703"/>
          </a:xfrm>
        </p:grpSpPr>
        <p:cxnSp>
          <p:nvCxnSpPr>
            <p:cNvPr id="110" name="直接连接符 109"/>
            <p:cNvCxnSpPr/>
            <p:nvPr/>
          </p:nvCxnSpPr>
          <p:spPr>
            <a:xfrm flipV="1">
              <a:off x="3904783" y="1718973"/>
              <a:ext cx="3402797" cy="10188"/>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1" name="椭圆 110"/>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76" name="任意多边形 75"/>
          <p:cNvSpPr/>
          <p:nvPr/>
        </p:nvSpPr>
        <p:spPr>
          <a:xfrm>
            <a:off x="2745144" y="1488079"/>
            <a:ext cx="2071340" cy="41438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chemeClr val="bg1">
              <a:lumMod val="95000"/>
            </a:schemeClr>
          </a:solidFill>
          <a:ln>
            <a:no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8" name="组合 7"/>
          <p:cNvGrpSpPr/>
          <p:nvPr/>
        </p:nvGrpSpPr>
        <p:grpSpPr>
          <a:xfrm>
            <a:off x="2670140" y="1149480"/>
            <a:ext cx="1143056" cy="1295559"/>
            <a:chOff x="2002155" y="862110"/>
            <a:chExt cx="857292" cy="971669"/>
          </a:xfrm>
        </p:grpSpPr>
        <p:grpSp>
          <p:nvGrpSpPr>
            <p:cNvPr id="45" name="组合 44"/>
            <p:cNvGrpSpPr/>
            <p:nvPr/>
          </p:nvGrpSpPr>
          <p:grpSpPr>
            <a:xfrm>
              <a:off x="2023848" y="862110"/>
              <a:ext cx="835599" cy="971669"/>
              <a:chOff x="3295850" y="2065377"/>
              <a:chExt cx="3592273" cy="4177307"/>
            </a:xfrm>
          </p:grpSpPr>
          <p:sp>
            <p:nvSpPr>
              <p:cNvPr id="46" name="圆角矩形 45"/>
              <p:cNvSpPr/>
              <p:nvPr/>
            </p:nvSpPr>
            <p:spPr>
              <a:xfrm rot="2760000">
                <a:off x="3283361" y="2637923"/>
                <a:ext cx="4177307" cy="303221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47"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sp>
            <p:nvSpPr>
              <p:cNvPr id="48" name="圆角矩形 47"/>
              <p:cNvSpPr/>
              <p:nvPr/>
            </p:nvSpPr>
            <p:spPr>
              <a:xfrm rot="2760000">
                <a:off x="3499201" y="2940763"/>
                <a:ext cx="3639373" cy="236953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49"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grpSp>
        <p:sp>
          <p:nvSpPr>
            <p:cNvPr id="89" name="文本框 88"/>
            <p:cNvSpPr txBox="1"/>
            <p:nvPr/>
          </p:nvSpPr>
          <p:spPr>
            <a:xfrm>
              <a:off x="2002155" y="992079"/>
              <a:ext cx="657225" cy="391478"/>
            </a:xfrm>
            <a:prstGeom prst="rect">
              <a:avLst/>
            </a:prstGeom>
            <a:noFill/>
          </p:spPr>
          <p:txBody>
            <a:bodyPr wrap="square" rtlCol="0">
              <a:spAutoFit/>
            </a:bodyPr>
            <a:lstStyle/>
            <a:p>
              <a:pPr algn="ctr"/>
              <a:r>
                <a:rPr lang="en-US" altLang="zh-CN" sz="2800" dirty="0">
                  <a:solidFill>
                    <a:srgbClr val="C00000"/>
                  </a:solidFill>
                  <a:latin typeface="Impact" panose="020B0806030902050204" pitchFamily="34" charset="0"/>
                </a:rPr>
                <a:t>01</a:t>
              </a:r>
            </a:p>
          </p:txBody>
        </p:sp>
      </p:grpSp>
      <p:grpSp>
        <p:nvGrpSpPr>
          <p:cNvPr id="17" name="组合 16"/>
          <p:cNvGrpSpPr/>
          <p:nvPr/>
        </p:nvGrpSpPr>
        <p:grpSpPr>
          <a:xfrm>
            <a:off x="2642299" y="5132796"/>
            <a:ext cx="1143055" cy="1295559"/>
            <a:chOff x="1981274" y="3849597"/>
            <a:chExt cx="857291" cy="971669"/>
          </a:xfrm>
        </p:grpSpPr>
        <p:grpSp>
          <p:nvGrpSpPr>
            <p:cNvPr id="50" name="组合 49"/>
            <p:cNvGrpSpPr/>
            <p:nvPr/>
          </p:nvGrpSpPr>
          <p:grpSpPr>
            <a:xfrm>
              <a:off x="2002966" y="3849597"/>
              <a:ext cx="835599" cy="971669"/>
              <a:chOff x="3295850" y="2065377"/>
              <a:chExt cx="3592273" cy="4177307"/>
            </a:xfrm>
          </p:grpSpPr>
          <p:sp>
            <p:nvSpPr>
              <p:cNvPr id="51" name="圆角矩形 50"/>
              <p:cNvSpPr/>
              <p:nvPr/>
            </p:nvSpPr>
            <p:spPr>
              <a:xfrm rot="2760000">
                <a:off x="3283361" y="2637923"/>
                <a:ext cx="4177307" cy="303221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52"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sp>
            <p:nvSpPr>
              <p:cNvPr id="53" name="圆角矩形 52"/>
              <p:cNvSpPr/>
              <p:nvPr/>
            </p:nvSpPr>
            <p:spPr>
              <a:xfrm rot="2760000">
                <a:off x="3499201" y="2940763"/>
                <a:ext cx="3639373" cy="236953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54"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grpSp>
        <p:sp>
          <p:nvSpPr>
            <p:cNvPr id="90" name="文本框 89"/>
            <p:cNvSpPr txBox="1"/>
            <p:nvPr/>
          </p:nvSpPr>
          <p:spPr>
            <a:xfrm>
              <a:off x="1981274" y="3971925"/>
              <a:ext cx="657225" cy="391478"/>
            </a:xfrm>
            <a:prstGeom prst="rect">
              <a:avLst/>
            </a:prstGeom>
            <a:noFill/>
          </p:spPr>
          <p:txBody>
            <a:bodyPr wrap="square" rtlCol="0">
              <a:spAutoFit/>
            </a:bodyPr>
            <a:lstStyle/>
            <a:p>
              <a:pPr algn="ctr"/>
              <a:r>
                <a:rPr lang="en-US" altLang="zh-CN" sz="2800" dirty="0">
                  <a:solidFill>
                    <a:srgbClr val="C00000"/>
                  </a:solidFill>
                  <a:latin typeface="Impact" panose="020B0806030902050204" pitchFamily="34" charset="0"/>
                </a:rPr>
                <a:t>05</a:t>
              </a:r>
            </a:p>
          </p:txBody>
        </p:sp>
      </p:grpSp>
      <p:grpSp>
        <p:nvGrpSpPr>
          <p:cNvPr id="16" name="组合 15"/>
          <p:cNvGrpSpPr/>
          <p:nvPr/>
        </p:nvGrpSpPr>
        <p:grpSpPr>
          <a:xfrm>
            <a:off x="3839504" y="4143325"/>
            <a:ext cx="1146492" cy="1295559"/>
            <a:chOff x="2879178" y="3107494"/>
            <a:chExt cx="859869" cy="971669"/>
          </a:xfrm>
        </p:grpSpPr>
        <p:grpSp>
          <p:nvGrpSpPr>
            <p:cNvPr id="40" name="组合 39"/>
            <p:cNvGrpSpPr/>
            <p:nvPr/>
          </p:nvGrpSpPr>
          <p:grpSpPr>
            <a:xfrm>
              <a:off x="2903448" y="3107494"/>
              <a:ext cx="835599" cy="971669"/>
              <a:chOff x="3295850" y="2065377"/>
              <a:chExt cx="3592273" cy="4177307"/>
            </a:xfrm>
          </p:grpSpPr>
          <p:sp>
            <p:nvSpPr>
              <p:cNvPr id="41" name="圆角矩形 40"/>
              <p:cNvSpPr/>
              <p:nvPr/>
            </p:nvSpPr>
            <p:spPr>
              <a:xfrm rot="2760000">
                <a:off x="3283361" y="2637923"/>
                <a:ext cx="4177307" cy="303221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42"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sp>
            <p:nvSpPr>
              <p:cNvPr id="43" name="圆角矩形 42"/>
              <p:cNvSpPr/>
              <p:nvPr/>
            </p:nvSpPr>
            <p:spPr>
              <a:xfrm rot="2760000">
                <a:off x="3499201" y="2940763"/>
                <a:ext cx="3639373" cy="236953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44"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grpSp>
        <p:sp>
          <p:nvSpPr>
            <p:cNvPr id="91" name="文本框 90"/>
            <p:cNvSpPr txBox="1"/>
            <p:nvPr/>
          </p:nvSpPr>
          <p:spPr>
            <a:xfrm>
              <a:off x="2879178" y="3232543"/>
              <a:ext cx="657225" cy="391478"/>
            </a:xfrm>
            <a:prstGeom prst="rect">
              <a:avLst/>
            </a:prstGeom>
            <a:noFill/>
          </p:spPr>
          <p:txBody>
            <a:bodyPr wrap="square" rtlCol="0">
              <a:spAutoFit/>
            </a:bodyPr>
            <a:lstStyle/>
            <a:p>
              <a:pPr algn="ctr"/>
              <a:r>
                <a:rPr lang="en-US" altLang="zh-CN" sz="2800" dirty="0">
                  <a:solidFill>
                    <a:srgbClr val="C00000"/>
                  </a:solidFill>
                  <a:latin typeface="Impact" panose="020B0806030902050204" pitchFamily="34" charset="0"/>
                </a:rPr>
                <a:t>04</a:t>
              </a:r>
            </a:p>
          </p:txBody>
        </p:sp>
      </p:grpSp>
      <p:grpSp>
        <p:nvGrpSpPr>
          <p:cNvPr id="9" name="组合 8"/>
          <p:cNvGrpSpPr/>
          <p:nvPr/>
        </p:nvGrpSpPr>
        <p:grpSpPr>
          <a:xfrm>
            <a:off x="3839504" y="2140233"/>
            <a:ext cx="1127944" cy="1295559"/>
            <a:chOff x="2879178" y="1605175"/>
            <a:chExt cx="845958" cy="971669"/>
          </a:xfrm>
        </p:grpSpPr>
        <p:grpSp>
          <p:nvGrpSpPr>
            <p:cNvPr id="10" name="组合 9"/>
            <p:cNvGrpSpPr/>
            <p:nvPr/>
          </p:nvGrpSpPr>
          <p:grpSpPr>
            <a:xfrm>
              <a:off x="2889537" y="1605175"/>
              <a:ext cx="835599" cy="971669"/>
              <a:chOff x="3295850" y="2065377"/>
              <a:chExt cx="3592273" cy="4177307"/>
            </a:xfrm>
          </p:grpSpPr>
          <p:sp>
            <p:nvSpPr>
              <p:cNvPr id="11" name="圆角矩形 10"/>
              <p:cNvSpPr/>
              <p:nvPr/>
            </p:nvSpPr>
            <p:spPr>
              <a:xfrm rot="2760000">
                <a:off x="3283361" y="2637923"/>
                <a:ext cx="4177307" cy="303221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12"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sp>
            <p:nvSpPr>
              <p:cNvPr id="13" name="圆角矩形 12"/>
              <p:cNvSpPr/>
              <p:nvPr/>
            </p:nvSpPr>
            <p:spPr>
              <a:xfrm rot="2760000">
                <a:off x="3499201" y="2940763"/>
                <a:ext cx="3639373" cy="236953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14"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grpSp>
        <p:sp>
          <p:nvSpPr>
            <p:cNvPr id="92" name="文本框 91"/>
            <p:cNvSpPr txBox="1"/>
            <p:nvPr/>
          </p:nvSpPr>
          <p:spPr>
            <a:xfrm>
              <a:off x="2879178" y="1729467"/>
              <a:ext cx="657225" cy="391478"/>
            </a:xfrm>
            <a:prstGeom prst="rect">
              <a:avLst/>
            </a:prstGeom>
            <a:noFill/>
          </p:spPr>
          <p:txBody>
            <a:bodyPr wrap="square" rtlCol="0">
              <a:spAutoFit/>
            </a:bodyPr>
            <a:lstStyle/>
            <a:p>
              <a:pPr algn="ctr"/>
              <a:r>
                <a:rPr lang="en-US" altLang="zh-CN" sz="2800" dirty="0">
                  <a:solidFill>
                    <a:srgbClr val="C00000"/>
                  </a:solidFill>
                  <a:latin typeface="Impact" panose="020B0806030902050204" pitchFamily="34" charset="0"/>
                </a:rPr>
                <a:t>02</a:t>
              </a:r>
            </a:p>
          </p:txBody>
        </p:sp>
      </p:grpSp>
      <p:grpSp>
        <p:nvGrpSpPr>
          <p:cNvPr id="15" name="组合 14"/>
          <p:cNvGrpSpPr/>
          <p:nvPr/>
        </p:nvGrpSpPr>
        <p:grpSpPr>
          <a:xfrm>
            <a:off x="4294800" y="3127985"/>
            <a:ext cx="1137467" cy="1295559"/>
            <a:chOff x="3220650" y="2345989"/>
            <a:chExt cx="853100" cy="971669"/>
          </a:xfrm>
        </p:grpSpPr>
        <p:grpSp>
          <p:nvGrpSpPr>
            <p:cNvPr id="35" name="组合 34"/>
            <p:cNvGrpSpPr/>
            <p:nvPr/>
          </p:nvGrpSpPr>
          <p:grpSpPr>
            <a:xfrm>
              <a:off x="3238151" y="2345989"/>
              <a:ext cx="835599" cy="971669"/>
              <a:chOff x="3295850" y="2065377"/>
              <a:chExt cx="3592273" cy="4177307"/>
            </a:xfrm>
          </p:grpSpPr>
          <p:sp>
            <p:nvSpPr>
              <p:cNvPr id="36" name="圆角矩形 35"/>
              <p:cNvSpPr/>
              <p:nvPr/>
            </p:nvSpPr>
            <p:spPr>
              <a:xfrm rot="2760000">
                <a:off x="3283361" y="2637923"/>
                <a:ext cx="4177307" cy="303221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37"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sp>
            <p:nvSpPr>
              <p:cNvPr id="38" name="圆角矩形 37"/>
              <p:cNvSpPr/>
              <p:nvPr/>
            </p:nvSpPr>
            <p:spPr>
              <a:xfrm rot="2760000">
                <a:off x="3499201" y="2940763"/>
                <a:ext cx="3639373" cy="236953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C00000"/>
                  </a:solidFill>
                </a:endParaRPr>
              </a:p>
            </p:txBody>
          </p:sp>
          <p:sp>
            <p:nvSpPr>
              <p:cNvPr id="39"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C00000"/>
                  </a:solidFill>
                </a:endParaRPr>
              </a:p>
            </p:txBody>
          </p:sp>
        </p:grpSp>
        <p:sp>
          <p:nvSpPr>
            <p:cNvPr id="93" name="文本框 92"/>
            <p:cNvSpPr txBox="1"/>
            <p:nvPr/>
          </p:nvSpPr>
          <p:spPr>
            <a:xfrm>
              <a:off x="3220650" y="2471406"/>
              <a:ext cx="657225" cy="391478"/>
            </a:xfrm>
            <a:prstGeom prst="rect">
              <a:avLst/>
            </a:prstGeom>
            <a:noFill/>
          </p:spPr>
          <p:txBody>
            <a:bodyPr wrap="square" rtlCol="0">
              <a:spAutoFit/>
            </a:bodyPr>
            <a:lstStyle/>
            <a:p>
              <a:pPr algn="ctr"/>
              <a:r>
                <a:rPr lang="en-US" altLang="zh-CN" sz="2800" dirty="0">
                  <a:solidFill>
                    <a:srgbClr val="C00000"/>
                  </a:solidFill>
                  <a:latin typeface="Impact" panose="020B0806030902050204" pitchFamily="34" charset="0"/>
                </a:rPr>
                <a:t>03</a:t>
              </a:r>
            </a:p>
          </p:txBody>
        </p:sp>
      </p:grpSp>
      <p:grpSp>
        <p:nvGrpSpPr>
          <p:cNvPr id="7" name="组合 6"/>
          <p:cNvGrpSpPr/>
          <p:nvPr/>
        </p:nvGrpSpPr>
        <p:grpSpPr>
          <a:xfrm>
            <a:off x="1799102" y="2610592"/>
            <a:ext cx="2142439" cy="1898801"/>
            <a:chOff x="1348876" y="1957944"/>
            <a:chExt cx="1606829" cy="1424101"/>
          </a:xfrm>
        </p:grpSpPr>
        <p:sp>
          <p:nvSpPr>
            <p:cNvPr id="62" name="Freeform 5"/>
            <p:cNvSpPr/>
            <p:nvPr/>
          </p:nvSpPr>
          <p:spPr bwMode="auto">
            <a:xfrm rot="10800000">
              <a:off x="1348876" y="1957944"/>
              <a:ext cx="1606829" cy="142410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16" name="Freeform 48"/>
            <p:cNvSpPr>
              <a:spLocks noEditPoints="1"/>
            </p:cNvSpPr>
            <p:nvPr/>
          </p:nvSpPr>
          <p:spPr bwMode="auto">
            <a:xfrm>
              <a:off x="1926617" y="2153290"/>
              <a:ext cx="451346" cy="490884"/>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7" name="文本框 116"/>
            <p:cNvSpPr txBox="1"/>
            <p:nvPr/>
          </p:nvSpPr>
          <p:spPr>
            <a:xfrm>
              <a:off x="1496322" y="2644636"/>
              <a:ext cx="1346766" cy="617220"/>
            </a:xfrm>
            <a:prstGeom prst="rect">
              <a:avLst/>
            </a:prstGeom>
            <a:noFill/>
          </p:spPr>
          <p:txBody>
            <a:bodyPr wrap="square" rtlCol="0">
              <a:spAutoFit/>
            </a:bodyPr>
            <a:lstStyle/>
            <a:p>
              <a:pPr algn="ctr"/>
              <a:r>
                <a:rPr lang="zh-CN" altLang="en-US" sz="4800" u="sng" dirty="0" smtClean="0">
                  <a:solidFill>
                    <a:srgbClr val="C00000"/>
                  </a:solidFill>
                  <a:effectLst>
                    <a:innerShdw blurRad="38100" dist="50800" dir="13500000">
                      <a:prstClr val="black">
                        <a:alpha val="60000"/>
                      </a:prstClr>
                    </a:innerShdw>
                  </a:effectLst>
                  <a:latin typeface="方正大黑简体" panose="02010601030101010101" pitchFamily="2" charset="-122"/>
                  <a:ea typeface="方正大黑简体" panose="02010601030101010101" pitchFamily="2" charset="-122"/>
                </a:rPr>
                <a:t>目录</a:t>
              </a:r>
            </a:p>
          </p:txBody>
        </p:sp>
      </p:grpSp>
      <p:sp>
        <p:nvSpPr>
          <p:cNvPr id="120" name="Freeform 5"/>
          <p:cNvSpPr/>
          <p:nvPr/>
        </p:nvSpPr>
        <p:spPr bwMode="auto">
          <a:xfrm rot="10800000">
            <a:off x="7118666" y="1219065"/>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91440" tIns="45720" rIns="91440" bIns="45720" numCol="1" anchor="t" anchorCtr="0" compatLnSpc="1"/>
          <a:lstStyle/>
          <a:p>
            <a:endParaRPr lang="zh-CN" altLang="en-US" sz="2400">
              <a:solidFill>
                <a:prstClr val="black"/>
              </a:solidFill>
            </a:endParaRPr>
          </a:p>
        </p:txBody>
      </p:sp>
      <p:sp>
        <p:nvSpPr>
          <p:cNvPr id="121" name="Freeform 5"/>
          <p:cNvSpPr/>
          <p:nvPr/>
        </p:nvSpPr>
        <p:spPr bwMode="auto">
          <a:xfrm rot="10800000">
            <a:off x="7118666" y="2226517"/>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91440" tIns="45720" rIns="91440" bIns="45720" numCol="1" anchor="t" anchorCtr="0" compatLnSpc="1"/>
          <a:lstStyle/>
          <a:p>
            <a:endParaRPr lang="zh-CN" altLang="en-US" sz="2400">
              <a:solidFill>
                <a:prstClr val="black"/>
              </a:solidFill>
            </a:endParaRPr>
          </a:p>
        </p:txBody>
      </p:sp>
      <p:sp>
        <p:nvSpPr>
          <p:cNvPr id="122" name="Freeform 5"/>
          <p:cNvSpPr/>
          <p:nvPr/>
        </p:nvSpPr>
        <p:spPr bwMode="auto">
          <a:xfrm rot="10800000">
            <a:off x="7118666" y="3205323"/>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91440" tIns="45720" rIns="91440" bIns="45720" numCol="1" anchor="t" anchorCtr="0" compatLnSpc="1"/>
          <a:lstStyle/>
          <a:p>
            <a:endParaRPr lang="zh-CN" altLang="en-US" sz="2400">
              <a:solidFill>
                <a:prstClr val="black"/>
              </a:solidFill>
            </a:endParaRPr>
          </a:p>
        </p:txBody>
      </p:sp>
      <p:sp>
        <p:nvSpPr>
          <p:cNvPr id="123" name="Freeform 5"/>
          <p:cNvSpPr/>
          <p:nvPr/>
        </p:nvSpPr>
        <p:spPr bwMode="auto">
          <a:xfrm rot="10800000">
            <a:off x="7118666" y="4208311"/>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91440" tIns="45720" rIns="91440" bIns="45720" numCol="1" anchor="t" anchorCtr="0" compatLnSpc="1"/>
          <a:lstStyle/>
          <a:p>
            <a:endParaRPr lang="zh-CN" altLang="en-US" sz="2400">
              <a:solidFill>
                <a:prstClr val="black"/>
              </a:solidFill>
            </a:endParaRPr>
          </a:p>
        </p:txBody>
      </p:sp>
      <p:sp>
        <p:nvSpPr>
          <p:cNvPr id="124" name="Freeform 5"/>
          <p:cNvSpPr/>
          <p:nvPr/>
        </p:nvSpPr>
        <p:spPr bwMode="auto">
          <a:xfrm rot="10800000">
            <a:off x="7118666" y="5201769"/>
            <a:ext cx="819955" cy="7267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91440" tIns="45720" rIns="91440" bIns="45720" numCol="1" anchor="t" anchorCtr="0" compatLnSpc="1"/>
          <a:lstStyle/>
          <a:p>
            <a:endParaRPr lang="zh-CN" altLang="en-US" sz="2400">
              <a:solidFill>
                <a:prstClr val="black"/>
              </a:solidFill>
            </a:endParaRPr>
          </a:p>
        </p:txBody>
      </p:sp>
      <p:grpSp>
        <p:nvGrpSpPr>
          <p:cNvPr id="128" name="组合 127"/>
          <p:cNvGrpSpPr/>
          <p:nvPr/>
        </p:nvGrpSpPr>
        <p:grpSpPr>
          <a:xfrm>
            <a:off x="7987112" y="1214682"/>
            <a:ext cx="2315549" cy="586770"/>
            <a:chOff x="3436641" y="3853542"/>
            <a:chExt cx="2315549" cy="586770"/>
          </a:xfrm>
        </p:grpSpPr>
        <p:sp>
          <p:nvSpPr>
            <p:cNvPr id="129" name="文本框 128"/>
            <p:cNvSpPr txBox="1"/>
            <p:nvPr/>
          </p:nvSpPr>
          <p:spPr>
            <a:xfrm>
              <a:off x="3436641" y="3853542"/>
              <a:ext cx="2141855" cy="396240"/>
            </a:xfrm>
            <a:prstGeom prst="rect">
              <a:avLst/>
            </a:prstGeom>
            <a:noFill/>
          </p:spPr>
          <p:txBody>
            <a:bodyPr wrap="square" rtlCol="0">
              <a:spAutoFit/>
            </a:bodyPr>
            <a:lstStyle/>
            <a:p>
              <a:r>
                <a:rPr lang="zh-CN" altLang="en-US" sz="2000" dirty="0" smtClean="0">
                  <a:solidFill>
                    <a:schemeClr val="tx1"/>
                  </a:solidFill>
                  <a:latin typeface="黑体" panose="02010600030101010101" charset="-122"/>
                  <a:ea typeface="黑体" panose="02010600030101010101" charset="-122"/>
                </a:rPr>
                <a:t>此处添加标题</a:t>
              </a:r>
            </a:p>
          </p:txBody>
        </p:sp>
        <p:sp>
          <p:nvSpPr>
            <p:cNvPr id="130" name="文本框 129"/>
            <p:cNvSpPr txBox="1"/>
            <p:nvPr/>
          </p:nvSpPr>
          <p:spPr>
            <a:xfrm>
              <a:off x="3457192" y="4135512"/>
              <a:ext cx="2294998" cy="304800"/>
            </a:xfrm>
            <a:prstGeom prst="rect">
              <a:avLst/>
            </a:prstGeom>
            <a:noFill/>
          </p:spPr>
          <p:txBody>
            <a:bodyPr wrap="square" rtlCol="0">
              <a:spAutoFit/>
            </a:bodyPr>
            <a:lstStyle/>
            <a:p>
              <a:pPr algn="just"/>
              <a:r>
                <a:rPr lang="zh-CN" altLang="en-US" sz="1400" dirty="0" smtClean="0">
                  <a:solidFill>
                    <a:schemeClr val="tx1"/>
                  </a:solidFill>
                  <a:latin typeface="黑体" panose="02010600030101010101" charset="-122"/>
                  <a:ea typeface="黑体" panose="02010600030101010101" charset="-122"/>
                </a:rPr>
                <a:t>此处添加副标题</a:t>
              </a:r>
            </a:p>
          </p:txBody>
        </p:sp>
      </p:grpSp>
      <p:grpSp>
        <p:nvGrpSpPr>
          <p:cNvPr id="131" name="组合 130"/>
          <p:cNvGrpSpPr/>
          <p:nvPr/>
        </p:nvGrpSpPr>
        <p:grpSpPr>
          <a:xfrm>
            <a:off x="8001632" y="2231483"/>
            <a:ext cx="2294998" cy="634910"/>
            <a:chOff x="3451161" y="3865165"/>
            <a:chExt cx="2294998" cy="634910"/>
          </a:xfrm>
        </p:grpSpPr>
        <p:sp>
          <p:nvSpPr>
            <p:cNvPr id="132" name="文本框 131"/>
            <p:cNvSpPr txBox="1"/>
            <p:nvPr/>
          </p:nvSpPr>
          <p:spPr>
            <a:xfrm>
              <a:off x="3451161" y="3865165"/>
              <a:ext cx="2127416" cy="396240"/>
            </a:xfrm>
            <a:prstGeom prst="rect">
              <a:avLst/>
            </a:prstGeom>
            <a:noFill/>
          </p:spPr>
          <p:txBody>
            <a:bodyPr wrap="square" rtlCol="0">
              <a:spAutoFit/>
            </a:bodyPr>
            <a:lstStyle/>
            <a:p>
              <a:pPr algn="l"/>
              <a:r>
                <a:rPr lang="zh-CN" altLang="en-US" sz="2000" dirty="0" smtClean="0">
                  <a:solidFill>
                    <a:schemeClr val="tx1"/>
                  </a:solidFill>
                  <a:latin typeface="黑体" panose="02010600030101010101" charset="-122"/>
                  <a:ea typeface="黑体" panose="02010600030101010101" charset="-122"/>
                </a:rPr>
                <a:t>此处添加标题</a:t>
              </a:r>
            </a:p>
          </p:txBody>
        </p:sp>
        <p:sp>
          <p:nvSpPr>
            <p:cNvPr id="133" name="文本框 132"/>
            <p:cNvSpPr txBox="1"/>
            <p:nvPr/>
          </p:nvSpPr>
          <p:spPr>
            <a:xfrm>
              <a:off x="3451161" y="4195275"/>
              <a:ext cx="2294998" cy="304800"/>
            </a:xfrm>
            <a:prstGeom prst="rect">
              <a:avLst/>
            </a:prstGeom>
            <a:noFill/>
          </p:spPr>
          <p:txBody>
            <a:bodyPr wrap="square" rtlCol="0">
              <a:spAutoFit/>
            </a:bodyPr>
            <a:lstStyle/>
            <a:p>
              <a:pPr algn="l"/>
              <a:r>
                <a:rPr lang="zh-CN" altLang="en-US" sz="1400" dirty="0" smtClean="0">
                  <a:solidFill>
                    <a:schemeClr val="tx1"/>
                  </a:solidFill>
                  <a:latin typeface="黑体" panose="02010600030101010101" charset="-122"/>
                  <a:ea typeface="黑体" panose="02010600030101010101" charset="-122"/>
                </a:rPr>
                <a:t>此处添加副标题</a:t>
              </a:r>
            </a:p>
          </p:txBody>
        </p:sp>
      </p:grpSp>
      <p:grpSp>
        <p:nvGrpSpPr>
          <p:cNvPr id="134" name="组合 133"/>
          <p:cNvGrpSpPr/>
          <p:nvPr/>
        </p:nvGrpSpPr>
        <p:grpSpPr>
          <a:xfrm>
            <a:off x="8001634" y="3210880"/>
            <a:ext cx="2346752" cy="610760"/>
            <a:chOff x="3451161" y="3865165"/>
            <a:chExt cx="2346751" cy="610761"/>
          </a:xfrm>
        </p:grpSpPr>
        <p:sp>
          <p:nvSpPr>
            <p:cNvPr id="135" name="文本框 134"/>
            <p:cNvSpPr txBox="1"/>
            <p:nvPr/>
          </p:nvSpPr>
          <p:spPr>
            <a:xfrm>
              <a:off x="3451161" y="3865165"/>
              <a:ext cx="1725052" cy="396241"/>
            </a:xfrm>
            <a:prstGeom prst="rect">
              <a:avLst/>
            </a:prstGeom>
            <a:noFill/>
          </p:spPr>
          <p:txBody>
            <a:bodyPr wrap="square" rtlCol="0">
              <a:spAutoFit/>
            </a:bodyPr>
            <a:lstStyle/>
            <a:p>
              <a:r>
                <a:rPr lang="zh-CN" altLang="en-US" sz="2000" dirty="0" smtClean="0">
                  <a:solidFill>
                    <a:schemeClr val="tx1"/>
                  </a:solidFill>
                  <a:latin typeface="黑体" panose="02010600030101010101" charset="-122"/>
                  <a:ea typeface="黑体" panose="02010600030101010101" charset="-122"/>
                </a:rPr>
                <a:t>此处添加标题</a:t>
              </a:r>
            </a:p>
          </p:txBody>
        </p:sp>
        <p:sp>
          <p:nvSpPr>
            <p:cNvPr id="136" name="文本框 135"/>
            <p:cNvSpPr txBox="1"/>
            <p:nvPr/>
          </p:nvSpPr>
          <p:spPr>
            <a:xfrm>
              <a:off x="3502914" y="4171126"/>
              <a:ext cx="2294998" cy="304800"/>
            </a:xfrm>
            <a:prstGeom prst="rect">
              <a:avLst/>
            </a:prstGeom>
            <a:noFill/>
          </p:spPr>
          <p:txBody>
            <a:bodyPr wrap="square" rtlCol="0">
              <a:spAutoFit/>
            </a:bodyPr>
            <a:lstStyle/>
            <a:p>
              <a:pPr algn="just"/>
              <a:r>
                <a:rPr lang="zh-CN" altLang="en-US" sz="1400" dirty="0" smtClean="0">
                  <a:solidFill>
                    <a:schemeClr val="tx1"/>
                  </a:solidFill>
                  <a:latin typeface="黑体" panose="02010600030101010101" charset="-122"/>
                  <a:ea typeface="黑体" panose="02010600030101010101" charset="-122"/>
                </a:rPr>
                <a:t>此处添加副标题</a:t>
              </a:r>
            </a:p>
          </p:txBody>
        </p:sp>
      </p:grpSp>
      <p:grpSp>
        <p:nvGrpSpPr>
          <p:cNvPr id="137" name="组合 136"/>
          <p:cNvGrpSpPr/>
          <p:nvPr/>
        </p:nvGrpSpPr>
        <p:grpSpPr>
          <a:xfrm>
            <a:off x="8001632" y="4216065"/>
            <a:ext cx="2302065" cy="622577"/>
            <a:chOff x="3451161" y="3865165"/>
            <a:chExt cx="2302065" cy="622578"/>
          </a:xfrm>
        </p:grpSpPr>
        <p:sp>
          <p:nvSpPr>
            <p:cNvPr id="138" name="文本框 137"/>
            <p:cNvSpPr txBox="1"/>
            <p:nvPr/>
          </p:nvSpPr>
          <p:spPr>
            <a:xfrm>
              <a:off x="3451161" y="3865165"/>
              <a:ext cx="1725052" cy="396241"/>
            </a:xfrm>
            <a:prstGeom prst="rect">
              <a:avLst/>
            </a:prstGeom>
            <a:noFill/>
          </p:spPr>
          <p:txBody>
            <a:bodyPr wrap="square" rtlCol="0">
              <a:spAutoFit/>
            </a:bodyPr>
            <a:lstStyle/>
            <a:p>
              <a:r>
                <a:rPr lang="zh-CN" altLang="en-US" sz="2000" dirty="0" smtClean="0">
                  <a:solidFill>
                    <a:schemeClr val="tx1"/>
                  </a:solidFill>
                  <a:latin typeface="黑体" panose="02010600030101010101" charset="-122"/>
                  <a:ea typeface="黑体" panose="02010600030101010101" charset="-122"/>
                </a:rPr>
                <a:t>此处添加标题</a:t>
              </a:r>
            </a:p>
          </p:txBody>
        </p:sp>
        <p:sp>
          <p:nvSpPr>
            <p:cNvPr id="139" name="文本框 138"/>
            <p:cNvSpPr txBox="1"/>
            <p:nvPr/>
          </p:nvSpPr>
          <p:spPr>
            <a:xfrm>
              <a:off x="3458228" y="4182943"/>
              <a:ext cx="2294998" cy="304800"/>
            </a:xfrm>
            <a:prstGeom prst="rect">
              <a:avLst/>
            </a:prstGeom>
            <a:noFill/>
          </p:spPr>
          <p:txBody>
            <a:bodyPr wrap="square" rtlCol="0">
              <a:spAutoFit/>
            </a:bodyPr>
            <a:lstStyle/>
            <a:p>
              <a:pPr algn="just"/>
              <a:r>
                <a:rPr lang="zh-CN" altLang="en-US" sz="1400" dirty="0" smtClean="0">
                  <a:solidFill>
                    <a:schemeClr val="tx1"/>
                  </a:solidFill>
                  <a:latin typeface="黑体" panose="02010600030101010101" charset="-122"/>
                  <a:ea typeface="黑体" panose="02010600030101010101" charset="-122"/>
                </a:rPr>
                <a:t>此处添加副标题</a:t>
              </a:r>
            </a:p>
          </p:txBody>
        </p:sp>
      </p:grpSp>
      <p:grpSp>
        <p:nvGrpSpPr>
          <p:cNvPr id="140" name="组合 139"/>
          <p:cNvGrpSpPr/>
          <p:nvPr/>
        </p:nvGrpSpPr>
        <p:grpSpPr>
          <a:xfrm>
            <a:off x="8001632" y="5214843"/>
            <a:ext cx="2346631" cy="676309"/>
            <a:chOff x="3451161" y="3865165"/>
            <a:chExt cx="2346630" cy="676309"/>
          </a:xfrm>
        </p:grpSpPr>
        <p:sp>
          <p:nvSpPr>
            <p:cNvPr id="141" name="文本框 140"/>
            <p:cNvSpPr txBox="1"/>
            <p:nvPr/>
          </p:nvSpPr>
          <p:spPr>
            <a:xfrm>
              <a:off x="3451161" y="3865165"/>
              <a:ext cx="1725052" cy="396240"/>
            </a:xfrm>
            <a:prstGeom prst="rect">
              <a:avLst/>
            </a:prstGeom>
            <a:noFill/>
          </p:spPr>
          <p:txBody>
            <a:bodyPr wrap="square" rtlCol="0">
              <a:spAutoFit/>
            </a:bodyPr>
            <a:lstStyle/>
            <a:p>
              <a:r>
                <a:rPr lang="zh-CN" altLang="en-US" sz="2000" dirty="0" smtClean="0">
                  <a:solidFill>
                    <a:schemeClr val="tx1"/>
                  </a:solidFill>
                  <a:latin typeface="黑体" panose="02010600030101010101" charset="-122"/>
                  <a:ea typeface="黑体" panose="02010600030101010101" charset="-122"/>
                </a:rPr>
                <a:t>此处添加标题</a:t>
              </a:r>
            </a:p>
          </p:txBody>
        </p:sp>
        <p:sp>
          <p:nvSpPr>
            <p:cNvPr id="142" name="文本框 141"/>
            <p:cNvSpPr txBox="1"/>
            <p:nvPr/>
          </p:nvSpPr>
          <p:spPr>
            <a:xfrm>
              <a:off x="3502793" y="4236674"/>
              <a:ext cx="2294998" cy="304800"/>
            </a:xfrm>
            <a:prstGeom prst="rect">
              <a:avLst/>
            </a:prstGeom>
            <a:noFill/>
          </p:spPr>
          <p:txBody>
            <a:bodyPr wrap="square" rtlCol="0">
              <a:spAutoFit/>
            </a:bodyPr>
            <a:lstStyle/>
            <a:p>
              <a:pPr algn="just"/>
              <a:r>
                <a:rPr lang="zh-CN" altLang="en-US" sz="1400" dirty="0" smtClean="0">
                  <a:solidFill>
                    <a:schemeClr val="tx1"/>
                  </a:solidFill>
                  <a:latin typeface="黑体" panose="02010600030101010101" charset="-122"/>
                  <a:ea typeface="黑体" panose="02010600030101010101" charset="-122"/>
                </a:rPr>
                <a:t>此处添加副标题</a:t>
              </a:r>
            </a:p>
          </p:txBody>
        </p:sp>
      </p:grpSp>
      <p:grpSp>
        <p:nvGrpSpPr>
          <p:cNvPr id="144" name="Group 8"/>
          <p:cNvGrpSpPr>
            <a:grpSpLocks noChangeAspect="1"/>
          </p:cNvGrpSpPr>
          <p:nvPr/>
        </p:nvGrpSpPr>
        <p:grpSpPr bwMode="auto">
          <a:xfrm>
            <a:off x="7358590" y="1407437"/>
            <a:ext cx="330983" cy="362665"/>
            <a:chOff x="3437" y="2282"/>
            <a:chExt cx="679" cy="744"/>
          </a:xfrm>
          <a:gradFill>
            <a:gsLst>
              <a:gs pos="0">
                <a:srgbClr val="E30000"/>
              </a:gs>
              <a:gs pos="100000">
                <a:srgbClr val="760303"/>
              </a:gs>
            </a:gsLst>
            <a:lin ang="5400000" scaled="0"/>
          </a:gradFill>
        </p:grpSpPr>
        <p:sp>
          <p:nvSpPr>
            <p:cNvPr id="145"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46"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47" name="Group 13"/>
          <p:cNvGrpSpPr>
            <a:grpSpLocks noChangeAspect="1"/>
          </p:cNvGrpSpPr>
          <p:nvPr/>
        </p:nvGrpSpPr>
        <p:grpSpPr bwMode="auto">
          <a:xfrm>
            <a:off x="7342603" y="2395761"/>
            <a:ext cx="362944" cy="367231"/>
            <a:chOff x="2426" y="2781"/>
            <a:chExt cx="593" cy="600"/>
          </a:xfrm>
          <a:gradFill>
            <a:gsLst>
              <a:gs pos="0">
                <a:srgbClr val="E30000"/>
              </a:gs>
              <a:gs pos="100000">
                <a:srgbClr val="760303"/>
              </a:gs>
            </a:gsLst>
            <a:lin ang="5400000" scaled="0"/>
          </a:gradFill>
        </p:grpSpPr>
        <p:sp>
          <p:nvSpPr>
            <p:cNvPr id="148"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4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50" name="Group 18"/>
          <p:cNvGrpSpPr>
            <a:grpSpLocks noChangeAspect="1"/>
          </p:cNvGrpSpPr>
          <p:nvPr/>
        </p:nvGrpSpPr>
        <p:grpSpPr bwMode="auto">
          <a:xfrm>
            <a:off x="7335570" y="3394312"/>
            <a:ext cx="377023" cy="351316"/>
            <a:chOff x="3802" y="2858"/>
            <a:chExt cx="616" cy="574"/>
          </a:xfrm>
          <a:gradFill>
            <a:gsLst>
              <a:gs pos="0">
                <a:srgbClr val="E30000"/>
              </a:gs>
              <a:gs pos="100000">
                <a:srgbClr val="760303"/>
              </a:gs>
            </a:gsLst>
            <a:lin ang="5400000" scaled="0"/>
          </a:gradFill>
        </p:grpSpPr>
        <p:sp>
          <p:nvSpPr>
            <p:cNvPr id="15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5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5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5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55"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56" name="Group 26"/>
          <p:cNvGrpSpPr>
            <a:grpSpLocks noChangeAspect="1"/>
          </p:cNvGrpSpPr>
          <p:nvPr/>
        </p:nvGrpSpPr>
        <p:grpSpPr bwMode="auto">
          <a:xfrm>
            <a:off x="7280139" y="4439635"/>
            <a:ext cx="487895" cy="241879"/>
            <a:chOff x="5676" y="2597"/>
            <a:chExt cx="1061" cy="526"/>
          </a:xfrm>
          <a:gradFill>
            <a:gsLst>
              <a:gs pos="0">
                <a:srgbClr val="E30000"/>
              </a:gs>
              <a:gs pos="100000">
                <a:srgbClr val="760303"/>
              </a:gs>
            </a:gsLst>
            <a:lin ang="5400000" scaled="0"/>
          </a:gradFill>
        </p:grpSpPr>
        <p:sp>
          <p:nvSpPr>
            <p:cNvPr id="157"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58"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59"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0"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1"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2"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3"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4"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5"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6"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7"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8"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69"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70"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71"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sp>
        <p:nvSpPr>
          <p:cNvPr id="172" name="Freeform 108"/>
          <p:cNvSpPr>
            <a:spLocks noEditPoints="1"/>
          </p:cNvSpPr>
          <p:nvPr/>
        </p:nvSpPr>
        <p:spPr bwMode="auto">
          <a:xfrm>
            <a:off x="7340092" y="5366520"/>
            <a:ext cx="367976" cy="369300"/>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gradFill>
            <a:gsLst>
              <a:gs pos="0">
                <a:srgbClr val="E30000"/>
              </a:gs>
              <a:gs pos="100000">
                <a:srgbClr val="760303"/>
              </a:gs>
            </a:gsLst>
            <a:lin ang="5400000" scaled="0"/>
          </a:gradFill>
          <a:ln>
            <a:noFill/>
          </a:ln>
        </p:spPr>
        <p:txBody>
          <a:bodyPr vert="horz" wrap="square" lIns="91440" tIns="45720" rIns="91440" bIns="45720" numCol="1" anchor="t" anchorCtr="0" compatLnSpc="1"/>
          <a:lstStyle/>
          <a:p>
            <a:endParaRPr lang="zh-CN" altLang="en-US" sz="2400">
              <a:solidFill>
                <a:prstClr val="black"/>
              </a:solidFill>
            </a:endParaRPr>
          </a:p>
        </p:txBody>
      </p:sp>
      <p:sp>
        <p:nvSpPr>
          <p:cNvPr id="112" name="文本框 111"/>
          <p:cNvSpPr txBox="1"/>
          <p:nvPr/>
        </p:nvSpPr>
        <p:spPr>
          <a:xfrm>
            <a:off x="392848" y="296453"/>
            <a:ext cx="262003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目录</a:t>
            </a:r>
          </a:p>
        </p:txBody>
      </p:sp>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76"/>
                                        </p:tgtEl>
                                        <p:attrNameLst>
                                          <p:attrName>style.visibility</p:attrName>
                                        </p:attrNameLst>
                                      </p:cBhvr>
                                      <p:to>
                                        <p:strVal val="visible"/>
                                      </p:to>
                                    </p:set>
                                    <p:animEffect transition="in" filter="wipe(up)">
                                      <p:cBhvr>
                                        <p:cTn id="12" dur="500"/>
                                        <p:tgtEl>
                                          <p:spTgt spid="76"/>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Effect transition="in" filter="wipe(left)">
                                      <p:cBhvr>
                                        <p:cTn id="21" dur="500"/>
                                        <p:tgtEl>
                                          <p:spTgt spid="109"/>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20"/>
                                        </p:tgtEl>
                                        <p:attrNameLst>
                                          <p:attrName>style.visibility</p:attrName>
                                        </p:attrNameLst>
                                      </p:cBhvr>
                                      <p:to>
                                        <p:strVal val="visible"/>
                                      </p:to>
                                    </p:set>
                                    <p:animEffect transition="in" filter="fade">
                                      <p:cBhvr>
                                        <p:cTn id="25" dur="500"/>
                                        <p:tgtEl>
                                          <p:spTgt spid="120"/>
                                        </p:tgtEl>
                                      </p:cBhvr>
                                    </p:animEffect>
                                  </p:childTnLst>
                                </p:cTn>
                              </p:par>
                              <p:par>
                                <p:cTn id="26" presetID="10" presetClass="entr" presetSubtype="0" fill="hold" nodeType="withEffect">
                                  <p:stCondLst>
                                    <p:cond delay="0"/>
                                  </p:stCondLst>
                                  <p:childTnLst>
                                    <p:set>
                                      <p:cBhvr>
                                        <p:cTn id="27" dur="1" fill="hold">
                                          <p:stCondLst>
                                            <p:cond delay="0"/>
                                          </p:stCondLst>
                                        </p:cTn>
                                        <p:tgtEl>
                                          <p:spTgt spid="144"/>
                                        </p:tgtEl>
                                        <p:attrNameLst>
                                          <p:attrName>style.visibility</p:attrName>
                                        </p:attrNameLst>
                                      </p:cBhvr>
                                      <p:to>
                                        <p:strVal val="visible"/>
                                      </p:to>
                                    </p:set>
                                    <p:animEffect transition="in" filter="fade">
                                      <p:cBhvr>
                                        <p:cTn id="28" dur="500"/>
                                        <p:tgtEl>
                                          <p:spTgt spid="144"/>
                                        </p:tgtEl>
                                      </p:cBhvr>
                                    </p:animEffect>
                                  </p:childTnLst>
                                </p:cTn>
                              </p:par>
                            </p:childTnLst>
                          </p:cTn>
                        </p:par>
                        <p:par>
                          <p:cTn id="29" fill="hold">
                            <p:stCondLst>
                              <p:cond delay="2500"/>
                            </p:stCondLst>
                            <p:childTnLst>
                              <p:par>
                                <p:cTn id="30" presetID="16" presetClass="entr" presetSubtype="21" fill="hold" nodeType="afterEffect">
                                  <p:stCondLst>
                                    <p:cond delay="0"/>
                                  </p:stCondLst>
                                  <p:childTnLst>
                                    <p:set>
                                      <p:cBhvr>
                                        <p:cTn id="31" dur="1" fill="hold">
                                          <p:stCondLst>
                                            <p:cond delay="0"/>
                                          </p:stCondLst>
                                        </p:cTn>
                                        <p:tgtEl>
                                          <p:spTgt spid="128"/>
                                        </p:tgtEl>
                                        <p:attrNameLst>
                                          <p:attrName>style.visibility</p:attrName>
                                        </p:attrNameLst>
                                      </p:cBhvr>
                                      <p:to>
                                        <p:strVal val="visible"/>
                                      </p:to>
                                    </p:set>
                                    <p:animEffect transition="in" filter="barn(inVertical)">
                                      <p:cBhvr>
                                        <p:cTn id="32" dur="500"/>
                                        <p:tgtEl>
                                          <p:spTgt spid="128"/>
                                        </p:tgtEl>
                                      </p:cBhvr>
                                    </p:animEffect>
                                  </p:childTnLst>
                                </p:cTn>
                              </p:par>
                            </p:childTnLst>
                          </p:cTn>
                        </p:par>
                        <p:par>
                          <p:cTn id="33" fill="hold">
                            <p:stCondLst>
                              <p:cond delay="3000"/>
                            </p:stCondLst>
                            <p:childTnLst>
                              <p:par>
                                <p:cTn id="34" presetID="2" presetClass="entr" presetSubtype="1"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wipe(left)">
                                      <p:cBhvr>
                                        <p:cTn id="41" dur="500"/>
                                        <p:tgtEl>
                                          <p:spTgt spid="10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21"/>
                                        </p:tgtEl>
                                        <p:attrNameLst>
                                          <p:attrName>style.visibility</p:attrName>
                                        </p:attrNameLst>
                                      </p:cBhvr>
                                      <p:to>
                                        <p:strVal val="visible"/>
                                      </p:to>
                                    </p:set>
                                    <p:animEffect transition="in" filter="fade">
                                      <p:cBhvr>
                                        <p:cTn id="45" dur="500"/>
                                        <p:tgtEl>
                                          <p:spTgt spid="121"/>
                                        </p:tgtEl>
                                      </p:cBhvr>
                                    </p:animEffect>
                                  </p:childTnLst>
                                </p:cTn>
                              </p:par>
                              <p:par>
                                <p:cTn id="46" presetID="10" presetClass="entr" presetSubtype="0" fill="hold"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fade">
                                      <p:cBhvr>
                                        <p:cTn id="48" dur="500"/>
                                        <p:tgtEl>
                                          <p:spTgt spid="147"/>
                                        </p:tgtEl>
                                      </p:cBhvr>
                                    </p:animEffect>
                                  </p:childTnLst>
                                </p:cTn>
                              </p:par>
                            </p:childTnLst>
                          </p:cTn>
                        </p:par>
                        <p:par>
                          <p:cTn id="49" fill="hold">
                            <p:stCondLst>
                              <p:cond delay="4500"/>
                            </p:stCondLst>
                            <p:childTnLst>
                              <p:par>
                                <p:cTn id="50" presetID="16" presetClass="entr" presetSubtype="21" fill="hold" nodeType="afterEffect">
                                  <p:stCondLst>
                                    <p:cond delay="0"/>
                                  </p:stCondLst>
                                  <p:childTnLst>
                                    <p:set>
                                      <p:cBhvr>
                                        <p:cTn id="51" dur="1" fill="hold">
                                          <p:stCondLst>
                                            <p:cond delay="0"/>
                                          </p:stCondLst>
                                        </p:cTn>
                                        <p:tgtEl>
                                          <p:spTgt spid="131"/>
                                        </p:tgtEl>
                                        <p:attrNameLst>
                                          <p:attrName>style.visibility</p:attrName>
                                        </p:attrNameLst>
                                      </p:cBhvr>
                                      <p:to>
                                        <p:strVal val="visible"/>
                                      </p:to>
                                    </p:set>
                                    <p:animEffect transition="in" filter="barn(inVertical)">
                                      <p:cBhvr>
                                        <p:cTn id="52" dur="500"/>
                                        <p:tgtEl>
                                          <p:spTgt spid="131"/>
                                        </p:tgtEl>
                                      </p:cBhvr>
                                    </p:animEffect>
                                  </p:childTnLst>
                                </p:cTn>
                              </p:par>
                            </p:childTnLst>
                          </p:cTn>
                        </p:par>
                        <p:par>
                          <p:cTn id="53" fill="hold">
                            <p:stCondLst>
                              <p:cond delay="5000"/>
                            </p:stCondLst>
                            <p:childTnLst>
                              <p:par>
                                <p:cTn id="54" presetID="2" presetClass="entr" presetSubtype="1"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0-#ppt_h/2"/>
                                          </p:val>
                                        </p:tav>
                                        <p:tav tm="100000">
                                          <p:val>
                                            <p:strVal val="#ppt_y"/>
                                          </p:val>
                                        </p:tav>
                                      </p:tavLst>
                                    </p:anim>
                                  </p:childTnLst>
                                </p:cTn>
                              </p:par>
                            </p:childTnLst>
                          </p:cTn>
                        </p:par>
                        <p:par>
                          <p:cTn id="58" fill="hold">
                            <p:stCondLst>
                              <p:cond delay="5500"/>
                            </p:stCondLst>
                            <p:childTnLst>
                              <p:par>
                                <p:cTn id="59" presetID="22" presetClass="entr" presetSubtype="8" fill="hold" nodeType="afterEffect">
                                  <p:stCondLst>
                                    <p:cond delay="0"/>
                                  </p:stCondLst>
                                  <p:childTnLst>
                                    <p:set>
                                      <p:cBhvr>
                                        <p:cTn id="60" dur="1" fill="hold">
                                          <p:stCondLst>
                                            <p:cond delay="0"/>
                                          </p:stCondLst>
                                        </p:cTn>
                                        <p:tgtEl>
                                          <p:spTgt spid="103"/>
                                        </p:tgtEl>
                                        <p:attrNameLst>
                                          <p:attrName>style.visibility</p:attrName>
                                        </p:attrNameLst>
                                      </p:cBhvr>
                                      <p:to>
                                        <p:strVal val="visible"/>
                                      </p:to>
                                    </p:set>
                                    <p:animEffect transition="in" filter="wipe(left)">
                                      <p:cBhvr>
                                        <p:cTn id="61" dur="500"/>
                                        <p:tgtEl>
                                          <p:spTgt spid="10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22"/>
                                        </p:tgtEl>
                                        <p:attrNameLst>
                                          <p:attrName>style.visibility</p:attrName>
                                        </p:attrNameLst>
                                      </p:cBhvr>
                                      <p:to>
                                        <p:strVal val="visible"/>
                                      </p:to>
                                    </p:set>
                                    <p:animEffect transition="in" filter="fade">
                                      <p:cBhvr>
                                        <p:cTn id="65" dur="500"/>
                                        <p:tgtEl>
                                          <p:spTgt spid="122"/>
                                        </p:tgtEl>
                                      </p:cBhvr>
                                    </p:animEffect>
                                  </p:childTnLst>
                                </p:cTn>
                              </p:par>
                              <p:par>
                                <p:cTn id="66" presetID="10" presetClass="entr" presetSubtype="0" fill="hold" nodeType="withEffect">
                                  <p:stCondLst>
                                    <p:cond delay="0"/>
                                  </p:stCondLst>
                                  <p:childTnLst>
                                    <p:set>
                                      <p:cBhvr>
                                        <p:cTn id="67" dur="1" fill="hold">
                                          <p:stCondLst>
                                            <p:cond delay="0"/>
                                          </p:stCondLst>
                                        </p:cTn>
                                        <p:tgtEl>
                                          <p:spTgt spid="150"/>
                                        </p:tgtEl>
                                        <p:attrNameLst>
                                          <p:attrName>style.visibility</p:attrName>
                                        </p:attrNameLst>
                                      </p:cBhvr>
                                      <p:to>
                                        <p:strVal val="visible"/>
                                      </p:to>
                                    </p:set>
                                    <p:animEffect transition="in" filter="fade">
                                      <p:cBhvr>
                                        <p:cTn id="68" dur="500"/>
                                        <p:tgtEl>
                                          <p:spTgt spid="150"/>
                                        </p:tgtEl>
                                      </p:cBhvr>
                                    </p:animEffect>
                                  </p:childTnLst>
                                </p:cTn>
                              </p:par>
                            </p:childTnLst>
                          </p:cTn>
                        </p:par>
                        <p:par>
                          <p:cTn id="69" fill="hold">
                            <p:stCondLst>
                              <p:cond delay="6500"/>
                            </p:stCondLst>
                            <p:childTnLst>
                              <p:par>
                                <p:cTn id="70" presetID="16" presetClass="entr" presetSubtype="21" fill="hold" nodeType="afterEffect">
                                  <p:stCondLst>
                                    <p:cond delay="0"/>
                                  </p:stCondLst>
                                  <p:childTnLst>
                                    <p:set>
                                      <p:cBhvr>
                                        <p:cTn id="71" dur="1" fill="hold">
                                          <p:stCondLst>
                                            <p:cond delay="0"/>
                                          </p:stCondLst>
                                        </p:cTn>
                                        <p:tgtEl>
                                          <p:spTgt spid="134"/>
                                        </p:tgtEl>
                                        <p:attrNameLst>
                                          <p:attrName>style.visibility</p:attrName>
                                        </p:attrNameLst>
                                      </p:cBhvr>
                                      <p:to>
                                        <p:strVal val="visible"/>
                                      </p:to>
                                    </p:set>
                                    <p:animEffect transition="in" filter="barn(inVertical)">
                                      <p:cBhvr>
                                        <p:cTn id="72" dur="500"/>
                                        <p:tgtEl>
                                          <p:spTgt spid="134"/>
                                        </p:tgtEl>
                                      </p:cBhvr>
                                    </p:animEffect>
                                  </p:childTnLst>
                                </p:cTn>
                              </p:par>
                            </p:childTnLst>
                          </p:cTn>
                        </p:par>
                        <p:par>
                          <p:cTn id="73" fill="hold">
                            <p:stCondLst>
                              <p:cond delay="7000"/>
                            </p:stCondLst>
                            <p:childTnLst>
                              <p:par>
                                <p:cTn id="74" presetID="2" presetClass="entr" presetSubtype="1" fill="hold"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fill="hold"/>
                                        <p:tgtEl>
                                          <p:spTgt spid="16"/>
                                        </p:tgtEl>
                                        <p:attrNameLst>
                                          <p:attrName>ppt_x</p:attrName>
                                        </p:attrNameLst>
                                      </p:cBhvr>
                                      <p:tavLst>
                                        <p:tav tm="0">
                                          <p:val>
                                            <p:strVal val="#ppt_x"/>
                                          </p:val>
                                        </p:tav>
                                        <p:tav tm="100000">
                                          <p:val>
                                            <p:strVal val="#ppt_x"/>
                                          </p:val>
                                        </p:tav>
                                      </p:tavLst>
                                    </p:anim>
                                    <p:anim calcmode="lin" valueType="num">
                                      <p:cBhvr additive="base">
                                        <p:cTn id="77" dur="500" fill="hold"/>
                                        <p:tgtEl>
                                          <p:spTgt spid="16"/>
                                        </p:tgtEl>
                                        <p:attrNameLst>
                                          <p:attrName>ppt_y</p:attrName>
                                        </p:attrNameLst>
                                      </p:cBhvr>
                                      <p:tavLst>
                                        <p:tav tm="0">
                                          <p:val>
                                            <p:strVal val="0-#ppt_h/2"/>
                                          </p:val>
                                        </p:tav>
                                        <p:tav tm="100000">
                                          <p:val>
                                            <p:strVal val="#ppt_y"/>
                                          </p:val>
                                        </p:tav>
                                      </p:tavLst>
                                    </p:anim>
                                  </p:childTnLst>
                                </p:cTn>
                              </p:par>
                            </p:childTnLst>
                          </p:cTn>
                        </p:par>
                        <p:par>
                          <p:cTn id="78" fill="hold">
                            <p:stCondLst>
                              <p:cond delay="7500"/>
                            </p:stCondLst>
                            <p:childTnLst>
                              <p:par>
                                <p:cTn id="79" presetID="22" presetClass="entr" presetSubtype="8" fill="hold"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wipe(left)">
                                      <p:cBhvr>
                                        <p:cTn id="81" dur="500"/>
                                        <p:tgtEl>
                                          <p:spTgt spid="100"/>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123"/>
                                        </p:tgtEl>
                                        <p:attrNameLst>
                                          <p:attrName>style.visibility</p:attrName>
                                        </p:attrNameLst>
                                      </p:cBhvr>
                                      <p:to>
                                        <p:strVal val="visible"/>
                                      </p:to>
                                    </p:set>
                                    <p:animEffect transition="in" filter="fade">
                                      <p:cBhvr>
                                        <p:cTn id="85" dur="500"/>
                                        <p:tgtEl>
                                          <p:spTgt spid="123"/>
                                        </p:tgtEl>
                                      </p:cBhvr>
                                    </p:animEffect>
                                  </p:childTnLst>
                                </p:cTn>
                              </p:par>
                              <p:par>
                                <p:cTn id="86" presetID="10" presetClass="entr" presetSubtype="0" fill="hold" nodeType="withEffect">
                                  <p:stCondLst>
                                    <p:cond delay="0"/>
                                  </p:stCondLst>
                                  <p:childTnLst>
                                    <p:set>
                                      <p:cBhvr>
                                        <p:cTn id="87" dur="1" fill="hold">
                                          <p:stCondLst>
                                            <p:cond delay="0"/>
                                          </p:stCondLst>
                                        </p:cTn>
                                        <p:tgtEl>
                                          <p:spTgt spid="156"/>
                                        </p:tgtEl>
                                        <p:attrNameLst>
                                          <p:attrName>style.visibility</p:attrName>
                                        </p:attrNameLst>
                                      </p:cBhvr>
                                      <p:to>
                                        <p:strVal val="visible"/>
                                      </p:to>
                                    </p:set>
                                    <p:animEffect transition="in" filter="fade">
                                      <p:cBhvr>
                                        <p:cTn id="88" dur="500"/>
                                        <p:tgtEl>
                                          <p:spTgt spid="156"/>
                                        </p:tgtEl>
                                      </p:cBhvr>
                                    </p:animEffect>
                                  </p:childTnLst>
                                </p:cTn>
                              </p:par>
                            </p:childTnLst>
                          </p:cTn>
                        </p:par>
                        <p:par>
                          <p:cTn id="89" fill="hold">
                            <p:stCondLst>
                              <p:cond delay="8500"/>
                            </p:stCondLst>
                            <p:childTnLst>
                              <p:par>
                                <p:cTn id="90" presetID="16" presetClass="entr" presetSubtype="21" fill="hold" nodeType="afterEffect">
                                  <p:stCondLst>
                                    <p:cond delay="0"/>
                                  </p:stCondLst>
                                  <p:childTnLst>
                                    <p:set>
                                      <p:cBhvr>
                                        <p:cTn id="91" dur="1" fill="hold">
                                          <p:stCondLst>
                                            <p:cond delay="0"/>
                                          </p:stCondLst>
                                        </p:cTn>
                                        <p:tgtEl>
                                          <p:spTgt spid="137"/>
                                        </p:tgtEl>
                                        <p:attrNameLst>
                                          <p:attrName>style.visibility</p:attrName>
                                        </p:attrNameLst>
                                      </p:cBhvr>
                                      <p:to>
                                        <p:strVal val="visible"/>
                                      </p:to>
                                    </p:set>
                                    <p:animEffect transition="in" filter="barn(inVertical)">
                                      <p:cBhvr>
                                        <p:cTn id="92" dur="500"/>
                                        <p:tgtEl>
                                          <p:spTgt spid="137"/>
                                        </p:tgtEl>
                                      </p:cBhvr>
                                    </p:animEffect>
                                  </p:childTnLst>
                                </p:cTn>
                              </p:par>
                            </p:childTnLst>
                          </p:cTn>
                        </p:par>
                        <p:par>
                          <p:cTn id="93" fill="hold">
                            <p:stCondLst>
                              <p:cond delay="9000"/>
                            </p:stCondLst>
                            <p:childTnLst>
                              <p:par>
                                <p:cTn id="94" presetID="2" presetClass="entr" presetSubtype="1" fill="hold" nodeType="afterEffect">
                                  <p:stCondLst>
                                    <p:cond delay="0"/>
                                  </p:stCondLst>
                                  <p:childTnLst>
                                    <p:set>
                                      <p:cBhvr>
                                        <p:cTn id="95" dur="1" fill="hold">
                                          <p:stCondLst>
                                            <p:cond delay="0"/>
                                          </p:stCondLst>
                                        </p:cTn>
                                        <p:tgtEl>
                                          <p:spTgt spid="17"/>
                                        </p:tgtEl>
                                        <p:attrNameLst>
                                          <p:attrName>style.visibility</p:attrName>
                                        </p:attrNameLst>
                                      </p:cBhvr>
                                      <p:to>
                                        <p:strVal val="visible"/>
                                      </p:to>
                                    </p:set>
                                    <p:anim calcmode="lin" valueType="num">
                                      <p:cBhvr additive="base">
                                        <p:cTn id="96" dur="500" fill="hold"/>
                                        <p:tgtEl>
                                          <p:spTgt spid="17"/>
                                        </p:tgtEl>
                                        <p:attrNameLst>
                                          <p:attrName>ppt_x</p:attrName>
                                        </p:attrNameLst>
                                      </p:cBhvr>
                                      <p:tavLst>
                                        <p:tav tm="0">
                                          <p:val>
                                            <p:strVal val="#ppt_x"/>
                                          </p:val>
                                        </p:tav>
                                        <p:tav tm="100000">
                                          <p:val>
                                            <p:strVal val="#ppt_x"/>
                                          </p:val>
                                        </p:tav>
                                      </p:tavLst>
                                    </p:anim>
                                    <p:anim calcmode="lin" valueType="num">
                                      <p:cBhvr additive="base">
                                        <p:cTn id="97" dur="500" fill="hold"/>
                                        <p:tgtEl>
                                          <p:spTgt spid="17"/>
                                        </p:tgtEl>
                                        <p:attrNameLst>
                                          <p:attrName>ppt_y</p:attrName>
                                        </p:attrNameLst>
                                      </p:cBhvr>
                                      <p:tavLst>
                                        <p:tav tm="0">
                                          <p:val>
                                            <p:strVal val="0-#ppt_h/2"/>
                                          </p:val>
                                        </p:tav>
                                        <p:tav tm="100000">
                                          <p:val>
                                            <p:strVal val="#ppt_y"/>
                                          </p:val>
                                        </p:tav>
                                      </p:tavLst>
                                    </p:anim>
                                  </p:childTnLst>
                                </p:cTn>
                              </p:par>
                            </p:childTnLst>
                          </p:cTn>
                        </p:par>
                        <p:par>
                          <p:cTn id="98" fill="hold">
                            <p:stCondLst>
                              <p:cond delay="9500"/>
                            </p:stCondLst>
                            <p:childTnLst>
                              <p:par>
                                <p:cTn id="99" presetID="22" presetClass="entr" presetSubtype="8" fill="hold" nodeType="afterEffect">
                                  <p:stCondLst>
                                    <p:cond delay="0"/>
                                  </p:stCondLst>
                                  <p:childTnLst>
                                    <p:set>
                                      <p:cBhvr>
                                        <p:cTn id="100" dur="1" fill="hold">
                                          <p:stCondLst>
                                            <p:cond delay="0"/>
                                          </p:stCondLst>
                                        </p:cTn>
                                        <p:tgtEl>
                                          <p:spTgt spid="99"/>
                                        </p:tgtEl>
                                        <p:attrNameLst>
                                          <p:attrName>style.visibility</p:attrName>
                                        </p:attrNameLst>
                                      </p:cBhvr>
                                      <p:to>
                                        <p:strVal val="visible"/>
                                      </p:to>
                                    </p:set>
                                    <p:animEffect transition="in" filter="wipe(left)">
                                      <p:cBhvr>
                                        <p:cTn id="101" dur="500"/>
                                        <p:tgtEl>
                                          <p:spTgt spid="99"/>
                                        </p:tgtEl>
                                      </p:cBhvr>
                                    </p:animEffect>
                                  </p:childTnLst>
                                </p:cTn>
                              </p:par>
                            </p:childTnLst>
                          </p:cTn>
                        </p:par>
                        <p:par>
                          <p:cTn id="102" fill="hold">
                            <p:stCondLst>
                              <p:cond delay="10000"/>
                            </p:stCondLst>
                            <p:childTnLst>
                              <p:par>
                                <p:cTn id="103" presetID="10" presetClass="entr" presetSubtype="0" fill="hold" grpId="0" nodeType="afterEffect">
                                  <p:stCondLst>
                                    <p:cond delay="0"/>
                                  </p:stCondLst>
                                  <p:childTnLst>
                                    <p:set>
                                      <p:cBhvr>
                                        <p:cTn id="104" dur="1" fill="hold">
                                          <p:stCondLst>
                                            <p:cond delay="0"/>
                                          </p:stCondLst>
                                        </p:cTn>
                                        <p:tgtEl>
                                          <p:spTgt spid="124"/>
                                        </p:tgtEl>
                                        <p:attrNameLst>
                                          <p:attrName>style.visibility</p:attrName>
                                        </p:attrNameLst>
                                      </p:cBhvr>
                                      <p:to>
                                        <p:strVal val="visible"/>
                                      </p:to>
                                    </p:set>
                                    <p:animEffect transition="in" filter="fade">
                                      <p:cBhvr>
                                        <p:cTn id="105" dur="500"/>
                                        <p:tgtEl>
                                          <p:spTgt spid="12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72"/>
                                        </p:tgtEl>
                                        <p:attrNameLst>
                                          <p:attrName>style.visibility</p:attrName>
                                        </p:attrNameLst>
                                      </p:cBhvr>
                                      <p:to>
                                        <p:strVal val="visible"/>
                                      </p:to>
                                    </p:set>
                                    <p:animEffect transition="in" filter="fade">
                                      <p:cBhvr>
                                        <p:cTn id="108" dur="500"/>
                                        <p:tgtEl>
                                          <p:spTgt spid="172"/>
                                        </p:tgtEl>
                                      </p:cBhvr>
                                    </p:animEffect>
                                  </p:childTnLst>
                                </p:cTn>
                              </p:par>
                            </p:childTnLst>
                          </p:cTn>
                        </p:par>
                        <p:par>
                          <p:cTn id="109" fill="hold">
                            <p:stCondLst>
                              <p:cond delay="10500"/>
                            </p:stCondLst>
                            <p:childTnLst>
                              <p:par>
                                <p:cTn id="110" presetID="16" presetClass="entr" presetSubtype="21" fill="hold" nodeType="afterEffect">
                                  <p:stCondLst>
                                    <p:cond delay="0"/>
                                  </p:stCondLst>
                                  <p:childTnLst>
                                    <p:set>
                                      <p:cBhvr>
                                        <p:cTn id="111" dur="1" fill="hold">
                                          <p:stCondLst>
                                            <p:cond delay="0"/>
                                          </p:stCondLst>
                                        </p:cTn>
                                        <p:tgtEl>
                                          <p:spTgt spid="140"/>
                                        </p:tgtEl>
                                        <p:attrNameLst>
                                          <p:attrName>style.visibility</p:attrName>
                                        </p:attrNameLst>
                                      </p:cBhvr>
                                      <p:to>
                                        <p:strVal val="visible"/>
                                      </p:to>
                                    </p:set>
                                    <p:animEffect transition="in" filter="barn(inVertical)">
                                      <p:cBhvr>
                                        <p:cTn id="112"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bldLvl="0" animBg="1"/>
      <p:bldP spid="120" grpId="0" bldLvl="0" animBg="1"/>
      <p:bldP spid="121" grpId="0" bldLvl="0" animBg="1"/>
      <p:bldP spid="122" grpId="0" bldLvl="0" animBg="1"/>
      <p:bldP spid="123" grpId="0" bldLvl="0" animBg="1"/>
      <p:bldP spid="124" grpId="0" bldLvl="0" animBg="1"/>
      <p:bldP spid="172"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grpSp>
        <p:nvGrpSpPr>
          <p:cNvPr id="38" name="组合 37"/>
          <p:cNvGrpSpPr/>
          <p:nvPr/>
        </p:nvGrpSpPr>
        <p:grpSpPr>
          <a:xfrm rot="18900000" flipH="1">
            <a:off x="4574492" y="1534260"/>
            <a:ext cx="1540557" cy="1540853"/>
            <a:chOff x="661303" y="454074"/>
            <a:chExt cx="2476499" cy="2479675"/>
          </a:xfrm>
          <a:effectLst>
            <a:outerShdw blurRad="50800" dist="38100" algn="l" rotWithShape="0">
              <a:prstClr val="black">
                <a:alpha val="40000"/>
              </a:prstClr>
            </a:outerShdw>
          </a:effectLst>
        </p:grpSpPr>
        <p:sp>
          <p:nvSpPr>
            <p:cNvPr id="2"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3" name="Freeform 72"/>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gradFill>
              <a:gsLst>
                <a:gs pos="0">
                  <a:srgbClr val="E30000"/>
                </a:gs>
                <a:gs pos="100000">
                  <a:srgbClr val="760303"/>
                </a:gs>
              </a:gsLst>
              <a:lin ang="8100000" scaled="0"/>
            </a:gradFill>
            <a:ln w="25400">
              <a:gradFill flip="none" rotWithShape="1">
                <a:gsLst>
                  <a:gs pos="0">
                    <a:schemeClr val="bg1">
                      <a:lumMod val="65000"/>
                    </a:schemeClr>
                  </a:gs>
                  <a:gs pos="100000">
                    <a:schemeClr val="bg1"/>
                  </a:gs>
                </a:gsLst>
                <a:lin ang="8100000" scaled="0"/>
                <a:tileRect/>
              </a:gradFill>
              <a:round/>
            </a:ln>
            <a:effectLst>
              <a:innerShdw blurRad="101600" dist="50800" dir="189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35" name="组合 34"/>
          <p:cNvGrpSpPr/>
          <p:nvPr/>
        </p:nvGrpSpPr>
        <p:grpSpPr>
          <a:xfrm rot="8100000" flipH="1">
            <a:off x="4269131" y="3909985"/>
            <a:ext cx="2151196" cy="2151611"/>
            <a:chOff x="661303" y="454074"/>
            <a:chExt cx="2476499" cy="2479675"/>
          </a:xfrm>
          <a:effectLst>
            <a:outerShdw blurRad="50800" dist="38100" dir="5400000" algn="t" rotWithShape="0">
              <a:prstClr val="black">
                <a:alpha val="40000"/>
              </a:prstClr>
            </a:outerShdw>
          </a:effectLst>
        </p:grpSpPr>
        <p:sp>
          <p:nvSpPr>
            <p:cNvPr id="36"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37" name="Freeform 72"/>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gradFill>
              <a:gsLst>
                <a:gs pos="0">
                  <a:srgbClr val="E30000"/>
                </a:gs>
                <a:gs pos="100000">
                  <a:srgbClr val="760303"/>
                </a:gs>
              </a:gsLst>
              <a:lin ang="8100000" scaled="0"/>
            </a:gradFill>
            <a:ln w="25400">
              <a:gradFill flip="none" rotWithShape="1">
                <a:gsLst>
                  <a:gs pos="0">
                    <a:schemeClr val="bg1">
                      <a:lumMod val="65000"/>
                    </a:schemeClr>
                  </a:gs>
                  <a:gs pos="100000">
                    <a:schemeClr val="bg1"/>
                  </a:gs>
                </a:gsLst>
                <a:lin ang="8100000" scaled="0"/>
                <a:tileRect/>
              </a:gradFill>
              <a:round/>
            </a:ln>
            <a:effectLst>
              <a:innerShdw blurRad="101600" dist="50800" dir="18900000">
                <a:prstClr val="black">
                  <a:alpha val="50000"/>
                </a:prstClr>
              </a:innerShdw>
            </a:effectLst>
          </p:spPr>
          <p:txBody>
            <a:bodyPr vert="horz" wrap="square" lIns="121920" tIns="60960" rIns="121920" bIns="60960" numCol="1" anchor="t" anchorCtr="0" compatLnSpc="1"/>
            <a:lstStyle/>
            <a:p>
              <a:endParaRPr lang="zh-CN" altLang="en-US" sz="2400">
                <a:solidFill>
                  <a:srgbClr val="6A3779"/>
                </a:solidFill>
              </a:endParaRPr>
            </a:p>
          </p:txBody>
        </p:sp>
      </p:grpSp>
      <p:grpSp>
        <p:nvGrpSpPr>
          <p:cNvPr id="26" name="组合 25"/>
          <p:cNvGrpSpPr/>
          <p:nvPr/>
        </p:nvGrpSpPr>
        <p:grpSpPr>
          <a:xfrm rot="2700000" flipH="1">
            <a:off x="5759203" y="2551864"/>
            <a:ext cx="1752345" cy="1752683"/>
            <a:chOff x="661303" y="454074"/>
            <a:chExt cx="2476499" cy="2479675"/>
          </a:xfrm>
          <a:effectLst>
            <a:outerShdw blurRad="50800" dist="38100" dir="5400000" algn="t" rotWithShape="0">
              <a:prstClr val="black">
                <a:alpha val="40000"/>
              </a:prstClr>
            </a:outerShdw>
          </a:effectLst>
        </p:grpSpPr>
        <p:sp>
          <p:nvSpPr>
            <p:cNvPr id="27"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28" name="Freeform 72"/>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gradFill>
              <a:gsLst>
                <a:gs pos="0">
                  <a:srgbClr val="E30000"/>
                </a:gs>
                <a:gs pos="100000">
                  <a:srgbClr val="760303"/>
                </a:gs>
              </a:gsLst>
              <a:lin ang="8100000" scaled="0"/>
            </a:gradFill>
            <a:ln w="25400">
              <a:gradFill flip="none" rotWithShape="1">
                <a:gsLst>
                  <a:gs pos="0">
                    <a:schemeClr val="bg1">
                      <a:lumMod val="65000"/>
                    </a:schemeClr>
                  </a:gs>
                  <a:gs pos="100000">
                    <a:schemeClr val="bg1"/>
                  </a:gs>
                </a:gsLst>
                <a:lin ang="8100000" scaled="0"/>
                <a:tileRect/>
              </a:gradFill>
              <a:round/>
            </a:ln>
            <a:effectLst>
              <a:innerShdw blurRad="101600" dist="50800" dir="189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23" name="组合 22"/>
          <p:cNvGrpSpPr/>
          <p:nvPr/>
        </p:nvGrpSpPr>
        <p:grpSpPr>
          <a:xfrm rot="13500000" flipH="1">
            <a:off x="2124367" y="2098220"/>
            <a:ext cx="2607784" cy="2608285"/>
            <a:chOff x="661303" y="454074"/>
            <a:chExt cx="2476499" cy="2479675"/>
          </a:xfrm>
          <a:effectLst>
            <a:outerShdw blurRad="50800" dist="38100" dir="5400000" algn="t" rotWithShape="0">
              <a:prstClr val="black">
                <a:alpha val="40000"/>
              </a:prstClr>
            </a:outerShdw>
          </a:effectLst>
        </p:grpSpPr>
        <p:sp>
          <p:nvSpPr>
            <p:cNvPr id="24"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25" name="Freeform 72"/>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gradFill>
              <a:gsLst>
                <a:gs pos="0">
                  <a:srgbClr val="E30000"/>
                </a:gs>
                <a:gs pos="100000">
                  <a:srgbClr val="760303"/>
                </a:gs>
              </a:gsLst>
              <a:lin ang="8100000" scaled="0"/>
            </a:gradFill>
            <a:ln w="25400">
              <a:gradFill flip="none" rotWithShape="1">
                <a:gsLst>
                  <a:gs pos="0">
                    <a:schemeClr val="bg1">
                      <a:lumMod val="65000"/>
                    </a:schemeClr>
                  </a:gs>
                  <a:gs pos="100000">
                    <a:schemeClr val="bg1"/>
                  </a:gs>
                </a:gsLst>
                <a:lin ang="8100000" scaled="0"/>
                <a:tileRect/>
              </a:gradFill>
              <a:round/>
            </a:ln>
            <a:effectLst>
              <a:innerShdw blurRad="101600" dist="50800" dir="189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4" name="组合 3"/>
          <p:cNvGrpSpPr/>
          <p:nvPr/>
        </p:nvGrpSpPr>
        <p:grpSpPr>
          <a:xfrm>
            <a:off x="2616188" y="2890448"/>
            <a:ext cx="1739044" cy="1211104"/>
            <a:chOff x="1889683" y="2173729"/>
            <a:chExt cx="1304283" cy="908328"/>
          </a:xfrm>
          <a:noFill/>
        </p:grpSpPr>
        <p:sp>
          <p:nvSpPr>
            <p:cNvPr id="5" name="TextBox 4"/>
            <p:cNvSpPr txBox="1"/>
            <p:nvPr/>
          </p:nvSpPr>
          <p:spPr>
            <a:xfrm>
              <a:off x="1889683" y="2173729"/>
              <a:ext cx="1304283" cy="326231"/>
            </a:xfrm>
            <a:prstGeom prst="rect">
              <a:avLst/>
            </a:prstGeom>
            <a:grpFill/>
          </p:spPr>
          <p:txBody>
            <a:bodyPr wrap="square" lIns="0" tIns="0" rIns="0" bIns="0" rtlCol="0">
              <a:spAutoFit/>
            </a:bodyPr>
            <a:lstStyle/>
            <a:p>
              <a:pPr algn="ctr"/>
              <a:r>
                <a:rPr lang="zh-CN" altLang="en-US" sz="2665" b="1" dirty="0" smtClean="0">
                  <a:solidFill>
                    <a:schemeClr val="bg1"/>
                  </a:solidFill>
                  <a:latin typeface="微软雅黑" panose="020B0503020204020204" charset="-122"/>
                  <a:ea typeface="微软雅黑" panose="020B0503020204020204" charset="-122"/>
                </a:rPr>
                <a:t>添加标题</a:t>
              </a:r>
            </a:p>
          </p:txBody>
        </p:sp>
        <p:sp>
          <p:nvSpPr>
            <p:cNvPr id="6" name="TextBox 9"/>
            <p:cNvSpPr txBox="1">
              <a:spLocks noChangeArrowheads="1"/>
            </p:cNvSpPr>
            <p:nvPr/>
          </p:nvSpPr>
          <p:spPr bwMode="auto">
            <a:xfrm>
              <a:off x="1970406" y="2491031"/>
              <a:ext cx="875824" cy="59102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4265" b="1" dirty="0" smtClean="0">
                  <a:solidFill>
                    <a:schemeClr val="bg1"/>
                  </a:solidFill>
                  <a:latin typeface="微软雅黑" panose="020B0503020204020204" charset="-122"/>
                  <a:ea typeface="微软雅黑" panose="020B0503020204020204" charset="-122"/>
                </a:rPr>
                <a:t>40</a:t>
              </a:r>
              <a:r>
                <a:rPr lang="en-US" altLang="zh-CN" sz="2665" b="1" dirty="0" smtClean="0">
                  <a:solidFill>
                    <a:schemeClr val="bg1"/>
                  </a:solidFill>
                  <a:latin typeface="微软雅黑" panose="020B0503020204020204" charset="-122"/>
                  <a:ea typeface="微软雅黑" panose="020B0503020204020204" charset="-122"/>
                </a:rPr>
                <a:t>%</a:t>
              </a:r>
              <a:endParaRPr lang="zh-CN" altLang="en-US" sz="2665" b="1" dirty="0">
                <a:solidFill>
                  <a:schemeClr val="bg1"/>
                </a:solidFill>
                <a:latin typeface="微软雅黑" panose="020B0503020204020204" charset="-122"/>
                <a:ea typeface="微软雅黑" panose="020B0503020204020204" charset="-122"/>
              </a:endParaRPr>
            </a:p>
          </p:txBody>
        </p:sp>
      </p:grpSp>
      <p:grpSp>
        <p:nvGrpSpPr>
          <p:cNvPr id="7" name="组合 6"/>
          <p:cNvGrpSpPr/>
          <p:nvPr/>
        </p:nvGrpSpPr>
        <p:grpSpPr>
          <a:xfrm>
            <a:off x="4658380" y="4456044"/>
            <a:ext cx="1438217" cy="1151445"/>
            <a:chOff x="3421327" y="3347926"/>
            <a:chExt cx="1078663" cy="863584"/>
          </a:xfrm>
          <a:solidFill>
            <a:srgbClr val="DFAA33"/>
          </a:solidFill>
        </p:grpSpPr>
        <p:sp>
          <p:nvSpPr>
            <p:cNvPr id="9" name="TextBox 8"/>
            <p:cNvSpPr txBox="1"/>
            <p:nvPr/>
          </p:nvSpPr>
          <p:spPr>
            <a:xfrm>
              <a:off x="3421327" y="3347926"/>
              <a:ext cx="1078663" cy="293846"/>
            </a:xfrm>
            <a:prstGeom prst="rect">
              <a:avLst/>
            </a:prstGeom>
            <a:noFill/>
          </p:spPr>
          <p:txBody>
            <a:bodyPr wrap="square" lIns="0" tIns="0" rIns="0" bIns="0" rtlCol="0">
              <a:spAutoFit/>
            </a:bodyPr>
            <a:lstStyle/>
            <a:p>
              <a:pPr algn="ctr"/>
              <a:r>
                <a:rPr lang="zh-CN" altLang="en-US" sz="2400" b="1" dirty="0" smtClean="0">
                  <a:solidFill>
                    <a:schemeClr val="bg1"/>
                  </a:solidFill>
                  <a:latin typeface="微软雅黑" panose="020B0503020204020204" charset="-122"/>
                  <a:ea typeface="微软雅黑" panose="020B0503020204020204" charset="-122"/>
                </a:rPr>
                <a:t>添加标题</a:t>
              </a:r>
            </a:p>
          </p:txBody>
        </p:sp>
        <p:sp>
          <p:nvSpPr>
            <p:cNvPr id="10" name="TextBox 9"/>
            <p:cNvSpPr txBox="1">
              <a:spLocks noChangeArrowheads="1"/>
            </p:cNvSpPr>
            <p:nvPr/>
          </p:nvSpPr>
          <p:spPr bwMode="auto">
            <a:xfrm>
              <a:off x="3466877" y="3620484"/>
              <a:ext cx="875824" cy="59102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4265" b="1" dirty="0" smtClean="0">
                  <a:solidFill>
                    <a:schemeClr val="bg1"/>
                  </a:solidFill>
                  <a:latin typeface="微软雅黑" panose="020B0503020204020204" charset="-122"/>
                  <a:ea typeface="微软雅黑" panose="020B0503020204020204" charset="-122"/>
                </a:rPr>
                <a:t>30</a:t>
              </a:r>
              <a:r>
                <a:rPr lang="en-US" altLang="zh-CN" sz="2665" b="1" dirty="0" smtClean="0">
                  <a:solidFill>
                    <a:schemeClr val="bg1"/>
                  </a:solidFill>
                  <a:latin typeface="微软雅黑" panose="020B0503020204020204" charset="-122"/>
                  <a:ea typeface="微软雅黑" panose="020B0503020204020204" charset="-122"/>
                </a:rPr>
                <a:t>%</a:t>
              </a:r>
              <a:endParaRPr lang="zh-CN" altLang="en-US" sz="2665" b="1" dirty="0">
                <a:solidFill>
                  <a:schemeClr val="bg1"/>
                </a:solidFill>
                <a:latin typeface="微软雅黑" panose="020B0503020204020204" charset="-122"/>
                <a:ea typeface="微软雅黑" panose="020B0503020204020204" charset="-122"/>
              </a:endParaRPr>
            </a:p>
          </p:txBody>
        </p:sp>
      </p:grpSp>
      <p:grpSp>
        <p:nvGrpSpPr>
          <p:cNvPr id="11" name="组合 10"/>
          <p:cNvGrpSpPr/>
          <p:nvPr/>
        </p:nvGrpSpPr>
        <p:grpSpPr>
          <a:xfrm>
            <a:off x="5959198" y="2980461"/>
            <a:ext cx="1252145" cy="1018059"/>
            <a:chOff x="4396940" y="2241239"/>
            <a:chExt cx="939109" cy="763544"/>
          </a:xfrm>
        </p:grpSpPr>
        <p:sp>
          <p:nvSpPr>
            <p:cNvPr id="13" name="TextBox 12"/>
            <p:cNvSpPr txBox="1"/>
            <p:nvPr/>
          </p:nvSpPr>
          <p:spPr>
            <a:xfrm>
              <a:off x="4434737" y="2241239"/>
              <a:ext cx="901312" cy="228600"/>
            </a:xfrm>
            <a:prstGeom prst="rect">
              <a:avLst/>
            </a:prstGeom>
            <a:noFill/>
          </p:spPr>
          <p:txBody>
            <a:bodyPr wrap="square" lIns="0" tIns="0" rIns="0" bIns="0" rtlCol="0">
              <a:spAutoFit/>
            </a:bodyPr>
            <a:lstStyle/>
            <a:p>
              <a:pPr algn="ctr"/>
              <a:r>
                <a:rPr lang="zh-CN" altLang="en-US" sz="1865" b="1" dirty="0" smtClean="0">
                  <a:solidFill>
                    <a:schemeClr val="bg1"/>
                  </a:solidFill>
                  <a:latin typeface="微软雅黑" panose="020B0503020204020204" charset="-122"/>
                  <a:ea typeface="微软雅黑" panose="020B0503020204020204" charset="-122"/>
                </a:rPr>
                <a:t>添加标题</a:t>
              </a:r>
            </a:p>
          </p:txBody>
        </p:sp>
        <p:sp>
          <p:nvSpPr>
            <p:cNvPr id="14" name="TextBox 9"/>
            <p:cNvSpPr txBox="1">
              <a:spLocks noChangeArrowheads="1"/>
            </p:cNvSpPr>
            <p:nvPr/>
          </p:nvSpPr>
          <p:spPr bwMode="auto">
            <a:xfrm>
              <a:off x="4396940" y="2413757"/>
              <a:ext cx="875824" cy="591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4265" b="1" dirty="0" smtClean="0">
                  <a:solidFill>
                    <a:schemeClr val="bg1"/>
                  </a:solidFill>
                  <a:latin typeface="微软雅黑" panose="020B0503020204020204" charset="-122"/>
                  <a:ea typeface="微软雅黑" panose="020B0503020204020204" charset="-122"/>
                </a:rPr>
                <a:t>20</a:t>
              </a:r>
              <a:r>
                <a:rPr lang="en-US" altLang="zh-CN" sz="2665" b="1" dirty="0" smtClean="0">
                  <a:solidFill>
                    <a:schemeClr val="bg1"/>
                  </a:solidFill>
                  <a:latin typeface="微软雅黑" panose="020B0503020204020204" charset="-122"/>
                  <a:ea typeface="微软雅黑" panose="020B0503020204020204" charset="-122"/>
                </a:rPr>
                <a:t>%</a:t>
              </a:r>
              <a:endParaRPr lang="zh-CN" altLang="en-US" sz="2665" b="1" dirty="0">
                <a:solidFill>
                  <a:schemeClr val="bg1"/>
                </a:solidFill>
                <a:latin typeface="微软雅黑" panose="020B0503020204020204" charset="-122"/>
                <a:ea typeface="微软雅黑" panose="020B0503020204020204" charset="-122"/>
              </a:endParaRPr>
            </a:p>
          </p:txBody>
        </p:sp>
      </p:grpSp>
      <p:grpSp>
        <p:nvGrpSpPr>
          <p:cNvPr id="15" name="组合 14"/>
          <p:cNvGrpSpPr/>
          <p:nvPr/>
        </p:nvGrpSpPr>
        <p:grpSpPr>
          <a:xfrm>
            <a:off x="4836668" y="2014676"/>
            <a:ext cx="968171" cy="796555"/>
            <a:chOff x="3555043" y="1516900"/>
            <a:chExt cx="726128" cy="597416"/>
          </a:xfrm>
          <a:solidFill>
            <a:srgbClr val="DFAA33"/>
          </a:solidFill>
        </p:grpSpPr>
        <p:sp>
          <p:nvSpPr>
            <p:cNvPr id="17" name="TextBox 16"/>
            <p:cNvSpPr txBox="1"/>
            <p:nvPr/>
          </p:nvSpPr>
          <p:spPr>
            <a:xfrm>
              <a:off x="3582648" y="1516900"/>
              <a:ext cx="698523" cy="195739"/>
            </a:xfrm>
            <a:prstGeom prst="rect">
              <a:avLst/>
            </a:prstGeom>
            <a:noFill/>
          </p:spPr>
          <p:txBody>
            <a:bodyPr wrap="square" lIns="0" tIns="0" rIns="0" bIns="0" rtlCol="0">
              <a:spAutoFit/>
            </a:bodyPr>
            <a:lstStyle/>
            <a:p>
              <a:pPr algn="ctr"/>
              <a:r>
                <a:rPr lang="zh-CN" altLang="en-US" sz="1600" b="1" dirty="0">
                  <a:solidFill>
                    <a:schemeClr val="bg1"/>
                  </a:solidFill>
                  <a:latin typeface="微软雅黑" panose="020B0503020204020204" charset="-122"/>
                  <a:ea typeface="微软雅黑" panose="020B0503020204020204" charset="-122"/>
                </a:rPr>
                <a:t>添加标题</a:t>
              </a:r>
            </a:p>
          </p:txBody>
        </p:sp>
        <p:sp>
          <p:nvSpPr>
            <p:cNvPr id="18" name="TextBox 9"/>
            <p:cNvSpPr txBox="1">
              <a:spLocks noChangeArrowheads="1"/>
            </p:cNvSpPr>
            <p:nvPr/>
          </p:nvSpPr>
          <p:spPr bwMode="auto">
            <a:xfrm>
              <a:off x="3555043" y="1654258"/>
              <a:ext cx="703421" cy="46005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3200" b="1" dirty="0" smtClean="0">
                  <a:solidFill>
                    <a:schemeClr val="bg1"/>
                  </a:solidFill>
                  <a:latin typeface="微软雅黑" panose="020B0503020204020204" charset="-122"/>
                  <a:ea typeface="微软雅黑" panose="020B0503020204020204" charset="-122"/>
                </a:rPr>
                <a:t>10</a:t>
              </a:r>
              <a:r>
                <a:rPr lang="en-US" altLang="zh-CN" sz="2135" b="1" dirty="0" smtClean="0">
                  <a:solidFill>
                    <a:schemeClr val="bg1"/>
                  </a:solidFill>
                  <a:latin typeface="微软雅黑" panose="020B0503020204020204" charset="-122"/>
                  <a:ea typeface="微软雅黑" panose="020B0503020204020204" charset="-122"/>
                </a:rPr>
                <a:t>%</a:t>
              </a:r>
              <a:endParaRPr lang="zh-CN" altLang="en-US" sz="2135" b="1" dirty="0">
                <a:solidFill>
                  <a:schemeClr val="bg1"/>
                </a:solidFill>
                <a:latin typeface="微软雅黑" panose="020B0503020204020204" charset="-122"/>
                <a:ea typeface="微软雅黑" panose="020B0503020204020204" charset="-122"/>
              </a:endParaRPr>
            </a:p>
          </p:txBody>
        </p:sp>
      </p:grpSp>
      <p:sp>
        <p:nvSpPr>
          <p:cNvPr id="19" name="TextBox 18"/>
          <p:cNvSpPr txBox="1"/>
          <p:nvPr/>
        </p:nvSpPr>
        <p:spPr>
          <a:xfrm>
            <a:off x="6349448" y="1807348"/>
            <a:ext cx="4451675" cy="407035"/>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solidFill>
              </a:rPr>
              <a:t>点击输入本栏的具体文字，简明扼要的说明分项内容，此为概念图解，请根据您的具体内容酌情修改</a:t>
            </a:r>
            <a:endParaRPr lang="en-US" altLang="zh-CN" sz="1335" dirty="0">
              <a:solidFill>
                <a:schemeClr val="tx1"/>
              </a:solidFill>
            </a:endParaRPr>
          </a:p>
        </p:txBody>
      </p:sp>
      <p:sp>
        <p:nvSpPr>
          <p:cNvPr id="20" name="TextBox 19"/>
          <p:cNvSpPr txBox="1"/>
          <p:nvPr/>
        </p:nvSpPr>
        <p:spPr>
          <a:xfrm>
            <a:off x="7728782" y="3066040"/>
            <a:ext cx="3552395" cy="597535"/>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solidFill>
              </a:rPr>
              <a:t>点击输入本栏的具体文字，简明扼要的说明分项内容，此为概念图解，请根据您的具体内容酌情修改</a:t>
            </a:r>
            <a:endParaRPr lang="en-US" altLang="zh-CN" sz="1335" dirty="0">
              <a:solidFill>
                <a:schemeClr val="tx1"/>
              </a:solidFill>
            </a:endParaRPr>
          </a:p>
        </p:txBody>
      </p:sp>
      <p:sp>
        <p:nvSpPr>
          <p:cNvPr id="21" name="TextBox 20"/>
          <p:cNvSpPr txBox="1"/>
          <p:nvPr/>
        </p:nvSpPr>
        <p:spPr>
          <a:xfrm>
            <a:off x="6635868" y="4798411"/>
            <a:ext cx="4165255" cy="407035"/>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solidFill>
              </a:rPr>
              <a:t>点击输入本栏的具体文字，简明扼要的说明分项内容，此为概念图解，请根据您的具体内容酌情修改</a:t>
            </a:r>
            <a:endParaRPr lang="en-US" altLang="zh-CN" sz="1335" dirty="0">
              <a:solidFill>
                <a:schemeClr val="tx1"/>
              </a:solidFill>
            </a:endParaRPr>
          </a:p>
        </p:txBody>
      </p:sp>
      <p:sp>
        <p:nvSpPr>
          <p:cNvPr id="22" name="TextBox 21"/>
          <p:cNvSpPr txBox="1"/>
          <p:nvPr/>
        </p:nvSpPr>
        <p:spPr>
          <a:xfrm>
            <a:off x="1023588" y="4798411"/>
            <a:ext cx="2345675" cy="788035"/>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solidFill>
              </a:rPr>
              <a:t>点击输入本栏的具体文字，简明扼要的说明分项内容，此为概念图解，请根据您的具体内容酌情修改</a:t>
            </a:r>
            <a:endParaRPr lang="en-US" altLang="zh-CN" sz="1335" dirty="0">
              <a:solidFill>
                <a:schemeClr val="tx1"/>
              </a:solidFill>
            </a:endParaRPr>
          </a:p>
        </p:txBody>
      </p:sp>
      <p:sp>
        <p:nvSpPr>
          <p:cNvPr id="8" name="矩形 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2" name="矩形 11"/>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1"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0-#ppt_h/2"/>
                                          </p:val>
                                        </p:tav>
                                        <p:tav tm="100000">
                                          <p:val>
                                            <p:strVal val="#ppt_y"/>
                                          </p:val>
                                        </p:tav>
                                      </p:tavLst>
                                    </p:anim>
                                  </p:childTnLst>
                                </p:cTn>
                              </p:par>
                              <p:par>
                                <p:cTn id="25" presetID="2" presetClass="entr" presetSubtype="2" fill="hold" nodeType="withEffect">
                                  <p:stCondLst>
                                    <p:cond delay="2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4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6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0-#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2"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20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1+#ppt_w/2"/>
                                          </p:val>
                                        </p:tav>
                                        <p:tav tm="100000">
                                          <p:val>
                                            <p:strVal val="#ppt_x"/>
                                          </p:val>
                                        </p:tav>
                                      </p:tavLst>
                                    </p:anim>
                                    <p:anim calcmode="lin" valueType="num">
                                      <p:cBhvr additive="base">
                                        <p:cTn id="45" dur="500" fill="hold"/>
                                        <p:tgtEl>
                                          <p:spTgt spid="20"/>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4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1+#ppt_w/2"/>
                                          </p:val>
                                        </p:tav>
                                        <p:tav tm="100000">
                                          <p:val>
                                            <p:strVal val="#ppt_x"/>
                                          </p:val>
                                        </p:tav>
                                      </p:tavLst>
                                    </p:anim>
                                    <p:anim calcmode="lin" valueType="num">
                                      <p:cBhvr additive="base">
                                        <p:cTn id="49" dur="500" fill="hold"/>
                                        <p:tgtEl>
                                          <p:spTgt spid="21"/>
                                        </p:tgtEl>
                                        <p:attrNameLst>
                                          <p:attrName>ppt_y</p:attrName>
                                        </p:attrNameLst>
                                      </p:cBhvr>
                                      <p:tavLst>
                                        <p:tav tm="0">
                                          <p:val>
                                            <p:strVal val="#ppt_y"/>
                                          </p:val>
                                        </p:tav>
                                        <p:tav tm="100000">
                                          <p:val>
                                            <p:strVal val="#ppt_y"/>
                                          </p:val>
                                        </p:tav>
                                      </p:tavLst>
                                    </p:anim>
                                  </p:childTnLst>
                                </p:cTn>
                              </p:par>
                              <p:par>
                                <p:cTn id="50" presetID="2" presetClass="entr" presetSubtype="4" fill="hold" grpId="0" nodeType="withEffect">
                                  <p:stCondLst>
                                    <p:cond delay="6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grpSp>
        <p:nvGrpSpPr>
          <p:cNvPr id="2" name="组合 1"/>
          <p:cNvGrpSpPr/>
          <p:nvPr/>
        </p:nvGrpSpPr>
        <p:grpSpPr>
          <a:xfrm rot="2700000" flipH="1">
            <a:off x="6765033" y="3271667"/>
            <a:ext cx="2132944" cy="2248867"/>
            <a:chOff x="661303" y="454074"/>
            <a:chExt cx="2476499" cy="2479675"/>
          </a:xfrm>
          <a:effectLst>
            <a:outerShdw blurRad="50800" dist="38100" dir="5400000" algn="t" rotWithShape="0">
              <a:prstClr val="black">
                <a:alpha val="40000"/>
              </a:prstClr>
            </a:outerShdw>
          </a:effectLst>
        </p:grpSpPr>
        <p:sp>
          <p:nvSpPr>
            <p:cNvPr id="3"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4" name="Freeform 72"/>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gradFill>
              <a:gsLst>
                <a:gs pos="0">
                  <a:srgbClr val="E30000"/>
                </a:gs>
                <a:gs pos="100000">
                  <a:srgbClr val="760303"/>
                </a:gs>
              </a:gsLst>
              <a:lin ang="8100000" scaled="0"/>
            </a:gradFill>
            <a:ln w="25400">
              <a:gradFill flip="none" rotWithShape="1">
                <a:gsLst>
                  <a:gs pos="0">
                    <a:schemeClr val="bg1">
                      <a:lumMod val="65000"/>
                    </a:schemeClr>
                  </a:gs>
                  <a:gs pos="100000">
                    <a:schemeClr val="bg1"/>
                  </a:gs>
                </a:gsLst>
                <a:lin ang="8100000" scaled="0"/>
                <a:tileRect/>
              </a:gradFill>
              <a:round/>
            </a:ln>
            <a:effectLst>
              <a:innerShdw blurRad="101600" dist="50800" dir="189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3" name="组合 12"/>
          <p:cNvGrpSpPr/>
          <p:nvPr/>
        </p:nvGrpSpPr>
        <p:grpSpPr>
          <a:xfrm>
            <a:off x="8220904" y="3256029"/>
            <a:ext cx="721612" cy="720675"/>
            <a:chOff x="2097688" y="3956966"/>
            <a:chExt cx="2446337" cy="2443163"/>
          </a:xfrm>
        </p:grpSpPr>
        <p:sp>
          <p:nvSpPr>
            <p:cNvPr id="14"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5" name="Oval 62"/>
            <p:cNvSpPr>
              <a:spLocks noChangeArrowheads="1"/>
            </p:cNvSpPr>
            <p:nvPr/>
          </p:nvSpPr>
          <p:spPr bwMode="auto">
            <a:xfrm>
              <a:off x="2184213" y="4033557"/>
              <a:ext cx="2284413" cy="2284413"/>
            </a:xfrm>
            <a:prstGeom prst="ellipse">
              <a:avLst/>
            </a:prstGeom>
            <a:gradFill>
              <a:gsLst>
                <a:gs pos="0">
                  <a:srgbClr val="E30000"/>
                </a:gs>
                <a:gs pos="100000">
                  <a:srgbClr val="760303"/>
                </a:gs>
              </a:gsLst>
              <a:lin ang="81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9" name="组合 18"/>
          <p:cNvGrpSpPr/>
          <p:nvPr/>
        </p:nvGrpSpPr>
        <p:grpSpPr>
          <a:xfrm rot="13500000" flipH="1">
            <a:off x="3475295" y="1827979"/>
            <a:ext cx="2976553" cy="2977125"/>
            <a:chOff x="661303" y="454074"/>
            <a:chExt cx="2476499" cy="2479675"/>
          </a:xfrm>
          <a:effectLst>
            <a:outerShdw blurRad="50800" dist="38100" dir="5400000" algn="t" rotWithShape="0">
              <a:prstClr val="black">
                <a:alpha val="40000"/>
              </a:prstClr>
            </a:outerShdw>
          </a:effectLst>
        </p:grpSpPr>
        <p:sp>
          <p:nvSpPr>
            <p:cNvPr id="23"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24" name="Freeform 72"/>
            <p:cNvSpPr/>
            <p:nvPr/>
          </p:nvSpPr>
          <p:spPr bwMode="auto">
            <a:xfrm>
              <a:off x="701766" y="49557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gradFill>
              <a:gsLst>
                <a:gs pos="0">
                  <a:srgbClr val="E30000"/>
                </a:gs>
                <a:gs pos="100000">
                  <a:srgbClr val="760303"/>
                </a:gs>
              </a:gsLst>
              <a:lin ang="8100000" scaled="0"/>
            </a:gradFill>
            <a:ln w="25400">
              <a:gradFill flip="none" rotWithShape="1">
                <a:gsLst>
                  <a:gs pos="0">
                    <a:schemeClr val="bg1">
                      <a:lumMod val="65000"/>
                    </a:schemeClr>
                  </a:gs>
                  <a:gs pos="100000">
                    <a:schemeClr val="bg1"/>
                  </a:gs>
                </a:gsLst>
                <a:lin ang="8100000" scaled="0"/>
                <a:tileRect/>
              </a:gradFill>
              <a:round/>
            </a:ln>
            <a:effectLst>
              <a:innerShdw blurRad="101600" dist="50800" dir="189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25" name="组合 24"/>
          <p:cNvGrpSpPr/>
          <p:nvPr/>
        </p:nvGrpSpPr>
        <p:grpSpPr>
          <a:xfrm>
            <a:off x="3574390" y="1946724"/>
            <a:ext cx="877985" cy="876845"/>
            <a:chOff x="2097688" y="3956966"/>
            <a:chExt cx="2446337" cy="2443163"/>
          </a:xfrm>
        </p:grpSpPr>
        <p:sp>
          <p:nvSpPr>
            <p:cNvPr id="2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30" name="Oval 62"/>
            <p:cNvSpPr>
              <a:spLocks noChangeArrowheads="1"/>
            </p:cNvSpPr>
            <p:nvPr/>
          </p:nvSpPr>
          <p:spPr bwMode="auto">
            <a:xfrm>
              <a:off x="2184213" y="4033557"/>
              <a:ext cx="2284413" cy="2284413"/>
            </a:xfrm>
            <a:prstGeom prst="ellipse">
              <a:avLst/>
            </a:prstGeom>
            <a:gradFill>
              <a:gsLst>
                <a:gs pos="0">
                  <a:srgbClr val="E30000"/>
                </a:gs>
                <a:gs pos="100000">
                  <a:srgbClr val="760303"/>
                </a:gs>
              </a:gsLst>
              <a:lin ang="81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31" name="TextBox 4"/>
          <p:cNvSpPr txBox="1"/>
          <p:nvPr/>
        </p:nvSpPr>
        <p:spPr>
          <a:xfrm>
            <a:off x="1216495" y="2596177"/>
            <a:ext cx="1920213" cy="182880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600" dirty="0">
                <a:solidFill>
                  <a:schemeClr val="tx1"/>
                </a:solidFill>
              </a:rPr>
              <a:t>点击输入简要文字内容，文字内容需概括精炼，不用多余的文字修饰，言简意赅的说明分项内容</a:t>
            </a:r>
            <a:r>
              <a:rPr lang="zh-CN" altLang="en-US" sz="1600" dirty="0" smtClean="0">
                <a:solidFill>
                  <a:schemeClr val="tx1"/>
                </a:solidFill>
              </a:rPr>
              <a:t>。</a:t>
            </a:r>
            <a:endParaRPr lang="en-US" altLang="zh-CN" sz="1600" dirty="0">
              <a:solidFill>
                <a:schemeClr val="tx1"/>
              </a:solidFill>
            </a:endParaRPr>
          </a:p>
        </p:txBody>
      </p:sp>
      <p:sp>
        <p:nvSpPr>
          <p:cNvPr id="32" name="TextBox 5"/>
          <p:cNvSpPr txBox="1"/>
          <p:nvPr/>
        </p:nvSpPr>
        <p:spPr>
          <a:xfrm>
            <a:off x="9185380" y="3815851"/>
            <a:ext cx="1906059" cy="146304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600" dirty="0">
                <a:solidFill>
                  <a:schemeClr val="tx1"/>
                </a:solidFill>
              </a:rPr>
              <a:t>点击输入简要文字内容，文字内容需概括精炼，不用多余的文字</a:t>
            </a:r>
            <a:r>
              <a:rPr lang="zh-CN" altLang="en-US" sz="1600" dirty="0" smtClean="0">
                <a:solidFill>
                  <a:schemeClr val="tx1"/>
                </a:solidFill>
              </a:rPr>
              <a:t>修饰。</a:t>
            </a:r>
            <a:endParaRPr lang="en-US" altLang="zh-CN" sz="1600" dirty="0">
              <a:solidFill>
                <a:schemeClr val="tx1"/>
              </a:solidFill>
            </a:endParaRPr>
          </a:p>
        </p:txBody>
      </p:sp>
      <p:sp>
        <p:nvSpPr>
          <p:cNvPr id="33" name="TextBox 6"/>
          <p:cNvSpPr txBox="1"/>
          <p:nvPr/>
        </p:nvSpPr>
        <p:spPr>
          <a:xfrm>
            <a:off x="4239299" y="2494809"/>
            <a:ext cx="1539240" cy="526415"/>
          </a:xfrm>
          <a:prstGeom prst="rect">
            <a:avLst/>
          </a:prstGeom>
          <a:noFill/>
        </p:spPr>
        <p:txBody>
          <a:bodyPr wrap="none">
            <a:spAutoFit/>
          </a:bodyPr>
          <a:lstStyle/>
          <a:p>
            <a:pPr algn="ctr" fontAlgn="auto">
              <a:spcBef>
                <a:spcPts val="0"/>
              </a:spcBef>
              <a:spcAft>
                <a:spcPts val="0"/>
              </a:spcAft>
              <a:defRPr/>
            </a:pPr>
            <a:r>
              <a:rPr sz="2665" b="1" dirty="0" smtClean="0">
                <a:solidFill>
                  <a:schemeClr val="bg1"/>
                </a:solidFill>
                <a:latin typeface="微软雅黑" panose="020B0503020204020204" charset="-122"/>
                <a:ea typeface="微软雅黑" panose="020B0503020204020204" charset="-122"/>
              </a:rPr>
              <a:t>添加标题</a:t>
            </a:r>
          </a:p>
        </p:txBody>
      </p:sp>
      <p:sp>
        <p:nvSpPr>
          <p:cNvPr id="34" name="TextBox 7"/>
          <p:cNvSpPr txBox="1"/>
          <p:nvPr/>
        </p:nvSpPr>
        <p:spPr>
          <a:xfrm>
            <a:off x="4000804" y="3247125"/>
            <a:ext cx="2189320" cy="569595"/>
          </a:xfrm>
          <a:prstGeom prst="rect">
            <a:avLst/>
          </a:prstGeom>
          <a:noFill/>
        </p:spPr>
        <p:txBody>
          <a:bodyPr wrap="square" lIns="0" tIns="0" rIns="0" bIns="0" rtlCol="0">
            <a:spAutoFit/>
          </a:bodyPr>
          <a:lstStyle/>
          <a:p>
            <a:pPr algn="just">
              <a:lnSpc>
                <a:spcPts val="1400"/>
              </a:lnSpc>
            </a:pPr>
            <a:r>
              <a:rPr lang="zh-CN" altLang="en-US" sz="1335" dirty="0">
                <a:solidFill>
                  <a:schemeClr val="bg1"/>
                </a:solidFill>
                <a:latin typeface="微软雅黑" panose="020B0503020204020204" charset="-122"/>
                <a:ea typeface="微软雅黑" panose="020B0503020204020204" charset="-122"/>
              </a:rPr>
              <a:t>点击输入简要文字内容，文字内容需概括精炼，不用多余的文字</a:t>
            </a:r>
            <a:r>
              <a:rPr lang="zh-CN" altLang="en-US" sz="1335" dirty="0" smtClean="0">
                <a:solidFill>
                  <a:schemeClr val="bg1"/>
                </a:solidFill>
                <a:latin typeface="微软雅黑" panose="020B0503020204020204" charset="-122"/>
                <a:ea typeface="微软雅黑" panose="020B0503020204020204" charset="-122"/>
              </a:rPr>
              <a:t>修饰</a:t>
            </a:r>
            <a:r>
              <a:rPr lang="en-US" altLang="zh-CN" sz="1335" dirty="0" smtClean="0">
                <a:solidFill>
                  <a:schemeClr val="bg1"/>
                </a:solidFill>
                <a:latin typeface="微软雅黑 Light" pitchFamily="34" charset="-122"/>
                <a:ea typeface="微软雅黑 Light" pitchFamily="34" charset="-122"/>
              </a:rPr>
              <a:t>……</a:t>
            </a:r>
          </a:p>
        </p:txBody>
      </p:sp>
      <p:sp>
        <p:nvSpPr>
          <p:cNvPr id="35" name="TextBox 8"/>
          <p:cNvSpPr txBox="1"/>
          <p:nvPr/>
        </p:nvSpPr>
        <p:spPr>
          <a:xfrm>
            <a:off x="7077376" y="3745323"/>
            <a:ext cx="1270000" cy="440055"/>
          </a:xfrm>
          <a:prstGeom prst="rect">
            <a:avLst/>
          </a:prstGeom>
          <a:noFill/>
        </p:spPr>
        <p:txBody>
          <a:bodyPr wrap="none">
            <a:spAutoFit/>
          </a:bodyPr>
          <a:lstStyle/>
          <a:p>
            <a:pPr algn="ctr" fontAlgn="auto">
              <a:spcBef>
                <a:spcPts val="0"/>
              </a:spcBef>
              <a:spcAft>
                <a:spcPts val="0"/>
              </a:spcAft>
              <a:defRPr/>
            </a:pPr>
            <a:r>
              <a:rPr sz="2135" b="1" dirty="0" smtClean="0">
                <a:solidFill>
                  <a:schemeClr val="bg1"/>
                </a:solidFill>
                <a:latin typeface="微软雅黑" panose="020B0503020204020204" charset="-122"/>
                <a:ea typeface="微软雅黑" panose="020B0503020204020204" charset="-122"/>
              </a:rPr>
              <a:t>添加标题</a:t>
            </a:r>
          </a:p>
        </p:txBody>
      </p:sp>
      <p:sp>
        <p:nvSpPr>
          <p:cNvPr id="36" name="TextBox 9"/>
          <p:cNvSpPr txBox="1"/>
          <p:nvPr/>
        </p:nvSpPr>
        <p:spPr>
          <a:xfrm>
            <a:off x="6992292" y="4293013"/>
            <a:ext cx="1617023" cy="626110"/>
          </a:xfrm>
          <a:prstGeom prst="rect">
            <a:avLst/>
          </a:prstGeom>
          <a:noFill/>
        </p:spPr>
        <p:txBody>
          <a:bodyPr wrap="square" lIns="0" tIns="0" rIns="0" bIns="0" rtlCol="0">
            <a:spAutoFit/>
          </a:bodyPr>
          <a:lstStyle>
            <a:defPPr>
              <a:defRPr lang="zh-CN"/>
            </a:defPPr>
            <a:lvl1pPr algn="just">
              <a:lnSpc>
                <a:spcPct val="150000"/>
              </a:lnSpc>
              <a:defRPr sz="1000">
                <a:solidFill>
                  <a:schemeClr val="bg1"/>
                </a:solidFill>
                <a:latin typeface="微软雅黑" panose="020B0503020204020204" charset="-122"/>
                <a:ea typeface="微软雅黑" panose="020B0503020204020204" charset="-122"/>
              </a:defRPr>
            </a:lvl1pPr>
          </a:lstStyle>
          <a:p>
            <a:pPr>
              <a:lnSpc>
                <a:spcPct val="100000"/>
              </a:lnSpc>
            </a:pPr>
            <a:r>
              <a:rPr lang="zh-CN" altLang="en-US" sz="1335" dirty="0"/>
              <a:t>点击输入简要文字内容，文字内容需概括精炼</a:t>
            </a:r>
            <a:r>
              <a:rPr lang="en-US" altLang="zh-CN" sz="1335" dirty="0"/>
              <a:t>……</a:t>
            </a:r>
          </a:p>
        </p:txBody>
      </p:sp>
      <p:sp>
        <p:nvSpPr>
          <p:cNvPr id="37" name="椭圆 36"/>
          <p:cNvSpPr/>
          <p:nvPr/>
        </p:nvSpPr>
        <p:spPr>
          <a:xfrm>
            <a:off x="3642675" y="2001104"/>
            <a:ext cx="768085" cy="76808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600" dirty="0" smtClean="0">
                <a:latin typeface="微软雅黑" panose="020B0503020204020204" charset="-122"/>
                <a:ea typeface="微软雅黑" panose="020B0503020204020204" charset="-122"/>
              </a:rPr>
              <a:t>添加标题</a:t>
            </a:r>
          </a:p>
        </p:txBody>
      </p:sp>
      <p:sp>
        <p:nvSpPr>
          <p:cNvPr id="38" name="椭圆 37"/>
          <p:cNvSpPr/>
          <p:nvPr/>
        </p:nvSpPr>
        <p:spPr>
          <a:xfrm>
            <a:off x="8299428" y="3306736"/>
            <a:ext cx="620445" cy="62044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zh-CN" altLang="en-US" sz="1335" dirty="0" smtClean="0">
                <a:latin typeface="微软雅黑" panose="020B0503020204020204" charset="-122"/>
                <a:ea typeface="微软雅黑" panose="020B0503020204020204" charset="-122"/>
              </a:rPr>
              <a:t>添加标题</a:t>
            </a:r>
          </a:p>
        </p:txBody>
      </p:sp>
      <p:sp>
        <p:nvSpPr>
          <p:cNvPr id="43" name="矩形 42"/>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44" name="矩形 43"/>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1+#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ppt_w</p:attrName>
                                        </p:attrNameLst>
                                      </p:cBhvr>
                                      <p:tavLst>
                                        <p:tav tm="0">
                                          <p:val>
                                            <p:fltVal val="0"/>
                                          </p:val>
                                        </p:tav>
                                        <p:tav tm="100000">
                                          <p:val>
                                            <p:strVal val="#ppt_w"/>
                                          </p:val>
                                        </p:tav>
                                      </p:tavLst>
                                    </p:anim>
                                    <p:anim calcmode="lin" valueType="num">
                                      <p:cBhvr>
                                        <p:cTn id="34" dur="500" fill="hold"/>
                                        <p:tgtEl>
                                          <p:spTgt spid="34"/>
                                        </p:tgtEl>
                                        <p:attrNameLst>
                                          <p:attrName>ppt_h</p:attrName>
                                        </p:attrNameLst>
                                      </p:cBhvr>
                                      <p:tavLst>
                                        <p:tav tm="0">
                                          <p:val>
                                            <p:fltVal val="0"/>
                                          </p:val>
                                        </p:tav>
                                        <p:tav tm="100000">
                                          <p:val>
                                            <p:strVal val="#ppt_h"/>
                                          </p:val>
                                        </p:tav>
                                      </p:tavLst>
                                    </p:anim>
                                    <p:animEffect transition="in" filter="fade">
                                      <p:cBhvr>
                                        <p:cTn id="35" dur="500"/>
                                        <p:tgtEl>
                                          <p:spTgt spid="3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p:cTn id="48" dur="500" fill="hold"/>
                                        <p:tgtEl>
                                          <p:spTgt spid="36"/>
                                        </p:tgtEl>
                                        <p:attrNameLst>
                                          <p:attrName>ppt_w</p:attrName>
                                        </p:attrNameLst>
                                      </p:cBhvr>
                                      <p:tavLst>
                                        <p:tav tm="0">
                                          <p:val>
                                            <p:fltVal val="0"/>
                                          </p:val>
                                        </p:tav>
                                        <p:tav tm="100000">
                                          <p:val>
                                            <p:strVal val="#ppt_w"/>
                                          </p:val>
                                        </p:tav>
                                      </p:tavLst>
                                    </p:anim>
                                    <p:anim calcmode="lin" valueType="num">
                                      <p:cBhvr>
                                        <p:cTn id="49" dur="500" fill="hold"/>
                                        <p:tgtEl>
                                          <p:spTgt spid="36"/>
                                        </p:tgtEl>
                                        <p:attrNameLst>
                                          <p:attrName>ppt_h</p:attrName>
                                        </p:attrNameLst>
                                      </p:cBhvr>
                                      <p:tavLst>
                                        <p:tav tm="0">
                                          <p:val>
                                            <p:fltVal val="0"/>
                                          </p:val>
                                        </p:tav>
                                        <p:tav tm="100000">
                                          <p:val>
                                            <p:strVal val="#ppt_h"/>
                                          </p:val>
                                        </p:tav>
                                      </p:tavLst>
                                    </p:anim>
                                    <p:animEffect transition="in" filter="fade">
                                      <p:cBhvr>
                                        <p:cTn id="50" dur="500"/>
                                        <p:tgtEl>
                                          <p:spTgt spid="36"/>
                                        </p:tgtEl>
                                      </p:cBhvr>
                                    </p:animEffect>
                                  </p:childTnLst>
                                </p:cTn>
                              </p:par>
                            </p:childTnLst>
                          </p:cTn>
                        </p:par>
                        <p:par>
                          <p:cTn id="51" fill="hold">
                            <p:stCondLst>
                              <p:cond delay="3500"/>
                            </p:stCondLst>
                            <p:childTnLst>
                              <p:par>
                                <p:cTn id="52" presetID="22" presetClass="entr" presetSubtype="1"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wipe(up)">
                                      <p:cBhvr>
                                        <p:cTn id="54" dur="500"/>
                                        <p:tgtEl>
                                          <p:spTgt spid="31"/>
                                        </p:tgtEl>
                                      </p:cBhvr>
                                    </p:animEffect>
                                  </p:childTnLst>
                                </p:cTn>
                              </p:par>
                            </p:childTnLst>
                          </p:cTn>
                        </p:par>
                        <p:par>
                          <p:cTn id="55" fill="hold">
                            <p:stCondLst>
                              <p:cond delay="4000"/>
                            </p:stCondLst>
                            <p:childTnLst>
                              <p:par>
                                <p:cTn id="56" presetID="22" presetClass="entr" presetSubtype="1"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up)">
                                      <p:cBhvr>
                                        <p:cTn id="5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bldLvl="0" animBg="1"/>
      <p:bldP spid="3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7524" y="1291336"/>
            <a:ext cx="2470228" cy="2585664"/>
            <a:chOff x="2002155" y="908130"/>
            <a:chExt cx="680407" cy="712203"/>
          </a:xfrm>
        </p:grpSpPr>
        <p:grpSp>
          <p:nvGrpSpPr>
            <p:cNvPr id="45" name="组合 44"/>
            <p:cNvGrpSpPr/>
            <p:nvPr/>
          </p:nvGrpSpPr>
          <p:grpSpPr>
            <a:xfrm>
              <a:off x="2023848" y="908130"/>
              <a:ext cx="658714" cy="712203"/>
              <a:chOff x="3295850" y="2263221"/>
              <a:chExt cx="2831835" cy="3061839"/>
            </a:xfrm>
          </p:grpSpPr>
          <p:sp>
            <p:nvSpPr>
              <p:cNvPr id="46" name="圆角矩形 45"/>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7"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48" name="圆角矩形 47"/>
              <p:cNvSpPr/>
              <p:nvPr/>
            </p:nvSpPr>
            <p:spPr>
              <a:xfrm rot="2760000">
                <a:off x="3539900" y="2683307"/>
                <a:ext cx="2699084" cy="201398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9"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89" name="文本框 88"/>
            <p:cNvSpPr txBox="1"/>
            <p:nvPr/>
          </p:nvSpPr>
          <p:spPr>
            <a:xfrm>
              <a:off x="2002155" y="992079"/>
              <a:ext cx="657225" cy="397562"/>
            </a:xfrm>
            <a:prstGeom prst="rect">
              <a:avLst/>
            </a:prstGeom>
            <a:noFill/>
          </p:spPr>
          <p:txBody>
            <a:bodyPr wrap="square" rtlCol="0">
              <a:spAutoFit/>
            </a:bodyPr>
            <a:lstStyle/>
            <a:p>
              <a:pPr algn="ctr"/>
              <a:r>
                <a:rPr lang="en-US" altLang="zh-CN" sz="8800" dirty="0">
                  <a:solidFill>
                    <a:srgbClr val="C00000"/>
                  </a:solidFill>
                  <a:latin typeface="Impact" panose="020B0806030902050204" pitchFamily="34" charset="0"/>
                </a:rPr>
                <a:t>05</a:t>
              </a:r>
            </a:p>
          </p:txBody>
        </p:sp>
      </p:grpSp>
      <p:grpSp>
        <p:nvGrpSpPr>
          <p:cNvPr id="128" name="组合 127"/>
          <p:cNvGrpSpPr/>
          <p:nvPr/>
        </p:nvGrpSpPr>
        <p:grpSpPr>
          <a:xfrm>
            <a:off x="4385566" y="3417407"/>
            <a:ext cx="3909060" cy="866162"/>
            <a:chOff x="2833622" y="3556370"/>
            <a:chExt cx="3909060" cy="866162"/>
          </a:xfrm>
        </p:grpSpPr>
        <p:sp>
          <p:nvSpPr>
            <p:cNvPr id="129" name="文本框 128"/>
            <p:cNvSpPr txBox="1"/>
            <p:nvPr/>
          </p:nvSpPr>
          <p:spPr>
            <a:xfrm>
              <a:off x="2833622" y="3556370"/>
              <a:ext cx="3909060" cy="579120"/>
            </a:xfrm>
            <a:prstGeom prst="rect">
              <a:avLst/>
            </a:prstGeom>
            <a:noFill/>
          </p:spPr>
          <p:txBody>
            <a:bodyPr wrap="square" rtlCol="0">
              <a:spAutoFit/>
            </a:bodyPr>
            <a:lstStyle/>
            <a:p>
              <a:r>
                <a:rPr lang="zh-CN" altLang="en-US" sz="3200" dirty="0" smtClean="0">
                  <a:solidFill>
                    <a:schemeClr val="tx1"/>
                  </a:solidFill>
                  <a:latin typeface="方正兰亭粗黑_GBK" panose="02000000000000000000" pitchFamily="2" charset="-122"/>
                  <a:ea typeface="方正兰亭粗黑_GBK" panose="02000000000000000000" pitchFamily="2" charset="-122"/>
                </a:rPr>
                <a:t>单击此处添加标题</a:t>
              </a:r>
            </a:p>
          </p:txBody>
        </p:sp>
        <p:sp>
          <p:nvSpPr>
            <p:cNvPr id="130" name="文本框 129"/>
            <p:cNvSpPr txBox="1"/>
            <p:nvPr/>
          </p:nvSpPr>
          <p:spPr>
            <a:xfrm>
              <a:off x="3457192" y="4135512"/>
              <a:ext cx="2294999" cy="287020"/>
            </a:xfrm>
            <a:prstGeom prst="rect">
              <a:avLst/>
            </a:prstGeom>
            <a:noFill/>
          </p:spPr>
          <p:txBody>
            <a:bodyPr wrap="square" rtlCol="0">
              <a:spAutoFit/>
            </a:bodyPr>
            <a:lstStyle/>
            <a:p>
              <a:pPr algn="just"/>
              <a:endParaRPr lang="zh-CN" altLang="en-US" sz="1200" dirty="0">
                <a:solidFill>
                  <a:prstClr val="black">
                    <a:lumMod val="50000"/>
                    <a:lumOff val="50000"/>
                  </a:prstClr>
                </a:solidFill>
                <a:latin typeface="微软雅黑" panose="020B0503020204020204" charset="-122"/>
                <a:ea typeface="微软雅黑" panose="020B0503020204020204" charset="-122"/>
              </a:endParaRPr>
            </a:p>
          </p:txBody>
        </p:sp>
      </p:grpSp>
      <p:sp>
        <p:nvSpPr>
          <p:cNvPr id="113" name="文本框 9"/>
          <p:cNvSpPr txBox="1"/>
          <p:nvPr/>
        </p:nvSpPr>
        <p:spPr>
          <a:xfrm>
            <a:off x="5218074" y="404784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rPr>
              <a:t>添加副标题</a:t>
            </a:r>
          </a:p>
        </p:txBody>
      </p:sp>
      <p:sp>
        <p:nvSpPr>
          <p:cNvPr id="114" name="文本框 9"/>
          <p:cNvSpPr txBox="1"/>
          <p:nvPr/>
        </p:nvSpPr>
        <p:spPr>
          <a:xfrm>
            <a:off x="5218072" y="434686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5" name="文本框 9"/>
          <p:cNvSpPr txBox="1"/>
          <p:nvPr/>
        </p:nvSpPr>
        <p:spPr>
          <a:xfrm>
            <a:off x="5218074" y="464588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9" name="文本框 9"/>
          <p:cNvSpPr txBox="1"/>
          <p:nvPr/>
        </p:nvSpPr>
        <p:spPr>
          <a:xfrm>
            <a:off x="5218072" y="4944907"/>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3" name="同侧圆角矩形 2"/>
          <p:cNvSpPr/>
          <p:nvPr/>
        </p:nvSpPr>
        <p:spPr>
          <a:xfrm rot="5400000">
            <a:off x="579120" y="-297815"/>
            <a:ext cx="424180" cy="1612900"/>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06818" y="296453"/>
            <a:ext cx="262003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目录</a:t>
            </a:r>
          </a:p>
        </p:txBody>
      </p:sp>
      <p:pic>
        <p:nvPicPr>
          <p:cNvPr id="5" name="图片 4" descr="l s-819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 y="4908550"/>
            <a:ext cx="7572375" cy="1896110"/>
          </a:xfrm>
          <a:prstGeom prst="rect">
            <a:avLst/>
          </a:prstGeom>
        </p:spPr>
      </p:pic>
      <p:pic>
        <p:nvPicPr>
          <p:cNvPr id="6" name="图片 5" descr="225da004e33bc420a6143430761b07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051290" y="-55880"/>
            <a:ext cx="2288540" cy="2338070"/>
          </a:xfrm>
          <a:prstGeom prst="rect">
            <a:avLst/>
          </a:prstGeom>
        </p:spPr>
      </p:pic>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1000"/>
                                        <p:tgtEl>
                                          <p:spTgt spid="128"/>
                                        </p:tgtEl>
                                      </p:cBhvr>
                                    </p:animEffect>
                                    <p:anim calcmode="lin" valueType="num">
                                      <p:cBhvr>
                                        <p:cTn id="13" dur="1000" fill="hold"/>
                                        <p:tgtEl>
                                          <p:spTgt spid="128"/>
                                        </p:tgtEl>
                                        <p:attrNameLst>
                                          <p:attrName>ppt_x</p:attrName>
                                        </p:attrNameLst>
                                      </p:cBhvr>
                                      <p:tavLst>
                                        <p:tav tm="0">
                                          <p:val>
                                            <p:strVal val="#ppt_x"/>
                                          </p:val>
                                        </p:tav>
                                        <p:tav tm="100000">
                                          <p:val>
                                            <p:strVal val="#ppt_x"/>
                                          </p:val>
                                        </p:tav>
                                      </p:tavLst>
                                    </p:anim>
                                    <p:anim calcmode="lin" valueType="num">
                                      <p:cBhvr>
                                        <p:cTn id="14" dur="1000" fill="hold"/>
                                        <p:tgtEl>
                                          <p:spTgt spid="12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 calcmode="lin" valueType="num">
                                      <p:cBhvr additive="base">
                                        <p:cTn id="18" dur="500" fill="hold"/>
                                        <p:tgtEl>
                                          <p:spTgt spid="113"/>
                                        </p:tgtEl>
                                        <p:attrNameLst>
                                          <p:attrName>ppt_x</p:attrName>
                                        </p:attrNameLst>
                                      </p:cBhvr>
                                      <p:tavLst>
                                        <p:tav tm="0">
                                          <p:val>
                                            <p:strVal val="#ppt_x"/>
                                          </p:val>
                                        </p:tav>
                                        <p:tav tm="100000">
                                          <p:val>
                                            <p:strVal val="#ppt_x"/>
                                          </p:val>
                                        </p:tav>
                                      </p:tavLst>
                                    </p:anim>
                                    <p:anim calcmode="lin" valueType="num">
                                      <p:cBhvr additive="base">
                                        <p:cTn id="19" dur="500" fill="hold"/>
                                        <p:tgtEl>
                                          <p:spTgt spid="11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114"/>
                                        </p:tgtEl>
                                        <p:attrNameLst>
                                          <p:attrName>style.visibility</p:attrName>
                                        </p:attrNameLst>
                                      </p:cBhvr>
                                      <p:to>
                                        <p:strVal val="visible"/>
                                      </p:to>
                                    </p:set>
                                    <p:anim calcmode="lin" valueType="num">
                                      <p:cBhvr additive="base">
                                        <p:cTn id="22" dur="500" fill="hold"/>
                                        <p:tgtEl>
                                          <p:spTgt spid="114"/>
                                        </p:tgtEl>
                                        <p:attrNameLst>
                                          <p:attrName>ppt_x</p:attrName>
                                        </p:attrNameLst>
                                      </p:cBhvr>
                                      <p:tavLst>
                                        <p:tav tm="0">
                                          <p:val>
                                            <p:strVal val="#ppt_x"/>
                                          </p:val>
                                        </p:tav>
                                        <p:tav tm="100000">
                                          <p:val>
                                            <p:strVal val="#ppt_x"/>
                                          </p:val>
                                        </p:tav>
                                      </p:tavLst>
                                    </p:anim>
                                    <p:anim calcmode="lin" valueType="num">
                                      <p:cBhvr additive="base">
                                        <p:cTn id="23" dur="500" fill="hold"/>
                                        <p:tgtEl>
                                          <p:spTgt spid="1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400"/>
                                  </p:stCondLst>
                                  <p:childTnLst>
                                    <p:set>
                                      <p:cBhvr>
                                        <p:cTn id="25" dur="1" fill="hold">
                                          <p:stCondLst>
                                            <p:cond delay="0"/>
                                          </p:stCondLst>
                                        </p:cTn>
                                        <p:tgtEl>
                                          <p:spTgt spid="115"/>
                                        </p:tgtEl>
                                        <p:attrNameLst>
                                          <p:attrName>style.visibility</p:attrName>
                                        </p:attrNameLst>
                                      </p:cBhvr>
                                      <p:to>
                                        <p:strVal val="visible"/>
                                      </p:to>
                                    </p:set>
                                    <p:anim calcmode="lin" valueType="num">
                                      <p:cBhvr additive="base">
                                        <p:cTn id="26" dur="500" fill="hold"/>
                                        <p:tgtEl>
                                          <p:spTgt spid="115"/>
                                        </p:tgtEl>
                                        <p:attrNameLst>
                                          <p:attrName>ppt_x</p:attrName>
                                        </p:attrNameLst>
                                      </p:cBhvr>
                                      <p:tavLst>
                                        <p:tav tm="0">
                                          <p:val>
                                            <p:strVal val="#ppt_x"/>
                                          </p:val>
                                        </p:tav>
                                        <p:tav tm="100000">
                                          <p:val>
                                            <p:strVal val="#ppt_x"/>
                                          </p:val>
                                        </p:tav>
                                      </p:tavLst>
                                    </p:anim>
                                    <p:anim calcmode="lin" valueType="num">
                                      <p:cBhvr additive="base">
                                        <p:cTn id="27" dur="500" fill="hold"/>
                                        <p:tgtEl>
                                          <p:spTgt spid="1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60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fill="hold"/>
                                        <p:tgtEl>
                                          <p:spTgt spid="119"/>
                                        </p:tgtEl>
                                        <p:attrNameLst>
                                          <p:attrName>ppt_x</p:attrName>
                                        </p:attrNameLst>
                                      </p:cBhvr>
                                      <p:tavLst>
                                        <p:tav tm="0">
                                          <p:val>
                                            <p:strVal val="#ppt_x"/>
                                          </p:val>
                                        </p:tav>
                                        <p:tav tm="100000">
                                          <p:val>
                                            <p:strVal val="#ppt_x"/>
                                          </p:val>
                                        </p:tav>
                                      </p:tavLst>
                                    </p:anim>
                                    <p:anim calcmode="lin" valueType="num">
                                      <p:cBhvr additive="base">
                                        <p:cTn id="31"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P spid="1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grpSp>
        <p:nvGrpSpPr>
          <p:cNvPr id="127" name="组合 126"/>
          <p:cNvGrpSpPr/>
          <p:nvPr/>
        </p:nvGrpSpPr>
        <p:grpSpPr>
          <a:xfrm flipH="1">
            <a:off x="6840163" y="665700"/>
            <a:ext cx="1581408" cy="1583436"/>
            <a:chOff x="661303" y="454074"/>
            <a:chExt cx="2476499" cy="2479675"/>
          </a:xfrm>
          <a:effectLst>
            <a:outerShdw blurRad="50800" dist="38100" dir="2700000" algn="tl" rotWithShape="0">
              <a:prstClr val="black">
                <a:alpha val="40000"/>
              </a:prstClr>
            </a:outerShdw>
          </a:effectLst>
        </p:grpSpPr>
        <p:sp>
          <p:nvSpPr>
            <p:cNvPr id="128"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129" name="Freeform 72"/>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gradFill>
              <a:gsLst>
                <a:gs pos="0">
                  <a:srgbClr val="E30000"/>
                </a:gs>
                <a:gs pos="100000">
                  <a:srgbClr val="760303"/>
                </a:gs>
              </a:gsLst>
              <a:lin ang="8100000" scaled="0"/>
            </a:gradFill>
            <a:ln w="25400">
              <a:gradFill flip="none" rotWithShape="1">
                <a:gsLst>
                  <a:gs pos="0">
                    <a:schemeClr val="bg1">
                      <a:lumMod val="65000"/>
                    </a:schemeClr>
                  </a:gs>
                  <a:gs pos="100000">
                    <a:schemeClr val="bg1"/>
                  </a:gs>
                </a:gsLst>
                <a:lin ang="8100000" scaled="0"/>
                <a:tileRect/>
              </a:gradFill>
              <a:round/>
            </a:ln>
            <a:effectLst>
              <a:innerShdw blurRad="101600" dist="50800" dir="189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3127" name="组合 3126"/>
          <p:cNvGrpSpPr/>
          <p:nvPr/>
        </p:nvGrpSpPr>
        <p:grpSpPr>
          <a:xfrm>
            <a:off x="3524616" y="1554945"/>
            <a:ext cx="1581408" cy="1583436"/>
            <a:chOff x="661303" y="454074"/>
            <a:chExt cx="2476499" cy="2479675"/>
          </a:xfrm>
          <a:effectLst>
            <a:outerShdw blurRad="50800" dist="38100" dir="5400000" algn="t" rotWithShape="0">
              <a:prstClr val="black">
                <a:alpha val="40000"/>
              </a:prstClr>
            </a:outerShdw>
          </a:effectLst>
        </p:grpSpPr>
        <p:sp>
          <p:nvSpPr>
            <p:cNvPr id="3122" name="Freeform 67"/>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3126" name="Freeform 72"/>
            <p:cNvSpPr/>
            <p:nvPr/>
          </p:nvSpPr>
          <p:spPr bwMode="auto">
            <a:xfrm>
              <a:off x="742770" y="536624"/>
              <a:ext cx="2362200" cy="2365374"/>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gradFill>
              <a:gsLst>
                <a:gs pos="0">
                  <a:srgbClr val="E30000"/>
                </a:gs>
                <a:gs pos="100000">
                  <a:srgbClr val="760303"/>
                </a:gs>
              </a:gsLst>
              <a:lin ang="8100000" scaled="0"/>
            </a:gradFill>
            <a:ln w="25400">
              <a:gradFill flip="none" rotWithShape="1">
                <a:gsLst>
                  <a:gs pos="0">
                    <a:schemeClr val="bg1">
                      <a:lumMod val="65000"/>
                    </a:schemeClr>
                  </a:gs>
                  <a:gs pos="100000">
                    <a:schemeClr val="bg1"/>
                  </a:gs>
                </a:gsLst>
                <a:lin ang="2700000" scaled="1"/>
                <a:tileRect/>
              </a:gradFill>
              <a:round/>
            </a:ln>
            <a:effectLst>
              <a:innerShdw blurRad="114300" dist="508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93" name="Freeform 48"/>
          <p:cNvSpPr>
            <a:spLocks noEditPoints="1"/>
          </p:cNvSpPr>
          <p:nvPr/>
        </p:nvSpPr>
        <p:spPr bwMode="auto">
          <a:xfrm>
            <a:off x="5906891" y="1718459"/>
            <a:ext cx="752183" cy="81807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gradFill>
            <a:gsLst>
              <a:gs pos="0">
                <a:srgbClr val="E30000"/>
              </a:gs>
              <a:gs pos="100000">
                <a:srgbClr val="760303"/>
              </a:gs>
            </a:gsLst>
            <a:lin ang="81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prstClr val="black"/>
              </a:solidFill>
            </a:endParaRPr>
          </a:p>
        </p:txBody>
      </p:sp>
      <p:grpSp>
        <p:nvGrpSpPr>
          <p:cNvPr id="86" name="组合 85"/>
          <p:cNvGrpSpPr/>
          <p:nvPr/>
        </p:nvGrpSpPr>
        <p:grpSpPr>
          <a:xfrm>
            <a:off x="4452616" y="2334220"/>
            <a:ext cx="3660729" cy="3794079"/>
            <a:chOff x="3302631" y="735900"/>
            <a:chExt cx="5732733" cy="5941558"/>
          </a:xfrm>
        </p:grpSpPr>
        <p:sp>
          <p:nvSpPr>
            <p:cNvPr id="89" name="弦形 88"/>
            <p:cNvSpPr/>
            <p:nvPr/>
          </p:nvSpPr>
          <p:spPr>
            <a:xfrm rot="2525344" flipH="1">
              <a:off x="4346167" y="3082038"/>
              <a:ext cx="3571369" cy="3595420"/>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88" name="弦形 87"/>
            <p:cNvSpPr/>
            <p:nvPr/>
          </p:nvSpPr>
          <p:spPr>
            <a:xfrm rot="16976604" flipH="1">
              <a:off x="5451969" y="1049274"/>
              <a:ext cx="3571368"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87" name="弦形 86"/>
            <p:cNvSpPr/>
            <p:nvPr/>
          </p:nvSpPr>
          <p:spPr>
            <a:xfrm rot="4623396">
              <a:off x="3314658" y="1086712"/>
              <a:ext cx="3571368"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56" name="组合 55"/>
            <p:cNvGrpSpPr/>
            <p:nvPr/>
          </p:nvGrpSpPr>
          <p:grpSpPr>
            <a:xfrm rot="7260000" flipH="1">
              <a:off x="5471649" y="4895959"/>
              <a:ext cx="1289050" cy="1952626"/>
              <a:chOff x="2820711" y="1379509"/>
              <a:chExt cx="1289047" cy="1952624"/>
            </a:xfrm>
          </p:grpSpPr>
          <p:sp>
            <p:nvSpPr>
              <p:cNvPr id="57" name="Freeform 34"/>
              <p:cNvSpPr/>
              <p:nvPr/>
            </p:nvSpPr>
            <p:spPr bwMode="auto">
              <a:xfrm>
                <a:off x="2820711" y="3117820"/>
                <a:ext cx="339726"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58" name="Freeform 35"/>
              <p:cNvSpPr/>
              <p:nvPr/>
            </p:nvSpPr>
            <p:spPr bwMode="auto">
              <a:xfrm>
                <a:off x="3833533"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grpSp>
        <p:grpSp>
          <p:nvGrpSpPr>
            <p:cNvPr id="53" name="组合 52"/>
            <p:cNvGrpSpPr/>
            <p:nvPr/>
          </p:nvGrpSpPr>
          <p:grpSpPr>
            <a:xfrm flipH="1">
              <a:off x="7509780" y="1389035"/>
              <a:ext cx="1289050" cy="1952625"/>
              <a:chOff x="2820711" y="1379509"/>
              <a:chExt cx="1289048" cy="1952624"/>
            </a:xfrm>
          </p:grpSpPr>
          <p:sp>
            <p:nvSpPr>
              <p:cNvPr id="54" name="Freeform 34"/>
              <p:cNvSpPr/>
              <p:nvPr/>
            </p:nvSpPr>
            <p:spPr bwMode="auto">
              <a:xfrm>
                <a:off x="2820711" y="3117820"/>
                <a:ext cx="339726"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55" name="Freeform 35"/>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grpSp>
        <p:grpSp>
          <p:nvGrpSpPr>
            <p:cNvPr id="52" name="组合 51"/>
            <p:cNvGrpSpPr/>
            <p:nvPr/>
          </p:nvGrpSpPr>
          <p:grpSpPr>
            <a:xfrm>
              <a:off x="3478430" y="1379509"/>
              <a:ext cx="1289050" cy="1952625"/>
              <a:chOff x="2820711" y="1379509"/>
              <a:chExt cx="1289048" cy="1952624"/>
            </a:xfrm>
          </p:grpSpPr>
          <p:sp>
            <p:nvSpPr>
              <p:cNvPr id="50" name="Freeform 34"/>
              <p:cNvSpPr/>
              <p:nvPr/>
            </p:nvSpPr>
            <p:spPr bwMode="auto">
              <a:xfrm>
                <a:off x="2820711" y="3117820"/>
                <a:ext cx="339726"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51" name="Freeform 35"/>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1" name="Group 4"/>
            <p:cNvGrpSpPr>
              <a:grpSpLocks noChangeAspect="1"/>
            </p:cNvGrpSpPr>
            <p:nvPr/>
          </p:nvGrpSpPr>
          <p:grpSpPr bwMode="auto">
            <a:xfrm>
              <a:off x="3406469" y="932994"/>
              <a:ext cx="5454650" cy="4897434"/>
              <a:chOff x="2121" y="617"/>
              <a:chExt cx="3436" cy="3085"/>
            </a:xfrm>
            <a:gradFill>
              <a:gsLst>
                <a:gs pos="100000">
                  <a:srgbClr val="FDFDFD"/>
                </a:gs>
                <a:gs pos="0">
                  <a:schemeClr val="bg1">
                    <a:lumMod val="75000"/>
                  </a:schemeClr>
                </a:gs>
              </a:gsLst>
              <a:lin ang="2700000" scaled="1"/>
            </a:gradFill>
            <a:effectLst>
              <a:outerShdw blurRad="254000" dist="101600" dir="2700000" algn="tl" rotWithShape="0">
                <a:prstClr val="black">
                  <a:alpha val="40000"/>
                </a:prstClr>
              </a:outerShdw>
            </a:effectLst>
          </p:grpSpPr>
          <p:sp>
            <p:nvSpPr>
              <p:cNvPr id="13" name="Freeform 5"/>
              <p:cNvSpPr/>
              <p:nvPr/>
            </p:nvSpPr>
            <p:spPr bwMode="auto">
              <a:xfrm>
                <a:off x="2128" y="622"/>
                <a:ext cx="3419" cy="3076"/>
              </a:xfrm>
              <a:custGeom>
                <a:avLst/>
                <a:gdLst>
                  <a:gd name="T0" fmla="*/ 9 w 1444"/>
                  <a:gd name="T1" fmla="*/ 761 h 1299"/>
                  <a:gd name="T2" fmla="*/ 369 w 1444"/>
                  <a:gd name="T3" fmla="*/ 1121 h 1299"/>
                  <a:gd name="T4" fmla="*/ 322 w 1444"/>
                  <a:gd name="T5" fmla="*/ 1299 h 1299"/>
                  <a:gd name="T6" fmla="*/ 1116 w 1444"/>
                  <a:gd name="T7" fmla="*/ 1299 h 1299"/>
                  <a:gd name="T8" fmla="*/ 1069 w 1444"/>
                  <a:gd name="T9" fmla="*/ 1121 h 1299"/>
                  <a:gd name="T10" fmla="*/ 1430 w 1444"/>
                  <a:gd name="T11" fmla="*/ 761 h 1299"/>
                  <a:gd name="T12" fmla="*/ 1444 w 1444"/>
                  <a:gd name="T13" fmla="*/ 761 h 1299"/>
                  <a:gd name="T14" fmla="*/ 1149 w 1444"/>
                  <a:gd name="T15" fmla="*/ 248 h 1299"/>
                  <a:gd name="T16" fmla="*/ 725 w 1444"/>
                  <a:gd name="T17" fmla="*/ 0 h 1299"/>
                  <a:gd name="T18" fmla="*/ 719 w 1444"/>
                  <a:gd name="T19" fmla="*/ 0 h 1299"/>
                  <a:gd name="T20" fmla="*/ 295 w 1444"/>
                  <a:gd name="T21" fmla="*/ 248 h 1299"/>
                  <a:gd name="T22" fmla="*/ 0 w 1444"/>
                  <a:gd name="T23" fmla="*/ 761 h 1299"/>
                  <a:gd name="T24" fmla="*/ 9 w 1444"/>
                  <a:gd name="T25" fmla="*/ 761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4" h="1299">
                    <a:moveTo>
                      <a:pt x="9" y="761"/>
                    </a:moveTo>
                    <a:cubicBezTo>
                      <a:pt x="208" y="761"/>
                      <a:pt x="369" y="922"/>
                      <a:pt x="369" y="1121"/>
                    </a:cubicBezTo>
                    <a:cubicBezTo>
                      <a:pt x="369" y="1186"/>
                      <a:pt x="352" y="1247"/>
                      <a:pt x="322" y="1299"/>
                    </a:cubicBezTo>
                    <a:cubicBezTo>
                      <a:pt x="1116" y="1299"/>
                      <a:pt x="1116" y="1299"/>
                      <a:pt x="1116" y="1299"/>
                    </a:cubicBezTo>
                    <a:cubicBezTo>
                      <a:pt x="1086" y="1247"/>
                      <a:pt x="1069" y="1186"/>
                      <a:pt x="1069" y="1121"/>
                    </a:cubicBezTo>
                    <a:cubicBezTo>
                      <a:pt x="1069" y="922"/>
                      <a:pt x="1231" y="761"/>
                      <a:pt x="1430" y="761"/>
                    </a:cubicBezTo>
                    <a:cubicBezTo>
                      <a:pt x="1434" y="761"/>
                      <a:pt x="1439" y="761"/>
                      <a:pt x="1444" y="761"/>
                    </a:cubicBezTo>
                    <a:cubicBezTo>
                      <a:pt x="1149" y="248"/>
                      <a:pt x="1149" y="248"/>
                      <a:pt x="1149" y="248"/>
                    </a:cubicBezTo>
                    <a:cubicBezTo>
                      <a:pt x="1061" y="94"/>
                      <a:pt x="900" y="0"/>
                      <a:pt x="725" y="0"/>
                    </a:cubicBezTo>
                    <a:cubicBezTo>
                      <a:pt x="719" y="0"/>
                      <a:pt x="719" y="0"/>
                      <a:pt x="719" y="0"/>
                    </a:cubicBezTo>
                    <a:cubicBezTo>
                      <a:pt x="544" y="0"/>
                      <a:pt x="383" y="94"/>
                      <a:pt x="295" y="248"/>
                    </a:cubicBezTo>
                    <a:cubicBezTo>
                      <a:pt x="0" y="761"/>
                      <a:pt x="0" y="761"/>
                      <a:pt x="0" y="761"/>
                    </a:cubicBezTo>
                    <a:cubicBezTo>
                      <a:pt x="3" y="761"/>
                      <a:pt x="6" y="761"/>
                      <a:pt x="9" y="761"/>
                    </a:cubicBezTo>
                    <a:close/>
                  </a:path>
                </a:pathLst>
              </a:custGeom>
              <a:grpFill/>
              <a:ln w="19050">
                <a:gradFill flip="none" rotWithShape="1">
                  <a:gsLst>
                    <a:gs pos="0">
                      <a:schemeClr val="bg1"/>
                    </a:gs>
                    <a:gs pos="100000">
                      <a:schemeClr val="bg1">
                        <a:lumMod val="75000"/>
                      </a:schemeClr>
                    </a:gs>
                  </a:gsLst>
                  <a:lin ang="2700000" scaled="1"/>
                  <a:tileRect/>
                </a:gradFill>
                <a:round/>
              </a:ln>
            </p:spPr>
            <p:txBody>
              <a:bodyPr vert="horz" wrap="square" lIns="121920" tIns="60960" rIns="121920" bIns="60960" numCol="1" anchor="t" anchorCtr="0" compatLnSpc="1"/>
              <a:lstStyle/>
              <a:p>
                <a:endParaRPr lang="zh-CN" altLang="en-US" sz="2400">
                  <a:solidFill>
                    <a:prstClr val="black"/>
                  </a:solidFill>
                </a:endParaRPr>
              </a:p>
            </p:txBody>
          </p:sp>
          <p:sp>
            <p:nvSpPr>
              <p:cNvPr id="14" name="Freeform 6"/>
              <p:cNvSpPr>
                <a:spLocks noEditPoints="1"/>
              </p:cNvSpPr>
              <p:nvPr/>
            </p:nvSpPr>
            <p:spPr bwMode="auto">
              <a:xfrm>
                <a:off x="2121" y="617"/>
                <a:ext cx="3436" cy="3085"/>
              </a:xfrm>
              <a:custGeom>
                <a:avLst/>
                <a:gdLst>
                  <a:gd name="T0" fmla="*/ 1123 w 1451"/>
                  <a:gd name="T1" fmla="*/ 1303 h 1303"/>
                  <a:gd name="T2" fmla="*/ 322 w 1451"/>
                  <a:gd name="T3" fmla="*/ 1303 h 1303"/>
                  <a:gd name="T4" fmla="*/ 323 w 1451"/>
                  <a:gd name="T5" fmla="*/ 1300 h 1303"/>
                  <a:gd name="T6" fmla="*/ 370 w 1451"/>
                  <a:gd name="T7" fmla="*/ 1123 h 1303"/>
                  <a:gd name="T8" fmla="*/ 12 w 1451"/>
                  <a:gd name="T9" fmla="*/ 765 h 1303"/>
                  <a:gd name="T10" fmla="*/ 3 w 1451"/>
                  <a:gd name="T11" fmla="*/ 765 h 1303"/>
                  <a:gd name="T12" fmla="*/ 0 w 1451"/>
                  <a:gd name="T13" fmla="*/ 765 h 1303"/>
                  <a:gd name="T14" fmla="*/ 296 w 1451"/>
                  <a:gd name="T15" fmla="*/ 249 h 1303"/>
                  <a:gd name="T16" fmla="*/ 722 w 1451"/>
                  <a:gd name="T17" fmla="*/ 0 h 1303"/>
                  <a:gd name="T18" fmla="*/ 728 w 1451"/>
                  <a:gd name="T19" fmla="*/ 0 h 1303"/>
                  <a:gd name="T20" fmla="*/ 1154 w 1451"/>
                  <a:gd name="T21" fmla="*/ 249 h 1303"/>
                  <a:gd name="T22" fmla="*/ 1451 w 1451"/>
                  <a:gd name="T23" fmla="*/ 765 h 1303"/>
                  <a:gd name="T24" fmla="*/ 1447 w 1451"/>
                  <a:gd name="T25" fmla="*/ 765 h 1303"/>
                  <a:gd name="T26" fmla="*/ 1433 w 1451"/>
                  <a:gd name="T27" fmla="*/ 765 h 1303"/>
                  <a:gd name="T28" fmla="*/ 1074 w 1451"/>
                  <a:gd name="T29" fmla="*/ 1123 h 1303"/>
                  <a:gd name="T30" fmla="*/ 1121 w 1451"/>
                  <a:gd name="T31" fmla="*/ 1300 h 1303"/>
                  <a:gd name="T32" fmla="*/ 1123 w 1451"/>
                  <a:gd name="T33" fmla="*/ 1303 h 1303"/>
                  <a:gd name="T34" fmla="*/ 328 w 1451"/>
                  <a:gd name="T35" fmla="*/ 1299 h 1303"/>
                  <a:gd name="T36" fmla="*/ 1116 w 1451"/>
                  <a:gd name="T37" fmla="*/ 1299 h 1303"/>
                  <a:gd name="T38" fmla="*/ 1070 w 1451"/>
                  <a:gd name="T39" fmla="*/ 1123 h 1303"/>
                  <a:gd name="T40" fmla="*/ 1433 w 1451"/>
                  <a:gd name="T41" fmla="*/ 761 h 1303"/>
                  <a:gd name="T42" fmla="*/ 1444 w 1451"/>
                  <a:gd name="T43" fmla="*/ 761 h 1303"/>
                  <a:gd name="T44" fmla="*/ 1151 w 1451"/>
                  <a:gd name="T45" fmla="*/ 251 h 1303"/>
                  <a:gd name="T46" fmla="*/ 728 w 1451"/>
                  <a:gd name="T47" fmla="*/ 4 h 1303"/>
                  <a:gd name="T48" fmla="*/ 722 w 1451"/>
                  <a:gd name="T49" fmla="*/ 4 h 1303"/>
                  <a:gd name="T50" fmla="*/ 299 w 1451"/>
                  <a:gd name="T51" fmla="*/ 251 h 1303"/>
                  <a:gd name="T52" fmla="*/ 6 w 1451"/>
                  <a:gd name="T53" fmla="*/ 761 h 1303"/>
                  <a:gd name="T54" fmla="*/ 12 w 1451"/>
                  <a:gd name="T55" fmla="*/ 761 h 1303"/>
                  <a:gd name="T56" fmla="*/ 374 w 1451"/>
                  <a:gd name="T57" fmla="*/ 1123 h 1303"/>
                  <a:gd name="T58" fmla="*/ 328 w 1451"/>
                  <a:gd name="T59" fmla="*/ 1299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1" h="1303">
                    <a:moveTo>
                      <a:pt x="1123" y="1303"/>
                    </a:moveTo>
                    <a:cubicBezTo>
                      <a:pt x="322" y="1303"/>
                      <a:pt x="322" y="1303"/>
                      <a:pt x="322" y="1303"/>
                    </a:cubicBezTo>
                    <a:cubicBezTo>
                      <a:pt x="323" y="1300"/>
                      <a:pt x="323" y="1300"/>
                      <a:pt x="323" y="1300"/>
                    </a:cubicBezTo>
                    <a:cubicBezTo>
                      <a:pt x="354" y="1247"/>
                      <a:pt x="370" y="1185"/>
                      <a:pt x="370" y="1123"/>
                    </a:cubicBezTo>
                    <a:cubicBezTo>
                      <a:pt x="370" y="925"/>
                      <a:pt x="210" y="765"/>
                      <a:pt x="12" y="765"/>
                    </a:cubicBezTo>
                    <a:cubicBezTo>
                      <a:pt x="9" y="765"/>
                      <a:pt x="6" y="765"/>
                      <a:pt x="3" y="765"/>
                    </a:cubicBezTo>
                    <a:cubicBezTo>
                      <a:pt x="0" y="765"/>
                      <a:pt x="0" y="765"/>
                      <a:pt x="0" y="765"/>
                    </a:cubicBezTo>
                    <a:cubicBezTo>
                      <a:pt x="296" y="249"/>
                      <a:pt x="296" y="249"/>
                      <a:pt x="296" y="249"/>
                    </a:cubicBezTo>
                    <a:cubicBezTo>
                      <a:pt x="384" y="95"/>
                      <a:pt x="547" y="0"/>
                      <a:pt x="722" y="0"/>
                    </a:cubicBezTo>
                    <a:cubicBezTo>
                      <a:pt x="728" y="0"/>
                      <a:pt x="728" y="0"/>
                      <a:pt x="728" y="0"/>
                    </a:cubicBezTo>
                    <a:cubicBezTo>
                      <a:pt x="903" y="0"/>
                      <a:pt x="1066" y="95"/>
                      <a:pt x="1154" y="249"/>
                    </a:cubicBezTo>
                    <a:cubicBezTo>
                      <a:pt x="1451" y="765"/>
                      <a:pt x="1451" y="765"/>
                      <a:pt x="1451" y="765"/>
                    </a:cubicBezTo>
                    <a:cubicBezTo>
                      <a:pt x="1447" y="765"/>
                      <a:pt x="1447" y="765"/>
                      <a:pt x="1447" y="765"/>
                    </a:cubicBezTo>
                    <a:cubicBezTo>
                      <a:pt x="1442" y="765"/>
                      <a:pt x="1437" y="765"/>
                      <a:pt x="1433" y="765"/>
                    </a:cubicBezTo>
                    <a:cubicBezTo>
                      <a:pt x="1235" y="765"/>
                      <a:pt x="1074" y="925"/>
                      <a:pt x="1074" y="1123"/>
                    </a:cubicBezTo>
                    <a:cubicBezTo>
                      <a:pt x="1074" y="1185"/>
                      <a:pt x="1090" y="1247"/>
                      <a:pt x="1121" y="1300"/>
                    </a:cubicBezTo>
                    <a:lnTo>
                      <a:pt x="1123" y="1303"/>
                    </a:lnTo>
                    <a:close/>
                    <a:moveTo>
                      <a:pt x="328" y="1299"/>
                    </a:moveTo>
                    <a:cubicBezTo>
                      <a:pt x="1116" y="1299"/>
                      <a:pt x="1116" y="1299"/>
                      <a:pt x="1116" y="1299"/>
                    </a:cubicBezTo>
                    <a:cubicBezTo>
                      <a:pt x="1086" y="1246"/>
                      <a:pt x="1070" y="1185"/>
                      <a:pt x="1070" y="1123"/>
                    </a:cubicBezTo>
                    <a:cubicBezTo>
                      <a:pt x="1070" y="923"/>
                      <a:pt x="1233" y="761"/>
                      <a:pt x="1433" y="761"/>
                    </a:cubicBezTo>
                    <a:cubicBezTo>
                      <a:pt x="1436" y="761"/>
                      <a:pt x="1440" y="761"/>
                      <a:pt x="1444" y="761"/>
                    </a:cubicBezTo>
                    <a:cubicBezTo>
                      <a:pt x="1151" y="251"/>
                      <a:pt x="1151" y="251"/>
                      <a:pt x="1151" y="251"/>
                    </a:cubicBezTo>
                    <a:cubicBezTo>
                      <a:pt x="1063" y="98"/>
                      <a:pt x="901" y="4"/>
                      <a:pt x="728" y="4"/>
                    </a:cubicBezTo>
                    <a:cubicBezTo>
                      <a:pt x="722" y="4"/>
                      <a:pt x="722" y="4"/>
                      <a:pt x="722" y="4"/>
                    </a:cubicBezTo>
                    <a:cubicBezTo>
                      <a:pt x="549" y="4"/>
                      <a:pt x="387" y="98"/>
                      <a:pt x="299" y="251"/>
                    </a:cubicBezTo>
                    <a:cubicBezTo>
                      <a:pt x="6" y="761"/>
                      <a:pt x="6" y="761"/>
                      <a:pt x="6" y="761"/>
                    </a:cubicBezTo>
                    <a:cubicBezTo>
                      <a:pt x="8" y="761"/>
                      <a:pt x="10" y="761"/>
                      <a:pt x="12" y="761"/>
                    </a:cubicBezTo>
                    <a:cubicBezTo>
                      <a:pt x="212" y="761"/>
                      <a:pt x="374" y="923"/>
                      <a:pt x="374" y="1123"/>
                    </a:cubicBezTo>
                    <a:cubicBezTo>
                      <a:pt x="374" y="1185"/>
                      <a:pt x="358" y="1246"/>
                      <a:pt x="328" y="1299"/>
                    </a:cubicBezTo>
                    <a:close/>
                  </a:path>
                </a:pathLst>
              </a:custGeom>
              <a:grpFill/>
              <a:ln w="19050">
                <a:gradFill flip="none" rotWithShape="1">
                  <a:gsLst>
                    <a:gs pos="0">
                      <a:schemeClr val="bg1"/>
                    </a:gs>
                    <a:gs pos="100000">
                      <a:schemeClr val="bg1">
                        <a:lumMod val="75000"/>
                      </a:schemeClr>
                    </a:gs>
                  </a:gsLst>
                  <a:lin ang="2700000" scaled="1"/>
                  <a:tileRect/>
                </a:gradFill>
                <a:round/>
              </a:ln>
            </p:spPr>
            <p:txBody>
              <a:bodyPr vert="horz" wrap="square" lIns="121920" tIns="60960" rIns="121920" bIns="60960" numCol="1" anchor="t" anchorCtr="0" compatLnSpc="1"/>
              <a:lstStyle/>
              <a:p>
                <a:endParaRPr lang="zh-CN" altLang="en-US" sz="2400">
                  <a:solidFill>
                    <a:prstClr val="black"/>
                  </a:solidFill>
                </a:endParaRPr>
              </a:p>
            </p:txBody>
          </p:sp>
        </p:grpSp>
        <p:sp>
          <p:nvSpPr>
            <p:cNvPr id="79" name="弦形 78"/>
            <p:cNvSpPr/>
            <p:nvPr/>
          </p:nvSpPr>
          <p:spPr>
            <a:xfrm rot="20385432">
              <a:off x="3330885" y="1656812"/>
              <a:ext cx="3385036" cy="1825203"/>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7" name="Freeform 10"/>
            <p:cNvSpPr/>
            <p:nvPr/>
          </p:nvSpPr>
          <p:spPr bwMode="auto">
            <a:xfrm>
              <a:off x="5152720" y="2700229"/>
              <a:ext cx="1957388" cy="1663699"/>
            </a:xfrm>
            <a:custGeom>
              <a:avLst/>
              <a:gdLst>
                <a:gd name="T0" fmla="*/ 293 w 1233"/>
                <a:gd name="T1" fmla="*/ 1048 h 1048"/>
                <a:gd name="T2" fmla="*/ 0 w 1233"/>
                <a:gd name="T3" fmla="*/ 554 h 1048"/>
                <a:gd name="T4" fmla="*/ 321 w 1233"/>
                <a:gd name="T5" fmla="*/ 0 h 1048"/>
                <a:gd name="T6" fmla="*/ 913 w 1233"/>
                <a:gd name="T7" fmla="*/ 0 h 1048"/>
                <a:gd name="T8" fmla="*/ 1233 w 1233"/>
                <a:gd name="T9" fmla="*/ 554 h 1048"/>
                <a:gd name="T10" fmla="*/ 934 w 1233"/>
                <a:gd name="T11" fmla="*/ 1048 h 1048"/>
                <a:gd name="T12" fmla="*/ 293 w 1233"/>
                <a:gd name="T13" fmla="*/ 1048 h 1048"/>
              </a:gdLst>
              <a:ahLst/>
              <a:cxnLst>
                <a:cxn ang="0">
                  <a:pos x="T0" y="T1"/>
                </a:cxn>
                <a:cxn ang="0">
                  <a:pos x="T2" y="T3"/>
                </a:cxn>
                <a:cxn ang="0">
                  <a:pos x="T4" y="T5"/>
                </a:cxn>
                <a:cxn ang="0">
                  <a:pos x="T6" y="T7"/>
                </a:cxn>
                <a:cxn ang="0">
                  <a:pos x="T8" y="T9"/>
                </a:cxn>
                <a:cxn ang="0">
                  <a:pos x="T10" y="T11"/>
                </a:cxn>
                <a:cxn ang="0">
                  <a:pos x="T12" y="T13"/>
                </a:cxn>
              </a:cxnLst>
              <a:rect l="0" t="0" r="r" b="b"/>
              <a:pathLst>
                <a:path w="1233" h="1048">
                  <a:moveTo>
                    <a:pt x="293" y="1048"/>
                  </a:moveTo>
                  <a:lnTo>
                    <a:pt x="0" y="554"/>
                  </a:lnTo>
                  <a:lnTo>
                    <a:pt x="321" y="0"/>
                  </a:lnTo>
                  <a:lnTo>
                    <a:pt x="913" y="0"/>
                  </a:lnTo>
                  <a:lnTo>
                    <a:pt x="1233" y="554"/>
                  </a:lnTo>
                  <a:lnTo>
                    <a:pt x="934" y="1048"/>
                  </a:lnTo>
                  <a:lnTo>
                    <a:pt x="293" y="1048"/>
                  </a:lnTo>
                  <a:close/>
                </a:path>
              </a:pathLst>
            </a:custGeom>
            <a:gradFill>
              <a:gsLst>
                <a:gs pos="0">
                  <a:schemeClr val="bg1">
                    <a:lumMod val="100000"/>
                  </a:schemeClr>
                </a:gs>
                <a:gs pos="100000">
                  <a:schemeClr val="bg1">
                    <a:lumMod val="80000"/>
                  </a:schemeClr>
                </a:gs>
              </a:gsLst>
              <a:lin ang="2700000" scaled="1"/>
            </a:gradFill>
            <a:ln w="76200">
              <a:noFill/>
            </a:ln>
            <a:effectLst>
              <a:outerShdw blurRad="50800" dist="381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nvGrpSpPr>
            <p:cNvPr id="38" name="组合 37"/>
            <p:cNvGrpSpPr/>
            <p:nvPr/>
          </p:nvGrpSpPr>
          <p:grpSpPr>
            <a:xfrm>
              <a:off x="3453728" y="1402715"/>
              <a:ext cx="2260181" cy="2114549"/>
              <a:chOff x="2815056" y="1402715"/>
              <a:chExt cx="2260182" cy="2114550"/>
            </a:xfrm>
          </p:grpSpPr>
          <p:sp>
            <p:nvSpPr>
              <p:cNvPr id="20" name="Freeform 14"/>
              <p:cNvSpPr/>
              <p:nvPr/>
            </p:nvSpPr>
            <p:spPr bwMode="auto">
              <a:xfrm>
                <a:off x="2829561"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121920" tIns="60960" rIns="121920" bIns="60960" numCol="1" anchor="t" anchorCtr="0" compatLnSpc="1"/>
              <a:lstStyle/>
              <a:p>
                <a:endParaRPr lang="zh-CN" altLang="en-US" sz="2400">
                  <a:solidFill>
                    <a:prstClr val="black"/>
                  </a:solidFill>
                </a:endParaRPr>
              </a:p>
            </p:txBody>
          </p:sp>
          <p:sp>
            <p:nvSpPr>
              <p:cNvPr id="32" name="Freeform 26"/>
              <p:cNvSpPr/>
              <p:nvPr/>
            </p:nvSpPr>
            <p:spPr bwMode="auto">
              <a:xfrm>
                <a:off x="2815056" y="3110335"/>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37" name="Freeform 30"/>
              <p:cNvSpPr/>
              <p:nvPr/>
            </p:nvSpPr>
            <p:spPr bwMode="auto">
              <a:xfrm>
                <a:off x="3848101" y="1414465"/>
                <a:ext cx="1227137"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grpSp>
        <p:sp>
          <p:nvSpPr>
            <p:cNvPr id="85" name="弦形 84"/>
            <p:cNvSpPr/>
            <p:nvPr/>
          </p:nvSpPr>
          <p:spPr>
            <a:xfrm rot="18713148">
              <a:off x="6264866" y="1605736"/>
              <a:ext cx="3418914"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83" name="弦形 82"/>
            <p:cNvSpPr/>
            <p:nvPr/>
          </p:nvSpPr>
          <p:spPr>
            <a:xfrm rot="13306308">
              <a:off x="4066478" y="3923855"/>
              <a:ext cx="3418916" cy="1679241"/>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2" name="组合 1"/>
            <p:cNvGrpSpPr/>
            <p:nvPr/>
          </p:nvGrpSpPr>
          <p:grpSpPr>
            <a:xfrm flipH="1">
              <a:off x="6559014" y="1412240"/>
              <a:ext cx="2260180" cy="2114549"/>
              <a:chOff x="2815056" y="1402715"/>
              <a:chExt cx="2260182" cy="2114550"/>
            </a:xfrm>
          </p:grpSpPr>
          <p:sp>
            <p:nvSpPr>
              <p:cNvPr id="3" name="Freeform 14"/>
              <p:cNvSpPr/>
              <p:nvPr/>
            </p:nvSpPr>
            <p:spPr bwMode="auto">
              <a:xfrm>
                <a:off x="2829559"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121920" tIns="60960" rIns="121920" bIns="60960" numCol="1" anchor="t" anchorCtr="0" compatLnSpc="1"/>
              <a:lstStyle/>
              <a:p>
                <a:endParaRPr lang="zh-CN" altLang="en-US" sz="2400">
                  <a:solidFill>
                    <a:prstClr val="black"/>
                  </a:solidFill>
                </a:endParaRPr>
              </a:p>
            </p:txBody>
          </p:sp>
          <p:sp>
            <p:nvSpPr>
              <p:cNvPr id="4" name="Freeform 26"/>
              <p:cNvSpPr/>
              <p:nvPr/>
            </p:nvSpPr>
            <p:spPr bwMode="auto">
              <a:xfrm>
                <a:off x="2815056" y="3110335"/>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5" name="Freeform 30"/>
              <p:cNvSpPr/>
              <p:nvPr/>
            </p:nvSpPr>
            <p:spPr bwMode="auto">
              <a:xfrm>
                <a:off x="3848101" y="1414465"/>
                <a:ext cx="1227137"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grpSp>
        <p:grpSp>
          <p:nvGrpSpPr>
            <p:cNvPr id="43" name="组合 42"/>
            <p:cNvGrpSpPr/>
            <p:nvPr/>
          </p:nvGrpSpPr>
          <p:grpSpPr>
            <a:xfrm rot="14400000">
              <a:off x="4846125" y="4365831"/>
              <a:ext cx="2260180" cy="2114550"/>
              <a:chOff x="2815057" y="1402717"/>
              <a:chExt cx="2260180" cy="2114551"/>
            </a:xfrm>
          </p:grpSpPr>
          <p:sp>
            <p:nvSpPr>
              <p:cNvPr id="44" name="Freeform 14"/>
              <p:cNvSpPr/>
              <p:nvPr/>
            </p:nvSpPr>
            <p:spPr bwMode="auto">
              <a:xfrm>
                <a:off x="2829559" y="1402717"/>
                <a:ext cx="2230438" cy="2114551"/>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1860000" scaled="0"/>
              </a:gradFill>
              <a:ln>
                <a:noFill/>
              </a:ln>
              <a:effectLst/>
            </p:spPr>
            <p:txBody>
              <a:bodyPr vert="horz" wrap="square" lIns="121920" tIns="60960" rIns="121920" bIns="60960" numCol="1" anchor="t" anchorCtr="0" compatLnSpc="1"/>
              <a:lstStyle/>
              <a:p>
                <a:endParaRPr lang="zh-CN" altLang="en-US" sz="2400">
                  <a:solidFill>
                    <a:prstClr val="black"/>
                  </a:solidFill>
                </a:endParaRPr>
              </a:p>
            </p:txBody>
          </p:sp>
          <p:sp>
            <p:nvSpPr>
              <p:cNvPr id="45" name="Freeform 26"/>
              <p:cNvSpPr/>
              <p:nvPr/>
            </p:nvSpPr>
            <p:spPr bwMode="auto">
              <a:xfrm>
                <a:off x="2815057" y="3110336"/>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46" name="Freeform 30"/>
              <p:cNvSpPr/>
              <p:nvPr/>
            </p:nvSpPr>
            <p:spPr bwMode="auto">
              <a:xfrm>
                <a:off x="3848100" y="1414464"/>
                <a:ext cx="1227137"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121920" tIns="60960" rIns="121920" bIns="60960" numCol="1" anchor="t" anchorCtr="0" compatLnSpc="1"/>
              <a:lstStyle/>
              <a:p>
                <a:endParaRPr lang="zh-CN" altLang="en-US" sz="2400">
                  <a:solidFill>
                    <a:prstClr val="black"/>
                  </a:solidFill>
                </a:endParaRPr>
              </a:p>
            </p:txBody>
          </p:sp>
        </p:grpSp>
        <p:grpSp>
          <p:nvGrpSpPr>
            <p:cNvPr id="63" name="组合 62"/>
            <p:cNvGrpSpPr/>
            <p:nvPr/>
          </p:nvGrpSpPr>
          <p:grpSpPr>
            <a:xfrm>
              <a:off x="5146677" y="2706823"/>
              <a:ext cx="573273" cy="881611"/>
              <a:chOff x="4455609" y="2706825"/>
              <a:chExt cx="573278" cy="881601"/>
            </a:xfrm>
          </p:grpSpPr>
          <p:sp>
            <p:nvSpPr>
              <p:cNvPr id="61" name="Freeform 39"/>
              <p:cNvSpPr/>
              <p:nvPr/>
            </p:nvSpPr>
            <p:spPr bwMode="auto">
              <a:xfrm>
                <a:off x="4455609" y="347571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62" name="Freeform 39"/>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grpSp>
        <p:grpSp>
          <p:nvGrpSpPr>
            <p:cNvPr id="64" name="组合 63"/>
            <p:cNvGrpSpPr/>
            <p:nvPr/>
          </p:nvGrpSpPr>
          <p:grpSpPr>
            <a:xfrm flipH="1">
              <a:off x="6546856" y="2710727"/>
              <a:ext cx="573273" cy="881611"/>
              <a:chOff x="4455609" y="2706825"/>
              <a:chExt cx="573278" cy="881601"/>
            </a:xfrm>
          </p:grpSpPr>
          <p:sp>
            <p:nvSpPr>
              <p:cNvPr id="65" name="Freeform 39"/>
              <p:cNvSpPr/>
              <p:nvPr/>
            </p:nvSpPr>
            <p:spPr bwMode="auto">
              <a:xfrm>
                <a:off x="4455609" y="347571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66" name="Freeform 39"/>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grpSp>
        <p:grpSp>
          <p:nvGrpSpPr>
            <p:cNvPr id="67" name="组合 66"/>
            <p:cNvGrpSpPr/>
            <p:nvPr/>
          </p:nvGrpSpPr>
          <p:grpSpPr>
            <a:xfrm rot="7200000" flipH="1">
              <a:off x="5853056" y="3898236"/>
              <a:ext cx="573273" cy="881611"/>
              <a:chOff x="4455609" y="2706824"/>
              <a:chExt cx="573278" cy="881601"/>
            </a:xfrm>
          </p:grpSpPr>
          <p:sp>
            <p:nvSpPr>
              <p:cNvPr id="68" name="Freeform 39"/>
              <p:cNvSpPr/>
              <p:nvPr/>
            </p:nvSpPr>
            <p:spPr bwMode="auto">
              <a:xfrm>
                <a:off x="4455609" y="3475712"/>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sp>
            <p:nvSpPr>
              <p:cNvPr id="69" name="Freeform 39"/>
              <p:cNvSpPr/>
              <p:nvPr/>
            </p:nvSpPr>
            <p:spPr bwMode="auto">
              <a:xfrm rot="3597006" flipV="1">
                <a:off x="4893949" y="2729049"/>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3117" name="组合 3116"/>
          <p:cNvGrpSpPr/>
          <p:nvPr/>
        </p:nvGrpSpPr>
        <p:grpSpPr>
          <a:xfrm>
            <a:off x="3735878" y="4391083"/>
            <a:ext cx="1562148" cy="1560121"/>
            <a:chOff x="2097688" y="3956966"/>
            <a:chExt cx="2446337" cy="2443163"/>
          </a:xfrm>
        </p:grpSpPr>
        <p:sp>
          <p:nvSpPr>
            <p:cNvPr id="3105"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3114" name="Oval 62"/>
            <p:cNvSpPr>
              <a:spLocks noChangeArrowheads="1"/>
            </p:cNvSpPr>
            <p:nvPr/>
          </p:nvSpPr>
          <p:spPr bwMode="auto">
            <a:xfrm>
              <a:off x="2184213" y="4033557"/>
              <a:ext cx="2284413" cy="2284413"/>
            </a:xfrm>
            <a:prstGeom prst="ellipse">
              <a:avLst/>
            </a:prstGeom>
            <a:gradFill>
              <a:gsLst>
                <a:gs pos="0">
                  <a:srgbClr val="E30000"/>
                </a:gs>
                <a:gs pos="100000">
                  <a:srgbClr val="760303"/>
                </a:gs>
              </a:gsLst>
              <a:lin ang="81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111" name="组合 110"/>
          <p:cNvGrpSpPr/>
          <p:nvPr/>
        </p:nvGrpSpPr>
        <p:grpSpPr>
          <a:xfrm>
            <a:off x="7204883" y="4391083"/>
            <a:ext cx="1562148" cy="1560121"/>
            <a:chOff x="2097688" y="3956966"/>
            <a:chExt cx="2446337" cy="2443163"/>
          </a:xfrm>
        </p:grpSpPr>
        <p:sp>
          <p:nvSpPr>
            <p:cNvPr id="11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13" name="Oval 62"/>
            <p:cNvSpPr>
              <a:spLocks noChangeArrowheads="1"/>
            </p:cNvSpPr>
            <p:nvPr/>
          </p:nvSpPr>
          <p:spPr bwMode="auto">
            <a:xfrm>
              <a:off x="2184213" y="4033557"/>
              <a:ext cx="2284413" cy="2284413"/>
            </a:xfrm>
            <a:prstGeom prst="ellipse">
              <a:avLst/>
            </a:prstGeom>
            <a:gradFill>
              <a:gsLst>
                <a:gs pos="0">
                  <a:srgbClr val="E30000"/>
                </a:gs>
                <a:gs pos="100000">
                  <a:srgbClr val="760303"/>
                </a:gs>
              </a:gsLst>
              <a:lin ang="81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3132" name="Freeform 76"/>
          <p:cNvSpPr>
            <a:spLocks noEditPoints="1"/>
          </p:cNvSpPr>
          <p:nvPr/>
        </p:nvSpPr>
        <p:spPr bwMode="auto">
          <a:xfrm>
            <a:off x="6110648" y="3885920"/>
            <a:ext cx="344667" cy="466313"/>
          </a:xfrm>
          <a:custGeom>
            <a:avLst/>
            <a:gdLst>
              <a:gd name="T0" fmla="*/ 51 w 141"/>
              <a:gd name="T1" fmla="*/ 186 h 192"/>
              <a:gd name="T2" fmla="*/ 60 w 141"/>
              <a:gd name="T3" fmla="*/ 185 h 192"/>
              <a:gd name="T4" fmla="*/ 60 w 141"/>
              <a:gd name="T5" fmla="*/ 185 h 192"/>
              <a:gd name="T6" fmla="*/ 71 w 141"/>
              <a:gd name="T7" fmla="*/ 192 h 192"/>
              <a:gd name="T8" fmla="*/ 81 w 141"/>
              <a:gd name="T9" fmla="*/ 182 h 192"/>
              <a:gd name="T10" fmla="*/ 81 w 141"/>
              <a:gd name="T11" fmla="*/ 182 h 192"/>
              <a:gd name="T12" fmla="*/ 90 w 141"/>
              <a:gd name="T13" fmla="*/ 181 h 192"/>
              <a:gd name="T14" fmla="*/ 96 w 141"/>
              <a:gd name="T15" fmla="*/ 172 h 192"/>
              <a:gd name="T16" fmla="*/ 45 w 141"/>
              <a:gd name="T17" fmla="*/ 179 h 192"/>
              <a:gd name="T18" fmla="*/ 51 w 141"/>
              <a:gd name="T19" fmla="*/ 186 h 192"/>
              <a:gd name="T20" fmla="*/ 95 w 141"/>
              <a:gd name="T21" fmla="*/ 160 h 192"/>
              <a:gd name="T22" fmla="*/ 46 w 141"/>
              <a:gd name="T23" fmla="*/ 166 h 192"/>
              <a:gd name="T24" fmla="*/ 42 w 141"/>
              <a:gd name="T25" fmla="*/ 171 h 192"/>
              <a:gd name="T26" fmla="*/ 46 w 141"/>
              <a:gd name="T27" fmla="*/ 175 h 192"/>
              <a:gd name="T28" fmla="*/ 95 w 141"/>
              <a:gd name="T29" fmla="*/ 169 h 192"/>
              <a:gd name="T30" fmla="*/ 99 w 141"/>
              <a:gd name="T31" fmla="*/ 164 h 192"/>
              <a:gd name="T32" fmla="*/ 95 w 141"/>
              <a:gd name="T33" fmla="*/ 160 h 192"/>
              <a:gd name="T34" fmla="*/ 98 w 141"/>
              <a:gd name="T35" fmla="*/ 146 h 192"/>
              <a:gd name="T36" fmla="*/ 43 w 141"/>
              <a:gd name="T37" fmla="*/ 153 h 192"/>
              <a:gd name="T38" fmla="*/ 40 w 141"/>
              <a:gd name="T39" fmla="*/ 158 h 192"/>
              <a:gd name="T40" fmla="*/ 43 w 141"/>
              <a:gd name="T41" fmla="*/ 163 h 192"/>
              <a:gd name="T42" fmla="*/ 98 w 141"/>
              <a:gd name="T43" fmla="*/ 156 h 192"/>
              <a:gd name="T44" fmla="*/ 101 w 141"/>
              <a:gd name="T45" fmla="*/ 150 h 192"/>
              <a:gd name="T46" fmla="*/ 98 w 141"/>
              <a:gd name="T47" fmla="*/ 146 h 192"/>
              <a:gd name="T48" fmla="*/ 71 w 141"/>
              <a:gd name="T49" fmla="*/ 0 h 192"/>
              <a:gd name="T50" fmla="*/ 0 w 141"/>
              <a:gd name="T51" fmla="*/ 71 h 192"/>
              <a:gd name="T52" fmla="*/ 42 w 141"/>
              <a:gd name="T53" fmla="*/ 136 h 192"/>
              <a:gd name="T54" fmla="*/ 42 w 141"/>
              <a:gd name="T55" fmla="*/ 148 h 192"/>
              <a:gd name="T56" fmla="*/ 99 w 141"/>
              <a:gd name="T57" fmla="*/ 141 h 192"/>
              <a:gd name="T58" fmla="*/ 99 w 141"/>
              <a:gd name="T59" fmla="*/ 136 h 192"/>
              <a:gd name="T60" fmla="*/ 141 w 141"/>
              <a:gd name="T61" fmla="*/ 71 h 192"/>
              <a:gd name="T62" fmla="*/ 71 w 141"/>
              <a:gd name="T63" fmla="*/ 0 h 192"/>
              <a:gd name="T64" fmla="*/ 126 w 141"/>
              <a:gd name="T65" fmla="*/ 79 h 192"/>
              <a:gd name="T66" fmla="*/ 121 w 141"/>
              <a:gd name="T67" fmla="*/ 73 h 192"/>
              <a:gd name="T68" fmla="*/ 68 w 141"/>
              <a:gd name="T69" fmla="*/ 20 h 192"/>
              <a:gd name="T70" fmla="*/ 62 w 141"/>
              <a:gd name="T71" fmla="*/ 15 h 192"/>
              <a:gd name="T72" fmla="*/ 68 w 141"/>
              <a:gd name="T73" fmla="*/ 9 h 192"/>
              <a:gd name="T74" fmla="*/ 132 w 141"/>
              <a:gd name="T75" fmla="*/ 73 h 192"/>
              <a:gd name="T76" fmla="*/ 126 w 141"/>
              <a:gd name="T77" fmla="*/ 7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92">
                <a:moveTo>
                  <a:pt x="51" y="186"/>
                </a:moveTo>
                <a:cubicBezTo>
                  <a:pt x="60" y="185"/>
                  <a:pt x="60" y="185"/>
                  <a:pt x="60" y="185"/>
                </a:cubicBezTo>
                <a:cubicBezTo>
                  <a:pt x="60" y="185"/>
                  <a:pt x="60" y="185"/>
                  <a:pt x="60" y="185"/>
                </a:cubicBezTo>
                <a:cubicBezTo>
                  <a:pt x="60" y="188"/>
                  <a:pt x="65" y="192"/>
                  <a:pt x="71" y="192"/>
                </a:cubicBezTo>
                <a:cubicBezTo>
                  <a:pt x="76" y="191"/>
                  <a:pt x="81" y="185"/>
                  <a:pt x="81" y="182"/>
                </a:cubicBezTo>
                <a:cubicBezTo>
                  <a:pt x="81" y="182"/>
                  <a:pt x="81" y="182"/>
                  <a:pt x="81" y="182"/>
                </a:cubicBezTo>
                <a:cubicBezTo>
                  <a:pt x="90" y="181"/>
                  <a:pt x="90" y="181"/>
                  <a:pt x="90" y="181"/>
                </a:cubicBezTo>
                <a:cubicBezTo>
                  <a:pt x="92" y="181"/>
                  <a:pt x="96" y="175"/>
                  <a:pt x="96" y="172"/>
                </a:cubicBezTo>
                <a:cubicBezTo>
                  <a:pt x="45" y="179"/>
                  <a:pt x="45" y="179"/>
                  <a:pt x="45" y="179"/>
                </a:cubicBezTo>
                <a:cubicBezTo>
                  <a:pt x="45" y="182"/>
                  <a:pt x="49" y="186"/>
                  <a:pt x="51" y="186"/>
                </a:cubicBezTo>
                <a:close/>
                <a:moveTo>
                  <a:pt x="95" y="160"/>
                </a:moveTo>
                <a:cubicBezTo>
                  <a:pt x="46" y="166"/>
                  <a:pt x="46" y="166"/>
                  <a:pt x="46" y="166"/>
                </a:cubicBezTo>
                <a:cubicBezTo>
                  <a:pt x="44" y="166"/>
                  <a:pt x="42" y="168"/>
                  <a:pt x="42" y="171"/>
                </a:cubicBezTo>
                <a:cubicBezTo>
                  <a:pt x="42" y="173"/>
                  <a:pt x="44" y="175"/>
                  <a:pt x="46" y="175"/>
                </a:cubicBezTo>
                <a:cubicBezTo>
                  <a:pt x="95" y="169"/>
                  <a:pt x="95" y="169"/>
                  <a:pt x="95" y="169"/>
                </a:cubicBezTo>
                <a:cubicBezTo>
                  <a:pt x="97" y="168"/>
                  <a:pt x="99" y="166"/>
                  <a:pt x="99" y="164"/>
                </a:cubicBezTo>
                <a:cubicBezTo>
                  <a:pt x="99" y="161"/>
                  <a:pt x="97" y="159"/>
                  <a:pt x="95" y="160"/>
                </a:cubicBezTo>
                <a:close/>
                <a:moveTo>
                  <a:pt x="98" y="146"/>
                </a:moveTo>
                <a:cubicBezTo>
                  <a:pt x="43" y="153"/>
                  <a:pt x="43" y="153"/>
                  <a:pt x="43" y="153"/>
                </a:cubicBezTo>
                <a:cubicBezTo>
                  <a:pt x="41" y="153"/>
                  <a:pt x="40" y="155"/>
                  <a:pt x="40" y="158"/>
                </a:cubicBezTo>
                <a:cubicBezTo>
                  <a:pt x="40" y="161"/>
                  <a:pt x="41" y="163"/>
                  <a:pt x="43" y="163"/>
                </a:cubicBezTo>
                <a:cubicBezTo>
                  <a:pt x="98" y="156"/>
                  <a:pt x="98" y="156"/>
                  <a:pt x="98" y="156"/>
                </a:cubicBezTo>
                <a:cubicBezTo>
                  <a:pt x="100" y="155"/>
                  <a:pt x="101" y="153"/>
                  <a:pt x="101" y="150"/>
                </a:cubicBezTo>
                <a:cubicBezTo>
                  <a:pt x="101" y="148"/>
                  <a:pt x="100" y="146"/>
                  <a:pt x="98" y="146"/>
                </a:cubicBezTo>
                <a:close/>
                <a:moveTo>
                  <a:pt x="71" y="0"/>
                </a:moveTo>
                <a:cubicBezTo>
                  <a:pt x="31" y="0"/>
                  <a:pt x="0" y="32"/>
                  <a:pt x="0" y="71"/>
                </a:cubicBezTo>
                <a:cubicBezTo>
                  <a:pt x="0" y="100"/>
                  <a:pt x="17" y="125"/>
                  <a:pt x="42" y="136"/>
                </a:cubicBezTo>
                <a:cubicBezTo>
                  <a:pt x="42" y="148"/>
                  <a:pt x="42" y="148"/>
                  <a:pt x="42" y="148"/>
                </a:cubicBezTo>
                <a:cubicBezTo>
                  <a:pt x="99" y="141"/>
                  <a:pt x="99" y="141"/>
                  <a:pt x="99" y="141"/>
                </a:cubicBezTo>
                <a:cubicBezTo>
                  <a:pt x="99" y="136"/>
                  <a:pt x="99" y="136"/>
                  <a:pt x="99" y="136"/>
                </a:cubicBezTo>
                <a:cubicBezTo>
                  <a:pt x="124" y="125"/>
                  <a:pt x="141" y="100"/>
                  <a:pt x="141" y="71"/>
                </a:cubicBezTo>
                <a:cubicBezTo>
                  <a:pt x="141" y="32"/>
                  <a:pt x="110" y="0"/>
                  <a:pt x="71" y="0"/>
                </a:cubicBezTo>
                <a:close/>
                <a:moveTo>
                  <a:pt x="126" y="79"/>
                </a:moveTo>
                <a:cubicBezTo>
                  <a:pt x="123" y="79"/>
                  <a:pt x="121" y="76"/>
                  <a:pt x="121" y="73"/>
                </a:cubicBezTo>
                <a:cubicBezTo>
                  <a:pt x="121" y="44"/>
                  <a:pt x="97" y="20"/>
                  <a:pt x="68" y="20"/>
                </a:cubicBezTo>
                <a:cubicBezTo>
                  <a:pt x="65" y="20"/>
                  <a:pt x="62" y="18"/>
                  <a:pt x="62" y="15"/>
                </a:cubicBezTo>
                <a:cubicBezTo>
                  <a:pt x="62" y="12"/>
                  <a:pt x="65" y="9"/>
                  <a:pt x="68" y="9"/>
                </a:cubicBezTo>
                <a:cubicBezTo>
                  <a:pt x="103" y="9"/>
                  <a:pt x="132" y="38"/>
                  <a:pt x="132" y="73"/>
                </a:cubicBezTo>
                <a:cubicBezTo>
                  <a:pt x="132" y="76"/>
                  <a:pt x="130" y="79"/>
                  <a:pt x="126" y="79"/>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sz="2400">
              <a:solidFill>
                <a:prstClr val="black"/>
              </a:solidFill>
            </a:endParaRPr>
          </a:p>
        </p:txBody>
      </p:sp>
      <p:sp>
        <p:nvSpPr>
          <p:cNvPr id="3139" name="Freeform 84"/>
          <p:cNvSpPr>
            <a:spLocks noEditPoints="1"/>
          </p:cNvSpPr>
          <p:nvPr/>
        </p:nvSpPr>
        <p:spPr bwMode="auto">
          <a:xfrm>
            <a:off x="5164994" y="3449763"/>
            <a:ext cx="251404" cy="249376"/>
          </a:xfrm>
          <a:custGeom>
            <a:avLst/>
            <a:gdLst>
              <a:gd name="T0" fmla="*/ 98 w 102"/>
              <a:gd name="T1" fmla="*/ 0 h 101"/>
              <a:gd name="T2" fmla="*/ 86 w 102"/>
              <a:gd name="T3" fmla="*/ 0 h 101"/>
              <a:gd name="T4" fmla="*/ 84 w 102"/>
              <a:gd name="T5" fmla="*/ 1 h 101"/>
              <a:gd name="T6" fmla="*/ 40 w 102"/>
              <a:gd name="T7" fmla="*/ 39 h 101"/>
              <a:gd name="T8" fmla="*/ 32 w 102"/>
              <a:gd name="T9" fmla="*/ 38 h 101"/>
              <a:gd name="T10" fmla="*/ 0 w 102"/>
              <a:gd name="T11" fmla="*/ 70 h 101"/>
              <a:gd name="T12" fmla="*/ 32 w 102"/>
              <a:gd name="T13" fmla="*/ 101 h 101"/>
              <a:gd name="T14" fmla="*/ 64 w 102"/>
              <a:gd name="T15" fmla="*/ 70 h 101"/>
              <a:gd name="T16" fmla="*/ 61 w 102"/>
              <a:gd name="T17" fmla="*/ 58 h 101"/>
              <a:gd name="T18" fmla="*/ 72 w 102"/>
              <a:gd name="T19" fmla="*/ 54 h 101"/>
              <a:gd name="T20" fmla="*/ 74 w 102"/>
              <a:gd name="T21" fmla="*/ 51 h 101"/>
              <a:gd name="T22" fmla="*/ 74 w 102"/>
              <a:gd name="T23" fmla="*/ 39 h 101"/>
              <a:gd name="T24" fmla="*/ 86 w 102"/>
              <a:gd name="T25" fmla="*/ 38 h 101"/>
              <a:gd name="T26" fmla="*/ 89 w 102"/>
              <a:gd name="T27" fmla="*/ 35 h 101"/>
              <a:gd name="T28" fmla="*/ 90 w 102"/>
              <a:gd name="T29" fmla="*/ 21 h 101"/>
              <a:gd name="T30" fmla="*/ 99 w 102"/>
              <a:gd name="T31" fmla="*/ 19 h 101"/>
              <a:gd name="T32" fmla="*/ 102 w 102"/>
              <a:gd name="T33" fmla="*/ 16 h 101"/>
              <a:gd name="T34" fmla="*/ 102 w 102"/>
              <a:gd name="T35" fmla="*/ 3 h 101"/>
              <a:gd name="T36" fmla="*/ 98 w 102"/>
              <a:gd name="T37" fmla="*/ 0 h 101"/>
              <a:gd name="T38" fmla="*/ 22 w 102"/>
              <a:gd name="T39" fmla="*/ 70 h 101"/>
              <a:gd name="T40" fmla="*/ 31 w 102"/>
              <a:gd name="T41" fmla="*/ 75 h 101"/>
              <a:gd name="T42" fmla="*/ 32 w 102"/>
              <a:gd name="T43" fmla="*/ 79 h 101"/>
              <a:gd name="T44" fmla="*/ 22 w 102"/>
              <a:gd name="T45" fmla="*/ 89 h 101"/>
              <a:gd name="T46" fmla="*/ 13 w 102"/>
              <a:gd name="T47" fmla="*/ 79 h 101"/>
              <a:gd name="T48" fmla="*/ 22 w 102"/>
              <a:gd name="T49"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1">
                <a:moveTo>
                  <a:pt x="98" y="0"/>
                </a:moveTo>
                <a:cubicBezTo>
                  <a:pt x="86" y="0"/>
                  <a:pt x="86" y="0"/>
                  <a:pt x="86" y="0"/>
                </a:cubicBezTo>
                <a:cubicBezTo>
                  <a:pt x="85" y="0"/>
                  <a:pt x="84" y="0"/>
                  <a:pt x="84" y="1"/>
                </a:cubicBezTo>
                <a:cubicBezTo>
                  <a:pt x="40" y="39"/>
                  <a:pt x="40" y="39"/>
                  <a:pt x="40" y="39"/>
                </a:cubicBezTo>
                <a:cubicBezTo>
                  <a:pt x="38" y="39"/>
                  <a:pt x="34" y="38"/>
                  <a:pt x="32" y="38"/>
                </a:cubicBezTo>
                <a:cubicBezTo>
                  <a:pt x="14" y="38"/>
                  <a:pt x="0" y="52"/>
                  <a:pt x="0" y="70"/>
                </a:cubicBezTo>
                <a:cubicBezTo>
                  <a:pt x="0" y="87"/>
                  <a:pt x="14" y="101"/>
                  <a:pt x="32" y="101"/>
                </a:cubicBezTo>
                <a:cubicBezTo>
                  <a:pt x="49" y="101"/>
                  <a:pt x="64" y="87"/>
                  <a:pt x="64" y="70"/>
                </a:cubicBezTo>
                <a:cubicBezTo>
                  <a:pt x="64" y="64"/>
                  <a:pt x="63" y="61"/>
                  <a:pt x="61" y="58"/>
                </a:cubicBezTo>
                <a:cubicBezTo>
                  <a:pt x="72" y="54"/>
                  <a:pt x="72" y="54"/>
                  <a:pt x="72" y="54"/>
                </a:cubicBezTo>
                <a:cubicBezTo>
                  <a:pt x="74" y="54"/>
                  <a:pt x="74" y="53"/>
                  <a:pt x="74" y="51"/>
                </a:cubicBezTo>
                <a:cubicBezTo>
                  <a:pt x="74" y="39"/>
                  <a:pt x="74" y="39"/>
                  <a:pt x="74" y="39"/>
                </a:cubicBezTo>
                <a:cubicBezTo>
                  <a:pt x="86" y="38"/>
                  <a:pt x="86" y="38"/>
                  <a:pt x="86" y="38"/>
                </a:cubicBezTo>
                <a:cubicBezTo>
                  <a:pt x="88" y="38"/>
                  <a:pt x="89" y="37"/>
                  <a:pt x="89" y="35"/>
                </a:cubicBezTo>
                <a:cubicBezTo>
                  <a:pt x="90" y="21"/>
                  <a:pt x="90" y="21"/>
                  <a:pt x="90" y="21"/>
                </a:cubicBezTo>
                <a:cubicBezTo>
                  <a:pt x="99" y="19"/>
                  <a:pt x="99" y="19"/>
                  <a:pt x="99" y="19"/>
                </a:cubicBezTo>
                <a:cubicBezTo>
                  <a:pt x="101" y="19"/>
                  <a:pt x="102" y="17"/>
                  <a:pt x="102" y="16"/>
                </a:cubicBezTo>
                <a:cubicBezTo>
                  <a:pt x="102" y="3"/>
                  <a:pt x="102" y="3"/>
                  <a:pt x="102" y="3"/>
                </a:cubicBezTo>
                <a:cubicBezTo>
                  <a:pt x="102" y="1"/>
                  <a:pt x="100" y="0"/>
                  <a:pt x="98" y="0"/>
                </a:cubicBezTo>
                <a:moveTo>
                  <a:pt x="22" y="70"/>
                </a:moveTo>
                <a:cubicBezTo>
                  <a:pt x="26" y="70"/>
                  <a:pt x="29" y="72"/>
                  <a:pt x="31" y="75"/>
                </a:cubicBezTo>
                <a:cubicBezTo>
                  <a:pt x="32" y="76"/>
                  <a:pt x="32" y="78"/>
                  <a:pt x="32" y="79"/>
                </a:cubicBezTo>
                <a:cubicBezTo>
                  <a:pt x="32" y="84"/>
                  <a:pt x="28" y="89"/>
                  <a:pt x="22" y="89"/>
                </a:cubicBezTo>
                <a:cubicBezTo>
                  <a:pt x="17" y="89"/>
                  <a:pt x="13" y="84"/>
                  <a:pt x="13" y="79"/>
                </a:cubicBezTo>
                <a:cubicBezTo>
                  <a:pt x="13" y="74"/>
                  <a:pt x="17" y="70"/>
                  <a:pt x="22" y="7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prstClr val="black"/>
              </a:solidFill>
            </a:endParaRPr>
          </a:p>
        </p:txBody>
      </p:sp>
      <p:sp>
        <p:nvSpPr>
          <p:cNvPr id="3143" name="Freeform 88"/>
          <p:cNvSpPr>
            <a:spLocks noEditPoints="1"/>
          </p:cNvSpPr>
          <p:nvPr/>
        </p:nvSpPr>
        <p:spPr bwMode="auto">
          <a:xfrm>
            <a:off x="7095828" y="3422991"/>
            <a:ext cx="230116" cy="304117"/>
          </a:xfrm>
          <a:custGeom>
            <a:avLst/>
            <a:gdLst>
              <a:gd name="T0" fmla="*/ 48 w 93"/>
              <a:gd name="T1" fmla="*/ 67 h 124"/>
              <a:gd name="T2" fmla="*/ 47 w 93"/>
              <a:gd name="T3" fmla="*/ 64 h 124"/>
              <a:gd name="T4" fmla="*/ 44 w 93"/>
              <a:gd name="T5" fmla="*/ 65 h 124"/>
              <a:gd name="T6" fmla="*/ 44 w 93"/>
              <a:gd name="T7" fmla="*/ 61 h 124"/>
              <a:gd name="T8" fmla="*/ 40 w 93"/>
              <a:gd name="T9" fmla="*/ 62 h 124"/>
              <a:gd name="T10" fmla="*/ 38 w 93"/>
              <a:gd name="T11" fmla="*/ 70 h 124"/>
              <a:gd name="T12" fmla="*/ 40 w 93"/>
              <a:gd name="T13" fmla="*/ 72 h 124"/>
              <a:gd name="T14" fmla="*/ 48 w 93"/>
              <a:gd name="T15" fmla="*/ 67 h 124"/>
              <a:gd name="T16" fmla="*/ 38 w 93"/>
              <a:gd name="T17" fmla="*/ 71 h 124"/>
              <a:gd name="T18" fmla="*/ 36 w 93"/>
              <a:gd name="T19" fmla="*/ 75 h 124"/>
              <a:gd name="T20" fmla="*/ 40 w 93"/>
              <a:gd name="T21" fmla="*/ 73 h 124"/>
              <a:gd name="T22" fmla="*/ 38 w 93"/>
              <a:gd name="T23" fmla="*/ 71 h 124"/>
              <a:gd name="T24" fmla="*/ 68 w 93"/>
              <a:gd name="T25" fmla="*/ 110 h 124"/>
              <a:gd name="T26" fmla="*/ 12 w 93"/>
              <a:gd name="T27" fmla="*/ 110 h 124"/>
              <a:gd name="T28" fmla="*/ 12 w 93"/>
              <a:gd name="T29" fmla="*/ 33 h 124"/>
              <a:gd name="T30" fmla="*/ 55 w 93"/>
              <a:gd name="T31" fmla="*/ 33 h 124"/>
              <a:gd name="T32" fmla="*/ 65 w 93"/>
              <a:gd name="T33" fmla="*/ 19 h 124"/>
              <a:gd name="T34" fmla="*/ 12 w 93"/>
              <a:gd name="T35" fmla="*/ 19 h 124"/>
              <a:gd name="T36" fmla="*/ 0 w 93"/>
              <a:gd name="T37" fmla="*/ 30 h 124"/>
              <a:gd name="T38" fmla="*/ 0 w 93"/>
              <a:gd name="T39" fmla="*/ 113 h 124"/>
              <a:gd name="T40" fmla="*/ 12 w 93"/>
              <a:gd name="T41" fmla="*/ 124 h 124"/>
              <a:gd name="T42" fmla="*/ 67 w 93"/>
              <a:gd name="T43" fmla="*/ 124 h 124"/>
              <a:gd name="T44" fmla="*/ 79 w 93"/>
              <a:gd name="T45" fmla="*/ 113 h 124"/>
              <a:gd name="T46" fmla="*/ 79 w 93"/>
              <a:gd name="T47" fmla="*/ 33 h 124"/>
              <a:gd name="T48" fmla="*/ 68 w 93"/>
              <a:gd name="T49" fmla="*/ 49 h 124"/>
              <a:gd name="T50" fmla="*/ 68 w 93"/>
              <a:gd name="T51" fmla="*/ 110 h 124"/>
              <a:gd name="T52" fmla="*/ 77 w 93"/>
              <a:gd name="T53" fmla="*/ 11 h 124"/>
              <a:gd name="T54" fmla="*/ 85 w 93"/>
              <a:gd name="T55" fmla="*/ 16 h 124"/>
              <a:gd name="T56" fmla="*/ 86 w 93"/>
              <a:gd name="T57" fmla="*/ 14 h 124"/>
              <a:gd name="T58" fmla="*/ 79 w 93"/>
              <a:gd name="T59" fmla="*/ 9 h 124"/>
              <a:gd name="T60" fmla="*/ 77 w 93"/>
              <a:gd name="T61" fmla="*/ 11 h 124"/>
              <a:gd name="T62" fmla="*/ 85 w 93"/>
              <a:gd name="T63" fmla="*/ 0 h 124"/>
              <a:gd name="T64" fmla="*/ 82 w 93"/>
              <a:gd name="T65" fmla="*/ 4 h 124"/>
              <a:gd name="T66" fmla="*/ 90 w 93"/>
              <a:gd name="T67" fmla="*/ 9 h 124"/>
              <a:gd name="T68" fmla="*/ 93 w 93"/>
              <a:gd name="T69" fmla="*/ 5 h 124"/>
              <a:gd name="T70" fmla="*/ 85 w 93"/>
              <a:gd name="T71" fmla="*/ 0 h 124"/>
              <a:gd name="T72" fmla="*/ 41 w 93"/>
              <a:gd name="T73" fmla="*/ 61 h 124"/>
              <a:gd name="T74" fmla="*/ 44 w 93"/>
              <a:gd name="T75" fmla="*/ 61 h 124"/>
              <a:gd name="T76" fmla="*/ 44 w 93"/>
              <a:gd name="T77" fmla="*/ 64 h 124"/>
              <a:gd name="T78" fmla="*/ 48 w 93"/>
              <a:gd name="T79" fmla="*/ 64 h 124"/>
              <a:gd name="T80" fmla="*/ 48 w 93"/>
              <a:gd name="T81" fmla="*/ 67 h 124"/>
              <a:gd name="T82" fmla="*/ 84 w 93"/>
              <a:gd name="T83" fmla="*/ 17 h 124"/>
              <a:gd name="T84" fmla="*/ 76 w 93"/>
              <a:gd name="T85" fmla="*/ 12 h 124"/>
              <a:gd name="T86" fmla="*/ 41 w 93"/>
              <a:gd name="T87" fmla="*/ 61 h 124"/>
              <a:gd name="T88" fmla="*/ 79 w 93"/>
              <a:gd name="T89" fmla="*/ 8 h 124"/>
              <a:gd name="T90" fmla="*/ 87 w 93"/>
              <a:gd name="T91" fmla="*/ 13 h 124"/>
              <a:gd name="T92" fmla="*/ 89 w 93"/>
              <a:gd name="T93" fmla="*/ 10 h 124"/>
              <a:gd name="T94" fmla="*/ 82 w 93"/>
              <a:gd name="T95" fmla="*/ 4 h 124"/>
              <a:gd name="T96" fmla="*/ 79 w 93"/>
              <a:gd name="T97"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24">
                <a:moveTo>
                  <a:pt x="48" y="67"/>
                </a:moveTo>
                <a:cubicBezTo>
                  <a:pt x="47" y="64"/>
                  <a:pt x="47" y="64"/>
                  <a:pt x="47" y="64"/>
                </a:cubicBezTo>
                <a:cubicBezTo>
                  <a:pt x="44" y="65"/>
                  <a:pt x="44" y="65"/>
                  <a:pt x="44" y="65"/>
                </a:cubicBezTo>
                <a:cubicBezTo>
                  <a:pt x="44" y="61"/>
                  <a:pt x="44" y="61"/>
                  <a:pt x="44" y="61"/>
                </a:cubicBezTo>
                <a:cubicBezTo>
                  <a:pt x="40" y="62"/>
                  <a:pt x="40" y="62"/>
                  <a:pt x="40" y="62"/>
                </a:cubicBezTo>
                <a:cubicBezTo>
                  <a:pt x="38" y="70"/>
                  <a:pt x="38" y="70"/>
                  <a:pt x="38" y="70"/>
                </a:cubicBezTo>
                <a:cubicBezTo>
                  <a:pt x="39" y="71"/>
                  <a:pt x="40" y="71"/>
                  <a:pt x="40" y="72"/>
                </a:cubicBezTo>
                <a:lnTo>
                  <a:pt x="48" y="67"/>
                </a:lnTo>
                <a:close/>
                <a:moveTo>
                  <a:pt x="38" y="71"/>
                </a:moveTo>
                <a:cubicBezTo>
                  <a:pt x="36" y="75"/>
                  <a:pt x="36" y="75"/>
                  <a:pt x="36" y="75"/>
                </a:cubicBezTo>
                <a:cubicBezTo>
                  <a:pt x="40" y="73"/>
                  <a:pt x="40" y="73"/>
                  <a:pt x="40" y="73"/>
                </a:cubicBezTo>
                <a:cubicBezTo>
                  <a:pt x="39" y="72"/>
                  <a:pt x="39" y="71"/>
                  <a:pt x="38" y="71"/>
                </a:cubicBezTo>
                <a:close/>
                <a:moveTo>
                  <a:pt x="68" y="110"/>
                </a:moveTo>
                <a:cubicBezTo>
                  <a:pt x="12" y="110"/>
                  <a:pt x="12" y="110"/>
                  <a:pt x="12" y="110"/>
                </a:cubicBezTo>
                <a:cubicBezTo>
                  <a:pt x="12" y="33"/>
                  <a:pt x="12" y="33"/>
                  <a:pt x="12" y="33"/>
                </a:cubicBezTo>
                <a:cubicBezTo>
                  <a:pt x="55" y="33"/>
                  <a:pt x="55" y="33"/>
                  <a:pt x="55" y="33"/>
                </a:cubicBezTo>
                <a:cubicBezTo>
                  <a:pt x="65" y="19"/>
                  <a:pt x="65" y="19"/>
                  <a:pt x="65" y="19"/>
                </a:cubicBezTo>
                <a:cubicBezTo>
                  <a:pt x="12" y="19"/>
                  <a:pt x="12" y="19"/>
                  <a:pt x="12" y="19"/>
                </a:cubicBezTo>
                <a:cubicBezTo>
                  <a:pt x="6" y="19"/>
                  <a:pt x="0" y="24"/>
                  <a:pt x="0" y="30"/>
                </a:cubicBezTo>
                <a:cubicBezTo>
                  <a:pt x="0" y="113"/>
                  <a:pt x="0" y="113"/>
                  <a:pt x="0" y="113"/>
                </a:cubicBezTo>
                <a:cubicBezTo>
                  <a:pt x="0" y="119"/>
                  <a:pt x="6" y="124"/>
                  <a:pt x="12" y="124"/>
                </a:cubicBezTo>
                <a:cubicBezTo>
                  <a:pt x="67" y="124"/>
                  <a:pt x="67" y="124"/>
                  <a:pt x="67" y="124"/>
                </a:cubicBezTo>
                <a:cubicBezTo>
                  <a:pt x="74" y="124"/>
                  <a:pt x="79" y="119"/>
                  <a:pt x="79" y="113"/>
                </a:cubicBezTo>
                <a:cubicBezTo>
                  <a:pt x="79" y="33"/>
                  <a:pt x="79" y="33"/>
                  <a:pt x="79" y="33"/>
                </a:cubicBezTo>
                <a:cubicBezTo>
                  <a:pt x="68" y="49"/>
                  <a:pt x="68" y="49"/>
                  <a:pt x="68" y="49"/>
                </a:cubicBezTo>
                <a:lnTo>
                  <a:pt x="68" y="110"/>
                </a:lnTo>
                <a:close/>
                <a:moveTo>
                  <a:pt x="77" y="11"/>
                </a:moveTo>
                <a:cubicBezTo>
                  <a:pt x="85" y="16"/>
                  <a:pt x="85" y="16"/>
                  <a:pt x="85" y="16"/>
                </a:cubicBezTo>
                <a:cubicBezTo>
                  <a:pt x="86" y="14"/>
                  <a:pt x="86" y="14"/>
                  <a:pt x="86" y="14"/>
                </a:cubicBezTo>
                <a:cubicBezTo>
                  <a:pt x="79" y="9"/>
                  <a:pt x="79" y="9"/>
                  <a:pt x="79" y="9"/>
                </a:cubicBezTo>
                <a:lnTo>
                  <a:pt x="77" y="11"/>
                </a:lnTo>
                <a:close/>
                <a:moveTo>
                  <a:pt x="85" y="0"/>
                </a:moveTo>
                <a:cubicBezTo>
                  <a:pt x="82" y="4"/>
                  <a:pt x="82" y="4"/>
                  <a:pt x="82" y="4"/>
                </a:cubicBezTo>
                <a:cubicBezTo>
                  <a:pt x="90" y="9"/>
                  <a:pt x="90" y="9"/>
                  <a:pt x="90" y="9"/>
                </a:cubicBezTo>
                <a:cubicBezTo>
                  <a:pt x="93" y="5"/>
                  <a:pt x="93" y="5"/>
                  <a:pt x="93" y="5"/>
                </a:cubicBezTo>
                <a:lnTo>
                  <a:pt x="85" y="0"/>
                </a:lnTo>
                <a:close/>
                <a:moveTo>
                  <a:pt x="41" y="61"/>
                </a:moveTo>
                <a:cubicBezTo>
                  <a:pt x="44" y="61"/>
                  <a:pt x="44" y="61"/>
                  <a:pt x="44" y="61"/>
                </a:cubicBezTo>
                <a:cubicBezTo>
                  <a:pt x="44" y="64"/>
                  <a:pt x="44" y="64"/>
                  <a:pt x="44" y="64"/>
                </a:cubicBezTo>
                <a:cubicBezTo>
                  <a:pt x="48" y="64"/>
                  <a:pt x="48" y="64"/>
                  <a:pt x="48" y="64"/>
                </a:cubicBezTo>
                <a:cubicBezTo>
                  <a:pt x="48" y="67"/>
                  <a:pt x="48" y="67"/>
                  <a:pt x="48" y="67"/>
                </a:cubicBezTo>
                <a:cubicBezTo>
                  <a:pt x="84" y="17"/>
                  <a:pt x="84" y="17"/>
                  <a:pt x="84" y="17"/>
                </a:cubicBezTo>
                <a:cubicBezTo>
                  <a:pt x="76" y="12"/>
                  <a:pt x="76" y="12"/>
                  <a:pt x="76" y="12"/>
                </a:cubicBezTo>
                <a:lnTo>
                  <a:pt x="41" y="61"/>
                </a:lnTo>
                <a:close/>
                <a:moveTo>
                  <a:pt x="79" y="8"/>
                </a:moveTo>
                <a:cubicBezTo>
                  <a:pt x="87" y="13"/>
                  <a:pt x="87" y="13"/>
                  <a:pt x="87" y="13"/>
                </a:cubicBezTo>
                <a:cubicBezTo>
                  <a:pt x="89" y="10"/>
                  <a:pt x="89" y="10"/>
                  <a:pt x="89" y="10"/>
                </a:cubicBezTo>
                <a:cubicBezTo>
                  <a:pt x="82" y="4"/>
                  <a:pt x="82" y="4"/>
                  <a:pt x="82" y="4"/>
                </a:cubicBezTo>
                <a:lnTo>
                  <a:pt x="79" y="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prstClr val="black"/>
              </a:solidFill>
            </a:endParaRPr>
          </a:p>
        </p:txBody>
      </p:sp>
      <p:sp>
        <p:nvSpPr>
          <p:cNvPr id="3147" name="Freeform 92"/>
          <p:cNvSpPr>
            <a:spLocks noEditPoints="1"/>
          </p:cNvSpPr>
          <p:nvPr/>
        </p:nvSpPr>
        <p:spPr bwMode="auto">
          <a:xfrm>
            <a:off x="6191746" y="4920855"/>
            <a:ext cx="179428" cy="368996"/>
          </a:xfrm>
          <a:custGeom>
            <a:avLst/>
            <a:gdLst>
              <a:gd name="T0" fmla="*/ 33 w 72"/>
              <a:gd name="T1" fmla="*/ 50 h 151"/>
              <a:gd name="T2" fmla="*/ 33 w 72"/>
              <a:gd name="T3" fmla="*/ 48 h 151"/>
              <a:gd name="T4" fmla="*/ 24 w 72"/>
              <a:gd name="T5" fmla="*/ 49 h 151"/>
              <a:gd name="T6" fmla="*/ 62 w 72"/>
              <a:gd name="T7" fmla="*/ 3 h 151"/>
              <a:gd name="T8" fmla="*/ 28 w 72"/>
              <a:gd name="T9" fmla="*/ 2 h 151"/>
              <a:gd name="T10" fmla="*/ 25 w 72"/>
              <a:gd name="T11" fmla="*/ 3 h 151"/>
              <a:gd name="T12" fmla="*/ 61 w 72"/>
              <a:gd name="T13" fmla="*/ 7 h 151"/>
              <a:gd name="T14" fmla="*/ 49 w 72"/>
              <a:gd name="T15" fmla="*/ 28 h 151"/>
              <a:gd name="T16" fmla="*/ 28 w 72"/>
              <a:gd name="T17" fmla="*/ 42 h 151"/>
              <a:gd name="T18" fmla="*/ 24 w 72"/>
              <a:gd name="T19" fmla="*/ 43 h 151"/>
              <a:gd name="T20" fmla="*/ 33 w 72"/>
              <a:gd name="T21" fmla="*/ 45 h 151"/>
              <a:gd name="T22" fmla="*/ 33 w 72"/>
              <a:gd name="T23" fmla="*/ 42 h 151"/>
              <a:gd name="T24" fmla="*/ 35 w 72"/>
              <a:gd name="T25" fmla="*/ 34 h 151"/>
              <a:gd name="T26" fmla="*/ 70 w 72"/>
              <a:gd name="T27" fmla="*/ 19 h 151"/>
              <a:gd name="T28" fmla="*/ 25 w 72"/>
              <a:gd name="T29" fmla="*/ 47 h 151"/>
              <a:gd name="T30" fmla="*/ 34 w 72"/>
              <a:gd name="T31" fmla="*/ 46 h 151"/>
              <a:gd name="T32" fmla="*/ 25 w 72"/>
              <a:gd name="T33" fmla="*/ 45 h 151"/>
              <a:gd name="T34" fmla="*/ 25 w 72"/>
              <a:gd name="T35" fmla="*/ 47 h 151"/>
              <a:gd name="T36" fmla="*/ 31 w 72"/>
              <a:gd name="T37" fmla="*/ 94 h 151"/>
              <a:gd name="T38" fmla="*/ 51 w 72"/>
              <a:gd name="T39" fmla="*/ 59 h 151"/>
              <a:gd name="T40" fmla="*/ 31 w 72"/>
              <a:gd name="T41" fmla="*/ 63 h 151"/>
              <a:gd name="T42" fmla="*/ 31 w 72"/>
              <a:gd name="T43" fmla="*/ 83 h 151"/>
              <a:gd name="T44" fmla="*/ 33 w 72"/>
              <a:gd name="T45" fmla="*/ 53 h 151"/>
              <a:gd name="T46" fmla="*/ 33 w 72"/>
              <a:gd name="T47" fmla="*/ 51 h 151"/>
              <a:gd name="T48" fmla="*/ 24 w 72"/>
              <a:gd name="T49" fmla="*/ 52 h 151"/>
              <a:gd name="T50" fmla="*/ 54 w 72"/>
              <a:gd name="T51" fmla="*/ 62 h 151"/>
              <a:gd name="T52" fmla="*/ 4 w 72"/>
              <a:gd name="T53" fmla="*/ 62 h 151"/>
              <a:gd name="T54" fmla="*/ 0 w 72"/>
              <a:gd name="T55" fmla="*/ 65 h 151"/>
              <a:gd name="T56" fmla="*/ 29 w 72"/>
              <a:gd name="T57" fmla="*/ 151 h 151"/>
              <a:gd name="T58" fmla="*/ 58 w 72"/>
              <a:gd name="T59" fmla="*/ 65 h 151"/>
              <a:gd name="T60" fmla="*/ 54 w 72"/>
              <a:gd name="T61" fmla="*/ 62 h 151"/>
              <a:gd name="T62" fmla="*/ 27 w 72"/>
              <a:gd name="T63" fmla="*/ 83 h 151"/>
              <a:gd name="T64" fmla="*/ 27 w 72"/>
              <a:gd name="T65" fmla="*/ 63 h 151"/>
              <a:gd name="T66" fmla="*/ 7 w 72"/>
              <a:gd name="T67" fmla="*/ 59 h 151"/>
              <a:gd name="T68" fmla="*/ 27 w 72"/>
              <a:gd name="T69"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51">
                <a:moveTo>
                  <a:pt x="25" y="50"/>
                </a:moveTo>
                <a:cubicBezTo>
                  <a:pt x="33" y="50"/>
                  <a:pt x="33" y="50"/>
                  <a:pt x="33" y="50"/>
                </a:cubicBezTo>
                <a:cubicBezTo>
                  <a:pt x="33" y="50"/>
                  <a:pt x="34" y="50"/>
                  <a:pt x="34" y="49"/>
                </a:cubicBezTo>
                <a:cubicBezTo>
                  <a:pt x="34" y="49"/>
                  <a:pt x="33" y="48"/>
                  <a:pt x="33" y="48"/>
                </a:cubicBezTo>
                <a:cubicBezTo>
                  <a:pt x="25" y="48"/>
                  <a:pt x="25" y="48"/>
                  <a:pt x="25" y="48"/>
                </a:cubicBezTo>
                <a:cubicBezTo>
                  <a:pt x="25" y="48"/>
                  <a:pt x="24" y="49"/>
                  <a:pt x="24" y="49"/>
                </a:cubicBezTo>
                <a:cubicBezTo>
                  <a:pt x="24" y="50"/>
                  <a:pt x="25" y="50"/>
                  <a:pt x="25" y="50"/>
                </a:cubicBezTo>
                <a:close/>
                <a:moveTo>
                  <a:pt x="62" y="3"/>
                </a:moveTo>
                <a:cubicBezTo>
                  <a:pt x="56" y="1"/>
                  <a:pt x="50" y="3"/>
                  <a:pt x="44" y="5"/>
                </a:cubicBezTo>
                <a:cubicBezTo>
                  <a:pt x="37" y="8"/>
                  <a:pt x="32" y="10"/>
                  <a:pt x="28" y="2"/>
                </a:cubicBezTo>
                <a:cubicBezTo>
                  <a:pt x="27" y="1"/>
                  <a:pt x="26" y="0"/>
                  <a:pt x="25" y="1"/>
                </a:cubicBezTo>
                <a:cubicBezTo>
                  <a:pt x="25" y="1"/>
                  <a:pt x="24" y="2"/>
                  <a:pt x="25" y="3"/>
                </a:cubicBezTo>
                <a:cubicBezTo>
                  <a:pt x="30" y="14"/>
                  <a:pt x="38" y="11"/>
                  <a:pt x="45" y="8"/>
                </a:cubicBezTo>
                <a:cubicBezTo>
                  <a:pt x="50" y="6"/>
                  <a:pt x="56" y="4"/>
                  <a:pt x="61" y="7"/>
                </a:cubicBezTo>
                <a:cubicBezTo>
                  <a:pt x="67" y="9"/>
                  <a:pt x="68" y="14"/>
                  <a:pt x="66" y="18"/>
                </a:cubicBezTo>
                <a:cubicBezTo>
                  <a:pt x="65" y="25"/>
                  <a:pt x="58" y="30"/>
                  <a:pt x="49" y="28"/>
                </a:cubicBezTo>
                <a:cubicBezTo>
                  <a:pt x="42" y="27"/>
                  <a:pt x="37" y="28"/>
                  <a:pt x="33" y="31"/>
                </a:cubicBezTo>
                <a:cubicBezTo>
                  <a:pt x="28" y="35"/>
                  <a:pt x="28" y="41"/>
                  <a:pt x="28" y="42"/>
                </a:cubicBezTo>
                <a:cubicBezTo>
                  <a:pt x="25" y="42"/>
                  <a:pt x="25" y="42"/>
                  <a:pt x="25" y="42"/>
                </a:cubicBezTo>
                <a:cubicBezTo>
                  <a:pt x="25" y="42"/>
                  <a:pt x="24" y="43"/>
                  <a:pt x="24" y="43"/>
                </a:cubicBezTo>
                <a:cubicBezTo>
                  <a:pt x="24" y="44"/>
                  <a:pt x="25" y="45"/>
                  <a:pt x="25" y="45"/>
                </a:cubicBezTo>
                <a:cubicBezTo>
                  <a:pt x="33" y="45"/>
                  <a:pt x="33" y="45"/>
                  <a:pt x="33" y="45"/>
                </a:cubicBezTo>
                <a:cubicBezTo>
                  <a:pt x="33" y="45"/>
                  <a:pt x="34" y="44"/>
                  <a:pt x="34" y="43"/>
                </a:cubicBezTo>
                <a:cubicBezTo>
                  <a:pt x="34" y="43"/>
                  <a:pt x="33" y="42"/>
                  <a:pt x="33" y="42"/>
                </a:cubicBezTo>
                <a:cubicBezTo>
                  <a:pt x="31" y="42"/>
                  <a:pt x="31" y="42"/>
                  <a:pt x="31" y="42"/>
                </a:cubicBezTo>
                <a:cubicBezTo>
                  <a:pt x="31" y="41"/>
                  <a:pt x="32" y="37"/>
                  <a:pt x="35" y="34"/>
                </a:cubicBezTo>
                <a:cubicBezTo>
                  <a:pt x="38" y="31"/>
                  <a:pt x="42" y="31"/>
                  <a:pt x="48" y="32"/>
                </a:cubicBezTo>
                <a:cubicBezTo>
                  <a:pt x="59" y="34"/>
                  <a:pt x="67" y="27"/>
                  <a:pt x="70" y="19"/>
                </a:cubicBezTo>
                <a:cubicBezTo>
                  <a:pt x="72" y="12"/>
                  <a:pt x="69" y="6"/>
                  <a:pt x="62" y="3"/>
                </a:cubicBezTo>
                <a:close/>
                <a:moveTo>
                  <a:pt x="25" y="47"/>
                </a:moveTo>
                <a:cubicBezTo>
                  <a:pt x="33" y="47"/>
                  <a:pt x="33" y="47"/>
                  <a:pt x="33" y="47"/>
                </a:cubicBezTo>
                <a:cubicBezTo>
                  <a:pt x="33" y="47"/>
                  <a:pt x="34" y="47"/>
                  <a:pt x="34" y="46"/>
                </a:cubicBezTo>
                <a:cubicBezTo>
                  <a:pt x="34" y="46"/>
                  <a:pt x="33" y="45"/>
                  <a:pt x="33" y="45"/>
                </a:cubicBezTo>
                <a:cubicBezTo>
                  <a:pt x="25" y="45"/>
                  <a:pt x="25" y="45"/>
                  <a:pt x="25" y="45"/>
                </a:cubicBezTo>
                <a:cubicBezTo>
                  <a:pt x="25" y="45"/>
                  <a:pt x="24" y="46"/>
                  <a:pt x="24" y="46"/>
                </a:cubicBezTo>
                <a:cubicBezTo>
                  <a:pt x="24" y="47"/>
                  <a:pt x="25" y="47"/>
                  <a:pt x="25" y="47"/>
                </a:cubicBezTo>
                <a:close/>
                <a:moveTo>
                  <a:pt x="31" y="83"/>
                </a:moveTo>
                <a:cubicBezTo>
                  <a:pt x="31" y="94"/>
                  <a:pt x="31" y="94"/>
                  <a:pt x="31" y="94"/>
                </a:cubicBezTo>
                <a:cubicBezTo>
                  <a:pt x="42" y="93"/>
                  <a:pt x="51" y="79"/>
                  <a:pt x="51" y="62"/>
                </a:cubicBezTo>
                <a:cubicBezTo>
                  <a:pt x="51" y="61"/>
                  <a:pt x="51" y="60"/>
                  <a:pt x="51" y="59"/>
                </a:cubicBezTo>
                <a:cubicBezTo>
                  <a:pt x="51" y="59"/>
                  <a:pt x="40" y="55"/>
                  <a:pt x="31" y="54"/>
                </a:cubicBezTo>
                <a:cubicBezTo>
                  <a:pt x="31" y="63"/>
                  <a:pt x="31" y="63"/>
                  <a:pt x="31" y="63"/>
                </a:cubicBezTo>
                <a:cubicBezTo>
                  <a:pt x="33" y="65"/>
                  <a:pt x="34" y="69"/>
                  <a:pt x="34" y="73"/>
                </a:cubicBezTo>
                <a:cubicBezTo>
                  <a:pt x="34" y="78"/>
                  <a:pt x="33" y="82"/>
                  <a:pt x="31" y="83"/>
                </a:cubicBezTo>
                <a:close/>
                <a:moveTo>
                  <a:pt x="25" y="53"/>
                </a:moveTo>
                <a:cubicBezTo>
                  <a:pt x="33" y="53"/>
                  <a:pt x="33" y="53"/>
                  <a:pt x="33" y="53"/>
                </a:cubicBezTo>
                <a:cubicBezTo>
                  <a:pt x="33" y="53"/>
                  <a:pt x="34" y="53"/>
                  <a:pt x="34" y="52"/>
                </a:cubicBezTo>
                <a:cubicBezTo>
                  <a:pt x="34" y="52"/>
                  <a:pt x="33" y="51"/>
                  <a:pt x="33" y="51"/>
                </a:cubicBezTo>
                <a:cubicBezTo>
                  <a:pt x="25" y="51"/>
                  <a:pt x="25" y="51"/>
                  <a:pt x="25" y="51"/>
                </a:cubicBezTo>
                <a:cubicBezTo>
                  <a:pt x="25" y="51"/>
                  <a:pt x="24" y="52"/>
                  <a:pt x="24" y="52"/>
                </a:cubicBezTo>
                <a:cubicBezTo>
                  <a:pt x="24" y="53"/>
                  <a:pt x="25" y="53"/>
                  <a:pt x="25" y="53"/>
                </a:cubicBezTo>
                <a:close/>
                <a:moveTo>
                  <a:pt x="54" y="62"/>
                </a:moveTo>
                <a:cubicBezTo>
                  <a:pt x="54" y="82"/>
                  <a:pt x="43" y="98"/>
                  <a:pt x="29" y="98"/>
                </a:cubicBezTo>
                <a:cubicBezTo>
                  <a:pt x="15" y="98"/>
                  <a:pt x="4" y="82"/>
                  <a:pt x="4" y="62"/>
                </a:cubicBezTo>
                <a:cubicBezTo>
                  <a:pt x="4" y="61"/>
                  <a:pt x="4" y="60"/>
                  <a:pt x="4" y="59"/>
                </a:cubicBezTo>
                <a:cubicBezTo>
                  <a:pt x="0" y="65"/>
                  <a:pt x="0" y="65"/>
                  <a:pt x="0" y="65"/>
                </a:cubicBezTo>
                <a:cubicBezTo>
                  <a:pt x="0" y="119"/>
                  <a:pt x="0" y="119"/>
                  <a:pt x="0" y="119"/>
                </a:cubicBezTo>
                <a:cubicBezTo>
                  <a:pt x="0" y="137"/>
                  <a:pt x="13" y="151"/>
                  <a:pt x="29" y="151"/>
                </a:cubicBezTo>
                <a:cubicBezTo>
                  <a:pt x="45" y="151"/>
                  <a:pt x="58" y="137"/>
                  <a:pt x="58" y="119"/>
                </a:cubicBezTo>
                <a:cubicBezTo>
                  <a:pt x="58" y="65"/>
                  <a:pt x="58" y="65"/>
                  <a:pt x="58" y="65"/>
                </a:cubicBezTo>
                <a:cubicBezTo>
                  <a:pt x="54" y="59"/>
                  <a:pt x="54" y="59"/>
                  <a:pt x="54" y="59"/>
                </a:cubicBezTo>
                <a:cubicBezTo>
                  <a:pt x="54" y="60"/>
                  <a:pt x="54" y="61"/>
                  <a:pt x="54" y="62"/>
                </a:cubicBezTo>
                <a:close/>
                <a:moveTo>
                  <a:pt x="27" y="94"/>
                </a:moveTo>
                <a:cubicBezTo>
                  <a:pt x="27" y="83"/>
                  <a:pt x="27" y="83"/>
                  <a:pt x="27" y="83"/>
                </a:cubicBezTo>
                <a:cubicBezTo>
                  <a:pt x="25" y="82"/>
                  <a:pt x="24" y="78"/>
                  <a:pt x="24" y="73"/>
                </a:cubicBezTo>
                <a:cubicBezTo>
                  <a:pt x="24" y="69"/>
                  <a:pt x="25" y="65"/>
                  <a:pt x="27" y="63"/>
                </a:cubicBezTo>
                <a:cubicBezTo>
                  <a:pt x="27" y="54"/>
                  <a:pt x="27" y="54"/>
                  <a:pt x="27" y="54"/>
                </a:cubicBezTo>
                <a:cubicBezTo>
                  <a:pt x="18" y="55"/>
                  <a:pt x="7" y="59"/>
                  <a:pt x="7" y="59"/>
                </a:cubicBezTo>
                <a:cubicBezTo>
                  <a:pt x="7" y="60"/>
                  <a:pt x="7" y="61"/>
                  <a:pt x="7" y="62"/>
                </a:cubicBezTo>
                <a:cubicBezTo>
                  <a:pt x="7" y="79"/>
                  <a:pt x="16" y="93"/>
                  <a:pt x="27" y="94"/>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prstClr val="black"/>
              </a:solidFill>
            </a:endParaRPr>
          </a:p>
        </p:txBody>
      </p:sp>
      <p:sp>
        <p:nvSpPr>
          <p:cNvPr id="3151" name="Freeform 96"/>
          <p:cNvSpPr>
            <a:spLocks noEditPoints="1"/>
          </p:cNvSpPr>
          <p:nvPr/>
        </p:nvSpPr>
        <p:spPr bwMode="auto">
          <a:xfrm>
            <a:off x="4179322" y="1873948"/>
            <a:ext cx="279788" cy="304117"/>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prstClr val="black"/>
              </a:solidFill>
            </a:endParaRPr>
          </a:p>
        </p:txBody>
      </p:sp>
      <p:sp>
        <p:nvSpPr>
          <p:cNvPr id="3158" name="Freeform 100"/>
          <p:cNvSpPr>
            <a:spLocks noEditPoints="1"/>
          </p:cNvSpPr>
          <p:nvPr/>
        </p:nvSpPr>
        <p:spPr bwMode="auto">
          <a:xfrm>
            <a:off x="7502556" y="975285"/>
            <a:ext cx="276747" cy="297021"/>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prstClr val="black"/>
              </a:solidFill>
            </a:endParaRPr>
          </a:p>
        </p:txBody>
      </p:sp>
      <p:sp>
        <p:nvSpPr>
          <p:cNvPr id="3161" name="Freeform 104"/>
          <p:cNvSpPr>
            <a:spLocks noEditPoints="1"/>
          </p:cNvSpPr>
          <p:nvPr/>
        </p:nvSpPr>
        <p:spPr bwMode="auto">
          <a:xfrm>
            <a:off x="4380320" y="4754169"/>
            <a:ext cx="352776" cy="241265"/>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prstClr val="black"/>
              </a:solidFill>
            </a:endParaRPr>
          </a:p>
        </p:txBody>
      </p:sp>
      <p:sp>
        <p:nvSpPr>
          <p:cNvPr id="3164" name="Freeform 108"/>
          <p:cNvSpPr>
            <a:spLocks noEditPoints="1"/>
          </p:cNvSpPr>
          <p:nvPr/>
        </p:nvSpPr>
        <p:spPr bwMode="auto">
          <a:xfrm>
            <a:off x="7836980" y="4733387"/>
            <a:ext cx="281816" cy="282829"/>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2400">
              <a:solidFill>
                <a:prstClr val="black"/>
              </a:solidFill>
            </a:endParaRPr>
          </a:p>
        </p:txBody>
      </p:sp>
      <p:grpSp>
        <p:nvGrpSpPr>
          <p:cNvPr id="3166" name="Group 111"/>
          <p:cNvGrpSpPr>
            <a:grpSpLocks noChangeAspect="1"/>
          </p:cNvGrpSpPr>
          <p:nvPr/>
        </p:nvGrpSpPr>
        <p:grpSpPr bwMode="auto">
          <a:xfrm>
            <a:off x="6085354" y="3342497"/>
            <a:ext cx="395357" cy="48659"/>
            <a:chOff x="3557" y="1318"/>
            <a:chExt cx="390" cy="48"/>
          </a:xfrm>
          <a:solidFill>
            <a:schemeClr val="bg1">
              <a:lumMod val="65000"/>
            </a:schemeClr>
          </a:solidFill>
        </p:grpSpPr>
        <p:sp>
          <p:nvSpPr>
            <p:cNvPr id="96" name="Freeform 112"/>
            <p:cNvSpPr/>
            <p:nvPr/>
          </p:nvSpPr>
          <p:spPr bwMode="auto">
            <a:xfrm>
              <a:off x="3557" y="1318"/>
              <a:ext cx="40"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4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3"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1" y="8"/>
                    <a:pt x="1" y="8"/>
                    <a:pt x="1" y="8"/>
                  </a:cubicBezTo>
                  <a:cubicBezTo>
                    <a:pt x="0" y="7"/>
                    <a:pt x="0" y="5"/>
                    <a:pt x="1" y="5"/>
                  </a:cubicBezTo>
                  <a:cubicBezTo>
                    <a:pt x="4" y="5"/>
                    <a:pt x="4" y="5"/>
                    <a:pt x="4"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7" name="Freeform 113"/>
            <p:cNvSpPr/>
            <p:nvPr/>
          </p:nvSpPr>
          <p:spPr bwMode="auto">
            <a:xfrm>
              <a:off x="360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3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3"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3" y="16"/>
                  </a:cubicBezTo>
                  <a:cubicBezTo>
                    <a:pt x="10" y="15"/>
                    <a:pt x="10" y="15"/>
                    <a:pt x="10" y="15"/>
                  </a:cubicBezTo>
                  <a:cubicBezTo>
                    <a:pt x="9" y="14"/>
                    <a:pt x="9" y="14"/>
                    <a:pt x="8" y="15"/>
                  </a:cubicBezTo>
                  <a:cubicBezTo>
                    <a:pt x="6" y="16"/>
                    <a:pt x="6" y="16"/>
                    <a:pt x="6" y="16"/>
                  </a:cubicBezTo>
                  <a:cubicBezTo>
                    <a:pt x="5"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8" name="Freeform 114"/>
            <p:cNvSpPr/>
            <p:nvPr/>
          </p:nvSpPr>
          <p:spPr bwMode="auto">
            <a:xfrm>
              <a:off x="3655" y="1318"/>
              <a:ext cx="44"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5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3" y="17"/>
                    <a:pt x="12" y="16"/>
                  </a:cubicBezTo>
                  <a:cubicBezTo>
                    <a:pt x="10" y="15"/>
                    <a:pt x="10" y="15"/>
                    <a:pt x="10" y="15"/>
                  </a:cubicBezTo>
                  <a:cubicBezTo>
                    <a:pt x="9" y="14"/>
                    <a:pt x="9" y="14"/>
                    <a:pt x="8" y="15"/>
                  </a:cubicBezTo>
                  <a:cubicBezTo>
                    <a:pt x="5" y="16"/>
                    <a:pt x="5" y="16"/>
                    <a:pt x="5"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5"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9" name="Freeform 115"/>
            <p:cNvSpPr/>
            <p:nvPr/>
          </p:nvSpPr>
          <p:spPr bwMode="auto">
            <a:xfrm>
              <a:off x="3706" y="1318"/>
              <a:ext cx="41" cy="48"/>
            </a:xfrm>
            <a:custGeom>
              <a:avLst/>
              <a:gdLst>
                <a:gd name="T0" fmla="*/ 10 w 17"/>
                <a:gd name="T1" fmla="*/ 1 h 17"/>
                <a:gd name="T2" fmla="*/ 11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4" y="11"/>
                    <a:pt x="3" y="10"/>
                    <a:pt x="3" y="10"/>
                  </a:cubicBezTo>
                  <a:cubicBezTo>
                    <a:pt x="1" y="8"/>
                    <a:pt x="1" y="8"/>
                    <a:pt x="1" y="8"/>
                  </a:cubicBezTo>
                  <a:cubicBezTo>
                    <a:pt x="0" y="7"/>
                    <a:pt x="0" y="5"/>
                    <a:pt x="2" y="5"/>
                  </a:cubicBezTo>
                  <a:cubicBezTo>
                    <a:pt x="5" y="5"/>
                    <a:pt x="5" y="5"/>
                    <a:pt x="5" y="5"/>
                  </a:cubicBezTo>
                  <a:cubicBezTo>
                    <a:pt x="5" y="5"/>
                    <a:pt x="6"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0" name="Freeform 116"/>
            <p:cNvSpPr/>
            <p:nvPr/>
          </p:nvSpPr>
          <p:spPr bwMode="auto">
            <a:xfrm>
              <a:off x="3756"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4"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3" y="11"/>
                    <a:pt x="3" y="10"/>
                    <a:pt x="3" y="10"/>
                  </a:cubicBezTo>
                  <a:cubicBezTo>
                    <a:pt x="1" y="8"/>
                    <a:pt x="1" y="8"/>
                    <a:pt x="1" y="8"/>
                  </a:cubicBezTo>
                  <a:cubicBezTo>
                    <a:pt x="0" y="7"/>
                    <a:pt x="0" y="5"/>
                    <a:pt x="1" y="5"/>
                  </a:cubicBezTo>
                  <a:cubicBezTo>
                    <a:pt x="5" y="5"/>
                    <a:pt x="5" y="5"/>
                    <a:pt x="5"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1" name="Freeform 117"/>
            <p:cNvSpPr/>
            <p:nvPr/>
          </p:nvSpPr>
          <p:spPr bwMode="auto">
            <a:xfrm>
              <a:off x="3807"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3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0 w 17"/>
                <a:gd name="T31" fmla="*/ 8 h 17"/>
                <a:gd name="T32" fmla="*/ 1 w 17"/>
                <a:gd name="T33" fmla="*/ 5 h 17"/>
                <a:gd name="T34" fmla="*/ 4 w 17"/>
                <a:gd name="T35" fmla="*/ 5 h 17"/>
                <a:gd name="T36" fmla="*/ 5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6" y="5"/>
                    <a:pt x="17" y="7"/>
                    <a:pt x="16" y="8"/>
                  </a:cubicBezTo>
                  <a:cubicBezTo>
                    <a:pt x="14" y="10"/>
                    <a:pt x="14" y="10"/>
                    <a:pt x="14" y="10"/>
                  </a:cubicBezTo>
                  <a:cubicBezTo>
                    <a:pt x="14" y="10"/>
                    <a:pt x="13" y="11"/>
                    <a:pt x="13" y="11"/>
                  </a:cubicBezTo>
                  <a:cubicBezTo>
                    <a:pt x="14" y="14"/>
                    <a:pt x="14" y="14"/>
                    <a:pt x="14" y="14"/>
                  </a:cubicBezTo>
                  <a:cubicBezTo>
                    <a:pt x="14" y="16"/>
                    <a:pt x="13" y="17"/>
                    <a:pt x="12" y="16"/>
                  </a:cubicBezTo>
                  <a:cubicBezTo>
                    <a:pt x="9" y="15"/>
                    <a:pt x="9" y="15"/>
                    <a:pt x="9" y="15"/>
                  </a:cubicBezTo>
                  <a:cubicBezTo>
                    <a:pt x="8"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0" y="8"/>
                    <a:pt x="0" y="8"/>
                    <a:pt x="0" y="8"/>
                  </a:cubicBezTo>
                  <a:cubicBezTo>
                    <a:pt x="0" y="7"/>
                    <a:pt x="0" y="5"/>
                    <a:pt x="1" y="5"/>
                  </a:cubicBezTo>
                  <a:cubicBezTo>
                    <a:pt x="4" y="5"/>
                    <a:pt x="4" y="5"/>
                    <a:pt x="4" y="5"/>
                  </a:cubicBezTo>
                  <a:cubicBezTo>
                    <a:pt x="5" y="5"/>
                    <a:pt x="5" y="4"/>
                    <a:pt x="5" y="4"/>
                  </a:cubicBezTo>
                  <a:cubicBezTo>
                    <a:pt x="7" y="1"/>
                    <a:pt x="7" y="1"/>
                    <a:pt x="7" y="1"/>
                  </a:cubicBezTo>
                  <a:cubicBezTo>
                    <a:pt x="7" y="0"/>
                    <a:pt x="9"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2" name="Freeform 118"/>
            <p:cNvSpPr/>
            <p:nvPr/>
          </p:nvSpPr>
          <p:spPr bwMode="auto">
            <a:xfrm>
              <a:off x="385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2" y="16"/>
                  </a:cubicBezTo>
                  <a:cubicBezTo>
                    <a:pt x="10" y="15"/>
                    <a:pt x="10" y="15"/>
                    <a:pt x="10" y="15"/>
                  </a:cubicBezTo>
                  <a:cubicBezTo>
                    <a:pt x="9" y="14"/>
                    <a:pt x="9" y="14"/>
                    <a:pt x="8" y="15"/>
                  </a:cubicBezTo>
                  <a:cubicBezTo>
                    <a:pt x="6" y="16"/>
                    <a:pt x="6" y="16"/>
                    <a:pt x="6"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03" name="Freeform 119"/>
            <p:cNvSpPr/>
            <p:nvPr/>
          </p:nvSpPr>
          <p:spPr bwMode="auto">
            <a:xfrm>
              <a:off x="3906" y="1318"/>
              <a:ext cx="41" cy="48"/>
            </a:xfrm>
            <a:custGeom>
              <a:avLst/>
              <a:gdLst>
                <a:gd name="T0" fmla="*/ 10 w 17"/>
                <a:gd name="T1" fmla="*/ 1 h 17"/>
                <a:gd name="T2" fmla="*/ 12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4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2" y="4"/>
                    <a:pt x="12" y="4"/>
                    <a:pt x="12"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9" y="14"/>
                    <a:pt x="8" y="15"/>
                  </a:cubicBezTo>
                  <a:cubicBezTo>
                    <a:pt x="5" y="16"/>
                    <a:pt x="5" y="16"/>
                    <a:pt x="5" y="16"/>
                  </a:cubicBezTo>
                  <a:cubicBezTo>
                    <a:pt x="4" y="17"/>
                    <a:pt x="3" y="16"/>
                    <a:pt x="3" y="14"/>
                  </a:cubicBezTo>
                  <a:cubicBezTo>
                    <a:pt x="4" y="11"/>
                    <a:pt x="4" y="11"/>
                    <a:pt x="4" y="11"/>
                  </a:cubicBezTo>
                  <a:cubicBezTo>
                    <a:pt x="4" y="11"/>
                    <a:pt x="3" y="10"/>
                    <a:pt x="3" y="10"/>
                  </a:cubicBezTo>
                  <a:cubicBezTo>
                    <a:pt x="1" y="8"/>
                    <a:pt x="1" y="8"/>
                    <a:pt x="1" y="8"/>
                  </a:cubicBezTo>
                  <a:cubicBezTo>
                    <a:pt x="0" y="7"/>
                    <a:pt x="1" y="5"/>
                    <a:pt x="2" y="5"/>
                  </a:cubicBezTo>
                  <a:cubicBezTo>
                    <a:pt x="5" y="5"/>
                    <a:pt x="5" y="5"/>
                    <a:pt x="5" y="5"/>
                  </a:cubicBezTo>
                  <a:cubicBezTo>
                    <a:pt x="5" y="5"/>
                    <a:pt x="6" y="4"/>
                    <a:pt x="6" y="4"/>
                  </a:cubicBezTo>
                  <a:cubicBezTo>
                    <a:pt x="7" y="1"/>
                    <a:pt x="7" y="1"/>
                    <a:pt x="7"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sp>
        <p:nvSpPr>
          <p:cNvPr id="179" name="文本框 178"/>
          <p:cNvSpPr txBox="1"/>
          <p:nvPr/>
        </p:nvSpPr>
        <p:spPr>
          <a:xfrm>
            <a:off x="5131248" y="2660915"/>
            <a:ext cx="2300421" cy="822960"/>
          </a:xfrm>
          <a:prstGeom prst="rect">
            <a:avLst/>
          </a:prstGeom>
          <a:noFill/>
        </p:spPr>
        <p:txBody>
          <a:bodyPr wrap="square" lIns="91440" tIns="45720" rIns="91440" bIns="45720" rtlCol="0">
            <a:spAutoFit/>
          </a:bodyPr>
          <a:lstStyle/>
          <a:p>
            <a:pPr algn="ctr"/>
            <a:r>
              <a:rPr lang="zh-CN" altLang="en-US" sz="2400" u="sng" dirty="0" smtClean="0">
                <a:solidFill>
                  <a:prstClr val="black">
                    <a:lumMod val="65000"/>
                    <a:lumOff val="35000"/>
                  </a:prstClr>
                </a:solidFill>
                <a:effectLst>
                  <a:innerShdw blurRad="38100" dist="50800" dir="13500000">
                    <a:prstClr val="black">
                      <a:alpha val="60000"/>
                    </a:prstClr>
                  </a:innerShdw>
                </a:effectLst>
                <a:latin typeface="LiHei Pro" panose="020B0500000000000000" pitchFamily="34" charset="-122"/>
                <a:ea typeface="LiHei Pro" panose="020B0500000000000000" pitchFamily="34" charset="-122"/>
              </a:rPr>
              <a:t>添加</a:t>
            </a:r>
          </a:p>
          <a:p>
            <a:pPr algn="ctr"/>
            <a:r>
              <a:rPr lang="zh-CN" altLang="en-US" sz="2400" u="sng" dirty="0" smtClean="0">
                <a:solidFill>
                  <a:prstClr val="black">
                    <a:lumMod val="65000"/>
                    <a:lumOff val="35000"/>
                  </a:prstClr>
                </a:solidFill>
                <a:effectLst>
                  <a:innerShdw blurRad="38100" dist="50800" dir="13500000">
                    <a:prstClr val="black">
                      <a:alpha val="60000"/>
                    </a:prstClr>
                  </a:innerShdw>
                </a:effectLst>
                <a:latin typeface="LiHei Pro" panose="020B0500000000000000" pitchFamily="34" charset="-122"/>
                <a:ea typeface="LiHei Pro" panose="020B0500000000000000" pitchFamily="34" charset="-122"/>
              </a:rPr>
              <a:t>标题</a:t>
            </a:r>
          </a:p>
        </p:txBody>
      </p:sp>
      <p:sp>
        <p:nvSpPr>
          <p:cNvPr id="181" name="文本框 180"/>
          <p:cNvSpPr txBox="1"/>
          <p:nvPr/>
        </p:nvSpPr>
        <p:spPr>
          <a:xfrm>
            <a:off x="3579118" y="2308751"/>
            <a:ext cx="1481891" cy="742950"/>
          </a:xfrm>
          <a:prstGeom prst="rect">
            <a:avLst/>
          </a:prstGeom>
          <a:noFill/>
        </p:spPr>
        <p:txBody>
          <a:bodyPr wrap="square" lIns="91440" tIns="45720" rIns="91440" bIns="45720" rtlCol="0">
            <a:spAutoFit/>
          </a:bodyPr>
          <a:lstStyle/>
          <a:p>
            <a:pPr algn="ctr"/>
            <a:r>
              <a:rPr lang="zh-CN" altLang="en-US" sz="2135"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83" name="文本框 182"/>
          <p:cNvSpPr txBox="1"/>
          <p:nvPr/>
        </p:nvSpPr>
        <p:spPr>
          <a:xfrm>
            <a:off x="6839658" y="1406540"/>
            <a:ext cx="1481891" cy="742950"/>
          </a:xfrm>
          <a:prstGeom prst="rect">
            <a:avLst/>
          </a:prstGeom>
          <a:noFill/>
        </p:spPr>
        <p:txBody>
          <a:bodyPr wrap="square" lIns="91440" tIns="45720" rIns="91440" bIns="45720" rtlCol="0">
            <a:spAutoFit/>
          </a:bodyPr>
          <a:lstStyle/>
          <a:p>
            <a:pPr algn="ctr"/>
            <a:r>
              <a:rPr lang="zh-CN" altLang="en-US" sz="2135"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84" name="文本框 183"/>
          <p:cNvSpPr txBox="1"/>
          <p:nvPr/>
        </p:nvSpPr>
        <p:spPr>
          <a:xfrm>
            <a:off x="3774698" y="5081979"/>
            <a:ext cx="1481891" cy="742950"/>
          </a:xfrm>
          <a:prstGeom prst="rect">
            <a:avLst/>
          </a:prstGeom>
          <a:noFill/>
        </p:spPr>
        <p:txBody>
          <a:bodyPr wrap="square" lIns="91440" tIns="45720" rIns="91440" bIns="45720" rtlCol="0">
            <a:spAutoFit/>
          </a:bodyPr>
          <a:lstStyle/>
          <a:p>
            <a:pPr algn="ctr"/>
            <a:r>
              <a:rPr lang="zh-CN" altLang="en-US" sz="2135"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85" name="文本框 184"/>
          <p:cNvSpPr txBox="1"/>
          <p:nvPr/>
        </p:nvSpPr>
        <p:spPr>
          <a:xfrm>
            <a:off x="7302347" y="5081979"/>
            <a:ext cx="1481891" cy="742950"/>
          </a:xfrm>
          <a:prstGeom prst="rect">
            <a:avLst/>
          </a:prstGeom>
          <a:noFill/>
        </p:spPr>
        <p:txBody>
          <a:bodyPr wrap="square" lIns="91440" tIns="45720" rIns="91440" bIns="45720" rtlCol="0">
            <a:spAutoFit/>
          </a:bodyPr>
          <a:lstStyle/>
          <a:p>
            <a:pPr algn="ctr"/>
            <a:r>
              <a:rPr lang="zh-CN" altLang="en-US" sz="2135"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86" name="文本框 185"/>
          <p:cNvSpPr txBox="1"/>
          <p:nvPr/>
        </p:nvSpPr>
        <p:spPr>
          <a:xfrm>
            <a:off x="1872131" y="2087017"/>
            <a:ext cx="1562777" cy="1224915"/>
          </a:xfrm>
          <a:prstGeom prst="rect">
            <a:avLst/>
          </a:prstGeom>
          <a:noFill/>
        </p:spPr>
        <p:txBody>
          <a:bodyPr wrap="square" lIns="91440" tIns="45720" rIns="91440" bIns="45720" rtlCol="0">
            <a:spAutoFit/>
          </a:bodyPr>
          <a:lstStyle/>
          <a:p>
            <a:pPr algn="just"/>
            <a:r>
              <a:rPr lang="zh-CN" altLang="en-US" sz="1465" dirty="0" smtClean="0">
                <a:solidFill>
                  <a:schemeClr val="tx1"/>
                </a:solidFill>
                <a:latin typeface="黑体" panose="02010600030101010101" charset="-122"/>
                <a:ea typeface="黑体" panose="02010600030101010101" charset="-122"/>
              </a:rPr>
              <a:t>替换你的文字</a:t>
            </a:r>
          </a:p>
          <a:p>
            <a:pPr algn="just"/>
            <a:r>
              <a:rPr lang="zh-CN" altLang="en-US" sz="1465" dirty="0" smtClean="0">
                <a:solidFill>
                  <a:schemeClr val="tx1"/>
                </a:solidFill>
                <a:latin typeface="黑体" panose="02010600030101010101" charset="-122"/>
                <a:ea typeface="黑体" panose="02010600030101010101" charset="-122"/>
              </a:rPr>
              <a:t>替换你文字替换你的文字</a:t>
            </a:r>
          </a:p>
          <a:p>
            <a:pPr algn="just"/>
            <a:r>
              <a:rPr lang="zh-CN" altLang="en-US" sz="1465" dirty="0" smtClean="0">
                <a:solidFill>
                  <a:schemeClr val="tx1"/>
                </a:solidFill>
                <a:latin typeface="黑体" panose="02010600030101010101" charset="-122"/>
                <a:ea typeface="黑体" panose="02010600030101010101" charset="-122"/>
              </a:rPr>
              <a:t>替换你文字</a:t>
            </a:r>
          </a:p>
          <a:p>
            <a:pPr algn="just"/>
            <a:endParaRPr lang="zh-CN" altLang="en-US" sz="1465" dirty="0" smtClean="0">
              <a:solidFill>
                <a:schemeClr val="tx1"/>
              </a:solidFill>
              <a:latin typeface="黑体" panose="02010600030101010101" charset="-122"/>
              <a:ea typeface="黑体" panose="02010600030101010101" charset="-122"/>
            </a:endParaRPr>
          </a:p>
        </p:txBody>
      </p:sp>
      <p:sp>
        <p:nvSpPr>
          <p:cNvPr id="187" name="文本框 186"/>
          <p:cNvSpPr txBox="1"/>
          <p:nvPr/>
        </p:nvSpPr>
        <p:spPr>
          <a:xfrm>
            <a:off x="2060087" y="4923701"/>
            <a:ext cx="1562777" cy="1209040"/>
          </a:xfrm>
          <a:prstGeom prst="rect">
            <a:avLst/>
          </a:prstGeom>
          <a:noFill/>
        </p:spPr>
        <p:txBody>
          <a:bodyPr wrap="square" lIns="91440" tIns="45720" rIns="91440" bIns="45720" rtlCol="0">
            <a:spAutoFit/>
          </a:bodyPr>
          <a:lstStyle/>
          <a:p>
            <a:pPr algn="just"/>
            <a:r>
              <a:rPr lang="zh-CN" altLang="en-US" sz="1465" dirty="0" smtClean="0">
                <a:solidFill>
                  <a:schemeClr val="tx1"/>
                </a:solidFill>
                <a:latin typeface="黑体" panose="02010600030101010101" charset="-122"/>
                <a:ea typeface="黑体" panose="02010600030101010101" charset="-122"/>
              </a:rPr>
              <a:t>替换你的文字</a:t>
            </a:r>
          </a:p>
          <a:p>
            <a:pPr algn="just"/>
            <a:r>
              <a:rPr lang="zh-CN" altLang="en-US" sz="1465" dirty="0" smtClean="0">
                <a:solidFill>
                  <a:schemeClr val="tx1"/>
                </a:solidFill>
                <a:latin typeface="黑体" panose="02010600030101010101" charset="-122"/>
                <a:ea typeface="黑体" panose="02010600030101010101" charset="-122"/>
              </a:rPr>
              <a:t>替换你文字替换你的文字</a:t>
            </a:r>
          </a:p>
          <a:p>
            <a:pPr algn="just"/>
            <a:r>
              <a:rPr lang="zh-CN" altLang="en-US" sz="1465" dirty="0" smtClean="0">
                <a:solidFill>
                  <a:schemeClr val="tx1"/>
                </a:solidFill>
                <a:latin typeface="黑体" panose="02010600030101010101" charset="-122"/>
                <a:ea typeface="黑体" panose="02010600030101010101" charset="-122"/>
              </a:rPr>
              <a:t>替换你文字</a:t>
            </a:r>
          </a:p>
          <a:p>
            <a:pPr algn="just"/>
            <a:endParaRPr lang="zh-CN" altLang="en-US" sz="1465" dirty="0" smtClean="0">
              <a:solidFill>
                <a:schemeClr val="tx1"/>
              </a:solidFill>
              <a:latin typeface="黑体" panose="02010600030101010101" charset="-122"/>
              <a:ea typeface="黑体" panose="02010600030101010101" charset="-122"/>
            </a:endParaRPr>
          </a:p>
        </p:txBody>
      </p:sp>
      <p:sp>
        <p:nvSpPr>
          <p:cNvPr id="188" name="文本框 187"/>
          <p:cNvSpPr txBox="1"/>
          <p:nvPr/>
        </p:nvSpPr>
        <p:spPr>
          <a:xfrm>
            <a:off x="8950314" y="2087017"/>
            <a:ext cx="1562777" cy="1224915"/>
          </a:xfrm>
          <a:prstGeom prst="rect">
            <a:avLst/>
          </a:prstGeom>
          <a:noFill/>
        </p:spPr>
        <p:txBody>
          <a:bodyPr wrap="square" lIns="91440" tIns="45720" rIns="91440" bIns="45720" rtlCol="0">
            <a:spAutoFit/>
          </a:bodyPr>
          <a:lstStyle/>
          <a:p>
            <a:pPr algn="just"/>
            <a:r>
              <a:rPr lang="zh-CN" altLang="en-US" sz="1465" dirty="0" smtClean="0">
                <a:solidFill>
                  <a:schemeClr val="tx1"/>
                </a:solidFill>
                <a:latin typeface="黑体" panose="02010600030101010101" charset="-122"/>
                <a:ea typeface="黑体" panose="02010600030101010101" charset="-122"/>
              </a:rPr>
              <a:t>替换你的文字</a:t>
            </a:r>
          </a:p>
          <a:p>
            <a:pPr algn="just"/>
            <a:r>
              <a:rPr lang="zh-CN" altLang="en-US" sz="1465" dirty="0" smtClean="0">
                <a:solidFill>
                  <a:schemeClr val="tx1"/>
                </a:solidFill>
                <a:latin typeface="黑体" panose="02010600030101010101" charset="-122"/>
                <a:ea typeface="黑体" panose="02010600030101010101" charset="-122"/>
              </a:rPr>
              <a:t>替换你文字替换你的文字</a:t>
            </a:r>
          </a:p>
          <a:p>
            <a:pPr algn="just"/>
            <a:r>
              <a:rPr lang="zh-CN" altLang="en-US" sz="1465" dirty="0" smtClean="0">
                <a:solidFill>
                  <a:schemeClr val="tx1"/>
                </a:solidFill>
                <a:latin typeface="黑体" panose="02010600030101010101" charset="-122"/>
                <a:ea typeface="黑体" panose="02010600030101010101" charset="-122"/>
              </a:rPr>
              <a:t>替换你文字</a:t>
            </a:r>
          </a:p>
          <a:p>
            <a:pPr algn="just"/>
            <a:endParaRPr lang="zh-CN" altLang="en-US" sz="1465" dirty="0" smtClean="0">
              <a:solidFill>
                <a:schemeClr val="tx1"/>
              </a:solidFill>
              <a:latin typeface="黑体" panose="02010600030101010101" charset="-122"/>
              <a:ea typeface="黑体" panose="02010600030101010101" charset="-122"/>
            </a:endParaRPr>
          </a:p>
        </p:txBody>
      </p:sp>
      <p:sp>
        <p:nvSpPr>
          <p:cNvPr id="189" name="文本框 188"/>
          <p:cNvSpPr txBox="1"/>
          <p:nvPr/>
        </p:nvSpPr>
        <p:spPr>
          <a:xfrm>
            <a:off x="8950314" y="4923701"/>
            <a:ext cx="1562777" cy="1224915"/>
          </a:xfrm>
          <a:prstGeom prst="rect">
            <a:avLst/>
          </a:prstGeom>
          <a:noFill/>
        </p:spPr>
        <p:txBody>
          <a:bodyPr wrap="square" lIns="91440" tIns="45720" rIns="91440" bIns="45720" rtlCol="0">
            <a:spAutoFit/>
          </a:bodyPr>
          <a:lstStyle/>
          <a:p>
            <a:pPr algn="just"/>
            <a:r>
              <a:rPr lang="zh-CN" altLang="en-US" sz="1465" dirty="0" smtClean="0">
                <a:solidFill>
                  <a:schemeClr val="tx1"/>
                </a:solidFill>
                <a:latin typeface="黑体" panose="02010600030101010101" charset="-122"/>
                <a:ea typeface="黑体" panose="02010600030101010101" charset="-122"/>
              </a:rPr>
              <a:t>替换你的文字</a:t>
            </a:r>
          </a:p>
          <a:p>
            <a:pPr algn="just"/>
            <a:r>
              <a:rPr lang="zh-CN" altLang="en-US" sz="1465" dirty="0" smtClean="0">
                <a:solidFill>
                  <a:schemeClr val="tx1"/>
                </a:solidFill>
                <a:latin typeface="黑体" panose="02010600030101010101" charset="-122"/>
                <a:ea typeface="黑体" panose="02010600030101010101" charset="-122"/>
              </a:rPr>
              <a:t>替换你文字替换你的文字</a:t>
            </a:r>
          </a:p>
          <a:p>
            <a:pPr algn="just"/>
            <a:r>
              <a:rPr lang="zh-CN" altLang="en-US" sz="1465" dirty="0" smtClean="0">
                <a:solidFill>
                  <a:schemeClr val="tx1"/>
                </a:solidFill>
                <a:latin typeface="黑体" panose="02010600030101010101" charset="-122"/>
                <a:ea typeface="黑体" panose="02010600030101010101" charset="-122"/>
              </a:rPr>
              <a:t>替换你文字</a:t>
            </a:r>
          </a:p>
          <a:p>
            <a:pPr algn="just"/>
            <a:endParaRPr lang="zh-CN" altLang="en-US" sz="1465" dirty="0" smtClean="0">
              <a:solidFill>
                <a:schemeClr val="tx1"/>
              </a:solidFill>
              <a:latin typeface="黑体" panose="02010600030101010101" charset="-122"/>
              <a:ea typeface="黑体" panose="02010600030101010101" charset="-122"/>
            </a:endParaRPr>
          </a:p>
        </p:txBody>
      </p:sp>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anim calcmode="lin" valueType="num">
                                      <p:cBhvr>
                                        <p:cTn id="8" dur="1000" fill="hold"/>
                                        <p:tgtEl>
                                          <p:spTgt spid="86"/>
                                        </p:tgtEl>
                                        <p:attrNameLst>
                                          <p:attrName>ppt_x</p:attrName>
                                        </p:attrNameLst>
                                      </p:cBhvr>
                                      <p:tavLst>
                                        <p:tav tm="0">
                                          <p:val>
                                            <p:strVal val="#ppt_x"/>
                                          </p:val>
                                        </p:tav>
                                        <p:tav tm="100000">
                                          <p:val>
                                            <p:strVal val="#ppt_x"/>
                                          </p:val>
                                        </p:tav>
                                      </p:tavLst>
                                    </p:anim>
                                    <p:anim calcmode="lin" valueType="num">
                                      <p:cBhvr>
                                        <p:cTn id="9" dur="1000" fill="hold"/>
                                        <p:tgtEl>
                                          <p:spTgt spid="8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fade">
                                      <p:cBhvr>
                                        <p:cTn id="12" dur="1000"/>
                                        <p:tgtEl>
                                          <p:spTgt spid="93"/>
                                        </p:tgtEl>
                                      </p:cBhvr>
                                    </p:animEffect>
                                    <p:anim calcmode="lin" valueType="num">
                                      <p:cBhvr>
                                        <p:cTn id="13" dur="1000" fill="hold"/>
                                        <p:tgtEl>
                                          <p:spTgt spid="93"/>
                                        </p:tgtEl>
                                        <p:attrNameLst>
                                          <p:attrName>ppt_x</p:attrName>
                                        </p:attrNameLst>
                                      </p:cBhvr>
                                      <p:tavLst>
                                        <p:tav tm="0">
                                          <p:val>
                                            <p:strVal val="#ppt_x"/>
                                          </p:val>
                                        </p:tav>
                                        <p:tav tm="100000">
                                          <p:val>
                                            <p:strVal val="#ppt_x"/>
                                          </p:val>
                                        </p:tav>
                                      </p:tavLst>
                                    </p:anim>
                                    <p:anim calcmode="lin" valueType="num">
                                      <p:cBhvr>
                                        <p:cTn id="14" dur="1000" fill="hold"/>
                                        <p:tgtEl>
                                          <p:spTgt spid="9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79"/>
                                        </p:tgtEl>
                                        <p:attrNameLst>
                                          <p:attrName>style.visibility</p:attrName>
                                        </p:attrNameLst>
                                      </p:cBhvr>
                                      <p:to>
                                        <p:strVal val="visible"/>
                                      </p:to>
                                    </p:set>
                                    <p:animEffect transition="in" filter="fade">
                                      <p:cBhvr>
                                        <p:cTn id="17" dur="1000"/>
                                        <p:tgtEl>
                                          <p:spTgt spid="179"/>
                                        </p:tgtEl>
                                      </p:cBhvr>
                                    </p:animEffect>
                                    <p:anim calcmode="lin" valueType="num">
                                      <p:cBhvr>
                                        <p:cTn id="18" dur="1000" fill="hold"/>
                                        <p:tgtEl>
                                          <p:spTgt spid="179"/>
                                        </p:tgtEl>
                                        <p:attrNameLst>
                                          <p:attrName>ppt_x</p:attrName>
                                        </p:attrNameLst>
                                      </p:cBhvr>
                                      <p:tavLst>
                                        <p:tav tm="0">
                                          <p:val>
                                            <p:strVal val="#ppt_x"/>
                                          </p:val>
                                        </p:tav>
                                        <p:tav tm="100000">
                                          <p:val>
                                            <p:strVal val="#ppt_x"/>
                                          </p:val>
                                        </p:tav>
                                      </p:tavLst>
                                    </p:anim>
                                    <p:anim calcmode="lin" valueType="num">
                                      <p:cBhvr>
                                        <p:cTn id="19" dur="1000" fill="hold"/>
                                        <p:tgtEl>
                                          <p:spTgt spid="17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132"/>
                                        </p:tgtEl>
                                        <p:attrNameLst>
                                          <p:attrName>style.visibility</p:attrName>
                                        </p:attrNameLst>
                                      </p:cBhvr>
                                      <p:to>
                                        <p:strVal val="visible"/>
                                      </p:to>
                                    </p:set>
                                    <p:animEffect transition="in" filter="fade">
                                      <p:cBhvr>
                                        <p:cTn id="22" dur="1000"/>
                                        <p:tgtEl>
                                          <p:spTgt spid="3132"/>
                                        </p:tgtEl>
                                      </p:cBhvr>
                                    </p:animEffect>
                                    <p:anim calcmode="lin" valueType="num">
                                      <p:cBhvr>
                                        <p:cTn id="23" dur="1000" fill="hold"/>
                                        <p:tgtEl>
                                          <p:spTgt spid="3132"/>
                                        </p:tgtEl>
                                        <p:attrNameLst>
                                          <p:attrName>ppt_x</p:attrName>
                                        </p:attrNameLst>
                                      </p:cBhvr>
                                      <p:tavLst>
                                        <p:tav tm="0">
                                          <p:val>
                                            <p:strVal val="#ppt_x"/>
                                          </p:val>
                                        </p:tav>
                                        <p:tav tm="100000">
                                          <p:val>
                                            <p:strVal val="#ppt_x"/>
                                          </p:val>
                                        </p:tav>
                                      </p:tavLst>
                                    </p:anim>
                                    <p:anim calcmode="lin" valueType="num">
                                      <p:cBhvr>
                                        <p:cTn id="24" dur="1000" fill="hold"/>
                                        <p:tgtEl>
                                          <p:spTgt spid="313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143"/>
                                        </p:tgtEl>
                                        <p:attrNameLst>
                                          <p:attrName>style.visibility</p:attrName>
                                        </p:attrNameLst>
                                      </p:cBhvr>
                                      <p:to>
                                        <p:strVal val="visible"/>
                                      </p:to>
                                    </p:set>
                                    <p:animEffect transition="in" filter="fade">
                                      <p:cBhvr>
                                        <p:cTn id="27" dur="1000"/>
                                        <p:tgtEl>
                                          <p:spTgt spid="3143"/>
                                        </p:tgtEl>
                                      </p:cBhvr>
                                    </p:animEffect>
                                    <p:anim calcmode="lin" valueType="num">
                                      <p:cBhvr>
                                        <p:cTn id="28" dur="1000" fill="hold"/>
                                        <p:tgtEl>
                                          <p:spTgt spid="3143"/>
                                        </p:tgtEl>
                                        <p:attrNameLst>
                                          <p:attrName>ppt_x</p:attrName>
                                        </p:attrNameLst>
                                      </p:cBhvr>
                                      <p:tavLst>
                                        <p:tav tm="0">
                                          <p:val>
                                            <p:strVal val="#ppt_x"/>
                                          </p:val>
                                        </p:tav>
                                        <p:tav tm="100000">
                                          <p:val>
                                            <p:strVal val="#ppt_x"/>
                                          </p:val>
                                        </p:tav>
                                      </p:tavLst>
                                    </p:anim>
                                    <p:anim calcmode="lin" valueType="num">
                                      <p:cBhvr>
                                        <p:cTn id="29" dur="1000" fill="hold"/>
                                        <p:tgtEl>
                                          <p:spTgt spid="314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147"/>
                                        </p:tgtEl>
                                        <p:attrNameLst>
                                          <p:attrName>style.visibility</p:attrName>
                                        </p:attrNameLst>
                                      </p:cBhvr>
                                      <p:to>
                                        <p:strVal val="visible"/>
                                      </p:to>
                                    </p:set>
                                    <p:animEffect transition="in" filter="fade">
                                      <p:cBhvr>
                                        <p:cTn id="32" dur="1000"/>
                                        <p:tgtEl>
                                          <p:spTgt spid="3147"/>
                                        </p:tgtEl>
                                      </p:cBhvr>
                                    </p:animEffect>
                                    <p:anim calcmode="lin" valueType="num">
                                      <p:cBhvr>
                                        <p:cTn id="33" dur="1000" fill="hold"/>
                                        <p:tgtEl>
                                          <p:spTgt spid="3147"/>
                                        </p:tgtEl>
                                        <p:attrNameLst>
                                          <p:attrName>ppt_x</p:attrName>
                                        </p:attrNameLst>
                                      </p:cBhvr>
                                      <p:tavLst>
                                        <p:tav tm="0">
                                          <p:val>
                                            <p:strVal val="#ppt_x"/>
                                          </p:val>
                                        </p:tav>
                                        <p:tav tm="100000">
                                          <p:val>
                                            <p:strVal val="#ppt_x"/>
                                          </p:val>
                                        </p:tav>
                                      </p:tavLst>
                                    </p:anim>
                                    <p:anim calcmode="lin" valueType="num">
                                      <p:cBhvr>
                                        <p:cTn id="34" dur="1000" fill="hold"/>
                                        <p:tgtEl>
                                          <p:spTgt spid="31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139"/>
                                        </p:tgtEl>
                                        <p:attrNameLst>
                                          <p:attrName>style.visibility</p:attrName>
                                        </p:attrNameLst>
                                      </p:cBhvr>
                                      <p:to>
                                        <p:strVal val="visible"/>
                                      </p:to>
                                    </p:set>
                                    <p:animEffect transition="in" filter="fade">
                                      <p:cBhvr>
                                        <p:cTn id="37" dur="1000"/>
                                        <p:tgtEl>
                                          <p:spTgt spid="3139"/>
                                        </p:tgtEl>
                                      </p:cBhvr>
                                    </p:animEffect>
                                    <p:anim calcmode="lin" valueType="num">
                                      <p:cBhvr>
                                        <p:cTn id="38" dur="1000" fill="hold"/>
                                        <p:tgtEl>
                                          <p:spTgt spid="3139"/>
                                        </p:tgtEl>
                                        <p:attrNameLst>
                                          <p:attrName>ppt_x</p:attrName>
                                        </p:attrNameLst>
                                      </p:cBhvr>
                                      <p:tavLst>
                                        <p:tav tm="0">
                                          <p:val>
                                            <p:strVal val="#ppt_x"/>
                                          </p:val>
                                        </p:tav>
                                        <p:tav tm="100000">
                                          <p:val>
                                            <p:strVal val="#ppt_x"/>
                                          </p:val>
                                        </p:tav>
                                      </p:tavLst>
                                    </p:anim>
                                    <p:anim calcmode="lin" valueType="num">
                                      <p:cBhvr>
                                        <p:cTn id="39" dur="1000" fill="hold"/>
                                        <p:tgtEl>
                                          <p:spTgt spid="3139"/>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2" presetClass="entr" presetSubtype="9" fill="hold" nodeType="afterEffect">
                                  <p:stCondLst>
                                    <p:cond delay="0"/>
                                  </p:stCondLst>
                                  <p:childTnLst>
                                    <p:set>
                                      <p:cBhvr>
                                        <p:cTn id="42" dur="1" fill="hold">
                                          <p:stCondLst>
                                            <p:cond delay="0"/>
                                          </p:stCondLst>
                                        </p:cTn>
                                        <p:tgtEl>
                                          <p:spTgt spid="3127"/>
                                        </p:tgtEl>
                                        <p:attrNameLst>
                                          <p:attrName>style.visibility</p:attrName>
                                        </p:attrNameLst>
                                      </p:cBhvr>
                                      <p:to>
                                        <p:strVal val="visible"/>
                                      </p:to>
                                    </p:set>
                                    <p:anim calcmode="lin" valueType="num">
                                      <p:cBhvr additive="base">
                                        <p:cTn id="43" dur="500" fill="hold"/>
                                        <p:tgtEl>
                                          <p:spTgt spid="3127"/>
                                        </p:tgtEl>
                                        <p:attrNameLst>
                                          <p:attrName>ppt_x</p:attrName>
                                        </p:attrNameLst>
                                      </p:cBhvr>
                                      <p:tavLst>
                                        <p:tav tm="0">
                                          <p:val>
                                            <p:strVal val="0-#ppt_w/2"/>
                                          </p:val>
                                        </p:tav>
                                        <p:tav tm="100000">
                                          <p:val>
                                            <p:strVal val="#ppt_x"/>
                                          </p:val>
                                        </p:tav>
                                      </p:tavLst>
                                    </p:anim>
                                    <p:anim calcmode="lin" valueType="num">
                                      <p:cBhvr additive="base">
                                        <p:cTn id="44" dur="500" fill="hold"/>
                                        <p:tgtEl>
                                          <p:spTgt spid="3127"/>
                                        </p:tgtEl>
                                        <p:attrNameLst>
                                          <p:attrName>ppt_y</p:attrName>
                                        </p:attrNameLst>
                                      </p:cBhvr>
                                      <p:tavLst>
                                        <p:tav tm="0">
                                          <p:val>
                                            <p:strVal val="0-#ppt_h/2"/>
                                          </p:val>
                                        </p:tav>
                                        <p:tav tm="100000">
                                          <p:val>
                                            <p:strVal val="#ppt_y"/>
                                          </p:val>
                                        </p:tav>
                                      </p:tavLst>
                                    </p:anim>
                                  </p:childTnLst>
                                </p:cTn>
                              </p:par>
                              <p:par>
                                <p:cTn id="45" presetID="2" presetClass="entr" presetSubtype="9" fill="hold" grpId="0" nodeType="withEffect">
                                  <p:stCondLst>
                                    <p:cond delay="0"/>
                                  </p:stCondLst>
                                  <p:childTnLst>
                                    <p:set>
                                      <p:cBhvr>
                                        <p:cTn id="46" dur="1" fill="hold">
                                          <p:stCondLst>
                                            <p:cond delay="0"/>
                                          </p:stCondLst>
                                        </p:cTn>
                                        <p:tgtEl>
                                          <p:spTgt spid="181"/>
                                        </p:tgtEl>
                                        <p:attrNameLst>
                                          <p:attrName>style.visibility</p:attrName>
                                        </p:attrNameLst>
                                      </p:cBhvr>
                                      <p:to>
                                        <p:strVal val="visible"/>
                                      </p:to>
                                    </p:set>
                                    <p:anim calcmode="lin" valueType="num">
                                      <p:cBhvr additive="base">
                                        <p:cTn id="47" dur="500" fill="hold"/>
                                        <p:tgtEl>
                                          <p:spTgt spid="181"/>
                                        </p:tgtEl>
                                        <p:attrNameLst>
                                          <p:attrName>ppt_x</p:attrName>
                                        </p:attrNameLst>
                                      </p:cBhvr>
                                      <p:tavLst>
                                        <p:tav tm="0">
                                          <p:val>
                                            <p:strVal val="0-#ppt_w/2"/>
                                          </p:val>
                                        </p:tav>
                                        <p:tav tm="100000">
                                          <p:val>
                                            <p:strVal val="#ppt_x"/>
                                          </p:val>
                                        </p:tav>
                                      </p:tavLst>
                                    </p:anim>
                                    <p:anim calcmode="lin" valueType="num">
                                      <p:cBhvr additive="base">
                                        <p:cTn id="48" dur="500" fill="hold"/>
                                        <p:tgtEl>
                                          <p:spTgt spid="181"/>
                                        </p:tgtEl>
                                        <p:attrNameLst>
                                          <p:attrName>ppt_y</p:attrName>
                                        </p:attrNameLst>
                                      </p:cBhvr>
                                      <p:tavLst>
                                        <p:tav tm="0">
                                          <p:val>
                                            <p:strVal val="0-#ppt_h/2"/>
                                          </p:val>
                                        </p:tav>
                                        <p:tav tm="100000">
                                          <p:val>
                                            <p:strVal val="#ppt_y"/>
                                          </p:val>
                                        </p:tav>
                                      </p:tavLst>
                                    </p:anim>
                                  </p:childTnLst>
                                </p:cTn>
                              </p:par>
                              <p:par>
                                <p:cTn id="49" presetID="2" presetClass="entr" presetSubtype="9" fill="hold" grpId="0" nodeType="withEffect">
                                  <p:stCondLst>
                                    <p:cond delay="0"/>
                                  </p:stCondLst>
                                  <p:childTnLst>
                                    <p:set>
                                      <p:cBhvr>
                                        <p:cTn id="50" dur="1" fill="hold">
                                          <p:stCondLst>
                                            <p:cond delay="0"/>
                                          </p:stCondLst>
                                        </p:cTn>
                                        <p:tgtEl>
                                          <p:spTgt spid="3151"/>
                                        </p:tgtEl>
                                        <p:attrNameLst>
                                          <p:attrName>style.visibility</p:attrName>
                                        </p:attrNameLst>
                                      </p:cBhvr>
                                      <p:to>
                                        <p:strVal val="visible"/>
                                      </p:to>
                                    </p:set>
                                    <p:anim calcmode="lin" valueType="num">
                                      <p:cBhvr additive="base">
                                        <p:cTn id="51" dur="500" fill="hold"/>
                                        <p:tgtEl>
                                          <p:spTgt spid="3151"/>
                                        </p:tgtEl>
                                        <p:attrNameLst>
                                          <p:attrName>ppt_x</p:attrName>
                                        </p:attrNameLst>
                                      </p:cBhvr>
                                      <p:tavLst>
                                        <p:tav tm="0">
                                          <p:val>
                                            <p:strVal val="0-#ppt_w/2"/>
                                          </p:val>
                                        </p:tav>
                                        <p:tav tm="100000">
                                          <p:val>
                                            <p:strVal val="#ppt_x"/>
                                          </p:val>
                                        </p:tav>
                                      </p:tavLst>
                                    </p:anim>
                                    <p:anim calcmode="lin" valueType="num">
                                      <p:cBhvr additive="base">
                                        <p:cTn id="52" dur="500" fill="hold"/>
                                        <p:tgtEl>
                                          <p:spTgt spid="3151"/>
                                        </p:tgtEl>
                                        <p:attrNameLst>
                                          <p:attrName>ppt_y</p:attrName>
                                        </p:attrNameLst>
                                      </p:cBhvr>
                                      <p:tavLst>
                                        <p:tav tm="0">
                                          <p:val>
                                            <p:strVal val="0-#ppt_h/2"/>
                                          </p:val>
                                        </p:tav>
                                        <p:tav tm="100000">
                                          <p:val>
                                            <p:strVal val="#ppt_y"/>
                                          </p:val>
                                        </p:tav>
                                      </p:tavLst>
                                    </p:anim>
                                  </p:childTnLst>
                                </p:cTn>
                              </p:par>
                            </p:childTnLst>
                          </p:cTn>
                        </p:par>
                        <p:par>
                          <p:cTn id="53" fill="hold">
                            <p:stCondLst>
                              <p:cond delay="1500"/>
                            </p:stCondLst>
                            <p:childTnLst>
                              <p:par>
                                <p:cTn id="54" presetID="2" presetClass="entr" presetSubtype="1" fill="hold" nodeType="afterEffect">
                                  <p:stCondLst>
                                    <p:cond delay="0"/>
                                  </p:stCondLst>
                                  <p:childTnLst>
                                    <p:set>
                                      <p:cBhvr>
                                        <p:cTn id="55" dur="1" fill="hold">
                                          <p:stCondLst>
                                            <p:cond delay="0"/>
                                          </p:stCondLst>
                                        </p:cTn>
                                        <p:tgtEl>
                                          <p:spTgt spid="127"/>
                                        </p:tgtEl>
                                        <p:attrNameLst>
                                          <p:attrName>style.visibility</p:attrName>
                                        </p:attrNameLst>
                                      </p:cBhvr>
                                      <p:to>
                                        <p:strVal val="visible"/>
                                      </p:to>
                                    </p:set>
                                    <p:anim calcmode="lin" valueType="num">
                                      <p:cBhvr additive="base">
                                        <p:cTn id="56" dur="500" fill="hold"/>
                                        <p:tgtEl>
                                          <p:spTgt spid="127"/>
                                        </p:tgtEl>
                                        <p:attrNameLst>
                                          <p:attrName>ppt_x</p:attrName>
                                        </p:attrNameLst>
                                      </p:cBhvr>
                                      <p:tavLst>
                                        <p:tav tm="0">
                                          <p:val>
                                            <p:strVal val="#ppt_x"/>
                                          </p:val>
                                        </p:tav>
                                        <p:tav tm="100000">
                                          <p:val>
                                            <p:strVal val="#ppt_x"/>
                                          </p:val>
                                        </p:tav>
                                      </p:tavLst>
                                    </p:anim>
                                    <p:anim calcmode="lin" valueType="num">
                                      <p:cBhvr additive="base">
                                        <p:cTn id="57" dur="500" fill="hold"/>
                                        <p:tgtEl>
                                          <p:spTgt spid="127"/>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0"/>
                                  </p:stCondLst>
                                  <p:childTnLst>
                                    <p:set>
                                      <p:cBhvr>
                                        <p:cTn id="59" dur="1" fill="hold">
                                          <p:stCondLst>
                                            <p:cond delay="0"/>
                                          </p:stCondLst>
                                        </p:cTn>
                                        <p:tgtEl>
                                          <p:spTgt spid="3158"/>
                                        </p:tgtEl>
                                        <p:attrNameLst>
                                          <p:attrName>style.visibility</p:attrName>
                                        </p:attrNameLst>
                                      </p:cBhvr>
                                      <p:to>
                                        <p:strVal val="visible"/>
                                      </p:to>
                                    </p:set>
                                    <p:anim calcmode="lin" valueType="num">
                                      <p:cBhvr additive="base">
                                        <p:cTn id="60" dur="500" fill="hold"/>
                                        <p:tgtEl>
                                          <p:spTgt spid="3158"/>
                                        </p:tgtEl>
                                        <p:attrNameLst>
                                          <p:attrName>ppt_x</p:attrName>
                                        </p:attrNameLst>
                                      </p:cBhvr>
                                      <p:tavLst>
                                        <p:tav tm="0">
                                          <p:val>
                                            <p:strVal val="#ppt_x"/>
                                          </p:val>
                                        </p:tav>
                                        <p:tav tm="100000">
                                          <p:val>
                                            <p:strVal val="#ppt_x"/>
                                          </p:val>
                                        </p:tav>
                                      </p:tavLst>
                                    </p:anim>
                                    <p:anim calcmode="lin" valueType="num">
                                      <p:cBhvr additive="base">
                                        <p:cTn id="61" dur="500" fill="hold"/>
                                        <p:tgtEl>
                                          <p:spTgt spid="3158"/>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0"/>
                                  </p:stCondLst>
                                  <p:childTnLst>
                                    <p:set>
                                      <p:cBhvr>
                                        <p:cTn id="63" dur="1" fill="hold">
                                          <p:stCondLst>
                                            <p:cond delay="0"/>
                                          </p:stCondLst>
                                        </p:cTn>
                                        <p:tgtEl>
                                          <p:spTgt spid="183"/>
                                        </p:tgtEl>
                                        <p:attrNameLst>
                                          <p:attrName>style.visibility</p:attrName>
                                        </p:attrNameLst>
                                      </p:cBhvr>
                                      <p:to>
                                        <p:strVal val="visible"/>
                                      </p:to>
                                    </p:set>
                                    <p:anim calcmode="lin" valueType="num">
                                      <p:cBhvr additive="base">
                                        <p:cTn id="64" dur="500" fill="hold"/>
                                        <p:tgtEl>
                                          <p:spTgt spid="183"/>
                                        </p:tgtEl>
                                        <p:attrNameLst>
                                          <p:attrName>ppt_x</p:attrName>
                                        </p:attrNameLst>
                                      </p:cBhvr>
                                      <p:tavLst>
                                        <p:tav tm="0">
                                          <p:val>
                                            <p:strVal val="#ppt_x"/>
                                          </p:val>
                                        </p:tav>
                                        <p:tav tm="100000">
                                          <p:val>
                                            <p:strVal val="#ppt_x"/>
                                          </p:val>
                                        </p:tav>
                                      </p:tavLst>
                                    </p:anim>
                                    <p:anim calcmode="lin" valueType="num">
                                      <p:cBhvr additive="base">
                                        <p:cTn id="65" dur="500" fill="hold"/>
                                        <p:tgtEl>
                                          <p:spTgt spid="183"/>
                                        </p:tgtEl>
                                        <p:attrNameLst>
                                          <p:attrName>ppt_y</p:attrName>
                                        </p:attrNameLst>
                                      </p:cBhvr>
                                      <p:tavLst>
                                        <p:tav tm="0">
                                          <p:val>
                                            <p:strVal val="0-#ppt_h/2"/>
                                          </p:val>
                                        </p:tav>
                                        <p:tav tm="100000">
                                          <p:val>
                                            <p:strVal val="#ppt_y"/>
                                          </p:val>
                                        </p:tav>
                                      </p:tavLst>
                                    </p:anim>
                                  </p:childTnLst>
                                </p:cTn>
                              </p:par>
                            </p:childTnLst>
                          </p:cTn>
                        </p:par>
                        <p:par>
                          <p:cTn id="66" fill="hold">
                            <p:stCondLst>
                              <p:cond delay="2000"/>
                            </p:stCondLst>
                            <p:childTnLst>
                              <p:par>
                                <p:cTn id="67" presetID="2" presetClass="entr" presetSubtype="4" fill="hold" grpId="0" nodeType="afterEffect">
                                  <p:stCondLst>
                                    <p:cond delay="0"/>
                                  </p:stCondLst>
                                  <p:childTnLst>
                                    <p:set>
                                      <p:cBhvr>
                                        <p:cTn id="68" dur="1" fill="hold">
                                          <p:stCondLst>
                                            <p:cond delay="0"/>
                                          </p:stCondLst>
                                        </p:cTn>
                                        <p:tgtEl>
                                          <p:spTgt spid="184"/>
                                        </p:tgtEl>
                                        <p:attrNameLst>
                                          <p:attrName>style.visibility</p:attrName>
                                        </p:attrNameLst>
                                      </p:cBhvr>
                                      <p:to>
                                        <p:strVal val="visible"/>
                                      </p:to>
                                    </p:set>
                                    <p:anim calcmode="lin" valueType="num">
                                      <p:cBhvr additive="base">
                                        <p:cTn id="69" dur="500" fill="hold"/>
                                        <p:tgtEl>
                                          <p:spTgt spid="184"/>
                                        </p:tgtEl>
                                        <p:attrNameLst>
                                          <p:attrName>ppt_x</p:attrName>
                                        </p:attrNameLst>
                                      </p:cBhvr>
                                      <p:tavLst>
                                        <p:tav tm="0">
                                          <p:val>
                                            <p:strVal val="#ppt_x"/>
                                          </p:val>
                                        </p:tav>
                                        <p:tav tm="100000">
                                          <p:val>
                                            <p:strVal val="#ppt_x"/>
                                          </p:val>
                                        </p:tav>
                                      </p:tavLst>
                                    </p:anim>
                                    <p:anim calcmode="lin" valueType="num">
                                      <p:cBhvr additive="base">
                                        <p:cTn id="70" dur="500" fill="hold"/>
                                        <p:tgtEl>
                                          <p:spTgt spid="18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3161"/>
                                        </p:tgtEl>
                                        <p:attrNameLst>
                                          <p:attrName>style.visibility</p:attrName>
                                        </p:attrNameLst>
                                      </p:cBhvr>
                                      <p:to>
                                        <p:strVal val="visible"/>
                                      </p:to>
                                    </p:set>
                                    <p:anim calcmode="lin" valueType="num">
                                      <p:cBhvr additive="base">
                                        <p:cTn id="73" dur="500" fill="hold"/>
                                        <p:tgtEl>
                                          <p:spTgt spid="3161"/>
                                        </p:tgtEl>
                                        <p:attrNameLst>
                                          <p:attrName>ppt_x</p:attrName>
                                        </p:attrNameLst>
                                      </p:cBhvr>
                                      <p:tavLst>
                                        <p:tav tm="0">
                                          <p:val>
                                            <p:strVal val="#ppt_x"/>
                                          </p:val>
                                        </p:tav>
                                        <p:tav tm="100000">
                                          <p:val>
                                            <p:strVal val="#ppt_x"/>
                                          </p:val>
                                        </p:tav>
                                      </p:tavLst>
                                    </p:anim>
                                    <p:anim calcmode="lin" valueType="num">
                                      <p:cBhvr additive="base">
                                        <p:cTn id="74" dur="500" fill="hold"/>
                                        <p:tgtEl>
                                          <p:spTgt spid="3161"/>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3117"/>
                                        </p:tgtEl>
                                        <p:attrNameLst>
                                          <p:attrName>style.visibility</p:attrName>
                                        </p:attrNameLst>
                                      </p:cBhvr>
                                      <p:to>
                                        <p:strVal val="visible"/>
                                      </p:to>
                                    </p:set>
                                    <p:anim calcmode="lin" valueType="num">
                                      <p:cBhvr additive="base">
                                        <p:cTn id="77" dur="500" fill="hold"/>
                                        <p:tgtEl>
                                          <p:spTgt spid="3117"/>
                                        </p:tgtEl>
                                        <p:attrNameLst>
                                          <p:attrName>ppt_x</p:attrName>
                                        </p:attrNameLst>
                                      </p:cBhvr>
                                      <p:tavLst>
                                        <p:tav tm="0">
                                          <p:val>
                                            <p:strVal val="#ppt_x"/>
                                          </p:val>
                                        </p:tav>
                                        <p:tav tm="100000">
                                          <p:val>
                                            <p:strVal val="#ppt_x"/>
                                          </p:val>
                                        </p:tav>
                                      </p:tavLst>
                                    </p:anim>
                                    <p:anim calcmode="lin" valueType="num">
                                      <p:cBhvr additive="base">
                                        <p:cTn id="78" dur="500" fill="hold"/>
                                        <p:tgtEl>
                                          <p:spTgt spid="3117"/>
                                        </p:tgtEl>
                                        <p:attrNameLst>
                                          <p:attrName>ppt_y</p:attrName>
                                        </p:attrNameLst>
                                      </p:cBhvr>
                                      <p:tavLst>
                                        <p:tav tm="0">
                                          <p:val>
                                            <p:strVal val="1+#ppt_h/2"/>
                                          </p:val>
                                        </p:tav>
                                        <p:tav tm="100000">
                                          <p:val>
                                            <p:strVal val="#ppt_y"/>
                                          </p:val>
                                        </p:tav>
                                      </p:tavLst>
                                    </p:anim>
                                  </p:childTnLst>
                                </p:cTn>
                              </p:par>
                            </p:childTnLst>
                          </p:cTn>
                        </p:par>
                        <p:par>
                          <p:cTn id="79" fill="hold">
                            <p:stCondLst>
                              <p:cond delay="2500"/>
                            </p:stCondLst>
                            <p:childTnLst>
                              <p:par>
                                <p:cTn id="80" presetID="2" presetClass="entr" presetSubtype="4" fill="hold" grpId="0" nodeType="afterEffect">
                                  <p:stCondLst>
                                    <p:cond delay="0"/>
                                  </p:stCondLst>
                                  <p:childTnLst>
                                    <p:set>
                                      <p:cBhvr>
                                        <p:cTn id="81" dur="1" fill="hold">
                                          <p:stCondLst>
                                            <p:cond delay="0"/>
                                          </p:stCondLst>
                                        </p:cTn>
                                        <p:tgtEl>
                                          <p:spTgt spid="3164"/>
                                        </p:tgtEl>
                                        <p:attrNameLst>
                                          <p:attrName>style.visibility</p:attrName>
                                        </p:attrNameLst>
                                      </p:cBhvr>
                                      <p:to>
                                        <p:strVal val="visible"/>
                                      </p:to>
                                    </p:set>
                                    <p:anim calcmode="lin" valueType="num">
                                      <p:cBhvr additive="base">
                                        <p:cTn id="82" dur="500" fill="hold"/>
                                        <p:tgtEl>
                                          <p:spTgt spid="3164"/>
                                        </p:tgtEl>
                                        <p:attrNameLst>
                                          <p:attrName>ppt_x</p:attrName>
                                        </p:attrNameLst>
                                      </p:cBhvr>
                                      <p:tavLst>
                                        <p:tav tm="0">
                                          <p:val>
                                            <p:strVal val="#ppt_x"/>
                                          </p:val>
                                        </p:tav>
                                        <p:tav tm="100000">
                                          <p:val>
                                            <p:strVal val="#ppt_x"/>
                                          </p:val>
                                        </p:tav>
                                      </p:tavLst>
                                    </p:anim>
                                    <p:anim calcmode="lin" valueType="num">
                                      <p:cBhvr additive="base">
                                        <p:cTn id="83" dur="500" fill="hold"/>
                                        <p:tgtEl>
                                          <p:spTgt spid="3164"/>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85"/>
                                        </p:tgtEl>
                                        <p:attrNameLst>
                                          <p:attrName>style.visibility</p:attrName>
                                        </p:attrNameLst>
                                      </p:cBhvr>
                                      <p:to>
                                        <p:strVal val="visible"/>
                                      </p:to>
                                    </p:set>
                                    <p:anim calcmode="lin" valueType="num">
                                      <p:cBhvr additive="base">
                                        <p:cTn id="86" dur="500" fill="hold"/>
                                        <p:tgtEl>
                                          <p:spTgt spid="185"/>
                                        </p:tgtEl>
                                        <p:attrNameLst>
                                          <p:attrName>ppt_x</p:attrName>
                                        </p:attrNameLst>
                                      </p:cBhvr>
                                      <p:tavLst>
                                        <p:tav tm="0">
                                          <p:val>
                                            <p:strVal val="#ppt_x"/>
                                          </p:val>
                                        </p:tav>
                                        <p:tav tm="100000">
                                          <p:val>
                                            <p:strVal val="#ppt_x"/>
                                          </p:val>
                                        </p:tav>
                                      </p:tavLst>
                                    </p:anim>
                                    <p:anim calcmode="lin" valueType="num">
                                      <p:cBhvr additive="base">
                                        <p:cTn id="87" dur="500" fill="hold"/>
                                        <p:tgtEl>
                                          <p:spTgt spid="185"/>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111"/>
                                        </p:tgtEl>
                                        <p:attrNameLst>
                                          <p:attrName>style.visibility</p:attrName>
                                        </p:attrNameLst>
                                      </p:cBhvr>
                                      <p:to>
                                        <p:strVal val="visible"/>
                                      </p:to>
                                    </p:set>
                                    <p:anim calcmode="lin" valueType="num">
                                      <p:cBhvr additive="base">
                                        <p:cTn id="90" dur="500" fill="hold"/>
                                        <p:tgtEl>
                                          <p:spTgt spid="111"/>
                                        </p:tgtEl>
                                        <p:attrNameLst>
                                          <p:attrName>ppt_x</p:attrName>
                                        </p:attrNameLst>
                                      </p:cBhvr>
                                      <p:tavLst>
                                        <p:tav tm="0">
                                          <p:val>
                                            <p:strVal val="#ppt_x"/>
                                          </p:val>
                                        </p:tav>
                                        <p:tav tm="100000">
                                          <p:val>
                                            <p:strVal val="#ppt_x"/>
                                          </p:val>
                                        </p:tav>
                                      </p:tavLst>
                                    </p:anim>
                                    <p:anim calcmode="lin" valueType="num">
                                      <p:cBhvr additive="base">
                                        <p:cTn id="91" dur="500" fill="hold"/>
                                        <p:tgtEl>
                                          <p:spTgt spid="111"/>
                                        </p:tgtEl>
                                        <p:attrNameLst>
                                          <p:attrName>ppt_y</p:attrName>
                                        </p:attrNameLst>
                                      </p:cBhvr>
                                      <p:tavLst>
                                        <p:tav tm="0">
                                          <p:val>
                                            <p:strVal val="1+#ppt_h/2"/>
                                          </p:val>
                                        </p:tav>
                                        <p:tav tm="100000">
                                          <p:val>
                                            <p:strVal val="#ppt_y"/>
                                          </p:val>
                                        </p:tav>
                                      </p:tavLst>
                                    </p:anim>
                                  </p:childTnLst>
                                </p:cTn>
                              </p:par>
                            </p:childTnLst>
                          </p:cTn>
                        </p:par>
                        <p:par>
                          <p:cTn id="92" fill="hold">
                            <p:stCondLst>
                              <p:cond delay="3000"/>
                            </p:stCondLst>
                            <p:childTnLst>
                              <p:par>
                                <p:cTn id="93" presetID="16" presetClass="entr" presetSubtype="21" fill="hold" grpId="0" nodeType="afterEffect">
                                  <p:stCondLst>
                                    <p:cond delay="0"/>
                                  </p:stCondLst>
                                  <p:childTnLst>
                                    <p:set>
                                      <p:cBhvr>
                                        <p:cTn id="94" dur="1" fill="hold">
                                          <p:stCondLst>
                                            <p:cond delay="0"/>
                                          </p:stCondLst>
                                        </p:cTn>
                                        <p:tgtEl>
                                          <p:spTgt spid="186"/>
                                        </p:tgtEl>
                                        <p:attrNameLst>
                                          <p:attrName>style.visibility</p:attrName>
                                        </p:attrNameLst>
                                      </p:cBhvr>
                                      <p:to>
                                        <p:strVal val="visible"/>
                                      </p:to>
                                    </p:set>
                                    <p:animEffect transition="in" filter="barn(inVertical)">
                                      <p:cBhvr>
                                        <p:cTn id="95" dur="500"/>
                                        <p:tgtEl>
                                          <p:spTgt spid="186"/>
                                        </p:tgtEl>
                                      </p:cBhvr>
                                    </p:animEffect>
                                  </p:childTnLst>
                                </p:cTn>
                              </p:par>
                              <p:par>
                                <p:cTn id="96" presetID="16" presetClass="entr" presetSubtype="21" fill="hold" grpId="0" nodeType="withEffect">
                                  <p:stCondLst>
                                    <p:cond delay="0"/>
                                  </p:stCondLst>
                                  <p:childTnLst>
                                    <p:set>
                                      <p:cBhvr>
                                        <p:cTn id="97" dur="1" fill="hold">
                                          <p:stCondLst>
                                            <p:cond delay="0"/>
                                          </p:stCondLst>
                                        </p:cTn>
                                        <p:tgtEl>
                                          <p:spTgt spid="188"/>
                                        </p:tgtEl>
                                        <p:attrNameLst>
                                          <p:attrName>style.visibility</p:attrName>
                                        </p:attrNameLst>
                                      </p:cBhvr>
                                      <p:to>
                                        <p:strVal val="visible"/>
                                      </p:to>
                                    </p:set>
                                    <p:animEffect transition="in" filter="barn(inVertical)">
                                      <p:cBhvr>
                                        <p:cTn id="98" dur="500"/>
                                        <p:tgtEl>
                                          <p:spTgt spid="188"/>
                                        </p:tgtEl>
                                      </p:cBhvr>
                                    </p:animEffect>
                                  </p:childTnLst>
                                </p:cTn>
                              </p:par>
                              <p:par>
                                <p:cTn id="99" presetID="16" presetClass="entr" presetSubtype="21" fill="hold" grpId="0" nodeType="withEffect">
                                  <p:stCondLst>
                                    <p:cond delay="0"/>
                                  </p:stCondLst>
                                  <p:childTnLst>
                                    <p:set>
                                      <p:cBhvr>
                                        <p:cTn id="100" dur="1" fill="hold">
                                          <p:stCondLst>
                                            <p:cond delay="0"/>
                                          </p:stCondLst>
                                        </p:cTn>
                                        <p:tgtEl>
                                          <p:spTgt spid="189"/>
                                        </p:tgtEl>
                                        <p:attrNameLst>
                                          <p:attrName>style.visibility</p:attrName>
                                        </p:attrNameLst>
                                      </p:cBhvr>
                                      <p:to>
                                        <p:strVal val="visible"/>
                                      </p:to>
                                    </p:set>
                                    <p:animEffect transition="in" filter="barn(inVertical)">
                                      <p:cBhvr>
                                        <p:cTn id="101" dur="500"/>
                                        <p:tgtEl>
                                          <p:spTgt spid="189"/>
                                        </p:tgtEl>
                                      </p:cBhvr>
                                    </p:animEffect>
                                  </p:childTnLst>
                                </p:cTn>
                              </p:par>
                              <p:par>
                                <p:cTn id="102" presetID="16" presetClass="entr" presetSubtype="21" fill="hold" grpId="0" nodeType="withEffect">
                                  <p:stCondLst>
                                    <p:cond delay="0"/>
                                  </p:stCondLst>
                                  <p:childTnLst>
                                    <p:set>
                                      <p:cBhvr>
                                        <p:cTn id="103" dur="1" fill="hold">
                                          <p:stCondLst>
                                            <p:cond delay="0"/>
                                          </p:stCondLst>
                                        </p:cTn>
                                        <p:tgtEl>
                                          <p:spTgt spid="187"/>
                                        </p:tgtEl>
                                        <p:attrNameLst>
                                          <p:attrName>style.visibility</p:attrName>
                                        </p:attrNameLst>
                                      </p:cBhvr>
                                      <p:to>
                                        <p:strVal val="visible"/>
                                      </p:to>
                                    </p:set>
                                    <p:animEffect transition="in" filter="barn(inVertical)">
                                      <p:cBhvr>
                                        <p:cTn id="104"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bldLvl="0" animBg="1"/>
      <p:bldP spid="3132" grpId="0" bldLvl="0" animBg="1"/>
      <p:bldP spid="3139" grpId="0" bldLvl="0" animBg="1"/>
      <p:bldP spid="3143" grpId="0" bldLvl="0" animBg="1"/>
      <p:bldP spid="3147" grpId="0" bldLvl="0" animBg="1"/>
      <p:bldP spid="3151" grpId="0" bldLvl="0" animBg="1"/>
      <p:bldP spid="3158" grpId="0" bldLvl="0" animBg="1"/>
      <p:bldP spid="3161" grpId="0" bldLvl="0" animBg="1"/>
      <p:bldP spid="3164" grpId="0" bldLvl="0" animBg="1"/>
      <p:bldP spid="179" grpId="0"/>
      <p:bldP spid="181" grpId="0"/>
      <p:bldP spid="183" grpId="0"/>
      <p:bldP spid="184" grpId="0"/>
      <p:bldP spid="185" grpId="0"/>
      <p:bldP spid="186" grpId="0"/>
      <p:bldP spid="187" grpId="0"/>
      <p:bldP spid="188" grpId="0"/>
      <p:bldP spid="18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sp>
        <p:nvSpPr>
          <p:cNvPr id="3" name="Freeform 5"/>
          <p:cNvSpPr/>
          <p:nvPr/>
        </p:nvSpPr>
        <p:spPr bwMode="auto">
          <a:xfrm>
            <a:off x="5108967" y="1310217"/>
            <a:ext cx="2048933" cy="4891617"/>
          </a:xfrm>
          <a:custGeom>
            <a:avLst/>
            <a:gdLst/>
            <a:ahLst/>
            <a:cxnLst/>
            <a:rect l="l" t="t" r="r" b="b"/>
            <a:pathLst>
              <a:path w="1536700" h="3668713">
                <a:moveTo>
                  <a:pt x="196789" y="0"/>
                </a:moveTo>
                <a:lnTo>
                  <a:pt x="978699" y="0"/>
                </a:lnTo>
                <a:lnTo>
                  <a:pt x="982663" y="0"/>
                </a:lnTo>
                <a:lnTo>
                  <a:pt x="982663" y="401"/>
                </a:lnTo>
                <a:cubicBezTo>
                  <a:pt x="1135160" y="1079"/>
                  <a:pt x="1273070" y="63504"/>
                  <a:pt x="1373318" y="163655"/>
                </a:cubicBezTo>
                <a:cubicBezTo>
                  <a:pt x="1474168" y="264940"/>
                  <a:pt x="1536700" y="404607"/>
                  <a:pt x="1536700" y="558933"/>
                </a:cubicBezTo>
                <a:cubicBezTo>
                  <a:pt x="1536700" y="712993"/>
                  <a:pt x="1474168" y="852926"/>
                  <a:pt x="1373318" y="953945"/>
                </a:cubicBezTo>
                <a:cubicBezTo>
                  <a:pt x="1272202" y="1054963"/>
                  <a:pt x="1132768" y="1117600"/>
                  <a:pt x="978699" y="1117600"/>
                </a:cubicBezTo>
                <a:lnTo>
                  <a:pt x="977900" y="1117600"/>
                </a:lnTo>
                <a:lnTo>
                  <a:pt x="556679" y="1117600"/>
                </a:lnTo>
                <a:cubicBezTo>
                  <a:pt x="476645" y="1117871"/>
                  <a:pt x="404309" y="1150571"/>
                  <a:pt x="351679" y="1202999"/>
                </a:cubicBezTo>
                <a:cubicBezTo>
                  <a:pt x="298967" y="1256040"/>
                  <a:pt x="266222" y="1329072"/>
                  <a:pt x="266222" y="1409833"/>
                </a:cubicBezTo>
                <a:cubicBezTo>
                  <a:pt x="266222" y="1490595"/>
                  <a:pt x="298967" y="1563627"/>
                  <a:pt x="351679" y="1616401"/>
                </a:cubicBezTo>
                <a:cubicBezTo>
                  <a:pt x="404427" y="1669212"/>
                  <a:pt x="476967" y="1701677"/>
                  <a:pt x="557213" y="1701855"/>
                </a:cubicBezTo>
                <a:lnTo>
                  <a:pt x="557213" y="1701800"/>
                </a:lnTo>
                <a:lnTo>
                  <a:pt x="978699" y="1701800"/>
                </a:lnTo>
                <a:lnTo>
                  <a:pt x="982663" y="1701800"/>
                </a:lnTo>
                <a:lnTo>
                  <a:pt x="982663" y="1702201"/>
                </a:lnTo>
                <a:cubicBezTo>
                  <a:pt x="1135160" y="1702879"/>
                  <a:pt x="1273070" y="1765289"/>
                  <a:pt x="1373318" y="1865416"/>
                </a:cubicBezTo>
                <a:cubicBezTo>
                  <a:pt x="1474168" y="1966677"/>
                  <a:pt x="1536700" y="2106311"/>
                  <a:pt x="1536700" y="2260600"/>
                </a:cubicBezTo>
                <a:cubicBezTo>
                  <a:pt x="1536700" y="2414890"/>
                  <a:pt x="1474168" y="2554523"/>
                  <a:pt x="1373318" y="2655517"/>
                </a:cubicBezTo>
                <a:cubicBezTo>
                  <a:pt x="1272202" y="2756778"/>
                  <a:pt x="1132768" y="2819400"/>
                  <a:pt x="978699" y="2819400"/>
                </a:cubicBezTo>
                <a:lnTo>
                  <a:pt x="977900" y="2819400"/>
                </a:lnTo>
                <a:lnTo>
                  <a:pt x="552450" y="2819400"/>
                </a:lnTo>
                <a:lnTo>
                  <a:pt x="552450" y="2819385"/>
                </a:lnTo>
                <a:cubicBezTo>
                  <a:pt x="474092" y="2820390"/>
                  <a:pt x="403379" y="2852806"/>
                  <a:pt x="351679" y="2904481"/>
                </a:cubicBezTo>
                <a:cubicBezTo>
                  <a:pt x="298967" y="2957168"/>
                  <a:pt x="266222" y="3030079"/>
                  <a:pt x="266222" y="3110707"/>
                </a:cubicBezTo>
                <a:cubicBezTo>
                  <a:pt x="266222" y="3191334"/>
                  <a:pt x="298967" y="3264245"/>
                  <a:pt x="351679" y="3316932"/>
                </a:cubicBezTo>
                <a:cubicBezTo>
                  <a:pt x="404658" y="3369886"/>
                  <a:pt x="477602" y="3402616"/>
                  <a:pt x="558268" y="3402616"/>
                </a:cubicBezTo>
                <a:lnTo>
                  <a:pt x="558800" y="3402616"/>
                </a:lnTo>
                <a:lnTo>
                  <a:pt x="558800" y="3403600"/>
                </a:lnTo>
                <a:lnTo>
                  <a:pt x="1343112" y="3403600"/>
                </a:lnTo>
                <a:lnTo>
                  <a:pt x="1428750" y="3536157"/>
                </a:lnTo>
                <a:lnTo>
                  <a:pt x="1343112" y="3668713"/>
                </a:lnTo>
                <a:lnTo>
                  <a:pt x="558800" y="3668713"/>
                </a:lnTo>
                <a:lnTo>
                  <a:pt x="558268" y="3668713"/>
                </a:lnTo>
                <a:lnTo>
                  <a:pt x="557212" y="3668713"/>
                </a:lnTo>
                <a:lnTo>
                  <a:pt x="557212" y="3668607"/>
                </a:lnTo>
                <a:cubicBezTo>
                  <a:pt x="403488" y="3668427"/>
                  <a:pt x="264394" y="3605950"/>
                  <a:pt x="163460" y="3505329"/>
                </a:cubicBezTo>
                <a:cubicBezTo>
                  <a:pt x="62562" y="3404212"/>
                  <a:pt x="0" y="3264777"/>
                  <a:pt x="0" y="3110707"/>
                </a:cubicBezTo>
                <a:cubicBezTo>
                  <a:pt x="0" y="2956636"/>
                  <a:pt x="62562" y="2817201"/>
                  <a:pt x="163460" y="2716350"/>
                </a:cubicBezTo>
                <a:cubicBezTo>
                  <a:pt x="263349" y="2616508"/>
                  <a:pt x="400614" y="2554283"/>
                  <a:pt x="552450" y="2553287"/>
                </a:cubicBezTo>
                <a:lnTo>
                  <a:pt x="552450" y="2552700"/>
                </a:lnTo>
                <a:lnTo>
                  <a:pt x="558268" y="2552700"/>
                </a:lnTo>
                <a:lnTo>
                  <a:pt x="977900" y="2552700"/>
                </a:lnTo>
                <a:lnTo>
                  <a:pt x="977900" y="2552924"/>
                </a:lnTo>
                <a:lnTo>
                  <a:pt x="978699" y="2552924"/>
                </a:lnTo>
                <a:cubicBezTo>
                  <a:pt x="1059325" y="2552924"/>
                  <a:pt x="1132235" y="2520148"/>
                  <a:pt x="1185188" y="2467119"/>
                </a:cubicBezTo>
                <a:cubicBezTo>
                  <a:pt x="1237875" y="2414357"/>
                  <a:pt x="1270605" y="2341342"/>
                  <a:pt x="1270605" y="2260600"/>
                </a:cubicBezTo>
                <a:cubicBezTo>
                  <a:pt x="1270605" y="2179858"/>
                  <a:pt x="1237875" y="2106844"/>
                  <a:pt x="1185188" y="2054081"/>
                </a:cubicBezTo>
                <a:cubicBezTo>
                  <a:pt x="1132721" y="2001539"/>
                  <a:pt x="1060661" y="1968879"/>
                  <a:pt x="980914" y="1968500"/>
                </a:cubicBezTo>
                <a:lnTo>
                  <a:pt x="558800" y="1968500"/>
                </a:lnTo>
                <a:lnTo>
                  <a:pt x="558268" y="1968500"/>
                </a:lnTo>
                <a:lnTo>
                  <a:pt x="557213" y="1968500"/>
                </a:lnTo>
                <a:lnTo>
                  <a:pt x="557213" y="1968394"/>
                </a:lnTo>
                <a:cubicBezTo>
                  <a:pt x="403489" y="1968215"/>
                  <a:pt x="264394" y="1905899"/>
                  <a:pt x="163460" y="1804845"/>
                </a:cubicBezTo>
                <a:cubicBezTo>
                  <a:pt x="62562" y="1703826"/>
                  <a:pt x="0" y="1564160"/>
                  <a:pt x="0" y="1409833"/>
                </a:cubicBezTo>
                <a:cubicBezTo>
                  <a:pt x="0" y="1255507"/>
                  <a:pt x="62562" y="1115840"/>
                  <a:pt x="163460" y="1014555"/>
                </a:cubicBezTo>
                <a:cubicBezTo>
                  <a:pt x="263349" y="914810"/>
                  <a:pt x="400614" y="852486"/>
                  <a:pt x="552450" y="851488"/>
                </a:cubicBezTo>
                <a:lnTo>
                  <a:pt x="552450" y="850900"/>
                </a:lnTo>
                <a:lnTo>
                  <a:pt x="558268" y="850900"/>
                </a:lnTo>
                <a:lnTo>
                  <a:pt x="977900" y="850900"/>
                </a:lnTo>
                <a:lnTo>
                  <a:pt x="977900" y="851061"/>
                </a:lnTo>
                <a:lnTo>
                  <a:pt x="978699" y="851061"/>
                </a:lnTo>
                <a:cubicBezTo>
                  <a:pt x="1059325" y="851061"/>
                  <a:pt x="1132235" y="818276"/>
                  <a:pt x="1185188" y="765501"/>
                </a:cubicBezTo>
                <a:cubicBezTo>
                  <a:pt x="1237875" y="712726"/>
                  <a:pt x="1270605" y="639428"/>
                  <a:pt x="1270605" y="558933"/>
                </a:cubicBezTo>
                <a:cubicBezTo>
                  <a:pt x="1270605" y="478172"/>
                  <a:pt x="1237875" y="405140"/>
                  <a:pt x="1185188" y="352099"/>
                </a:cubicBezTo>
                <a:cubicBezTo>
                  <a:pt x="1132583" y="299671"/>
                  <a:pt x="1060283" y="266971"/>
                  <a:pt x="980287" y="266700"/>
                </a:cubicBezTo>
                <a:lnTo>
                  <a:pt x="196789" y="266700"/>
                </a:lnTo>
                <a:lnTo>
                  <a:pt x="111125" y="133350"/>
                </a:lnTo>
                <a:close/>
              </a:path>
            </a:pathLst>
          </a:custGeom>
          <a:gradFill>
            <a:gsLst>
              <a:gs pos="0">
                <a:srgbClr val="E30000"/>
              </a:gs>
              <a:gs pos="100000">
                <a:srgbClr val="760303"/>
              </a:gs>
            </a:gsLst>
            <a:lin ang="8100000" scaled="0"/>
          </a:gradFill>
          <a:ln>
            <a:noFill/>
          </a:ln>
        </p:spPr>
        <p:txBody>
          <a:bodyPr vert="horz" wrap="square" lIns="121920" tIns="60960" rIns="121920" bIns="60960" numCol="1" anchor="t" anchorCtr="0" compatLnSpc="1"/>
          <a:lstStyle/>
          <a:p>
            <a:endParaRPr lang="zh-CN" altLang="en-US" sz="2400"/>
          </a:p>
        </p:txBody>
      </p:sp>
      <p:grpSp>
        <p:nvGrpSpPr>
          <p:cNvPr id="31" name="组合 30"/>
          <p:cNvGrpSpPr/>
          <p:nvPr/>
        </p:nvGrpSpPr>
        <p:grpSpPr>
          <a:xfrm>
            <a:off x="4871143" y="5011176"/>
            <a:ext cx="855893" cy="854779"/>
            <a:chOff x="2097688" y="3956966"/>
            <a:chExt cx="2446337" cy="2443163"/>
          </a:xfrm>
        </p:grpSpPr>
        <p:sp>
          <p:nvSpPr>
            <p:cNvPr id="3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33" name="Oval 62"/>
            <p:cNvSpPr>
              <a:spLocks noChangeArrowheads="1"/>
            </p:cNvSpPr>
            <p:nvPr/>
          </p:nvSpPr>
          <p:spPr bwMode="auto">
            <a:xfrm>
              <a:off x="2184213" y="4033557"/>
              <a:ext cx="2284413" cy="2284413"/>
            </a:xfrm>
            <a:prstGeom prst="ellipse">
              <a:avLst/>
            </a:prstGeom>
            <a:gradFill>
              <a:gsLst>
                <a:gs pos="0">
                  <a:srgbClr val="E30000"/>
                </a:gs>
                <a:gs pos="100000">
                  <a:srgbClr val="760303"/>
                </a:gs>
              </a:gsLst>
              <a:lin ang="81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28" name="组合 27"/>
          <p:cNvGrpSpPr/>
          <p:nvPr/>
        </p:nvGrpSpPr>
        <p:grpSpPr>
          <a:xfrm>
            <a:off x="6515468" y="3949076"/>
            <a:ext cx="855893" cy="854779"/>
            <a:chOff x="2097688" y="3956966"/>
            <a:chExt cx="2446337" cy="2443163"/>
          </a:xfrm>
        </p:grpSpPr>
        <p:sp>
          <p:nvSpPr>
            <p:cNvPr id="2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30" name="Oval 62"/>
            <p:cNvSpPr>
              <a:spLocks noChangeArrowheads="1"/>
            </p:cNvSpPr>
            <p:nvPr/>
          </p:nvSpPr>
          <p:spPr bwMode="auto">
            <a:xfrm>
              <a:off x="2184213" y="4033557"/>
              <a:ext cx="2284413" cy="2284413"/>
            </a:xfrm>
            <a:prstGeom prst="ellipse">
              <a:avLst/>
            </a:prstGeom>
            <a:gradFill>
              <a:gsLst>
                <a:gs pos="0">
                  <a:srgbClr val="E30000"/>
                </a:gs>
                <a:gs pos="100000">
                  <a:srgbClr val="760303"/>
                </a:gs>
              </a:gsLst>
              <a:lin ang="81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25" name="组合 24"/>
          <p:cNvGrpSpPr/>
          <p:nvPr/>
        </p:nvGrpSpPr>
        <p:grpSpPr>
          <a:xfrm>
            <a:off x="4844228" y="2706125"/>
            <a:ext cx="912116" cy="910932"/>
            <a:chOff x="2097688" y="3956966"/>
            <a:chExt cx="2446337" cy="2443163"/>
          </a:xfrm>
        </p:grpSpPr>
        <p:sp>
          <p:nvSpPr>
            <p:cNvPr id="26"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27" name="Oval 62"/>
            <p:cNvSpPr>
              <a:spLocks noChangeArrowheads="1"/>
            </p:cNvSpPr>
            <p:nvPr/>
          </p:nvSpPr>
          <p:spPr bwMode="auto">
            <a:xfrm>
              <a:off x="2184213" y="4033557"/>
              <a:ext cx="2284413" cy="2284413"/>
            </a:xfrm>
            <a:prstGeom prst="ellipse">
              <a:avLst/>
            </a:prstGeom>
            <a:gradFill>
              <a:gsLst>
                <a:gs pos="0">
                  <a:srgbClr val="E30000"/>
                </a:gs>
                <a:gs pos="100000">
                  <a:srgbClr val="760303"/>
                </a:gs>
              </a:gsLst>
              <a:lin ang="81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grpSp>
        <p:nvGrpSpPr>
          <p:cNvPr id="22" name="组合 21"/>
          <p:cNvGrpSpPr/>
          <p:nvPr/>
        </p:nvGrpSpPr>
        <p:grpSpPr>
          <a:xfrm>
            <a:off x="6558783" y="1679741"/>
            <a:ext cx="765781" cy="764788"/>
            <a:chOff x="2097688" y="3956966"/>
            <a:chExt cx="2446337" cy="2443163"/>
          </a:xfrm>
        </p:grpSpPr>
        <p:sp>
          <p:nvSpPr>
            <p:cNvPr id="23"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24" name="Oval 62"/>
            <p:cNvSpPr>
              <a:spLocks noChangeArrowheads="1"/>
            </p:cNvSpPr>
            <p:nvPr/>
          </p:nvSpPr>
          <p:spPr bwMode="auto">
            <a:xfrm>
              <a:off x="2184213" y="4033557"/>
              <a:ext cx="2284413" cy="2284413"/>
            </a:xfrm>
            <a:prstGeom prst="ellipse">
              <a:avLst/>
            </a:prstGeom>
            <a:gradFill>
              <a:gsLst>
                <a:gs pos="0">
                  <a:srgbClr val="E30000"/>
                </a:gs>
                <a:gs pos="100000">
                  <a:srgbClr val="760303"/>
                </a:gs>
              </a:gsLst>
              <a:lin ang="8100000" scaled="0"/>
            </a:gra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8" name="TextBox 7"/>
          <p:cNvSpPr txBox="1"/>
          <p:nvPr/>
        </p:nvSpPr>
        <p:spPr>
          <a:xfrm>
            <a:off x="7544555" y="2030243"/>
            <a:ext cx="3126384" cy="377190"/>
          </a:xfrm>
          <a:prstGeom prst="rect">
            <a:avLst/>
          </a:prstGeom>
          <a:noFill/>
        </p:spPr>
        <p:txBody>
          <a:bodyPr wrap="square" lIns="0" tIns="0" rIns="0" bIns="0" rtlCol="0">
            <a:spAutoFit/>
          </a:bodyPr>
          <a:lstStyle/>
          <a:p>
            <a:pPr algn="just">
              <a:lnSpc>
                <a:spcPts val="1300"/>
              </a:lnSpc>
            </a:pPr>
            <a:r>
              <a:rPr lang="zh-CN" altLang="en-US" sz="1335" dirty="0" smtClean="0">
                <a:latin typeface="微软雅黑" panose="020B0503020204020204" charset="-122"/>
                <a:ea typeface="微软雅黑" panose="020B0503020204020204" charset="-122"/>
              </a:rPr>
              <a:t>点击</a:t>
            </a:r>
            <a:r>
              <a:rPr lang="zh-CN" altLang="en-US" sz="1335" dirty="0">
                <a:latin typeface="微软雅黑" panose="020B0503020204020204" charset="-122"/>
                <a:ea typeface="微软雅黑" panose="020B0503020204020204" charset="-122"/>
              </a:rPr>
              <a:t>输入简要文字内容，文字内容需概括精炼</a:t>
            </a:r>
            <a:r>
              <a:rPr lang="zh-CN" altLang="en-US" sz="1335" dirty="0" smtClean="0">
                <a:latin typeface="微软雅黑" panose="020B0503020204020204" charset="-122"/>
                <a:ea typeface="微软雅黑" panose="020B0503020204020204" charset="-122"/>
              </a:rPr>
              <a:t>，言简意赅</a:t>
            </a:r>
            <a:r>
              <a:rPr lang="zh-CN" altLang="en-US" sz="1335" dirty="0">
                <a:latin typeface="微软雅黑" panose="020B0503020204020204" charset="-122"/>
                <a:ea typeface="微软雅黑" panose="020B0503020204020204" charset="-122"/>
              </a:rPr>
              <a:t>的说明分项</a:t>
            </a:r>
            <a:r>
              <a:rPr lang="zh-CN" altLang="en-US" sz="1335" dirty="0" smtClean="0">
                <a:latin typeface="微软雅黑" panose="020B0503020204020204" charset="-122"/>
                <a:ea typeface="微软雅黑" panose="020B0503020204020204" charset="-122"/>
              </a:rPr>
              <a:t>内容</a:t>
            </a:r>
            <a:r>
              <a:rPr lang="en-US" altLang="zh-CN" sz="1335" dirty="0" smtClean="0">
                <a:latin typeface="微软雅黑" panose="020B0503020204020204" charset="-122"/>
                <a:ea typeface="微软雅黑" panose="020B0503020204020204" charset="-122"/>
              </a:rPr>
              <a:t>……</a:t>
            </a:r>
            <a:endParaRPr lang="en-US" altLang="zh-CN" sz="1335" dirty="0">
              <a:latin typeface="微软雅黑" panose="020B0503020204020204" charset="-122"/>
              <a:ea typeface="微软雅黑" panose="020B0503020204020204" charset="-122"/>
            </a:endParaRPr>
          </a:p>
        </p:txBody>
      </p:sp>
      <p:sp>
        <p:nvSpPr>
          <p:cNvPr id="9" name="TextBox 8"/>
          <p:cNvSpPr txBox="1"/>
          <p:nvPr/>
        </p:nvSpPr>
        <p:spPr>
          <a:xfrm>
            <a:off x="7544555" y="1635761"/>
            <a:ext cx="3096869" cy="304800"/>
          </a:xfrm>
          <a:prstGeom prst="rect">
            <a:avLst/>
          </a:prstGeom>
          <a:noFill/>
        </p:spPr>
        <p:txBody>
          <a:bodyPr wrap="square" lIns="0" tIns="0" rIns="0" bIns="0" rtlCol="0">
            <a:spAutoFit/>
          </a:bodyPr>
          <a:lstStyle/>
          <a:p>
            <a:r>
              <a:rPr lang="zh-CN" altLang="en-US" sz="1865" b="1" dirty="0" smtClean="0">
                <a:latin typeface="微软雅黑" panose="020B0503020204020204" charset="-122"/>
                <a:ea typeface="微软雅黑" panose="020B0503020204020204" charset="-122"/>
              </a:rPr>
              <a:t>单击此处添加标题</a:t>
            </a:r>
          </a:p>
        </p:txBody>
      </p:sp>
      <p:sp>
        <p:nvSpPr>
          <p:cNvPr id="10" name="TextBox 9"/>
          <p:cNvSpPr txBox="1"/>
          <p:nvPr/>
        </p:nvSpPr>
        <p:spPr>
          <a:xfrm>
            <a:off x="1591894" y="3137683"/>
            <a:ext cx="3126384" cy="377190"/>
          </a:xfrm>
          <a:prstGeom prst="rect">
            <a:avLst/>
          </a:prstGeom>
          <a:noFill/>
        </p:spPr>
        <p:txBody>
          <a:bodyPr wrap="square" lIns="0" tIns="0" rIns="0" bIns="0" rtlCol="0">
            <a:spAutoFit/>
          </a:bodyPr>
          <a:lstStyle/>
          <a:p>
            <a:pPr algn="r">
              <a:lnSpc>
                <a:spcPts val="1300"/>
              </a:lnSpc>
            </a:pPr>
            <a:r>
              <a:rPr lang="zh-CN" altLang="en-US" sz="1335" dirty="0" smtClean="0">
                <a:latin typeface="微软雅黑" panose="020B0503020204020204" charset="-122"/>
                <a:ea typeface="微软雅黑" panose="020B0503020204020204" charset="-122"/>
              </a:rPr>
              <a:t>点击</a:t>
            </a:r>
            <a:r>
              <a:rPr lang="zh-CN" altLang="en-US" sz="1335" dirty="0">
                <a:latin typeface="微软雅黑" panose="020B0503020204020204" charset="-122"/>
                <a:ea typeface="微软雅黑" panose="020B0503020204020204" charset="-122"/>
              </a:rPr>
              <a:t>输入简要文字内容，文字内容需概括精炼</a:t>
            </a:r>
            <a:r>
              <a:rPr lang="zh-CN" altLang="en-US" sz="1335" dirty="0" smtClean="0">
                <a:latin typeface="微软雅黑" panose="020B0503020204020204" charset="-122"/>
                <a:ea typeface="微软雅黑" panose="020B0503020204020204" charset="-122"/>
              </a:rPr>
              <a:t>，言简意赅</a:t>
            </a:r>
            <a:r>
              <a:rPr lang="zh-CN" altLang="en-US" sz="1335" dirty="0">
                <a:latin typeface="微软雅黑" panose="020B0503020204020204" charset="-122"/>
                <a:ea typeface="微软雅黑" panose="020B0503020204020204" charset="-122"/>
              </a:rPr>
              <a:t>的说明分项</a:t>
            </a:r>
            <a:r>
              <a:rPr lang="zh-CN" altLang="en-US" sz="1335" dirty="0" smtClean="0">
                <a:latin typeface="微软雅黑" panose="020B0503020204020204" charset="-122"/>
                <a:ea typeface="微软雅黑" panose="020B0503020204020204" charset="-122"/>
              </a:rPr>
              <a:t>内容</a:t>
            </a:r>
            <a:r>
              <a:rPr lang="en-US" altLang="zh-CN" sz="1335" dirty="0" smtClean="0">
                <a:latin typeface="微软雅黑" panose="020B0503020204020204" charset="-122"/>
                <a:ea typeface="微软雅黑" panose="020B0503020204020204" charset="-122"/>
              </a:rPr>
              <a:t>……</a:t>
            </a:r>
            <a:endParaRPr lang="en-US" altLang="zh-CN" sz="1335" dirty="0">
              <a:latin typeface="微软雅黑" panose="020B0503020204020204" charset="-122"/>
              <a:ea typeface="微软雅黑" panose="020B0503020204020204" charset="-122"/>
            </a:endParaRPr>
          </a:p>
        </p:txBody>
      </p:sp>
      <p:sp>
        <p:nvSpPr>
          <p:cNvPr id="11" name="TextBox 10"/>
          <p:cNvSpPr txBox="1"/>
          <p:nvPr/>
        </p:nvSpPr>
        <p:spPr>
          <a:xfrm>
            <a:off x="1591894" y="2743201"/>
            <a:ext cx="3096869" cy="304800"/>
          </a:xfrm>
          <a:prstGeom prst="rect">
            <a:avLst/>
          </a:prstGeom>
          <a:noFill/>
        </p:spPr>
        <p:txBody>
          <a:bodyPr wrap="square" lIns="0" tIns="0" rIns="0" bIns="0" rtlCol="0">
            <a:spAutoFit/>
          </a:bodyPr>
          <a:lstStyle/>
          <a:p>
            <a:pPr algn="r"/>
            <a:r>
              <a:rPr lang="zh-CN" altLang="en-US" sz="1865" b="1" dirty="0" smtClean="0">
                <a:latin typeface="微软雅黑" panose="020B0503020204020204" charset="-122"/>
                <a:ea typeface="微软雅黑" panose="020B0503020204020204" charset="-122"/>
              </a:rPr>
              <a:t>单击此处添加标题</a:t>
            </a:r>
          </a:p>
        </p:txBody>
      </p:sp>
      <p:sp>
        <p:nvSpPr>
          <p:cNvPr id="12" name="TextBox 11"/>
          <p:cNvSpPr txBox="1"/>
          <p:nvPr/>
        </p:nvSpPr>
        <p:spPr>
          <a:xfrm>
            <a:off x="7544555" y="4387364"/>
            <a:ext cx="3126384" cy="377190"/>
          </a:xfrm>
          <a:prstGeom prst="rect">
            <a:avLst/>
          </a:prstGeom>
          <a:noFill/>
        </p:spPr>
        <p:txBody>
          <a:bodyPr wrap="square" lIns="0" tIns="0" rIns="0" bIns="0" rtlCol="0">
            <a:spAutoFit/>
          </a:bodyPr>
          <a:lstStyle/>
          <a:p>
            <a:pPr algn="just">
              <a:lnSpc>
                <a:spcPts val="1300"/>
              </a:lnSpc>
            </a:pPr>
            <a:r>
              <a:rPr lang="zh-CN" altLang="en-US" sz="1335" dirty="0" smtClean="0">
                <a:latin typeface="微软雅黑" panose="020B0503020204020204" charset="-122"/>
                <a:ea typeface="微软雅黑" panose="020B0503020204020204" charset="-122"/>
              </a:rPr>
              <a:t>点击</a:t>
            </a:r>
            <a:r>
              <a:rPr lang="zh-CN" altLang="en-US" sz="1335" dirty="0">
                <a:latin typeface="微软雅黑" panose="020B0503020204020204" charset="-122"/>
                <a:ea typeface="微软雅黑" panose="020B0503020204020204" charset="-122"/>
              </a:rPr>
              <a:t>输入简要文字内容，文字内容需概括精炼</a:t>
            </a:r>
            <a:r>
              <a:rPr lang="zh-CN" altLang="en-US" sz="1335" dirty="0" smtClean="0">
                <a:latin typeface="微软雅黑" panose="020B0503020204020204" charset="-122"/>
                <a:ea typeface="微软雅黑" panose="020B0503020204020204" charset="-122"/>
              </a:rPr>
              <a:t>，言简意赅</a:t>
            </a:r>
            <a:r>
              <a:rPr lang="zh-CN" altLang="en-US" sz="1335" dirty="0">
                <a:latin typeface="微软雅黑" panose="020B0503020204020204" charset="-122"/>
                <a:ea typeface="微软雅黑" panose="020B0503020204020204" charset="-122"/>
              </a:rPr>
              <a:t>的说明分项</a:t>
            </a:r>
            <a:r>
              <a:rPr lang="zh-CN" altLang="en-US" sz="1335" dirty="0" smtClean="0">
                <a:latin typeface="微软雅黑" panose="020B0503020204020204" charset="-122"/>
                <a:ea typeface="微软雅黑" panose="020B0503020204020204" charset="-122"/>
              </a:rPr>
              <a:t>内容</a:t>
            </a:r>
            <a:r>
              <a:rPr lang="en-US" altLang="zh-CN" sz="1335" dirty="0" smtClean="0">
                <a:latin typeface="微软雅黑" panose="020B0503020204020204" charset="-122"/>
                <a:ea typeface="微软雅黑" panose="020B0503020204020204" charset="-122"/>
              </a:rPr>
              <a:t>……</a:t>
            </a:r>
            <a:endParaRPr lang="en-US" altLang="zh-CN" sz="1335" dirty="0">
              <a:latin typeface="微软雅黑" panose="020B0503020204020204" charset="-122"/>
              <a:ea typeface="微软雅黑" panose="020B0503020204020204" charset="-122"/>
            </a:endParaRPr>
          </a:p>
        </p:txBody>
      </p:sp>
      <p:sp>
        <p:nvSpPr>
          <p:cNvPr id="13" name="TextBox 12"/>
          <p:cNvSpPr txBox="1"/>
          <p:nvPr/>
        </p:nvSpPr>
        <p:spPr>
          <a:xfrm>
            <a:off x="7544555" y="3992883"/>
            <a:ext cx="3096869" cy="304800"/>
          </a:xfrm>
          <a:prstGeom prst="rect">
            <a:avLst/>
          </a:prstGeom>
          <a:noFill/>
        </p:spPr>
        <p:txBody>
          <a:bodyPr wrap="square" lIns="0" tIns="0" rIns="0" bIns="0" rtlCol="0">
            <a:spAutoFit/>
          </a:bodyPr>
          <a:lstStyle/>
          <a:p>
            <a:r>
              <a:rPr lang="zh-CN" altLang="en-US" sz="1865" b="1" dirty="0" smtClean="0">
                <a:latin typeface="微软雅黑" panose="020B0503020204020204" charset="-122"/>
                <a:ea typeface="微软雅黑" panose="020B0503020204020204" charset="-122"/>
              </a:rPr>
              <a:t>单击此处添加标题</a:t>
            </a:r>
          </a:p>
        </p:txBody>
      </p:sp>
      <p:sp>
        <p:nvSpPr>
          <p:cNvPr id="14" name="TextBox 13"/>
          <p:cNvSpPr txBox="1"/>
          <p:nvPr/>
        </p:nvSpPr>
        <p:spPr>
          <a:xfrm>
            <a:off x="1591894" y="5494804"/>
            <a:ext cx="3126384" cy="377190"/>
          </a:xfrm>
          <a:prstGeom prst="rect">
            <a:avLst/>
          </a:prstGeom>
          <a:noFill/>
        </p:spPr>
        <p:txBody>
          <a:bodyPr wrap="square" lIns="0" tIns="0" rIns="0" bIns="0" rtlCol="0">
            <a:spAutoFit/>
          </a:bodyPr>
          <a:lstStyle/>
          <a:p>
            <a:pPr algn="r">
              <a:lnSpc>
                <a:spcPts val="1300"/>
              </a:lnSpc>
            </a:pPr>
            <a:r>
              <a:rPr lang="zh-CN" altLang="en-US" sz="1335" dirty="0" smtClean="0">
                <a:latin typeface="微软雅黑" panose="020B0503020204020204" charset="-122"/>
                <a:ea typeface="微软雅黑" panose="020B0503020204020204" charset="-122"/>
              </a:rPr>
              <a:t>点击</a:t>
            </a:r>
            <a:r>
              <a:rPr lang="zh-CN" altLang="en-US" sz="1335" dirty="0">
                <a:latin typeface="微软雅黑" panose="020B0503020204020204" charset="-122"/>
                <a:ea typeface="微软雅黑" panose="020B0503020204020204" charset="-122"/>
              </a:rPr>
              <a:t>输入简要文字内容，文字内容需概括精炼</a:t>
            </a:r>
            <a:r>
              <a:rPr lang="zh-CN" altLang="en-US" sz="1335" dirty="0" smtClean="0">
                <a:latin typeface="微软雅黑" panose="020B0503020204020204" charset="-122"/>
                <a:ea typeface="微软雅黑" panose="020B0503020204020204" charset="-122"/>
              </a:rPr>
              <a:t>，言简意赅</a:t>
            </a:r>
            <a:r>
              <a:rPr lang="zh-CN" altLang="en-US" sz="1335" dirty="0">
                <a:latin typeface="微软雅黑" panose="020B0503020204020204" charset="-122"/>
                <a:ea typeface="微软雅黑" panose="020B0503020204020204" charset="-122"/>
              </a:rPr>
              <a:t>的说明分项</a:t>
            </a:r>
            <a:r>
              <a:rPr lang="zh-CN" altLang="en-US" sz="1335" dirty="0" smtClean="0">
                <a:latin typeface="微软雅黑" panose="020B0503020204020204" charset="-122"/>
                <a:ea typeface="微软雅黑" panose="020B0503020204020204" charset="-122"/>
              </a:rPr>
              <a:t>内容</a:t>
            </a:r>
            <a:r>
              <a:rPr lang="en-US" altLang="zh-CN" sz="1335" dirty="0" smtClean="0">
                <a:latin typeface="微软雅黑" panose="020B0503020204020204" charset="-122"/>
                <a:ea typeface="微软雅黑" panose="020B0503020204020204" charset="-122"/>
              </a:rPr>
              <a:t>……</a:t>
            </a:r>
            <a:endParaRPr lang="en-US" altLang="zh-CN" sz="1335" dirty="0">
              <a:latin typeface="微软雅黑" panose="020B0503020204020204" charset="-122"/>
              <a:ea typeface="微软雅黑" panose="020B0503020204020204" charset="-122"/>
            </a:endParaRPr>
          </a:p>
        </p:txBody>
      </p:sp>
      <p:sp>
        <p:nvSpPr>
          <p:cNvPr id="15" name="TextBox 14"/>
          <p:cNvSpPr txBox="1"/>
          <p:nvPr/>
        </p:nvSpPr>
        <p:spPr>
          <a:xfrm>
            <a:off x="1591894" y="5100323"/>
            <a:ext cx="3096869" cy="304800"/>
          </a:xfrm>
          <a:prstGeom prst="rect">
            <a:avLst/>
          </a:prstGeom>
          <a:noFill/>
        </p:spPr>
        <p:txBody>
          <a:bodyPr wrap="square" lIns="0" tIns="0" rIns="0" bIns="0" rtlCol="0">
            <a:spAutoFit/>
          </a:bodyPr>
          <a:lstStyle/>
          <a:p>
            <a:pPr algn="r"/>
            <a:r>
              <a:rPr lang="zh-CN" altLang="en-US" sz="1865" b="1" dirty="0" smtClean="0">
                <a:latin typeface="微软雅黑" panose="020B0503020204020204" charset="-122"/>
                <a:ea typeface="微软雅黑" panose="020B0503020204020204" charset="-122"/>
              </a:rPr>
              <a:t>单击此处添加标题</a:t>
            </a:r>
          </a:p>
        </p:txBody>
      </p:sp>
      <p:sp>
        <p:nvSpPr>
          <p:cNvPr id="2" name="TextBox 10"/>
          <p:cNvSpPr txBox="1"/>
          <p:nvPr/>
        </p:nvSpPr>
        <p:spPr>
          <a:xfrm>
            <a:off x="6607175" y="1898015"/>
            <a:ext cx="537210" cy="326390"/>
          </a:xfrm>
          <a:prstGeom prst="rect">
            <a:avLst/>
          </a:prstGeom>
          <a:noFill/>
        </p:spPr>
        <p:txBody>
          <a:bodyPr wrap="square" lIns="0" tIns="0" rIns="0" bIns="0" rtlCol="0">
            <a:spAutoFit/>
          </a:bodyPr>
          <a:lstStyle/>
          <a:p>
            <a:pPr algn="r"/>
            <a:r>
              <a:rPr lang="en-US" altLang="zh-CN" sz="2000" b="1" dirty="0" smtClean="0">
                <a:solidFill>
                  <a:schemeClr val="bg1"/>
                </a:solidFill>
                <a:latin typeface="微软雅黑" panose="020B0503020204020204" charset="-122"/>
                <a:ea typeface="微软雅黑" panose="020B0503020204020204" charset="-122"/>
              </a:rPr>
              <a:t>01</a:t>
            </a:r>
          </a:p>
        </p:txBody>
      </p:sp>
      <p:sp>
        <p:nvSpPr>
          <p:cNvPr id="4" name="TextBox 10"/>
          <p:cNvSpPr txBox="1"/>
          <p:nvPr/>
        </p:nvSpPr>
        <p:spPr>
          <a:xfrm>
            <a:off x="6585585" y="4211955"/>
            <a:ext cx="537210" cy="326390"/>
          </a:xfrm>
          <a:prstGeom prst="rect">
            <a:avLst/>
          </a:prstGeom>
          <a:noFill/>
        </p:spPr>
        <p:txBody>
          <a:bodyPr wrap="square" lIns="0" tIns="0" rIns="0" bIns="0" rtlCol="0">
            <a:spAutoFit/>
          </a:bodyPr>
          <a:lstStyle/>
          <a:p>
            <a:pPr algn="r"/>
            <a:r>
              <a:rPr lang="en-US" altLang="zh-CN" sz="2000" b="1" dirty="0" smtClean="0">
                <a:solidFill>
                  <a:schemeClr val="bg1"/>
                </a:solidFill>
                <a:latin typeface="微软雅黑" panose="020B0503020204020204" charset="-122"/>
                <a:ea typeface="微软雅黑" panose="020B0503020204020204" charset="-122"/>
              </a:rPr>
              <a:t>03</a:t>
            </a:r>
          </a:p>
        </p:txBody>
      </p:sp>
      <p:sp>
        <p:nvSpPr>
          <p:cNvPr id="5" name="TextBox 10"/>
          <p:cNvSpPr txBox="1"/>
          <p:nvPr/>
        </p:nvSpPr>
        <p:spPr>
          <a:xfrm>
            <a:off x="4971415" y="2999105"/>
            <a:ext cx="537210" cy="326390"/>
          </a:xfrm>
          <a:prstGeom prst="rect">
            <a:avLst/>
          </a:prstGeom>
          <a:noFill/>
        </p:spPr>
        <p:txBody>
          <a:bodyPr wrap="square" lIns="0" tIns="0" rIns="0" bIns="0" rtlCol="0">
            <a:spAutoFit/>
          </a:bodyPr>
          <a:lstStyle/>
          <a:p>
            <a:pPr algn="r"/>
            <a:r>
              <a:rPr lang="en-US" altLang="zh-CN" sz="2000" b="1" dirty="0" smtClean="0">
                <a:solidFill>
                  <a:schemeClr val="bg1"/>
                </a:solidFill>
                <a:latin typeface="微软雅黑" panose="020B0503020204020204" charset="-122"/>
                <a:ea typeface="微软雅黑" panose="020B0503020204020204" charset="-122"/>
              </a:rPr>
              <a:t>02</a:t>
            </a:r>
          </a:p>
        </p:txBody>
      </p:sp>
      <p:sp>
        <p:nvSpPr>
          <p:cNvPr id="6" name="TextBox 10"/>
          <p:cNvSpPr txBox="1"/>
          <p:nvPr/>
        </p:nvSpPr>
        <p:spPr>
          <a:xfrm>
            <a:off x="4904740" y="5274310"/>
            <a:ext cx="537210" cy="326390"/>
          </a:xfrm>
          <a:prstGeom prst="rect">
            <a:avLst/>
          </a:prstGeom>
          <a:noFill/>
        </p:spPr>
        <p:txBody>
          <a:bodyPr wrap="square" lIns="0" tIns="0" rIns="0" bIns="0" rtlCol="0">
            <a:spAutoFit/>
          </a:bodyPr>
          <a:lstStyle/>
          <a:p>
            <a:pPr algn="r"/>
            <a:r>
              <a:rPr lang="en-US" altLang="zh-CN" sz="2000" b="1" dirty="0" smtClean="0">
                <a:solidFill>
                  <a:schemeClr val="bg1"/>
                </a:solidFill>
                <a:latin typeface="微软雅黑" panose="020B0503020204020204" charset="-122"/>
                <a:ea typeface="微软雅黑" panose="020B0503020204020204" charset="-122"/>
              </a:rPr>
              <a:t>04</a:t>
            </a:r>
          </a:p>
        </p:txBody>
      </p:sp>
      <p:sp>
        <p:nvSpPr>
          <p:cNvPr id="7" name="矩形 6"/>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34" name="矩形 33"/>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20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nodeType="withEffect">
                                  <p:stCondLst>
                                    <p:cond delay="40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60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right)">
                                      <p:cBhvr>
                                        <p:cTn id="35" dur="500"/>
                                        <p:tgtEl>
                                          <p:spTgt spid="1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right)">
                                      <p:cBhvr>
                                        <p:cTn id="38" dur="500"/>
                                        <p:tgtEl>
                                          <p:spTgt spid="14"/>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right)">
                                      <p:cBhvr>
                                        <p:cTn id="41" dur="500"/>
                                        <p:tgtEl>
                                          <p:spTgt spid="10"/>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right)">
                                      <p:cBhvr>
                                        <p:cTn id="44" dur="500"/>
                                        <p:tgtEl>
                                          <p:spTgt spid="11"/>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right)">
                                      <p:cBhvr>
                                        <p:cTn id="47" dur="500"/>
                                        <p:tgtEl>
                                          <p:spTgt spid="2"/>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ipe(right)">
                                      <p:cBhvr>
                                        <p:cTn id="50" dur="500"/>
                                        <p:tgtEl>
                                          <p:spTgt spid="4"/>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right)">
                                      <p:cBhvr>
                                        <p:cTn id="53" dur="500"/>
                                        <p:tgtEl>
                                          <p:spTgt spid="5"/>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8" grpId="0"/>
      <p:bldP spid="9" grpId="0"/>
      <p:bldP spid="10" grpId="0"/>
      <p:bldP spid="11" grpId="0"/>
      <p:bldP spid="12" grpId="0"/>
      <p:bldP spid="13" grpId="0"/>
      <p:bldP spid="14" grpId="0"/>
      <p:bldP spid="15" grpId="0"/>
      <p:bldP spid="2" grpId="0"/>
      <p:bldP spid="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5904579" y="2193059"/>
            <a:ext cx="5472608" cy="612140"/>
          </a:xfrm>
          <a:prstGeom prst="rect">
            <a:avLst/>
          </a:prstGeom>
          <a:noFill/>
        </p:spPr>
        <p:txBody>
          <a:bodyPr wrap="square" lIns="0" tIns="0" rIns="0" bIns="0" rtlCol="0">
            <a:spAutoFit/>
          </a:bodyPr>
          <a:lstStyle/>
          <a:p>
            <a:pPr algn="just">
              <a:lnSpc>
                <a:spcPct val="150000"/>
              </a:lnSpc>
            </a:pPr>
            <a:r>
              <a:rPr sz="133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sp>
        <p:nvSpPr>
          <p:cNvPr id="16" name="圆角矩形 15"/>
          <p:cNvSpPr/>
          <p:nvPr/>
        </p:nvSpPr>
        <p:spPr>
          <a:xfrm>
            <a:off x="5880554" y="1674481"/>
            <a:ext cx="1061536" cy="384041"/>
          </a:xfrm>
          <a:prstGeom prst="roundRect">
            <a:avLst>
              <a:gd name="adj" fmla="val 7843"/>
            </a:avLst>
          </a:prstGeom>
          <a:gradFill>
            <a:gsLst>
              <a:gs pos="0">
                <a:srgbClr val="E30000"/>
              </a:gs>
              <a:gs pos="100000">
                <a:srgbClr val="760303"/>
              </a:gs>
            </a:gsLst>
            <a:lin ang="8100000" scaled="0"/>
          </a:gra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3" name="矩形 12"/>
          <p:cNvSpPr/>
          <p:nvPr/>
        </p:nvSpPr>
        <p:spPr>
          <a:xfrm>
            <a:off x="623992" y="1598841"/>
            <a:ext cx="4416491" cy="3270319"/>
          </a:xfrm>
          <a:prstGeom prst="rect">
            <a:avLst/>
          </a:prstGeom>
          <a:blipFill dpi="0" rotWithShape="1">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a:off x="2736227" y="4551343"/>
            <a:ext cx="2574329" cy="175797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TextBox 2"/>
          <p:cNvSpPr txBox="1"/>
          <p:nvPr/>
        </p:nvSpPr>
        <p:spPr>
          <a:xfrm>
            <a:off x="5879629" y="1688451"/>
            <a:ext cx="995680" cy="335280"/>
          </a:xfrm>
          <a:prstGeom prst="rect">
            <a:avLst/>
          </a:prstGeom>
          <a:noFill/>
        </p:spPr>
        <p:txBody>
          <a:bodyPr wrap="none" rtlCol="0">
            <a:spAutoFit/>
          </a:bodyPr>
          <a:lstStyle/>
          <a:p>
            <a:pPr algn="l"/>
            <a:r>
              <a:rPr lang="zh-CN" altLang="en-US" sz="1600" dirty="0" smtClean="0">
                <a:solidFill>
                  <a:schemeClr val="bg1"/>
                </a:solidFill>
                <a:latin typeface="方正兰亭粗黑_GBK" panose="02000000000000000000" pitchFamily="2" charset="-122"/>
                <a:ea typeface="方正兰亭粗黑_GBK" panose="02000000000000000000" pitchFamily="2" charset="-122"/>
              </a:rPr>
              <a:t>添加标题</a:t>
            </a:r>
          </a:p>
        </p:txBody>
      </p:sp>
      <p:sp>
        <p:nvSpPr>
          <p:cNvPr id="18" name="圆角矩形 17"/>
          <p:cNvSpPr/>
          <p:nvPr/>
        </p:nvSpPr>
        <p:spPr>
          <a:xfrm>
            <a:off x="5925436" y="3224346"/>
            <a:ext cx="1091993" cy="314635"/>
          </a:xfrm>
          <a:prstGeom prst="roundRect">
            <a:avLst>
              <a:gd name="adj" fmla="val 7843"/>
            </a:avLst>
          </a:prstGeom>
          <a:gradFill>
            <a:gsLst>
              <a:gs pos="0">
                <a:srgbClr val="E30000"/>
              </a:gs>
              <a:gs pos="100000">
                <a:srgbClr val="760303"/>
              </a:gs>
            </a:gsLst>
            <a:lin ang="8100000" scaled="0"/>
          </a:gra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prstClr val="white"/>
                </a:solidFill>
                <a:latin typeface="方正兰亭粗黑_GBK" panose="02000000000000000000" pitchFamily="2" charset="-122"/>
                <a:ea typeface="方正兰亭粗黑_GBK" panose="02000000000000000000" pitchFamily="2" charset="-122"/>
              </a:rPr>
              <a:t>添加标题</a:t>
            </a:r>
          </a:p>
        </p:txBody>
      </p:sp>
      <p:sp>
        <p:nvSpPr>
          <p:cNvPr id="19" name="圆角矩形 18"/>
          <p:cNvSpPr/>
          <p:nvPr/>
        </p:nvSpPr>
        <p:spPr>
          <a:xfrm>
            <a:off x="5905116" y="4739883"/>
            <a:ext cx="1168552" cy="286493"/>
          </a:xfrm>
          <a:prstGeom prst="roundRect">
            <a:avLst>
              <a:gd name="adj" fmla="val 7843"/>
            </a:avLst>
          </a:prstGeom>
          <a:gradFill>
            <a:gsLst>
              <a:gs pos="0">
                <a:srgbClr val="E30000"/>
              </a:gs>
              <a:gs pos="100000">
                <a:srgbClr val="760303"/>
              </a:gs>
            </a:gsLst>
            <a:lin ang="8100000" scaled="0"/>
          </a:gradFill>
          <a:ln w="28575">
            <a:gradFill flip="none" rotWithShape="1">
              <a:gsLst>
                <a:gs pos="0">
                  <a:schemeClr val="bg1"/>
                </a:gs>
                <a:gs pos="100000">
                  <a:schemeClr val="bg1">
                    <a:lumMod val="85000"/>
                  </a:schemeClr>
                </a:gs>
              </a:gsLst>
              <a:lin ang="2700000" scaled="1"/>
              <a:tileRect/>
            </a:gradFill>
          </a:ln>
          <a:effectLst>
            <a:outerShdw blurRad="482600" dist="1397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prstClr val="white"/>
                </a:solidFill>
                <a:latin typeface="方正兰亭粗黑简体" panose="02000000000000000000" pitchFamily="2" charset="-122"/>
                <a:ea typeface="方正兰亭粗黑简体" panose="02000000000000000000" pitchFamily="2" charset="-122"/>
              </a:rPr>
              <a:t>添加标题</a:t>
            </a:r>
          </a:p>
        </p:txBody>
      </p:sp>
      <p:sp>
        <p:nvSpPr>
          <p:cNvPr id="2" name="TextBox 14"/>
          <p:cNvSpPr txBox="1"/>
          <p:nvPr/>
        </p:nvSpPr>
        <p:spPr>
          <a:xfrm>
            <a:off x="6031579" y="3706264"/>
            <a:ext cx="5472608" cy="612140"/>
          </a:xfrm>
          <a:prstGeom prst="rect">
            <a:avLst/>
          </a:prstGeom>
          <a:noFill/>
        </p:spPr>
        <p:txBody>
          <a:bodyPr wrap="square" lIns="0" tIns="0" rIns="0" bIns="0" rtlCol="0">
            <a:spAutoFit/>
          </a:bodyPr>
          <a:lstStyle/>
          <a:p>
            <a:pPr algn="just">
              <a:lnSpc>
                <a:spcPct val="150000"/>
              </a:lnSpc>
            </a:pPr>
            <a:r>
              <a:rPr sz="133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4" name="TextBox 14"/>
          <p:cNvSpPr txBox="1"/>
          <p:nvPr/>
        </p:nvSpPr>
        <p:spPr>
          <a:xfrm>
            <a:off x="5924899" y="5123584"/>
            <a:ext cx="5472608" cy="612140"/>
          </a:xfrm>
          <a:prstGeom prst="rect">
            <a:avLst/>
          </a:prstGeom>
          <a:noFill/>
        </p:spPr>
        <p:txBody>
          <a:bodyPr wrap="square" lIns="0" tIns="0" rIns="0" bIns="0" rtlCol="0">
            <a:spAutoFit/>
          </a:bodyPr>
          <a:lstStyle/>
          <a:p>
            <a:pPr algn="just">
              <a:lnSpc>
                <a:spcPct val="150000"/>
              </a:lnSpc>
            </a:pPr>
            <a:r>
              <a:rPr sz="1335" dirty="0">
                <a:solidFill>
                  <a:schemeClr val="tx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5" name="矩形 4"/>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800"/>
                                        <p:tgtEl>
                                          <p:spTgt spid="13"/>
                                        </p:tgtEl>
                                      </p:cBhvr>
                                    </p:animEffect>
                                    <p:anim calcmode="lin" valueType="num">
                                      <p:cBhvr>
                                        <p:cTn id="8" dur="800" fill="hold"/>
                                        <p:tgtEl>
                                          <p:spTgt spid="13"/>
                                        </p:tgtEl>
                                        <p:attrNameLst>
                                          <p:attrName>ppt_x</p:attrName>
                                        </p:attrNameLst>
                                      </p:cBhvr>
                                      <p:tavLst>
                                        <p:tav tm="0">
                                          <p:val>
                                            <p:strVal val="#ppt_x"/>
                                          </p:val>
                                        </p:tav>
                                        <p:tav tm="100000">
                                          <p:val>
                                            <p:strVal val="#ppt_x"/>
                                          </p:val>
                                        </p:tav>
                                      </p:tavLst>
                                    </p:anim>
                                    <p:anim calcmode="lin" valueType="num">
                                      <p:cBhvr>
                                        <p:cTn id="9" dur="8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800"/>
                                        <p:tgtEl>
                                          <p:spTgt spid="14"/>
                                        </p:tgtEl>
                                      </p:cBhvr>
                                    </p:animEffect>
                                    <p:anim calcmode="lin" valueType="num">
                                      <p:cBhvr>
                                        <p:cTn id="14" dur="800" fill="hold"/>
                                        <p:tgtEl>
                                          <p:spTgt spid="14"/>
                                        </p:tgtEl>
                                        <p:attrNameLst>
                                          <p:attrName>ppt_x</p:attrName>
                                        </p:attrNameLst>
                                      </p:cBhvr>
                                      <p:tavLst>
                                        <p:tav tm="0">
                                          <p:val>
                                            <p:strVal val="#ppt_x"/>
                                          </p:val>
                                        </p:tav>
                                        <p:tav tm="100000">
                                          <p:val>
                                            <p:strVal val="#ppt_x"/>
                                          </p:val>
                                        </p:tav>
                                      </p:tavLst>
                                    </p:anim>
                                    <p:anim calcmode="lin" valueType="num">
                                      <p:cBhvr>
                                        <p:cTn id="15" dur="8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2" presetClass="entr" presetSubtype="4"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1000" fill="hold"/>
                                        <p:tgtEl>
                                          <p:spTgt spid="2"/>
                                        </p:tgtEl>
                                        <p:attrNameLst>
                                          <p:attrName>ppt_x</p:attrName>
                                        </p:attrNameLst>
                                      </p:cBhvr>
                                      <p:tavLst>
                                        <p:tav tm="0">
                                          <p:val>
                                            <p:strVal val="#ppt_x"/>
                                          </p:val>
                                        </p:tav>
                                        <p:tav tm="100000">
                                          <p:val>
                                            <p:strVal val="#ppt_x"/>
                                          </p:val>
                                        </p:tav>
                                      </p:tavLst>
                                    </p:anim>
                                    <p:anim calcmode="lin" valueType="num">
                                      <p:cBhvr additive="base">
                                        <p:cTn id="45" dur="100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 presetClass="entr" presetSubtype="4"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1000" fill="hold"/>
                                        <p:tgtEl>
                                          <p:spTgt spid="4"/>
                                        </p:tgtEl>
                                        <p:attrNameLst>
                                          <p:attrName>ppt_x</p:attrName>
                                        </p:attrNameLst>
                                      </p:cBhvr>
                                      <p:tavLst>
                                        <p:tav tm="0">
                                          <p:val>
                                            <p:strVal val="#ppt_x"/>
                                          </p:val>
                                        </p:tav>
                                        <p:tav tm="100000">
                                          <p:val>
                                            <p:strVal val="#ppt_x"/>
                                          </p:val>
                                        </p:tav>
                                      </p:tavLst>
                                    </p:anim>
                                    <p:anim calcmode="lin" valueType="num">
                                      <p:cBhvr additive="base">
                                        <p:cTn id="50"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bldLvl="0" animBg="1"/>
      <p:bldP spid="13" grpId="0" bldLvl="0" animBg="1"/>
      <p:bldP spid="14" grpId="0" bldLvl="0" animBg="1"/>
      <p:bldP spid="3" grpId="0"/>
      <p:bldP spid="18" grpId="0" bldLvl="0" animBg="1"/>
      <p:bldP spid="19" grpId="0" bldLvl="0" animBg="1"/>
      <p:bldP spid="2"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4" name="图片 3" descr="l s-819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605" y="4347845"/>
            <a:ext cx="10058400" cy="2519045"/>
          </a:xfrm>
          <a:prstGeom prst="rect">
            <a:avLst/>
          </a:prstGeom>
        </p:spPr>
      </p:pic>
      <p:pic>
        <p:nvPicPr>
          <p:cNvPr id="6" name="图片 5" descr="ls-8 19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605" y="4140835"/>
            <a:ext cx="2379980" cy="1097915"/>
          </a:xfrm>
          <a:prstGeom prst="rect">
            <a:avLst/>
          </a:prstGeom>
        </p:spPr>
      </p:pic>
      <p:pic>
        <p:nvPicPr>
          <p:cNvPr id="11" name="图片 10" descr="09eea02a48acf833b9858910a08d5c1b"/>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605" y="-76200"/>
            <a:ext cx="12207240" cy="6942455"/>
          </a:xfrm>
          <a:prstGeom prst="rect">
            <a:avLst/>
          </a:prstGeom>
        </p:spPr>
      </p:pic>
      <p:sp>
        <p:nvSpPr>
          <p:cNvPr id="2" name="TextBox 87"/>
          <p:cNvSpPr txBox="1"/>
          <p:nvPr/>
        </p:nvSpPr>
        <p:spPr>
          <a:xfrm>
            <a:off x="1769110" y="1893570"/>
            <a:ext cx="8630920" cy="1775460"/>
          </a:xfrm>
          <a:prstGeom prst="rect">
            <a:avLst/>
          </a:prstGeom>
          <a:noFill/>
        </p:spPr>
        <p:txBody>
          <a:bodyPr wrap="square" rtlCol="0">
            <a:spAutoFit/>
          </a:bodyPr>
          <a:lstStyle/>
          <a:p>
            <a:pPr algn="ctr"/>
            <a:r>
              <a:rPr lang="zh-CN" altLang="en-US" sz="5335" b="1" dirty="0">
                <a:ln w="6350">
                  <a:noFill/>
                </a:ln>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谢谢观看 </a:t>
            </a:r>
          </a:p>
          <a:p>
            <a:pPr algn="ctr"/>
            <a:r>
              <a:rPr lang="zh-CN" altLang="en-US" sz="5335" b="1" dirty="0">
                <a:ln w="6350">
                  <a:noFill/>
                </a:ln>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欢迎指导</a:t>
            </a:r>
          </a:p>
        </p:txBody>
      </p:sp>
      <p:sp>
        <p:nvSpPr>
          <p:cNvPr id="3" name="圆角矩形 2"/>
          <p:cNvSpPr/>
          <p:nvPr/>
        </p:nvSpPr>
        <p:spPr>
          <a:xfrm>
            <a:off x="1892935" y="3765550"/>
            <a:ext cx="8369300" cy="269875"/>
          </a:xfrm>
          <a:prstGeom prst="roundRect">
            <a:avLst>
              <a:gd name="adj" fmla="val 0"/>
            </a:avLst>
          </a:prstGeom>
          <a:noFill/>
          <a:ln w="6350" cap="flat" cmpd="sng" algn="ctr">
            <a:noFill/>
            <a:prstDash val="solid"/>
          </a:ln>
          <a:effectLst/>
        </p:spPr>
        <p:txBody>
          <a:bodyPr rtlCol="0" anchor="ctr"/>
          <a:lstStyle/>
          <a:p>
            <a:pPr lvl="0" algn="ctr">
              <a:defRPr/>
            </a:pPr>
            <a:r>
              <a:rPr lang="en-US" altLang="zh-CN" sz="1600" kern="0" dirty="0">
                <a:solidFill>
                  <a:srgbClr val="C00000"/>
                </a:solidFill>
                <a:latin typeface="微软雅黑" panose="020B0503020204020204" charset="-122"/>
                <a:ea typeface="微软雅黑" panose="020B0503020204020204" charset="-122"/>
              </a:rPr>
              <a:t>THANK YOU FOR WATCHING</a:t>
            </a:r>
          </a:p>
        </p:txBody>
      </p:sp>
      <p:cxnSp>
        <p:nvCxnSpPr>
          <p:cNvPr id="7" name="直接连接符 6"/>
          <p:cNvCxnSpPr/>
          <p:nvPr/>
        </p:nvCxnSpPr>
        <p:spPr>
          <a:xfrm flipV="1">
            <a:off x="3751263" y="3658235"/>
            <a:ext cx="4666615" cy="10795"/>
          </a:xfrm>
          <a:prstGeom prst="line">
            <a:avLst/>
          </a:prstGeom>
          <a:noFill/>
          <a:ln w="6350" cap="flat" cmpd="sng" algn="ctr">
            <a:solidFill>
              <a:srgbClr val="C00000"/>
            </a:solidFill>
            <a:prstDash val="solid"/>
          </a:ln>
          <a:effectLst/>
        </p:spPr>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2348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7524" y="1291336"/>
            <a:ext cx="2470228" cy="2585664"/>
            <a:chOff x="2002155" y="908130"/>
            <a:chExt cx="680407" cy="712203"/>
          </a:xfrm>
        </p:grpSpPr>
        <p:grpSp>
          <p:nvGrpSpPr>
            <p:cNvPr id="45" name="组合 44"/>
            <p:cNvGrpSpPr/>
            <p:nvPr/>
          </p:nvGrpSpPr>
          <p:grpSpPr>
            <a:xfrm>
              <a:off x="2023848" y="908130"/>
              <a:ext cx="658714" cy="712203"/>
              <a:chOff x="3295850" y="2263221"/>
              <a:chExt cx="2831835" cy="3061839"/>
            </a:xfrm>
          </p:grpSpPr>
          <p:sp>
            <p:nvSpPr>
              <p:cNvPr id="46" name="圆角矩形 45"/>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7"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48" name="圆角矩形 47"/>
              <p:cNvSpPr/>
              <p:nvPr/>
            </p:nvSpPr>
            <p:spPr>
              <a:xfrm rot="2760000">
                <a:off x="3539900" y="2683307"/>
                <a:ext cx="2699084" cy="201398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9"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89" name="文本框 88"/>
            <p:cNvSpPr txBox="1"/>
            <p:nvPr/>
          </p:nvSpPr>
          <p:spPr>
            <a:xfrm>
              <a:off x="2002155" y="992079"/>
              <a:ext cx="657225" cy="397562"/>
            </a:xfrm>
            <a:prstGeom prst="rect">
              <a:avLst/>
            </a:prstGeom>
            <a:noFill/>
          </p:spPr>
          <p:txBody>
            <a:bodyPr wrap="square" rtlCol="0">
              <a:spAutoFit/>
            </a:bodyPr>
            <a:lstStyle/>
            <a:p>
              <a:pPr algn="ctr"/>
              <a:r>
                <a:rPr lang="en-US" altLang="zh-CN" sz="8800" dirty="0">
                  <a:solidFill>
                    <a:srgbClr val="C00000"/>
                  </a:solidFill>
                  <a:latin typeface="Impact" panose="020B0806030902050204" pitchFamily="34" charset="0"/>
                </a:rPr>
                <a:t>01</a:t>
              </a:r>
            </a:p>
          </p:txBody>
        </p:sp>
      </p:grpSp>
      <p:grpSp>
        <p:nvGrpSpPr>
          <p:cNvPr id="128" name="组合 127"/>
          <p:cNvGrpSpPr/>
          <p:nvPr/>
        </p:nvGrpSpPr>
        <p:grpSpPr>
          <a:xfrm>
            <a:off x="4385566" y="3417407"/>
            <a:ext cx="3909060" cy="866162"/>
            <a:chOff x="2833622" y="3556370"/>
            <a:chExt cx="3909060" cy="866162"/>
          </a:xfrm>
        </p:grpSpPr>
        <p:sp>
          <p:nvSpPr>
            <p:cNvPr id="129" name="文本框 128"/>
            <p:cNvSpPr txBox="1"/>
            <p:nvPr/>
          </p:nvSpPr>
          <p:spPr>
            <a:xfrm>
              <a:off x="2833622" y="3556370"/>
              <a:ext cx="3909060" cy="579120"/>
            </a:xfrm>
            <a:prstGeom prst="rect">
              <a:avLst/>
            </a:prstGeom>
            <a:noFill/>
          </p:spPr>
          <p:txBody>
            <a:bodyPr wrap="square" rtlCol="0">
              <a:spAutoFit/>
            </a:bodyPr>
            <a:lstStyle/>
            <a:p>
              <a:r>
                <a:rPr lang="zh-CN" altLang="en-US" sz="3200" dirty="0" smtClean="0">
                  <a:solidFill>
                    <a:schemeClr val="tx1"/>
                  </a:solidFill>
                  <a:latin typeface="方正兰亭粗黑_GBK" panose="02000000000000000000" pitchFamily="2" charset="-122"/>
                  <a:ea typeface="方正兰亭粗黑_GBK" panose="02000000000000000000" pitchFamily="2" charset="-122"/>
                </a:rPr>
                <a:t>单击此处添加标题</a:t>
              </a:r>
            </a:p>
          </p:txBody>
        </p:sp>
        <p:sp>
          <p:nvSpPr>
            <p:cNvPr id="130" name="文本框 129"/>
            <p:cNvSpPr txBox="1"/>
            <p:nvPr/>
          </p:nvSpPr>
          <p:spPr>
            <a:xfrm>
              <a:off x="3457192" y="4135512"/>
              <a:ext cx="2294999" cy="287020"/>
            </a:xfrm>
            <a:prstGeom prst="rect">
              <a:avLst/>
            </a:prstGeom>
            <a:noFill/>
          </p:spPr>
          <p:txBody>
            <a:bodyPr wrap="square" rtlCol="0">
              <a:spAutoFit/>
            </a:bodyPr>
            <a:lstStyle/>
            <a:p>
              <a:pPr algn="just"/>
              <a:endParaRPr lang="zh-CN" altLang="en-US" sz="1200" dirty="0">
                <a:solidFill>
                  <a:prstClr val="black">
                    <a:lumMod val="50000"/>
                    <a:lumOff val="50000"/>
                  </a:prstClr>
                </a:solidFill>
                <a:latin typeface="微软雅黑" panose="020B0503020204020204" charset="-122"/>
                <a:ea typeface="微软雅黑" panose="020B0503020204020204" charset="-122"/>
              </a:endParaRPr>
            </a:p>
          </p:txBody>
        </p:sp>
      </p:grpSp>
      <p:sp>
        <p:nvSpPr>
          <p:cNvPr id="113" name="文本框 9"/>
          <p:cNvSpPr txBox="1"/>
          <p:nvPr/>
        </p:nvSpPr>
        <p:spPr>
          <a:xfrm>
            <a:off x="5218074" y="404784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rPr>
              <a:t>添加副标题</a:t>
            </a:r>
          </a:p>
        </p:txBody>
      </p:sp>
      <p:sp>
        <p:nvSpPr>
          <p:cNvPr id="114" name="文本框 9"/>
          <p:cNvSpPr txBox="1"/>
          <p:nvPr/>
        </p:nvSpPr>
        <p:spPr>
          <a:xfrm>
            <a:off x="5218072" y="434686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5" name="文本框 9"/>
          <p:cNvSpPr txBox="1"/>
          <p:nvPr/>
        </p:nvSpPr>
        <p:spPr>
          <a:xfrm>
            <a:off x="5218074" y="464588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9" name="文本框 9"/>
          <p:cNvSpPr txBox="1"/>
          <p:nvPr/>
        </p:nvSpPr>
        <p:spPr>
          <a:xfrm>
            <a:off x="5218072" y="4944907"/>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3" name="同侧圆角矩形 2"/>
          <p:cNvSpPr/>
          <p:nvPr/>
        </p:nvSpPr>
        <p:spPr>
          <a:xfrm rot="5400000">
            <a:off x="579120" y="-297815"/>
            <a:ext cx="424180" cy="1612900"/>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06818" y="296453"/>
            <a:ext cx="262003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目录</a:t>
            </a:r>
          </a:p>
        </p:txBody>
      </p:sp>
      <p:pic>
        <p:nvPicPr>
          <p:cNvPr id="5" name="图片 4" descr="l s-819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 y="4908550"/>
            <a:ext cx="7572375" cy="1896110"/>
          </a:xfrm>
          <a:prstGeom prst="rect">
            <a:avLst/>
          </a:prstGeom>
        </p:spPr>
      </p:pic>
      <p:pic>
        <p:nvPicPr>
          <p:cNvPr id="6" name="图片 5" descr="225da004e33bc420a6143430761b07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051290" y="-55880"/>
            <a:ext cx="2288540" cy="2338070"/>
          </a:xfrm>
          <a:prstGeom prst="rect">
            <a:avLst/>
          </a:prstGeom>
        </p:spPr>
      </p:pic>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1000"/>
                                        <p:tgtEl>
                                          <p:spTgt spid="128"/>
                                        </p:tgtEl>
                                      </p:cBhvr>
                                    </p:animEffect>
                                    <p:anim calcmode="lin" valueType="num">
                                      <p:cBhvr>
                                        <p:cTn id="13" dur="1000" fill="hold"/>
                                        <p:tgtEl>
                                          <p:spTgt spid="128"/>
                                        </p:tgtEl>
                                        <p:attrNameLst>
                                          <p:attrName>ppt_x</p:attrName>
                                        </p:attrNameLst>
                                      </p:cBhvr>
                                      <p:tavLst>
                                        <p:tav tm="0">
                                          <p:val>
                                            <p:strVal val="#ppt_x"/>
                                          </p:val>
                                        </p:tav>
                                        <p:tav tm="100000">
                                          <p:val>
                                            <p:strVal val="#ppt_x"/>
                                          </p:val>
                                        </p:tav>
                                      </p:tavLst>
                                    </p:anim>
                                    <p:anim calcmode="lin" valueType="num">
                                      <p:cBhvr>
                                        <p:cTn id="14" dur="1000" fill="hold"/>
                                        <p:tgtEl>
                                          <p:spTgt spid="12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 calcmode="lin" valueType="num">
                                      <p:cBhvr additive="base">
                                        <p:cTn id="18" dur="500" fill="hold"/>
                                        <p:tgtEl>
                                          <p:spTgt spid="113"/>
                                        </p:tgtEl>
                                        <p:attrNameLst>
                                          <p:attrName>ppt_x</p:attrName>
                                        </p:attrNameLst>
                                      </p:cBhvr>
                                      <p:tavLst>
                                        <p:tav tm="0">
                                          <p:val>
                                            <p:strVal val="#ppt_x"/>
                                          </p:val>
                                        </p:tav>
                                        <p:tav tm="100000">
                                          <p:val>
                                            <p:strVal val="#ppt_x"/>
                                          </p:val>
                                        </p:tav>
                                      </p:tavLst>
                                    </p:anim>
                                    <p:anim calcmode="lin" valueType="num">
                                      <p:cBhvr additive="base">
                                        <p:cTn id="19" dur="500" fill="hold"/>
                                        <p:tgtEl>
                                          <p:spTgt spid="11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114"/>
                                        </p:tgtEl>
                                        <p:attrNameLst>
                                          <p:attrName>style.visibility</p:attrName>
                                        </p:attrNameLst>
                                      </p:cBhvr>
                                      <p:to>
                                        <p:strVal val="visible"/>
                                      </p:to>
                                    </p:set>
                                    <p:anim calcmode="lin" valueType="num">
                                      <p:cBhvr additive="base">
                                        <p:cTn id="22" dur="500" fill="hold"/>
                                        <p:tgtEl>
                                          <p:spTgt spid="114"/>
                                        </p:tgtEl>
                                        <p:attrNameLst>
                                          <p:attrName>ppt_x</p:attrName>
                                        </p:attrNameLst>
                                      </p:cBhvr>
                                      <p:tavLst>
                                        <p:tav tm="0">
                                          <p:val>
                                            <p:strVal val="#ppt_x"/>
                                          </p:val>
                                        </p:tav>
                                        <p:tav tm="100000">
                                          <p:val>
                                            <p:strVal val="#ppt_x"/>
                                          </p:val>
                                        </p:tav>
                                      </p:tavLst>
                                    </p:anim>
                                    <p:anim calcmode="lin" valueType="num">
                                      <p:cBhvr additive="base">
                                        <p:cTn id="23" dur="500" fill="hold"/>
                                        <p:tgtEl>
                                          <p:spTgt spid="1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400"/>
                                  </p:stCondLst>
                                  <p:childTnLst>
                                    <p:set>
                                      <p:cBhvr>
                                        <p:cTn id="25" dur="1" fill="hold">
                                          <p:stCondLst>
                                            <p:cond delay="0"/>
                                          </p:stCondLst>
                                        </p:cTn>
                                        <p:tgtEl>
                                          <p:spTgt spid="115"/>
                                        </p:tgtEl>
                                        <p:attrNameLst>
                                          <p:attrName>style.visibility</p:attrName>
                                        </p:attrNameLst>
                                      </p:cBhvr>
                                      <p:to>
                                        <p:strVal val="visible"/>
                                      </p:to>
                                    </p:set>
                                    <p:anim calcmode="lin" valueType="num">
                                      <p:cBhvr additive="base">
                                        <p:cTn id="26" dur="500" fill="hold"/>
                                        <p:tgtEl>
                                          <p:spTgt spid="115"/>
                                        </p:tgtEl>
                                        <p:attrNameLst>
                                          <p:attrName>ppt_x</p:attrName>
                                        </p:attrNameLst>
                                      </p:cBhvr>
                                      <p:tavLst>
                                        <p:tav tm="0">
                                          <p:val>
                                            <p:strVal val="#ppt_x"/>
                                          </p:val>
                                        </p:tav>
                                        <p:tav tm="100000">
                                          <p:val>
                                            <p:strVal val="#ppt_x"/>
                                          </p:val>
                                        </p:tav>
                                      </p:tavLst>
                                    </p:anim>
                                    <p:anim calcmode="lin" valueType="num">
                                      <p:cBhvr additive="base">
                                        <p:cTn id="27" dur="500" fill="hold"/>
                                        <p:tgtEl>
                                          <p:spTgt spid="1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60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fill="hold"/>
                                        <p:tgtEl>
                                          <p:spTgt spid="119"/>
                                        </p:tgtEl>
                                        <p:attrNameLst>
                                          <p:attrName>ppt_x</p:attrName>
                                        </p:attrNameLst>
                                      </p:cBhvr>
                                      <p:tavLst>
                                        <p:tav tm="0">
                                          <p:val>
                                            <p:strVal val="#ppt_x"/>
                                          </p:val>
                                        </p:tav>
                                        <p:tav tm="100000">
                                          <p:val>
                                            <p:strVal val="#ppt_x"/>
                                          </p:val>
                                        </p:tav>
                                      </p:tavLst>
                                    </p:anim>
                                    <p:anim calcmode="lin" valueType="num">
                                      <p:cBhvr additive="base">
                                        <p:cTn id="31"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P spid="1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cxnSp>
        <p:nvCxnSpPr>
          <p:cNvPr id="43" name="直接连接符 42"/>
          <p:cNvCxnSpPr/>
          <p:nvPr/>
        </p:nvCxnSpPr>
        <p:spPr>
          <a:xfrm>
            <a:off x="5584367" y="3022600"/>
            <a:ext cx="1384300" cy="1102783"/>
          </a:xfrm>
          <a:prstGeom prst="line">
            <a:avLst/>
          </a:prstGeom>
          <a:ln w="28575">
            <a:solidFill>
              <a:schemeClr val="tx2">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TextBox 6"/>
          <p:cNvSpPr txBox="1"/>
          <p:nvPr/>
        </p:nvSpPr>
        <p:spPr>
          <a:xfrm>
            <a:off x="8041817" y="4720167"/>
            <a:ext cx="3143250" cy="1066800"/>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文字</a:t>
            </a:r>
          </a:p>
        </p:txBody>
      </p:sp>
      <p:sp>
        <p:nvSpPr>
          <p:cNvPr id="45" name="矩形 44"/>
          <p:cNvSpPr/>
          <p:nvPr/>
        </p:nvSpPr>
        <p:spPr>
          <a:xfrm>
            <a:off x="11305717" y="4720167"/>
            <a:ext cx="71967" cy="1107017"/>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46" name="组合 45"/>
          <p:cNvGrpSpPr/>
          <p:nvPr/>
        </p:nvGrpSpPr>
        <p:grpSpPr>
          <a:xfrm rot="-223018">
            <a:off x="6367534" y="1210733"/>
            <a:ext cx="4527551" cy="3898900"/>
            <a:chOff x="4509788" y="699542"/>
            <a:chExt cx="3395512" cy="2922726"/>
          </a:xfrm>
        </p:grpSpPr>
        <p:sp>
          <p:nvSpPr>
            <p:cNvPr id="47" name="等腰三角形 46"/>
            <p:cNvSpPr/>
            <p:nvPr/>
          </p:nvSpPr>
          <p:spPr>
            <a:xfrm rot="20832195">
              <a:off x="4909528" y="1193093"/>
              <a:ext cx="2338448" cy="1595052"/>
            </a:xfrm>
            <a:prstGeom prst="triangle">
              <a:avLst>
                <a:gd name="adj" fmla="val 62927"/>
              </a:avLst>
            </a:prstGeom>
            <a:noFill/>
            <a:ln>
              <a:solidFill>
                <a:schemeClr val="tx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51230" name="组合 2"/>
            <p:cNvGrpSpPr/>
            <p:nvPr/>
          </p:nvGrpSpPr>
          <p:grpSpPr>
            <a:xfrm>
              <a:off x="5722715" y="699542"/>
              <a:ext cx="937516" cy="937516"/>
              <a:chOff x="5722715" y="952973"/>
              <a:chExt cx="937516" cy="937516"/>
            </a:xfrm>
          </p:grpSpPr>
          <p:sp>
            <p:nvSpPr>
              <p:cNvPr id="48" name="椭圆 47"/>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49" name="椭圆 48"/>
              <p:cNvSpPr/>
              <p:nvPr/>
            </p:nvSpPr>
            <p:spPr>
              <a:xfrm>
                <a:off x="5829324" y="1059582"/>
                <a:ext cx="724298" cy="724298"/>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31" name="组合 40"/>
            <p:cNvGrpSpPr/>
            <p:nvPr/>
          </p:nvGrpSpPr>
          <p:grpSpPr>
            <a:xfrm>
              <a:off x="4509788" y="2302732"/>
              <a:ext cx="1319536" cy="1319536"/>
              <a:chOff x="5722715" y="952973"/>
              <a:chExt cx="937516" cy="937516"/>
            </a:xfrm>
          </p:grpSpPr>
          <p:sp>
            <p:nvSpPr>
              <p:cNvPr id="50" name="椭圆 49"/>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1" name="椭圆 50"/>
              <p:cNvSpPr/>
              <p:nvPr/>
            </p:nvSpPr>
            <p:spPr>
              <a:xfrm>
                <a:off x="5829324" y="1059582"/>
                <a:ext cx="724298" cy="724298"/>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32" name="组合 49"/>
            <p:cNvGrpSpPr/>
            <p:nvPr/>
          </p:nvGrpSpPr>
          <p:grpSpPr>
            <a:xfrm>
              <a:off x="6885864" y="1943064"/>
              <a:ext cx="1019436" cy="1019436"/>
              <a:chOff x="5722715" y="952973"/>
              <a:chExt cx="937516" cy="937516"/>
            </a:xfrm>
          </p:grpSpPr>
          <p:sp>
            <p:nvSpPr>
              <p:cNvPr id="52" name="椭圆 51"/>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3" name="椭圆 52"/>
              <p:cNvSpPr/>
              <p:nvPr/>
            </p:nvSpPr>
            <p:spPr>
              <a:xfrm>
                <a:off x="5829324" y="1059582"/>
                <a:ext cx="724298" cy="724298"/>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grpSp>
        <p:nvGrpSpPr>
          <p:cNvPr id="54" name="组合 53"/>
          <p:cNvGrpSpPr/>
          <p:nvPr/>
        </p:nvGrpSpPr>
        <p:grpSpPr>
          <a:xfrm flipH="1" flipV="1">
            <a:off x="1416651" y="2228851"/>
            <a:ext cx="4527549" cy="3793067"/>
            <a:chOff x="563347" y="1352664"/>
            <a:chExt cx="3395512" cy="2844134"/>
          </a:xfrm>
        </p:grpSpPr>
        <p:sp>
          <p:nvSpPr>
            <p:cNvPr id="55" name="等腰三角形 54"/>
            <p:cNvSpPr/>
            <p:nvPr/>
          </p:nvSpPr>
          <p:spPr>
            <a:xfrm rot="20553846">
              <a:off x="963087" y="1767623"/>
              <a:ext cx="2338448" cy="1595052"/>
            </a:xfrm>
            <a:prstGeom prst="triangle">
              <a:avLst>
                <a:gd name="adj" fmla="val 62927"/>
              </a:avLst>
            </a:prstGeom>
            <a:noFill/>
            <a:ln>
              <a:solidFill>
                <a:schemeClr val="tx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nvGrpSpPr>
            <p:cNvPr id="51220" name="组合 53"/>
            <p:cNvGrpSpPr/>
            <p:nvPr/>
          </p:nvGrpSpPr>
          <p:grpSpPr>
            <a:xfrm>
              <a:off x="1726611" y="1352664"/>
              <a:ext cx="937516" cy="937516"/>
              <a:chOff x="5673052" y="1031565"/>
              <a:chExt cx="937516" cy="937516"/>
            </a:xfrm>
          </p:grpSpPr>
          <p:sp>
            <p:nvSpPr>
              <p:cNvPr id="56" name="椭圆 55"/>
              <p:cNvSpPr/>
              <p:nvPr/>
            </p:nvSpPr>
            <p:spPr>
              <a:xfrm>
                <a:off x="5673052" y="1031565"/>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7" name="椭圆 56"/>
              <p:cNvSpPr/>
              <p:nvPr/>
            </p:nvSpPr>
            <p:spPr>
              <a:xfrm>
                <a:off x="5779661" y="1138174"/>
                <a:ext cx="724298" cy="724298"/>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21" name="组合 56"/>
            <p:cNvGrpSpPr/>
            <p:nvPr/>
          </p:nvGrpSpPr>
          <p:grpSpPr>
            <a:xfrm>
              <a:off x="563347" y="2877262"/>
              <a:ext cx="1319536" cy="1319536"/>
              <a:chOff x="5722715" y="952973"/>
              <a:chExt cx="937516" cy="937516"/>
            </a:xfrm>
          </p:grpSpPr>
          <p:sp>
            <p:nvSpPr>
              <p:cNvPr id="58" name="椭圆 57"/>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9" name="椭圆 58"/>
              <p:cNvSpPr/>
              <p:nvPr/>
            </p:nvSpPr>
            <p:spPr>
              <a:xfrm>
                <a:off x="5829324" y="1059582"/>
                <a:ext cx="724298" cy="724298"/>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51222" name="组合 59"/>
            <p:cNvGrpSpPr/>
            <p:nvPr/>
          </p:nvGrpSpPr>
          <p:grpSpPr>
            <a:xfrm>
              <a:off x="2939423" y="2517594"/>
              <a:ext cx="1019436" cy="1019436"/>
              <a:chOff x="5722715" y="952973"/>
              <a:chExt cx="937516" cy="937516"/>
            </a:xfrm>
          </p:grpSpPr>
          <p:sp>
            <p:nvSpPr>
              <p:cNvPr id="61" name="椭圆 60"/>
              <p:cNvSpPr/>
              <p:nvPr/>
            </p:nvSpPr>
            <p:spPr>
              <a:xfrm>
                <a:off x="5722715" y="952973"/>
                <a:ext cx="937516" cy="937516"/>
              </a:xfrm>
              <a:prstGeom prst="ellipse">
                <a:avLst/>
              </a:prstGeom>
              <a:solidFill>
                <a:schemeClr val="bg2">
                  <a:lumMod val="9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2" name="椭圆 61"/>
              <p:cNvSpPr/>
              <p:nvPr/>
            </p:nvSpPr>
            <p:spPr>
              <a:xfrm>
                <a:off x="5829324" y="1059582"/>
                <a:ext cx="724298" cy="724298"/>
              </a:xfrm>
              <a:prstGeom prst="ellips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grpSp>
      <p:sp>
        <p:nvSpPr>
          <p:cNvPr id="63" name="TextBox 62"/>
          <p:cNvSpPr txBox="1"/>
          <p:nvPr/>
        </p:nvSpPr>
        <p:spPr>
          <a:xfrm>
            <a:off x="1048350" y="1909233"/>
            <a:ext cx="3145367" cy="108394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输入你的文字 输入你的文字 输入你的</a:t>
            </a:r>
            <a:r>
              <a:rPr kumimoji="0" lang="zh-CN" altLang="en-US" sz="16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文字</a:t>
            </a:r>
          </a:p>
        </p:txBody>
      </p:sp>
      <p:sp>
        <p:nvSpPr>
          <p:cNvPr id="60" name="Freeform 375"/>
          <p:cNvSpPr>
            <a:spLocks noEditPoints="1"/>
          </p:cNvSpPr>
          <p:nvPr/>
        </p:nvSpPr>
        <p:spPr bwMode="auto">
          <a:xfrm>
            <a:off x="4655150" y="2660650"/>
            <a:ext cx="817033" cy="785283"/>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4" name="矩形 63"/>
          <p:cNvSpPr/>
          <p:nvPr/>
        </p:nvSpPr>
        <p:spPr>
          <a:xfrm>
            <a:off x="936167" y="1913467"/>
            <a:ext cx="71967" cy="1109133"/>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5" name="任意多边形 64"/>
          <p:cNvSpPr/>
          <p:nvPr/>
        </p:nvSpPr>
        <p:spPr>
          <a:xfrm rot="1799204" flipH="1">
            <a:off x="6856484" y="3843867"/>
            <a:ext cx="931333" cy="944033"/>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6" name="TextBox 10"/>
          <p:cNvSpPr txBox="1"/>
          <p:nvPr/>
        </p:nvSpPr>
        <p:spPr>
          <a:xfrm>
            <a:off x="8086267" y="1615017"/>
            <a:ext cx="840317"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67" name="TextBox 65"/>
          <p:cNvSpPr txBox="1"/>
          <p:nvPr/>
        </p:nvSpPr>
        <p:spPr>
          <a:xfrm>
            <a:off x="9817700" y="3219451"/>
            <a:ext cx="840317"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68" name="TextBox 66"/>
          <p:cNvSpPr txBox="1"/>
          <p:nvPr/>
        </p:nvSpPr>
        <p:spPr>
          <a:xfrm>
            <a:off x="3342818" y="5171017"/>
            <a:ext cx="842433"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69" name="TextBox 67"/>
          <p:cNvSpPr txBox="1"/>
          <p:nvPr/>
        </p:nvSpPr>
        <p:spPr>
          <a:xfrm>
            <a:off x="1674884" y="3536951"/>
            <a:ext cx="842433" cy="440055"/>
          </a:xfrm>
          <a:prstGeom prst="rect">
            <a:avLst/>
          </a:prstGeom>
          <a:noFill/>
          <a:ln w="9525">
            <a:noFill/>
          </a:ln>
        </p:spPr>
        <p:txBody>
          <a:bodyPr>
            <a:spAutoFit/>
          </a:bodyPr>
          <a:lstStyle/>
          <a:p>
            <a:pPr lvl="0" algn="dist"/>
            <a:r>
              <a:rPr lang="zh-CN" altLang="en-US" sz="2135" dirty="0">
                <a:solidFill>
                  <a:schemeClr val="bg1"/>
                </a:solidFill>
                <a:latin typeface="微软雅黑" panose="020B0503020204020204" charset="-122"/>
                <a:ea typeface="微软雅黑" panose="020B0503020204020204" charset="-122"/>
              </a:rPr>
              <a:t>标签</a:t>
            </a:r>
          </a:p>
        </p:txBody>
      </p:sp>
      <p:sp>
        <p:nvSpPr>
          <p:cNvPr id="70" name="矩形 69"/>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71" name="矩形 70"/>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 calcmode="lin" valueType="num">
                                      <p:cBhvr>
                                        <p:cTn id="9" dur="500" fill="hold"/>
                                        <p:tgtEl>
                                          <p:spTgt spid="46"/>
                                        </p:tgtEl>
                                        <p:attrNameLst>
                                          <p:attrName>style.rotation</p:attrName>
                                        </p:attrNameLst>
                                      </p:cBhvr>
                                      <p:tavLst>
                                        <p:tav tm="0">
                                          <p:val>
                                            <p:fltVal val="360"/>
                                          </p:val>
                                        </p:tav>
                                        <p:tav tm="100000">
                                          <p:val>
                                            <p:fltVal val="0"/>
                                          </p:val>
                                        </p:tav>
                                      </p:tavLst>
                                    </p:anim>
                                    <p:animEffect transition="in" filter="fade">
                                      <p:cBhvr>
                                        <p:cTn id="10" dur="500"/>
                                        <p:tgtEl>
                                          <p:spTgt spid="46"/>
                                        </p:tgtEl>
                                      </p:cBhvr>
                                    </p:animEffect>
                                  </p:childTnLst>
                                </p:cTn>
                              </p:par>
                              <p:par>
                                <p:cTn id="11" presetID="49" presetClass="entr" presetSubtype="0" decel="100000" fill="hold" nodeType="withEffect">
                                  <p:stCondLst>
                                    <p:cond delay="500"/>
                                  </p:stCondLst>
                                  <p:childTnLst>
                                    <p:set>
                                      <p:cBhvr>
                                        <p:cTn id="12" dur="1" fill="hold">
                                          <p:stCondLst>
                                            <p:cond delay="0"/>
                                          </p:stCondLst>
                                        </p:cTn>
                                        <p:tgtEl>
                                          <p:spTgt spid="54"/>
                                        </p:tgtEl>
                                        <p:attrNameLst>
                                          <p:attrName>style.visibility</p:attrName>
                                        </p:attrNameLst>
                                      </p:cBhvr>
                                      <p:to>
                                        <p:strVal val="visible"/>
                                      </p:to>
                                    </p:set>
                                    <p:anim calcmode="lin" valueType="num">
                                      <p:cBhvr>
                                        <p:cTn id="13" dur="500" fill="hold"/>
                                        <p:tgtEl>
                                          <p:spTgt spid="54"/>
                                        </p:tgtEl>
                                        <p:attrNameLst>
                                          <p:attrName>ppt_w</p:attrName>
                                        </p:attrNameLst>
                                      </p:cBhvr>
                                      <p:tavLst>
                                        <p:tav tm="0">
                                          <p:val>
                                            <p:fltVal val="0"/>
                                          </p:val>
                                        </p:tav>
                                        <p:tav tm="100000">
                                          <p:val>
                                            <p:strVal val="#ppt_w"/>
                                          </p:val>
                                        </p:tav>
                                      </p:tavLst>
                                    </p:anim>
                                    <p:anim calcmode="lin" valueType="num">
                                      <p:cBhvr>
                                        <p:cTn id="14" dur="500" fill="hold"/>
                                        <p:tgtEl>
                                          <p:spTgt spid="54"/>
                                        </p:tgtEl>
                                        <p:attrNameLst>
                                          <p:attrName>ppt_h</p:attrName>
                                        </p:attrNameLst>
                                      </p:cBhvr>
                                      <p:tavLst>
                                        <p:tav tm="0">
                                          <p:val>
                                            <p:fltVal val="0"/>
                                          </p:val>
                                        </p:tav>
                                        <p:tav tm="100000">
                                          <p:val>
                                            <p:strVal val="#ppt_h"/>
                                          </p:val>
                                        </p:tav>
                                      </p:tavLst>
                                    </p:anim>
                                    <p:anim calcmode="lin" valueType="num">
                                      <p:cBhvr>
                                        <p:cTn id="15" dur="500" fill="hold"/>
                                        <p:tgtEl>
                                          <p:spTgt spid="54"/>
                                        </p:tgtEl>
                                        <p:attrNameLst>
                                          <p:attrName>style.rotation</p:attrName>
                                        </p:attrNameLst>
                                      </p:cBhvr>
                                      <p:tavLst>
                                        <p:tav tm="0">
                                          <p:val>
                                            <p:fltVal val="360"/>
                                          </p:val>
                                        </p:tav>
                                        <p:tav tm="100000">
                                          <p:val>
                                            <p:fltVal val="0"/>
                                          </p:val>
                                        </p:tav>
                                      </p:tavLst>
                                    </p:anim>
                                    <p:animEffect transition="in" filter="fade">
                                      <p:cBhvr>
                                        <p:cTn id="16" dur="500"/>
                                        <p:tgtEl>
                                          <p:spTgt spid="54"/>
                                        </p:tgtEl>
                                      </p:cBhvr>
                                    </p:animEffect>
                                  </p:childTnLst>
                                </p:cTn>
                              </p:par>
                              <p:par>
                                <p:cTn id="17" presetID="16" presetClass="entr" presetSubtype="21" fill="hold" nodeType="withEffect">
                                  <p:stCondLst>
                                    <p:cond delay="1000"/>
                                  </p:stCondLst>
                                  <p:childTnLst>
                                    <p:set>
                                      <p:cBhvr>
                                        <p:cTn id="18" dur="1" fill="hold">
                                          <p:stCondLst>
                                            <p:cond delay="0"/>
                                          </p:stCondLst>
                                        </p:cTn>
                                        <p:tgtEl>
                                          <p:spTgt spid="43"/>
                                        </p:tgtEl>
                                        <p:attrNameLst>
                                          <p:attrName>style.visibility</p:attrName>
                                        </p:attrNameLst>
                                      </p:cBhvr>
                                      <p:to>
                                        <p:strVal val="visible"/>
                                      </p:to>
                                    </p:set>
                                    <p:animEffect transition="in" filter="barn(inVertical)">
                                      <p:cBhvr>
                                        <p:cTn id="19" dur="500"/>
                                        <p:tgtEl>
                                          <p:spTgt spid="43"/>
                                        </p:tgtEl>
                                      </p:cBhvr>
                                    </p:animEffect>
                                  </p:childTnLst>
                                </p:cTn>
                              </p:par>
                              <p:par>
                                <p:cTn id="20" presetID="53" presetClass="entr" presetSubtype="16" fill="hold" nodeType="withEffect">
                                  <p:stCondLst>
                                    <p:cond delay="125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par>
                                <p:cTn id="25" presetID="53" presetClass="entr" presetSubtype="16" fill="hold" nodeType="withEffect">
                                  <p:stCondLst>
                                    <p:cond delay="125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ppt_w</p:attrName>
                                        </p:attrNameLst>
                                      </p:cBhvr>
                                      <p:tavLst>
                                        <p:tav tm="0">
                                          <p:val>
                                            <p:fltVal val="0"/>
                                          </p:val>
                                        </p:tav>
                                        <p:tav tm="100000">
                                          <p:val>
                                            <p:strVal val="#ppt_w"/>
                                          </p:val>
                                        </p:tav>
                                      </p:tavLst>
                                    </p:anim>
                                    <p:anim calcmode="lin" valueType="num">
                                      <p:cBhvr>
                                        <p:cTn id="28" dur="500" fill="hold"/>
                                        <p:tgtEl>
                                          <p:spTgt spid="60"/>
                                        </p:tgtEl>
                                        <p:attrNameLst>
                                          <p:attrName>ppt_h</p:attrName>
                                        </p:attrNameLst>
                                      </p:cBhvr>
                                      <p:tavLst>
                                        <p:tav tm="0">
                                          <p:val>
                                            <p:fltVal val="0"/>
                                          </p:val>
                                        </p:tav>
                                        <p:tav tm="100000">
                                          <p:val>
                                            <p:strVal val="#ppt_h"/>
                                          </p:val>
                                        </p:tav>
                                      </p:tavLst>
                                    </p:anim>
                                    <p:animEffect transition="in" filter="fade">
                                      <p:cBhvr>
                                        <p:cTn id="29" dur="500"/>
                                        <p:tgtEl>
                                          <p:spTgt spid="60"/>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69"/>
                                        </p:tgtEl>
                                        <p:attrNameLst>
                                          <p:attrName>style.visibility</p:attrName>
                                        </p:attrNameLst>
                                      </p:cBhvr>
                                      <p:to>
                                        <p:strVal val="visible"/>
                                      </p:to>
                                    </p:set>
                                    <p:anim calcmode="lin" valueType="num">
                                      <p:cBhvr>
                                        <p:cTn id="32" dur="500" fill="hold"/>
                                        <p:tgtEl>
                                          <p:spTgt spid="69"/>
                                        </p:tgtEl>
                                        <p:attrNameLst>
                                          <p:attrName>ppt_w</p:attrName>
                                        </p:attrNameLst>
                                      </p:cBhvr>
                                      <p:tavLst>
                                        <p:tav tm="0">
                                          <p:val>
                                            <p:fltVal val="0"/>
                                          </p:val>
                                        </p:tav>
                                        <p:tav tm="100000">
                                          <p:val>
                                            <p:strVal val="#ppt_w"/>
                                          </p:val>
                                        </p:tav>
                                      </p:tavLst>
                                    </p:anim>
                                    <p:anim calcmode="lin" valueType="num">
                                      <p:cBhvr>
                                        <p:cTn id="33" dur="500" fill="hold"/>
                                        <p:tgtEl>
                                          <p:spTgt spid="69"/>
                                        </p:tgtEl>
                                        <p:attrNameLst>
                                          <p:attrName>ppt_h</p:attrName>
                                        </p:attrNameLst>
                                      </p:cBhvr>
                                      <p:tavLst>
                                        <p:tav tm="0">
                                          <p:val>
                                            <p:fltVal val="0"/>
                                          </p:val>
                                        </p:tav>
                                        <p:tav tm="100000">
                                          <p:val>
                                            <p:strVal val="#ppt_h"/>
                                          </p:val>
                                        </p:tav>
                                      </p:tavLst>
                                    </p:anim>
                                    <p:animEffect transition="in" filter="fade">
                                      <p:cBhvr>
                                        <p:cTn id="34" dur="500"/>
                                        <p:tgtEl>
                                          <p:spTgt spid="69"/>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68"/>
                                        </p:tgtEl>
                                        <p:attrNameLst>
                                          <p:attrName>style.visibility</p:attrName>
                                        </p:attrNameLst>
                                      </p:cBhvr>
                                      <p:to>
                                        <p:strVal val="visible"/>
                                      </p:to>
                                    </p:set>
                                    <p:anim calcmode="lin" valueType="num">
                                      <p:cBhvr>
                                        <p:cTn id="37" dur="500" fill="hold"/>
                                        <p:tgtEl>
                                          <p:spTgt spid="68"/>
                                        </p:tgtEl>
                                        <p:attrNameLst>
                                          <p:attrName>ppt_w</p:attrName>
                                        </p:attrNameLst>
                                      </p:cBhvr>
                                      <p:tavLst>
                                        <p:tav tm="0">
                                          <p:val>
                                            <p:fltVal val="0"/>
                                          </p:val>
                                        </p:tav>
                                        <p:tav tm="100000">
                                          <p:val>
                                            <p:strVal val="#ppt_w"/>
                                          </p:val>
                                        </p:tav>
                                      </p:tavLst>
                                    </p:anim>
                                    <p:anim calcmode="lin" valueType="num">
                                      <p:cBhvr>
                                        <p:cTn id="38" dur="500" fill="hold"/>
                                        <p:tgtEl>
                                          <p:spTgt spid="68"/>
                                        </p:tgtEl>
                                        <p:attrNameLst>
                                          <p:attrName>ppt_h</p:attrName>
                                        </p:attrNameLst>
                                      </p:cBhvr>
                                      <p:tavLst>
                                        <p:tav tm="0">
                                          <p:val>
                                            <p:fltVal val="0"/>
                                          </p:val>
                                        </p:tav>
                                        <p:tav tm="100000">
                                          <p:val>
                                            <p:strVal val="#ppt_h"/>
                                          </p:val>
                                        </p:tav>
                                      </p:tavLst>
                                    </p:anim>
                                    <p:animEffect transition="in" filter="fade">
                                      <p:cBhvr>
                                        <p:cTn id="39" dur="500"/>
                                        <p:tgtEl>
                                          <p:spTgt spid="68"/>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ppt_w</p:attrName>
                                        </p:attrNameLst>
                                      </p:cBhvr>
                                      <p:tavLst>
                                        <p:tav tm="0">
                                          <p:val>
                                            <p:fltVal val="0"/>
                                          </p:val>
                                        </p:tav>
                                        <p:tav tm="100000">
                                          <p:val>
                                            <p:strVal val="#ppt_w"/>
                                          </p:val>
                                        </p:tav>
                                      </p:tavLst>
                                    </p:anim>
                                    <p:anim calcmode="lin" valueType="num">
                                      <p:cBhvr>
                                        <p:cTn id="43" dur="500" fill="hold"/>
                                        <p:tgtEl>
                                          <p:spTgt spid="66"/>
                                        </p:tgtEl>
                                        <p:attrNameLst>
                                          <p:attrName>ppt_h</p:attrName>
                                        </p:attrNameLst>
                                      </p:cBhvr>
                                      <p:tavLst>
                                        <p:tav tm="0">
                                          <p:val>
                                            <p:fltVal val="0"/>
                                          </p:val>
                                        </p:tav>
                                        <p:tav tm="100000">
                                          <p:val>
                                            <p:strVal val="#ppt_h"/>
                                          </p:val>
                                        </p:tav>
                                      </p:tavLst>
                                    </p:anim>
                                    <p:animEffect transition="in" filter="fade">
                                      <p:cBhvr>
                                        <p:cTn id="44" dur="500"/>
                                        <p:tgtEl>
                                          <p:spTgt spid="66"/>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67"/>
                                        </p:tgtEl>
                                        <p:attrNameLst>
                                          <p:attrName>style.visibility</p:attrName>
                                        </p:attrNameLst>
                                      </p:cBhvr>
                                      <p:to>
                                        <p:strVal val="visible"/>
                                      </p:to>
                                    </p:set>
                                    <p:anim calcmode="lin" valueType="num">
                                      <p:cBhvr>
                                        <p:cTn id="47" dur="500" fill="hold"/>
                                        <p:tgtEl>
                                          <p:spTgt spid="67"/>
                                        </p:tgtEl>
                                        <p:attrNameLst>
                                          <p:attrName>ppt_w</p:attrName>
                                        </p:attrNameLst>
                                      </p:cBhvr>
                                      <p:tavLst>
                                        <p:tav tm="0">
                                          <p:val>
                                            <p:fltVal val="0"/>
                                          </p:val>
                                        </p:tav>
                                        <p:tav tm="100000">
                                          <p:val>
                                            <p:strVal val="#ppt_w"/>
                                          </p:val>
                                        </p:tav>
                                      </p:tavLst>
                                    </p:anim>
                                    <p:anim calcmode="lin" valueType="num">
                                      <p:cBhvr>
                                        <p:cTn id="48" dur="500" fill="hold"/>
                                        <p:tgtEl>
                                          <p:spTgt spid="67"/>
                                        </p:tgtEl>
                                        <p:attrNameLst>
                                          <p:attrName>ppt_h</p:attrName>
                                        </p:attrNameLst>
                                      </p:cBhvr>
                                      <p:tavLst>
                                        <p:tav tm="0">
                                          <p:val>
                                            <p:fltVal val="0"/>
                                          </p:val>
                                        </p:tav>
                                        <p:tav tm="100000">
                                          <p:val>
                                            <p:strVal val="#ppt_h"/>
                                          </p:val>
                                        </p:tav>
                                      </p:tavLst>
                                    </p:anim>
                                    <p:animEffect transition="in" filter="fade">
                                      <p:cBhvr>
                                        <p:cTn id="49" dur="500"/>
                                        <p:tgtEl>
                                          <p:spTgt spid="67"/>
                                        </p:tgtEl>
                                      </p:cBhvr>
                                    </p:animEffect>
                                  </p:childTnLst>
                                </p:cTn>
                              </p:par>
                              <p:par>
                                <p:cTn id="50" presetID="53" presetClass="entr" presetSubtype="16" fill="hold" grpId="0" nodeType="withEffect">
                                  <p:stCondLst>
                                    <p:cond delay="200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par>
                                <p:cTn id="55" presetID="53" presetClass="entr" presetSubtype="16" fill="hold" grpId="0" nodeType="withEffect">
                                  <p:stCondLst>
                                    <p:cond delay="2000"/>
                                  </p:stCondLst>
                                  <p:childTnLst>
                                    <p:set>
                                      <p:cBhvr>
                                        <p:cTn id="56" dur="1" fill="hold">
                                          <p:stCondLst>
                                            <p:cond delay="0"/>
                                          </p:stCondLst>
                                        </p:cTn>
                                        <p:tgtEl>
                                          <p:spTgt spid="63"/>
                                        </p:tgtEl>
                                        <p:attrNameLst>
                                          <p:attrName>style.visibility</p:attrName>
                                        </p:attrNameLst>
                                      </p:cBhvr>
                                      <p:to>
                                        <p:strVal val="visible"/>
                                      </p:to>
                                    </p:set>
                                    <p:anim calcmode="lin" valueType="num">
                                      <p:cBhvr>
                                        <p:cTn id="57" dur="500" fill="hold"/>
                                        <p:tgtEl>
                                          <p:spTgt spid="63"/>
                                        </p:tgtEl>
                                        <p:attrNameLst>
                                          <p:attrName>ppt_w</p:attrName>
                                        </p:attrNameLst>
                                      </p:cBhvr>
                                      <p:tavLst>
                                        <p:tav tm="0">
                                          <p:val>
                                            <p:fltVal val="0"/>
                                          </p:val>
                                        </p:tav>
                                        <p:tav tm="100000">
                                          <p:val>
                                            <p:strVal val="#ppt_w"/>
                                          </p:val>
                                        </p:tav>
                                      </p:tavLst>
                                    </p:anim>
                                    <p:anim calcmode="lin" valueType="num">
                                      <p:cBhvr>
                                        <p:cTn id="58" dur="500" fill="hold"/>
                                        <p:tgtEl>
                                          <p:spTgt spid="63"/>
                                        </p:tgtEl>
                                        <p:attrNameLst>
                                          <p:attrName>ppt_h</p:attrName>
                                        </p:attrNameLst>
                                      </p:cBhvr>
                                      <p:tavLst>
                                        <p:tav tm="0">
                                          <p:val>
                                            <p:fltVal val="0"/>
                                          </p:val>
                                        </p:tav>
                                        <p:tav tm="100000">
                                          <p:val>
                                            <p:strVal val="#ppt_h"/>
                                          </p:val>
                                        </p:tav>
                                      </p:tavLst>
                                    </p:anim>
                                    <p:animEffect transition="in" filter="fade">
                                      <p:cBhvr>
                                        <p:cTn id="59" dur="500"/>
                                        <p:tgtEl>
                                          <p:spTgt spid="63"/>
                                        </p:tgtEl>
                                      </p:cBhvr>
                                    </p:animEffect>
                                  </p:childTnLst>
                                </p:cTn>
                              </p:par>
                              <p:par>
                                <p:cTn id="60" presetID="22" presetClass="entr" presetSubtype="4" fill="hold" grpId="0" nodeType="withEffect">
                                  <p:stCondLst>
                                    <p:cond delay="2500"/>
                                  </p:stCondLst>
                                  <p:childTnLst>
                                    <p:set>
                                      <p:cBhvr>
                                        <p:cTn id="61" dur="1" fill="hold">
                                          <p:stCondLst>
                                            <p:cond delay="0"/>
                                          </p:stCondLst>
                                        </p:cTn>
                                        <p:tgtEl>
                                          <p:spTgt spid="45"/>
                                        </p:tgtEl>
                                        <p:attrNameLst>
                                          <p:attrName>style.visibility</p:attrName>
                                        </p:attrNameLst>
                                      </p:cBhvr>
                                      <p:to>
                                        <p:strVal val="visible"/>
                                      </p:to>
                                    </p:set>
                                    <p:animEffect transition="in" filter="wipe(down)">
                                      <p:cBhvr>
                                        <p:cTn id="62" dur="500"/>
                                        <p:tgtEl>
                                          <p:spTgt spid="45"/>
                                        </p:tgtEl>
                                      </p:cBhvr>
                                    </p:animEffect>
                                  </p:childTnLst>
                                </p:cTn>
                              </p:par>
                              <p:par>
                                <p:cTn id="63" presetID="22" presetClass="entr" presetSubtype="4" fill="hold" grpId="0" nodeType="withEffect">
                                  <p:stCondLst>
                                    <p:cond delay="2500"/>
                                  </p:stCondLst>
                                  <p:childTnLst>
                                    <p:set>
                                      <p:cBhvr>
                                        <p:cTn id="64" dur="1" fill="hold">
                                          <p:stCondLst>
                                            <p:cond delay="0"/>
                                          </p:stCondLst>
                                        </p:cTn>
                                        <p:tgtEl>
                                          <p:spTgt spid="64"/>
                                        </p:tgtEl>
                                        <p:attrNameLst>
                                          <p:attrName>style.visibility</p:attrName>
                                        </p:attrNameLst>
                                      </p:cBhvr>
                                      <p:to>
                                        <p:strVal val="visible"/>
                                      </p:to>
                                    </p:set>
                                    <p:animEffect transition="in" filter="wipe(down)">
                                      <p:cBhvr>
                                        <p:cTn id="6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bldLvl="0" animBg="1"/>
      <p:bldP spid="63" grpId="0"/>
      <p:bldP spid="64" grpId="0" bldLvl="0" animBg="1"/>
      <p:bldP spid="66" grpId="0"/>
      <p:bldP spid="67" grpId="0"/>
      <p:bldP spid="68" grpId="0"/>
      <p:bldP spid="6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grpSp>
        <p:nvGrpSpPr>
          <p:cNvPr id="91" name="组合 90"/>
          <p:cNvGrpSpPr/>
          <p:nvPr/>
        </p:nvGrpSpPr>
        <p:grpSpPr>
          <a:xfrm flipV="1">
            <a:off x="3924900" y="1750484"/>
            <a:ext cx="4343400" cy="3683000"/>
            <a:chOff x="2501702" y="1313926"/>
            <a:chExt cx="3727202" cy="3161127"/>
          </a:xfrm>
        </p:grpSpPr>
        <p:sp>
          <p:nvSpPr>
            <p:cNvPr id="92"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sp>
          <p:nvSpPr>
            <p:cNvPr id="93"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sp>
          <p:nvSpPr>
            <p:cNvPr id="94" name="等腰三角形 93"/>
            <p:cNvSpPr/>
            <p:nvPr/>
          </p:nvSpPr>
          <p:spPr>
            <a:xfrm rot="10800000">
              <a:off x="3458832" y="2871676"/>
              <a:ext cx="1822450" cy="1551623"/>
            </a:xfrm>
            <a:prstGeom prst="triangle">
              <a:avLst/>
            </a:prstGeom>
            <a:solidFill>
              <a:srgbClr val="D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sp>
          <p:nvSpPr>
            <p:cNvPr id="95"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grpSp>
      <p:sp>
        <p:nvSpPr>
          <p:cNvPr id="96" name="TextBox 14"/>
          <p:cNvSpPr txBox="1"/>
          <p:nvPr/>
        </p:nvSpPr>
        <p:spPr>
          <a:xfrm>
            <a:off x="1200750" y="2713567"/>
            <a:ext cx="3071283" cy="84010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a:t>
            </a:r>
          </a:p>
        </p:txBody>
      </p:sp>
      <p:sp>
        <p:nvSpPr>
          <p:cNvPr id="97" name="矩形 96"/>
          <p:cNvSpPr/>
          <p:nvPr/>
        </p:nvSpPr>
        <p:spPr>
          <a:xfrm>
            <a:off x="1776484" y="2260600"/>
            <a:ext cx="1919817"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这里</a:t>
            </a:r>
            <a:r>
              <a:rPr kumimoji="0" lang="zh-CN" altLang="en-US" sz="2135"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添加标题</a:t>
            </a:r>
          </a:p>
        </p:txBody>
      </p:sp>
      <p:grpSp>
        <p:nvGrpSpPr>
          <p:cNvPr id="98" name="组合 97"/>
          <p:cNvGrpSpPr/>
          <p:nvPr/>
        </p:nvGrpSpPr>
        <p:grpSpPr>
          <a:xfrm>
            <a:off x="7254418" y="1750484"/>
            <a:ext cx="522689" cy="747395"/>
            <a:chOff x="5210487" y="1340290"/>
            <a:chExt cx="390818" cy="561098"/>
          </a:xfrm>
        </p:grpSpPr>
        <p:sp>
          <p:nvSpPr>
            <p:cNvPr id="99" name="椭圆 98"/>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黑体" panose="02010600030101010101" charset="-122"/>
                <a:ea typeface="黑体" panose="02010600030101010101" charset="-122"/>
                <a:cs typeface="+mn-cs"/>
              </a:endParaRPr>
            </a:p>
          </p:txBody>
        </p:sp>
        <p:sp>
          <p:nvSpPr>
            <p:cNvPr id="75798" name="TextBox 18"/>
            <p:cNvSpPr txBox="1"/>
            <p:nvPr/>
          </p:nvSpPr>
          <p:spPr>
            <a:xfrm>
              <a:off x="5219442" y="1340290"/>
              <a:ext cx="340427" cy="561098"/>
            </a:xfrm>
            <a:prstGeom prst="rect">
              <a:avLst/>
            </a:prstGeom>
            <a:noFill/>
            <a:ln w="9525">
              <a:noFill/>
            </a:ln>
          </p:spPr>
          <p:txBody>
            <a:bodyPr wrap="none">
              <a:spAutoFit/>
            </a:bodyPr>
            <a:lstStyle/>
            <a:p>
              <a:pPr lvl="0"/>
              <a:r>
                <a:rPr lang="en-US" altLang="zh-CN" sz="4265" dirty="0">
                  <a:solidFill>
                    <a:schemeClr val="bg1"/>
                  </a:solidFill>
                  <a:latin typeface="黑体" panose="02010600030101010101" charset="-122"/>
                  <a:ea typeface="黑体" panose="02010600030101010101" charset="-122"/>
                </a:rPr>
                <a:t>2</a:t>
              </a:r>
            </a:p>
          </p:txBody>
        </p:sp>
      </p:grpSp>
      <p:grpSp>
        <p:nvGrpSpPr>
          <p:cNvPr id="100" name="组合 99"/>
          <p:cNvGrpSpPr/>
          <p:nvPr/>
        </p:nvGrpSpPr>
        <p:grpSpPr>
          <a:xfrm>
            <a:off x="4432900" y="1750484"/>
            <a:ext cx="520700" cy="747395"/>
            <a:chOff x="5210487" y="1340290"/>
            <a:chExt cx="390818" cy="561098"/>
          </a:xfrm>
        </p:grpSpPr>
        <p:sp>
          <p:nvSpPr>
            <p:cNvPr id="101" name="椭圆 100"/>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黑体" panose="02010600030101010101" charset="-122"/>
                <a:ea typeface="黑体" panose="02010600030101010101" charset="-122"/>
                <a:cs typeface="+mn-cs"/>
              </a:endParaRPr>
            </a:p>
          </p:txBody>
        </p:sp>
        <p:sp>
          <p:nvSpPr>
            <p:cNvPr id="75796" name="TextBox 21"/>
            <p:cNvSpPr txBox="1"/>
            <p:nvPr/>
          </p:nvSpPr>
          <p:spPr>
            <a:xfrm>
              <a:off x="5219442" y="1340290"/>
              <a:ext cx="292160" cy="561098"/>
            </a:xfrm>
            <a:prstGeom prst="rect">
              <a:avLst/>
            </a:prstGeom>
            <a:noFill/>
            <a:ln w="9525">
              <a:noFill/>
            </a:ln>
          </p:spPr>
          <p:txBody>
            <a:bodyPr wrap="none">
              <a:spAutoFit/>
            </a:bodyPr>
            <a:lstStyle/>
            <a:p>
              <a:pPr lvl="0"/>
              <a:r>
                <a:rPr lang="en-US" altLang="zh-CN" sz="4265" dirty="0">
                  <a:solidFill>
                    <a:schemeClr val="bg1"/>
                  </a:solidFill>
                  <a:latin typeface="黑体" panose="02010600030101010101" charset="-122"/>
                  <a:ea typeface="黑体" panose="02010600030101010101" charset="-122"/>
                </a:rPr>
                <a:t>1</a:t>
              </a:r>
            </a:p>
          </p:txBody>
        </p:sp>
      </p:grpSp>
      <p:grpSp>
        <p:nvGrpSpPr>
          <p:cNvPr id="102" name="组合 101"/>
          <p:cNvGrpSpPr/>
          <p:nvPr/>
        </p:nvGrpSpPr>
        <p:grpSpPr>
          <a:xfrm>
            <a:off x="5812967" y="4186767"/>
            <a:ext cx="522510" cy="747395"/>
            <a:chOff x="5210487" y="1340290"/>
            <a:chExt cx="390818" cy="559577"/>
          </a:xfrm>
        </p:grpSpPr>
        <p:sp>
          <p:nvSpPr>
            <p:cNvPr id="103" name="椭圆 102"/>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bg1"/>
                </a:solidFill>
                <a:effectLst/>
                <a:uLnTx/>
                <a:uFillTx/>
                <a:latin typeface="黑体" panose="02010600030101010101" charset="-122"/>
                <a:ea typeface="黑体" panose="02010600030101010101" charset="-122"/>
                <a:cs typeface="+mn-cs"/>
              </a:endParaRPr>
            </a:p>
          </p:txBody>
        </p:sp>
        <p:sp>
          <p:nvSpPr>
            <p:cNvPr id="75794" name="TextBox 24"/>
            <p:cNvSpPr txBox="1"/>
            <p:nvPr/>
          </p:nvSpPr>
          <p:spPr>
            <a:xfrm>
              <a:off x="5219442" y="1340290"/>
              <a:ext cx="351943" cy="559577"/>
            </a:xfrm>
            <a:prstGeom prst="rect">
              <a:avLst/>
            </a:prstGeom>
            <a:noFill/>
            <a:ln w="9525">
              <a:noFill/>
            </a:ln>
          </p:spPr>
          <p:txBody>
            <a:bodyPr wrap="none">
              <a:spAutoFit/>
            </a:bodyPr>
            <a:lstStyle/>
            <a:p>
              <a:pPr lvl="0"/>
              <a:r>
                <a:rPr lang="en-US" altLang="zh-CN" sz="4265" dirty="0">
                  <a:solidFill>
                    <a:schemeClr val="bg1"/>
                  </a:solidFill>
                  <a:latin typeface="黑体" panose="02010600030101010101" charset="-122"/>
                  <a:ea typeface="黑体" panose="02010600030101010101" charset="-122"/>
                </a:rPr>
                <a:t>3</a:t>
              </a:r>
            </a:p>
          </p:txBody>
        </p:sp>
      </p:grpSp>
      <p:sp>
        <p:nvSpPr>
          <p:cNvPr id="104" name="Freeform 18">
            <a:hlinkClick r:id="rId2"/>
          </p:cNvPr>
          <p:cNvSpPr>
            <a:spLocks noEditPoints="1"/>
          </p:cNvSpPr>
          <p:nvPr/>
        </p:nvSpPr>
        <p:spPr bwMode="auto">
          <a:xfrm>
            <a:off x="5692317" y="2571750"/>
            <a:ext cx="797983" cy="810683"/>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5" b="0" i="0" u="none" strike="noStrike" kern="1200" cap="none" spc="0" normalizeH="0" baseline="0" noProof="0">
              <a:ln>
                <a:noFill/>
              </a:ln>
              <a:solidFill>
                <a:schemeClr val="tx1"/>
              </a:solidFill>
              <a:effectLst/>
              <a:uLnTx/>
              <a:uFillTx/>
              <a:latin typeface="黑体" panose="02010600030101010101" charset="-122"/>
              <a:ea typeface="黑体" panose="02010600030101010101" charset="-122"/>
              <a:cs typeface="+mn-cs"/>
            </a:endParaRPr>
          </a:p>
        </p:txBody>
      </p:sp>
      <p:sp>
        <p:nvSpPr>
          <p:cNvPr id="105" name="TextBox 26"/>
          <p:cNvSpPr txBox="1"/>
          <p:nvPr/>
        </p:nvSpPr>
        <p:spPr>
          <a:xfrm>
            <a:off x="7872484" y="2713567"/>
            <a:ext cx="3073400" cy="84010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 </a:t>
            </a:r>
          </a:p>
        </p:txBody>
      </p:sp>
      <p:sp>
        <p:nvSpPr>
          <p:cNvPr id="106" name="矩形 105"/>
          <p:cNvSpPr/>
          <p:nvPr/>
        </p:nvSpPr>
        <p:spPr>
          <a:xfrm>
            <a:off x="8448217" y="2260600"/>
            <a:ext cx="1921933"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这里</a:t>
            </a:r>
            <a:r>
              <a:rPr kumimoji="0" lang="zh-CN" altLang="en-US" sz="2135"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添加标题</a:t>
            </a:r>
          </a:p>
        </p:txBody>
      </p:sp>
      <p:sp>
        <p:nvSpPr>
          <p:cNvPr id="107" name="TextBox 28"/>
          <p:cNvSpPr txBox="1"/>
          <p:nvPr/>
        </p:nvSpPr>
        <p:spPr>
          <a:xfrm>
            <a:off x="3313184" y="5501217"/>
            <a:ext cx="5566833" cy="596265"/>
          </a:xfrm>
          <a:prstGeom prst="rect">
            <a:avLst/>
          </a:prstGeom>
          <a:noFill/>
          <a:ln>
            <a:noFill/>
            <a:prstDash val="sysDash"/>
          </a:ln>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输入你的文字输入你的文字 输入你的文字 输入你的文字 输入你的文字输入你的文字输入你的文字 输入你的文字 </a:t>
            </a:r>
            <a:r>
              <a:rPr kumimoji="0" lang="zh-CN" altLang="en-US" sz="16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输入</a:t>
            </a:r>
          </a:p>
        </p:txBody>
      </p:sp>
      <p:sp>
        <p:nvSpPr>
          <p:cNvPr id="108" name="矩形 107"/>
          <p:cNvSpPr/>
          <p:nvPr/>
        </p:nvSpPr>
        <p:spPr>
          <a:xfrm>
            <a:off x="7057567" y="5050367"/>
            <a:ext cx="1919817" cy="44005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135"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这里</a:t>
            </a:r>
            <a:r>
              <a:rPr kumimoji="0" lang="zh-CN" altLang="en-US" sz="2135" b="0" i="0" u="none" strike="noStrike" kern="1200" cap="none" spc="0" normalizeH="0" baseline="0" noProof="0" dirty="0">
                <a:ln>
                  <a:noFill/>
                </a:ln>
                <a:solidFill>
                  <a:schemeClr val="tx1"/>
                </a:solidFill>
                <a:effectLst/>
                <a:uLnTx/>
                <a:uFillTx/>
                <a:latin typeface="黑体" panose="02010600030101010101" charset="-122"/>
                <a:ea typeface="黑体" panose="02010600030101010101" charset="-122"/>
                <a:cs typeface="+mn-cs"/>
              </a:rPr>
              <a:t>添加标题</a:t>
            </a:r>
          </a:p>
        </p:txBody>
      </p:sp>
      <p:sp>
        <p:nvSpPr>
          <p:cNvPr id="109" name="矩形 108"/>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10" name="矩形 109"/>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750"/>
                                  </p:stCondLst>
                                  <p:childTnLst>
                                    <p:set>
                                      <p:cBhvr>
                                        <p:cTn id="6" dur="1" fill="hold">
                                          <p:stCondLst>
                                            <p:cond delay="0"/>
                                          </p:stCondLst>
                                        </p:cTn>
                                        <p:tgtEl>
                                          <p:spTgt spid="91"/>
                                        </p:tgtEl>
                                        <p:attrNameLst>
                                          <p:attrName>style.visibility</p:attrName>
                                        </p:attrNameLst>
                                      </p:cBhvr>
                                      <p:to>
                                        <p:strVal val="visible"/>
                                      </p:to>
                                    </p:set>
                                    <p:anim calcmode="lin" valueType="num">
                                      <p:cBhvr>
                                        <p:cTn id="7" dur="750" fill="hold"/>
                                        <p:tgtEl>
                                          <p:spTgt spid="91"/>
                                        </p:tgtEl>
                                        <p:attrNameLst>
                                          <p:attrName>ppt_w</p:attrName>
                                        </p:attrNameLst>
                                      </p:cBhvr>
                                      <p:tavLst>
                                        <p:tav tm="0">
                                          <p:val>
                                            <p:fltVal val="0"/>
                                          </p:val>
                                        </p:tav>
                                        <p:tav tm="100000">
                                          <p:val>
                                            <p:strVal val="#ppt_w"/>
                                          </p:val>
                                        </p:tav>
                                      </p:tavLst>
                                    </p:anim>
                                    <p:anim calcmode="lin" valueType="num">
                                      <p:cBhvr>
                                        <p:cTn id="8" dur="750" fill="hold"/>
                                        <p:tgtEl>
                                          <p:spTgt spid="91"/>
                                        </p:tgtEl>
                                        <p:attrNameLst>
                                          <p:attrName>ppt_h</p:attrName>
                                        </p:attrNameLst>
                                      </p:cBhvr>
                                      <p:tavLst>
                                        <p:tav tm="0">
                                          <p:val>
                                            <p:fltVal val="0"/>
                                          </p:val>
                                        </p:tav>
                                        <p:tav tm="100000">
                                          <p:val>
                                            <p:strVal val="#ppt_h"/>
                                          </p:val>
                                        </p:tav>
                                      </p:tavLst>
                                    </p:anim>
                                    <p:anim calcmode="lin" valueType="num">
                                      <p:cBhvr>
                                        <p:cTn id="9" dur="750" fill="hold"/>
                                        <p:tgtEl>
                                          <p:spTgt spid="91"/>
                                        </p:tgtEl>
                                        <p:attrNameLst>
                                          <p:attrName>style.rotation</p:attrName>
                                        </p:attrNameLst>
                                      </p:cBhvr>
                                      <p:tavLst>
                                        <p:tav tm="0">
                                          <p:val>
                                            <p:fltVal val="90"/>
                                          </p:val>
                                        </p:tav>
                                        <p:tav tm="100000">
                                          <p:val>
                                            <p:fltVal val="0"/>
                                          </p:val>
                                        </p:tav>
                                      </p:tavLst>
                                    </p:anim>
                                    <p:animEffect transition="in" filter="fade">
                                      <p:cBhvr>
                                        <p:cTn id="10" dur="750"/>
                                        <p:tgtEl>
                                          <p:spTgt spid="91"/>
                                        </p:tgtEl>
                                      </p:cBhvr>
                                    </p:animEffect>
                                  </p:childTnLst>
                                </p:cTn>
                              </p:par>
                              <p:par>
                                <p:cTn id="11" presetID="53" presetClass="entr" presetSubtype="16" fill="hold" nodeType="withEffect">
                                  <p:stCondLst>
                                    <p:cond delay="1500"/>
                                  </p:stCondLst>
                                  <p:childTnLst>
                                    <p:set>
                                      <p:cBhvr>
                                        <p:cTn id="12" dur="1" fill="hold">
                                          <p:stCondLst>
                                            <p:cond delay="0"/>
                                          </p:stCondLst>
                                        </p:cTn>
                                        <p:tgtEl>
                                          <p:spTgt spid="104"/>
                                        </p:tgtEl>
                                        <p:attrNameLst>
                                          <p:attrName>style.visibility</p:attrName>
                                        </p:attrNameLst>
                                      </p:cBhvr>
                                      <p:to>
                                        <p:strVal val="visible"/>
                                      </p:to>
                                    </p:set>
                                    <p:anim calcmode="lin" valueType="num">
                                      <p:cBhvr>
                                        <p:cTn id="13" dur="500" fill="hold"/>
                                        <p:tgtEl>
                                          <p:spTgt spid="104"/>
                                        </p:tgtEl>
                                        <p:attrNameLst>
                                          <p:attrName>ppt_w</p:attrName>
                                        </p:attrNameLst>
                                      </p:cBhvr>
                                      <p:tavLst>
                                        <p:tav tm="0">
                                          <p:val>
                                            <p:fltVal val="0"/>
                                          </p:val>
                                        </p:tav>
                                        <p:tav tm="100000">
                                          <p:val>
                                            <p:strVal val="#ppt_w"/>
                                          </p:val>
                                        </p:tav>
                                      </p:tavLst>
                                    </p:anim>
                                    <p:anim calcmode="lin" valueType="num">
                                      <p:cBhvr>
                                        <p:cTn id="14" dur="500" fill="hold"/>
                                        <p:tgtEl>
                                          <p:spTgt spid="104"/>
                                        </p:tgtEl>
                                        <p:attrNameLst>
                                          <p:attrName>ppt_h</p:attrName>
                                        </p:attrNameLst>
                                      </p:cBhvr>
                                      <p:tavLst>
                                        <p:tav tm="0">
                                          <p:val>
                                            <p:fltVal val="0"/>
                                          </p:val>
                                        </p:tav>
                                        <p:tav tm="100000">
                                          <p:val>
                                            <p:strVal val="#ppt_h"/>
                                          </p:val>
                                        </p:tav>
                                      </p:tavLst>
                                    </p:anim>
                                    <p:animEffect transition="in" filter="fade">
                                      <p:cBhvr>
                                        <p:cTn id="15" dur="500"/>
                                        <p:tgtEl>
                                          <p:spTgt spid="104"/>
                                        </p:tgtEl>
                                      </p:cBhvr>
                                    </p:animEffect>
                                  </p:childTnLst>
                                </p:cTn>
                              </p:par>
                              <p:par>
                                <p:cTn id="16" presetID="53" presetClass="entr" presetSubtype="16" fill="hold" nodeType="withEffect">
                                  <p:stCondLst>
                                    <p:cond delay="1500"/>
                                  </p:stCondLst>
                                  <p:childTnLst>
                                    <p:set>
                                      <p:cBhvr>
                                        <p:cTn id="17" dur="1" fill="hold">
                                          <p:stCondLst>
                                            <p:cond delay="0"/>
                                          </p:stCondLst>
                                        </p:cTn>
                                        <p:tgtEl>
                                          <p:spTgt spid="100"/>
                                        </p:tgtEl>
                                        <p:attrNameLst>
                                          <p:attrName>style.visibility</p:attrName>
                                        </p:attrNameLst>
                                      </p:cBhvr>
                                      <p:to>
                                        <p:strVal val="visible"/>
                                      </p:to>
                                    </p:set>
                                    <p:anim calcmode="lin" valueType="num">
                                      <p:cBhvr>
                                        <p:cTn id="18" dur="500" fill="hold"/>
                                        <p:tgtEl>
                                          <p:spTgt spid="100"/>
                                        </p:tgtEl>
                                        <p:attrNameLst>
                                          <p:attrName>ppt_w</p:attrName>
                                        </p:attrNameLst>
                                      </p:cBhvr>
                                      <p:tavLst>
                                        <p:tav tm="0">
                                          <p:val>
                                            <p:fltVal val="0"/>
                                          </p:val>
                                        </p:tav>
                                        <p:tav tm="100000">
                                          <p:val>
                                            <p:strVal val="#ppt_w"/>
                                          </p:val>
                                        </p:tav>
                                      </p:tavLst>
                                    </p:anim>
                                    <p:anim calcmode="lin" valueType="num">
                                      <p:cBhvr>
                                        <p:cTn id="19" dur="500" fill="hold"/>
                                        <p:tgtEl>
                                          <p:spTgt spid="100"/>
                                        </p:tgtEl>
                                        <p:attrNameLst>
                                          <p:attrName>ppt_h</p:attrName>
                                        </p:attrNameLst>
                                      </p:cBhvr>
                                      <p:tavLst>
                                        <p:tav tm="0">
                                          <p:val>
                                            <p:fltVal val="0"/>
                                          </p:val>
                                        </p:tav>
                                        <p:tav tm="100000">
                                          <p:val>
                                            <p:strVal val="#ppt_h"/>
                                          </p:val>
                                        </p:tav>
                                      </p:tavLst>
                                    </p:anim>
                                    <p:animEffect transition="in" filter="fade">
                                      <p:cBhvr>
                                        <p:cTn id="20" dur="500"/>
                                        <p:tgtEl>
                                          <p:spTgt spid="100"/>
                                        </p:tgtEl>
                                      </p:cBhvr>
                                    </p:animEffect>
                                  </p:childTnLst>
                                </p:cTn>
                              </p:par>
                              <p:par>
                                <p:cTn id="21" presetID="53" presetClass="entr" presetSubtype="16" fill="hold" nodeType="withEffect">
                                  <p:stCondLst>
                                    <p:cond delay="1500"/>
                                  </p:stCondLst>
                                  <p:childTnLst>
                                    <p:set>
                                      <p:cBhvr>
                                        <p:cTn id="22" dur="1" fill="hold">
                                          <p:stCondLst>
                                            <p:cond delay="0"/>
                                          </p:stCondLst>
                                        </p:cTn>
                                        <p:tgtEl>
                                          <p:spTgt spid="98"/>
                                        </p:tgtEl>
                                        <p:attrNameLst>
                                          <p:attrName>style.visibility</p:attrName>
                                        </p:attrNameLst>
                                      </p:cBhvr>
                                      <p:to>
                                        <p:strVal val="visible"/>
                                      </p:to>
                                    </p:set>
                                    <p:anim calcmode="lin" valueType="num">
                                      <p:cBhvr>
                                        <p:cTn id="23" dur="500" fill="hold"/>
                                        <p:tgtEl>
                                          <p:spTgt spid="98"/>
                                        </p:tgtEl>
                                        <p:attrNameLst>
                                          <p:attrName>ppt_w</p:attrName>
                                        </p:attrNameLst>
                                      </p:cBhvr>
                                      <p:tavLst>
                                        <p:tav tm="0">
                                          <p:val>
                                            <p:fltVal val="0"/>
                                          </p:val>
                                        </p:tav>
                                        <p:tav tm="100000">
                                          <p:val>
                                            <p:strVal val="#ppt_w"/>
                                          </p:val>
                                        </p:tav>
                                      </p:tavLst>
                                    </p:anim>
                                    <p:anim calcmode="lin" valueType="num">
                                      <p:cBhvr>
                                        <p:cTn id="24" dur="500" fill="hold"/>
                                        <p:tgtEl>
                                          <p:spTgt spid="98"/>
                                        </p:tgtEl>
                                        <p:attrNameLst>
                                          <p:attrName>ppt_h</p:attrName>
                                        </p:attrNameLst>
                                      </p:cBhvr>
                                      <p:tavLst>
                                        <p:tav tm="0">
                                          <p:val>
                                            <p:fltVal val="0"/>
                                          </p:val>
                                        </p:tav>
                                        <p:tav tm="100000">
                                          <p:val>
                                            <p:strVal val="#ppt_h"/>
                                          </p:val>
                                        </p:tav>
                                      </p:tavLst>
                                    </p:anim>
                                    <p:animEffect transition="in" filter="fade">
                                      <p:cBhvr>
                                        <p:cTn id="25" dur="500"/>
                                        <p:tgtEl>
                                          <p:spTgt spid="98"/>
                                        </p:tgtEl>
                                      </p:cBhvr>
                                    </p:animEffect>
                                  </p:childTnLst>
                                </p:cTn>
                              </p:par>
                              <p:par>
                                <p:cTn id="26" presetID="53" presetClass="entr" presetSubtype="16" fill="hold" nodeType="withEffect">
                                  <p:stCondLst>
                                    <p:cond delay="1500"/>
                                  </p:stCondLst>
                                  <p:childTnLst>
                                    <p:set>
                                      <p:cBhvr>
                                        <p:cTn id="27" dur="1" fill="hold">
                                          <p:stCondLst>
                                            <p:cond delay="0"/>
                                          </p:stCondLst>
                                        </p:cTn>
                                        <p:tgtEl>
                                          <p:spTgt spid="102"/>
                                        </p:tgtEl>
                                        <p:attrNameLst>
                                          <p:attrName>style.visibility</p:attrName>
                                        </p:attrNameLst>
                                      </p:cBhvr>
                                      <p:to>
                                        <p:strVal val="visible"/>
                                      </p:to>
                                    </p:set>
                                    <p:anim calcmode="lin" valueType="num">
                                      <p:cBhvr>
                                        <p:cTn id="28" dur="500" fill="hold"/>
                                        <p:tgtEl>
                                          <p:spTgt spid="102"/>
                                        </p:tgtEl>
                                        <p:attrNameLst>
                                          <p:attrName>ppt_w</p:attrName>
                                        </p:attrNameLst>
                                      </p:cBhvr>
                                      <p:tavLst>
                                        <p:tav tm="0">
                                          <p:val>
                                            <p:fltVal val="0"/>
                                          </p:val>
                                        </p:tav>
                                        <p:tav tm="100000">
                                          <p:val>
                                            <p:strVal val="#ppt_w"/>
                                          </p:val>
                                        </p:tav>
                                      </p:tavLst>
                                    </p:anim>
                                    <p:anim calcmode="lin" valueType="num">
                                      <p:cBhvr>
                                        <p:cTn id="29" dur="500" fill="hold"/>
                                        <p:tgtEl>
                                          <p:spTgt spid="102"/>
                                        </p:tgtEl>
                                        <p:attrNameLst>
                                          <p:attrName>ppt_h</p:attrName>
                                        </p:attrNameLst>
                                      </p:cBhvr>
                                      <p:tavLst>
                                        <p:tav tm="0">
                                          <p:val>
                                            <p:fltVal val="0"/>
                                          </p:val>
                                        </p:tav>
                                        <p:tav tm="100000">
                                          <p:val>
                                            <p:strVal val="#ppt_h"/>
                                          </p:val>
                                        </p:tav>
                                      </p:tavLst>
                                    </p:anim>
                                    <p:animEffect transition="in" filter="fade">
                                      <p:cBhvr>
                                        <p:cTn id="30" dur="500"/>
                                        <p:tgtEl>
                                          <p:spTgt spid="102"/>
                                        </p:tgtEl>
                                      </p:cBhvr>
                                    </p:animEffect>
                                  </p:childTnLst>
                                </p:cTn>
                              </p:par>
                              <p:par>
                                <p:cTn id="31" presetID="53" presetClass="entr" presetSubtype="16" fill="hold" grpId="0" nodeType="withEffect">
                                  <p:stCondLst>
                                    <p:cond delay="2000"/>
                                  </p:stCondLst>
                                  <p:childTnLst>
                                    <p:set>
                                      <p:cBhvr>
                                        <p:cTn id="32" dur="1" fill="hold">
                                          <p:stCondLst>
                                            <p:cond delay="0"/>
                                          </p:stCondLst>
                                        </p:cTn>
                                        <p:tgtEl>
                                          <p:spTgt spid="105"/>
                                        </p:tgtEl>
                                        <p:attrNameLst>
                                          <p:attrName>style.visibility</p:attrName>
                                        </p:attrNameLst>
                                      </p:cBhvr>
                                      <p:to>
                                        <p:strVal val="visible"/>
                                      </p:to>
                                    </p:set>
                                    <p:anim calcmode="lin" valueType="num">
                                      <p:cBhvr>
                                        <p:cTn id="33" dur="750" fill="hold"/>
                                        <p:tgtEl>
                                          <p:spTgt spid="105"/>
                                        </p:tgtEl>
                                        <p:attrNameLst>
                                          <p:attrName>ppt_w</p:attrName>
                                        </p:attrNameLst>
                                      </p:cBhvr>
                                      <p:tavLst>
                                        <p:tav tm="0">
                                          <p:val>
                                            <p:fltVal val="0"/>
                                          </p:val>
                                        </p:tav>
                                        <p:tav tm="100000">
                                          <p:val>
                                            <p:strVal val="#ppt_w"/>
                                          </p:val>
                                        </p:tav>
                                      </p:tavLst>
                                    </p:anim>
                                    <p:anim calcmode="lin" valueType="num">
                                      <p:cBhvr>
                                        <p:cTn id="34" dur="750" fill="hold"/>
                                        <p:tgtEl>
                                          <p:spTgt spid="105"/>
                                        </p:tgtEl>
                                        <p:attrNameLst>
                                          <p:attrName>ppt_h</p:attrName>
                                        </p:attrNameLst>
                                      </p:cBhvr>
                                      <p:tavLst>
                                        <p:tav tm="0">
                                          <p:val>
                                            <p:fltVal val="0"/>
                                          </p:val>
                                        </p:tav>
                                        <p:tav tm="100000">
                                          <p:val>
                                            <p:strVal val="#ppt_h"/>
                                          </p:val>
                                        </p:tav>
                                      </p:tavLst>
                                    </p:anim>
                                    <p:animEffect transition="in" filter="fade">
                                      <p:cBhvr>
                                        <p:cTn id="35" dur="750"/>
                                        <p:tgtEl>
                                          <p:spTgt spid="105"/>
                                        </p:tgtEl>
                                      </p:cBhvr>
                                    </p:animEffect>
                                  </p:childTnLst>
                                </p:cTn>
                              </p:par>
                              <p:par>
                                <p:cTn id="36" presetID="53" presetClass="entr" presetSubtype="16" fill="hold" grpId="0" nodeType="withEffect">
                                  <p:stCondLst>
                                    <p:cond delay="2000"/>
                                  </p:stCondLst>
                                  <p:childTnLst>
                                    <p:set>
                                      <p:cBhvr>
                                        <p:cTn id="37" dur="1" fill="hold">
                                          <p:stCondLst>
                                            <p:cond delay="0"/>
                                          </p:stCondLst>
                                        </p:cTn>
                                        <p:tgtEl>
                                          <p:spTgt spid="106"/>
                                        </p:tgtEl>
                                        <p:attrNameLst>
                                          <p:attrName>style.visibility</p:attrName>
                                        </p:attrNameLst>
                                      </p:cBhvr>
                                      <p:to>
                                        <p:strVal val="visible"/>
                                      </p:to>
                                    </p:set>
                                    <p:anim calcmode="lin" valueType="num">
                                      <p:cBhvr>
                                        <p:cTn id="38" dur="750" fill="hold"/>
                                        <p:tgtEl>
                                          <p:spTgt spid="106"/>
                                        </p:tgtEl>
                                        <p:attrNameLst>
                                          <p:attrName>ppt_w</p:attrName>
                                        </p:attrNameLst>
                                      </p:cBhvr>
                                      <p:tavLst>
                                        <p:tav tm="0">
                                          <p:val>
                                            <p:fltVal val="0"/>
                                          </p:val>
                                        </p:tav>
                                        <p:tav tm="100000">
                                          <p:val>
                                            <p:strVal val="#ppt_w"/>
                                          </p:val>
                                        </p:tav>
                                      </p:tavLst>
                                    </p:anim>
                                    <p:anim calcmode="lin" valueType="num">
                                      <p:cBhvr>
                                        <p:cTn id="39" dur="750" fill="hold"/>
                                        <p:tgtEl>
                                          <p:spTgt spid="106"/>
                                        </p:tgtEl>
                                        <p:attrNameLst>
                                          <p:attrName>ppt_h</p:attrName>
                                        </p:attrNameLst>
                                      </p:cBhvr>
                                      <p:tavLst>
                                        <p:tav tm="0">
                                          <p:val>
                                            <p:fltVal val="0"/>
                                          </p:val>
                                        </p:tav>
                                        <p:tav tm="100000">
                                          <p:val>
                                            <p:strVal val="#ppt_h"/>
                                          </p:val>
                                        </p:tav>
                                      </p:tavLst>
                                    </p:anim>
                                    <p:animEffect transition="in" filter="fade">
                                      <p:cBhvr>
                                        <p:cTn id="40" dur="750"/>
                                        <p:tgtEl>
                                          <p:spTgt spid="106"/>
                                        </p:tgtEl>
                                      </p:cBhvr>
                                    </p:animEffect>
                                  </p:childTnLst>
                                </p:cTn>
                              </p:par>
                              <p:par>
                                <p:cTn id="41" presetID="53" presetClass="entr" presetSubtype="16" fill="hold" grpId="0" nodeType="withEffect">
                                  <p:stCondLst>
                                    <p:cond delay="2000"/>
                                  </p:stCondLst>
                                  <p:childTnLst>
                                    <p:set>
                                      <p:cBhvr>
                                        <p:cTn id="42" dur="1" fill="hold">
                                          <p:stCondLst>
                                            <p:cond delay="0"/>
                                          </p:stCondLst>
                                        </p:cTn>
                                        <p:tgtEl>
                                          <p:spTgt spid="108"/>
                                        </p:tgtEl>
                                        <p:attrNameLst>
                                          <p:attrName>style.visibility</p:attrName>
                                        </p:attrNameLst>
                                      </p:cBhvr>
                                      <p:to>
                                        <p:strVal val="visible"/>
                                      </p:to>
                                    </p:set>
                                    <p:anim calcmode="lin" valueType="num">
                                      <p:cBhvr>
                                        <p:cTn id="43" dur="750" fill="hold"/>
                                        <p:tgtEl>
                                          <p:spTgt spid="108"/>
                                        </p:tgtEl>
                                        <p:attrNameLst>
                                          <p:attrName>ppt_w</p:attrName>
                                        </p:attrNameLst>
                                      </p:cBhvr>
                                      <p:tavLst>
                                        <p:tav tm="0">
                                          <p:val>
                                            <p:fltVal val="0"/>
                                          </p:val>
                                        </p:tav>
                                        <p:tav tm="100000">
                                          <p:val>
                                            <p:strVal val="#ppt_w"/>
                                          </p:val>
                                        </p:tav>
                                      </p:tavLst>
                                    </p:anim>
                                    <p:anim calcmode="lin" valueType="num">
                                      <p:cBhvr>
                                        <p:cTn id="44" dur="750" fill="hold"/>
                                        <p:tgtEl>
                                          <p:spTgt spid="108"/>
                                        </p:tgtEl>
                                        <p:attrNameLst>
                                          <p:attrName>ppt_h</p:attrName>
                                        </p:attrNameLst>
                                      </p:cBhvr>
                                      <p:tavLst>
                                        <p:tav tm="0">
                                          <p:val>
                                            <p:fltVal val="0"/>
                                          </p:val>
                                        </p:tav>
                                        <p:tav tm="100000">
                                          <p:val>
                                            <p:strVal val="#ppt_h"/>
                                          </p:val>
                                        </p:tav>
                                      </p:tavLst>
                                    </p:anim>
                                    <p:animEffect transition="in" filter="fade">
                                      <p:cBhvr>
                                        <p:cTn id="45" dur="750"/>
                                        <p:tgtEl>
                                          <p:spTgt spid="108"/>
                                        </p:tgtEl>
                                      </p:cBhvr>
                                    </p:animEffect>
                                  </p:childTnLst>
                                </p:cTn>
                              </p:par>
                              <p:par>
                                <p:cTn id="46" presetID="53" presetClass="entr" presetSubtype="16" fill="hold" grpId="0" nodeType="withEffect">
                                  <p:stCondLst>
                                    <p:cond delay="2000"/>
                                  </p:stCondLst>
                                  <p:childTnLst>
                                    <p:set>
                                      <p:cBhvr>
                                        <p:cTn id="47" dur="1" fill="hold">
                                          <p:stCondLst>
                                            <p:cond delay="0"/>
                                          </p:stCondLst>
                                        </p:cTn>
                                        <p:tgtEl>
                                          <p:spTgt spid="96"/>
                                        </p:tgtEl>
                                        <p:attrNameLst>
                                          <p:attrName>style.visibility</p:attrName>
                                        </p:attrNameLst>
                                      </p:cBhvr>
                                      <p:to>
                                        <p:strVal val="visible"/>
                                      </p:to>
                                    </p:set>
                                    <p:anim calcmode="lin" valueType="num">
                                      <p:cBhvr>
                                        <p:cTn id="48" dur="750" fill="hold"/>
                                        <p:tgtEl>
                                          <p:spTgt spid="96"/>
                                        </p:tgtEl>
                                        <p:attrNameLst>
                                          <p:attrName>ppt_w</p:attrName>
                                        </p:attrNameLst>
                                      </p:cBhvr>
                                      <p:tavLst>
                                        <p:tav tm="0">
                                          <p:val>
                                            <p:fltVal val="0"/>
                                          </p:val>
                                        </p:tav>
                                        <p:tav tm="100000">
                                          <p:val>
                                            <p:strVal val="#ppt_w"/>
                                          </p:val>
                                        </p:tav>
                                      </p:tavLst>
                                    </p:anim>
                                    <p:anim calcmode="lin" valueType="num">
                                      <p:cBhvr>
                                        <p:cTn id="49" dur="750" fill="hold"/>
                                        <p:tgtEl>
                                          <p:spTgt spid="96"/>
                                        </p:tgtEl>
                                        <p:attrNameLst>
                                          <p:attrName>ppt_h</p:attrName>
                                        </p:attrNameLst>
                                      </p:cBhvr>
                                      <p:tavLst>
                                        <p:tav tm="0">
                                          <p:val>
                                            <p:fltVal val="0"/>
                                          </p:val>
                                        </p:tav>
                                        <p:tav tm="100000">
                                          <p:val>
                                            <p:strVal val="#ppt_h"/>
                                          </p:val>
                                        </p:tav>
                                      </p:tavLst>
                                    </p:anim>
                                    <p:animEffect transition="in" filter="fade">
                                      <p:cBhvr>
                                        <p:cTn id="50" dur="750"/>
                                        <p:tgtEl>
                                          <p:spTgt spid="96"/>
                                        </p:tgtEl>
                                      </p:cBhvr>
                                    </p:animEffect>
                                  </p:childTnLst>
                                </p:cTn>
                              </p:par>
                              <p:par>
                                <p:cTn id="51" presetID="53" presetClass="entr" presetSubtype="16" fill="hold" grpId="0" nodeType="withEffect">
                                  <p:stCondLst>
                                    <p:cond delay="2000"/>
                                  </p:stCondLst>
                                  <p:childTnLst>
                                    <p:set>
                                      <p:cBhvr>
                                        <p:cTn id="52" dur="1" fill="hold">
                                          <p:stCondLst>
                                            <p:cond delay="0"/>
                                          </p:stCondLst>
                                        </p:cTn>
                                        <p:tgtEl>
                                          <p:spTgt spid="97"/>
                                        </p:tgtEl>
                                        <p:attrNameLst>
                                          <p:attrName>style.visibility</p:attrName>
                                        </p:attrNameLst>
                                      </p:cBhvr>
                                      <p:to>
                                        <p:strVal val="visible"/>
                                      </p:to>
                                    </p:set>
                                    <p:anim calcmode="lin" valueType="num">
                                      <p:cBhvr>
                                        <p:cTn id="53" dur="750" fill="hold"/>
                                        <p:tgtEl>
                                          <p:spTgt spid="97"/>
                                        </p:tgtEl>
                                        <p:attrNameLst>
                                          <p:attrName>ppt_w</p:attrName>
                                        </p:attrNameLst>
                                      </p:cBhvr>
                                      <p:tavLst>
                                        <p:tav tm="0">
                                          <p:val>
                                            <p:fltVal val="0"/>
                                          </p:val>
                                        </p:tav>
                                        <p:tav tm="100000">
                                          <p:val>
                                            <p:strVal val="#ppt_w"/>
                                          </p:val>
                                        </p:tav>
                                      </p:tavLst>
                                    </p:anim>
                                    <p:anim calcmode="lin" valueType="num">
                                      <p:cBhvr>
                                        <p:cTn id="54" dur="750" fill="hold"/>
                                        <p:tgtEl>
                                          <p:spTgt spid="97"/>
                                        </p:tgtEl>
                                        <p:attrNameLst>
                                          <p:attrName>ppt_h</p:attrName>
                                        </p:attrNameLst>
                                      </p:cBhvr>
                                      <p:tavLst>
                                        <p:tav tm="0">
                                          <p:val>
                                            <p:fltVal val="0"/>
                                          </p:val>
                                        </p:tav>
                                        <p:tav tm="100000">
                                          <p:val>
                                            <p:strVal val="#ppt_h"/>
                                          </p:val>
                                        </p:tav>
                                      </p:tavLst>
                                    </p:anim>
                                    <p:animEffect transition="in" filter="fade">
                                      <p:cBhvr>
                                        <p:cTn id="55" dur="750"/>
                                        <p:tgtEl>
                                          <p:spTgt spid="97"/>
                                        </p:tgtEl>
                                      </p:cBhvr>
                                    </p:animEffect>
                                  </p:childTnLst>
                                </p:cTn>
                              </p:par>
                              <p:par>
                                <p:cTn id="56" presetID="53" presetClass="entr" presetSubtype="16" fill="hold" grpId="0" nodeType="withEffect">
                                  <p:stCondLst>
                                    <p:cond delay="2000"/>
                                  </p:stCondLst>
                                  <p:childTnLst>
                                    <p:set>
                                      <p:cBhvr>
                                        <p:cTn id="57" dur="1" fill="hold">
                                          <p:stCondLst>
                                            <p:cond delay="0"/>
                                          </p:stCondLst>
                                        </p:cTn>
                                        <p:tgtEl>
                                          <p:spTgt spid="107"/>
                                        </p:tgtEl>
                                        <p:attrNameLst>
                                          <p:attrName>style.visibility</p:attrName>
                                        </p:attrNameLst>
                                      </p:cBhvr>
                                      <p:to>
                                        <p:strVal val="visible"/>
                                      </p:to>
                                    </p:set>
                                    <p:anim calcmode="lin" valueType="num">
                                      <p:cBhvr>
                                        <p:cTn id="58" dur="750" fill="hold"/>
                                        <p:tgtEl>
                                          <p:spTgt spid="107"/>
                                        </p:tgtEl>
                                        <p:attrNameLst>
                                          <p:attrName>ppt_w</p:attrName>
                                        </p:attrNameLst>
                                      </p:cBhvr>
                                      <p:tavLst>
                                        <p:tav tm="0">
                                          <p:val>
                                            <p:fltVal val="0"/>
                                          </p:val>
                                        </p:tav>
                                        <p:tav tm="100000">
                                          <p:val>
                                            <p:strVal val="#ppt_w"/>
                                          </p:val>
                                        </p:tav>
                                      </p:tavLst>
                                    </p:anim>
                                    <p:anim calcmode="lin" valueType="num">
                                      <p:cBhvr>
                                        <p:cTn id="59" dur="750" fill="hold"/>
                                        <p:tgtEl>
                                          <p:spTgt spid="107"/>
                                        </p:tgtEl>
                                        <p:attrNameLst>
                                          <p:attrName>ppt_h</p:attrName>
                                        </p:attrNameLst>
                                      </p:cBhvr>
                                      <p:tavLst>
                                        <p:tav tm="0">
                                          <p:val>
                                            <p:fltVal val="0"/>
                                          </p:val>
                                        </p:tav>
                                        <p:tav tm="100000">
                                          <p:val>
                                            <p:strVal val="#ppt_h"/>
                                          </p:val>
                                        </p:tav>
                                      </p:tavLst>
                                    </p:anim>
                                    <p:animEffect transition="in" filter="fade">
                                      <p:cBhvr>
                                        <p:cTn id="60" dur="75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p:bldP spid="105" grpId="0"/>
      <p:bldP spid="106" grpId="0"/>
      <p:bldP spid="107" grpId="0"/>
      <p:bldP spid="10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sp>
        <p:nvSpPr>
          <p:cNvPr id="8" name="矩形 5"/>
          <p:cNvSpPr/>
          <p:nvPr/>
        </p:nvSpPr>
        <p:spPr>
          <a:xfrm rot="8550343">
            <a:off x="6896548" y="3066603"/>
            <a:ext cx="796886" cy="971511"/>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5"/>
          <p:cNvSpPr/>
          <p:nvPr/>
        </p:nvSpPr>
        <p:spPr>
          <a:xfrm rot="2936530">
            <a:off x="5756472" y="2940477"/>
            <a:ext cx="796886" cy="971511"/>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5"/>
          <p:cNvSpPr/>
          <p:nvPr/>
        </p:nvSpPr>
        <p:spPr>
          <a:xfrm rot="18719445">
            <a:off x="4458417" y="2938856"/>
            <a:ext cx="796886" cy="971511"/>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658921" y="2283934"/>
            <a:ext cx="1140677" cy="1140677"/>
            <a:chOff x="304800" y="673100"/>
            <a:chExt cx="4000500" cy="4000500"/>
          </a:xfrm>
          <a:effectLst>
            <a:outerShdw blurRad="406400" dist="762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3" y="760413"/>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Freeform 92"/>
          <p:cNvSpPr>
            <a:spLocks noEditPoints="1"/>
          </p:cNvSpPr>
          <p:nvPr/>
        </p:nvSpPr>
        <p:spPr bwMode="auto">
          <a:xfrm>
            <a:off x="4016353" y="2636555"/>
            <a:ext cx="425811" cy="435434"/>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7" name="矩形 16"/>
          <p:cNvSpPr/>
          <p:nvPr/>
        </p:nvSpPr>
        <p:spPr>
          <a:xfrm>
            <a:off x="1615129" y="2575682"/>
            <a:ext cx="1223449" cy="383540"/>
          </a:xfrm>
          <a:prstGeom prst="rect">
            <a:avLst/>
          </a:prstGeom>
        </p:spPr>
        <p:txBody>
          <a:bodyPr wrap="square" lIns="91431" tIns="45716" rIns="91431" bIns="45716">
            <a:spAutoFit/>
          </a:bodyPr>
          <a:lstStyle/>
          <a:p>
            <a:pPr marL="0" lvl="1"/>
            <a:r>
              <a:rPr lang="zh-CN" altLang="en-US" b="1" dirty="0">
                <a:solidFill>
                  <a:srgbClr val="C00000"/>
                </a:solidFill>
                <a:latin typeface="微软雅黑" panose="020B0503020204020204" charset="-122"/>
                <a:ea typeface="微软雅黑" panose="020B0503020204020204" charset="-122"/>
              </a:rPr>
              <a:t>添加标题</a:t>
            </a:r>
          </a:p>
        </p:txBody>
      </p:sp>
      <p:sp>
        <p:nvSpPr>
          <p:cNvPr id="18" name="矩形 47"/>
          <p:cNvSpPr>
            <a:spLocks noChangeArrowheads="1"/>
          </p:cNvSpPr>
          <p:nvPr/>
        </p:nvSpPr>
        <p:spPr bwMode="auto">
          <a:xfrm>
            <a:off x="1614442" y="2898680"/>
            <a:ext cx="2160240"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在此录入上述图表的综合说明，在此录入上述图表的综合描述说明。</a:t>
            </a:r>
          </a:p>
        </p:txBody>
      </p:sp>
      <p:grpSp>
        <p:nvGrpSpPr>
          <p:cNvPr id="19" name="组合 18"/>
          <p:cNvGrpSpPr/>
          <p:nvPr/>
        </p:nvGrpSpPr>
        <p:grpSpPr>
          <a:xfrm>
            <a:off x="4911029" y="3399715"/>
            <a:ext cx="1140677" cy="1140677"/>
            <a:chOff x="304800" y="673100"/>
            <a:chExt cx="4000500" cy="4000500"/>
          </a:xfrm>
          <a:effectLst>
            <a:outerShdw blurRad="406400" dist="762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92113" y="760413"/>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Freeform 90"/>
          <p:cNvSpPr>
            <a:spLocks noEditPoints="1"/>
          </p:cNvSpPr>
          <p:nvPr/>
        </p:nvSpPr>
        <p:spPr bwMode="auto">
          <a:xfrm>
            <a:off x="5360436" y="379278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矩形 23"/>
          <p:cNvSpPr/>
          <p:nvPr/>
        </p:nvSpPr>
        <p:spPr>
          <a:xfrm>
            <a:off x="2864718" y="4132217"/>
            <a:ext cx="1364541" cy="383540"/>
          </a:xfrm>
          <a:prstGeom prst="rect">
            <a:avLst/>
          </a:prstGeom>
        </p:spPr>
        <p:txBody>
          <a:bodyPr wrap="square" lIns="91431" tIns="45716" rIns="91431" bIns="45716">
            <a:spAutoFit/>
          </a:bodyPr>
          <a:lstStyle/>
          <a:p>
            <a:pPr marL="0" lvl="1"/>
            <a:r>
              <a:rPr lang="zh-CN" altLang="en-US" b="1" dirty="0">
                <a:solidFill>
                  <a:srgbClr val="C00000"/>
                </a:solidFill>
                <a:latin typeface="微软雅黑" panose="020B0503020204020204" charset="-122"/>
                <a:ea typeface="微软雅黑" panose="020B0503020204020204" charset="-122"/>
              </a:rPr>
              <a:t>添加标题</a:t>
            </a:r>
          </a:p>
        </p:txBody>
      </p:sp>
      <p:sp>
        <p:nvSpPr>
          <p:cNvPr id="25" name="矩形 47"/>
          <p:cNvSpPr>
            <a:spLocks noChangeArrowheads="1"/>
          </p:cNvSpPr>
          <p:nvPr/>
        </p:nvSpPr>
        <p:spPr bwMode="auto">
          <a:xfrm>
            <a:off x="2864031" y="4455215"/>
            <a:ext cx="2350811"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在此录入上述图表的综合说明，在此录入上述图表的综合描述说明。</a:t>
            </a:r>
          </a:p>
        </p:txBody>
      </p:sp>
      <p:grpSp>
        <p:nvGrpSpPr>
          <p:cNvPr id="26" name="组合 25"/>
          <p:cNvGrpSpPr/>
          <p:nvPr/>
        </p:nvGrpSpPr>
        <p:grpSpPr>
          <a:xfrm>
            <a:off x="6179210" y="2283934"/>
            <a:ext cx="1140677" cy="1140677"/>
            <a:chOff x="304800" y="673100"/>
            <a:chExt cx="4000500" cy="4000500"/>
          </a:xfrm>
          <a:effectLst>
            <a:outerShdw blurRad="406400" dist="762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3" y="760413"/>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Freeform 96"/>
          <p:cNvSpPr>
            <a:spLocks noEditPoints="1"/>
          </p:cNvSpPr>
          <p:nvPr/>
        </p:nvSpPr>
        <p:spPr bwMode="auto">
          <a:xfrm>
            <a:off x="6579811" y="2665806"/>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0" name="矩形 29"/>
          <p:cNvSpPr/>
          <p:nvPr/>
        </p:nvSpPr>
        <p:spPr>
          <a:xfrm>
            <a:off x="7564620" y="2040269"/>
            <a:ext cx="1223449" cy="383540"/>
          </a:xfrm>
          <a:prstGeom prst="rect">
            <a:avLst/>
          </a:prstGeom>
        </p:spPr>
        <p:txBody>
          <a:bodyPr wrap="square" lIns="91431" tIns="45716" rIns="91431" bIns="45716">
            <a:spAutoFit/>
          </a:bodyPr>
          <a:lstStyle/>
          <a:p>
            <a:pPr marL="0" lvl="1"/>
            <a:r>
              <a:rPr lang="zh-CN" altLang="en-US" b="1" dirty="0">
                <a:solidFill>
                  <a:srgbClr val="C00000"/>
                </a:solidFill>
                <a:latin typeface="微软雅黑" panose="020B0503020204020204" charset="-122"/>
                <a:ea typeface="微软雅黑" panose="020B0503020204020204" charset="-122"/>
              </a:rPr>
              <a:t>添加标题</a:t>
            </a:r>
          </a:p>
        </p:txBody>
      </p:sp>
      <p:sp>
        <p:nvSpPr>
          <p:cNvPr id="31" name="矩形 47"/>
          <p:cNvSpPr>
            <a:spLocks noChangeArrowheads="1"/>
          </p:cNvSpPr>
          <p:nvPr/>
        </p:nvSpPr>
        <p:spPr bwMode="auto">
          <a:xfrm>
            <a:off x="7563933" y="2363267"/>
            <a:ext cx="2277083"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在此录入上述图表的综合说明，在此录入上述图表的综合描述说明。</a:t>
            </a:r>
          </a:p>
        </p:txBody>
      </p:sp>
      <p:grpSp>
        <p:nvGrpSpPr>
          <p:cNvPr id="32" name="组合 31"/>
          <p:cNvGrpSpPr/>
          <p:nvPr/>
        </p:nvGrpSpPr>
        <p:grpSpPr>
          <a:xfrm>
            <a:off x="7236791" y="3408421"/>
            <a:ext cx="1140677" cy="1140677"/>
            <a:chOff x="304800" y="673100"/>
            <a:chExt cx="4000500" cy="4000500"/>
          </a:xfrm>
          <a:effectLst>
            <a:outerShdw blurRad="406400" dist="762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椭圆 61"/>
            <p:cNvSpPr/>
            <p:nvPr/>
          </p:nvSpPr>
          <p:spPr>
            <a:xfrm>
              <a:off x="392113" y="760413"/>
              <a:ext cx="3825874" cy="3825874"/>
            </a:xfrm>
            <a:prstGeom prst="ellipse">
              <a:avLst/>
            </a:prstGeom>
            <a:gradFill>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KSO_Shape"/>
          <p:cNvSpPr/>
          <p:nvPr/>
        </p:nvSpPr>
        <p:spPr bwMode="auto">
          <a:xfrm>
            <a:off x="7603588" y="3792788"/>
            <a:ext cx="447047" cy="4425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4" name="矩形 63"/>
          <p:cNvSpPr/>
          <p:nvPr/>
        </p:nvSpPr>
        <p:spPr>
          <a:xfrm>
            <a:off x="8689575" y="3552437"/>
            <a:ext cx="1223449" cy="383540"/>
          </a:xfrm>
          <a:prstGeom prst="rect">
            <a:avLst/>
          </a:prstGeom>
        </p:spPr>
        <p:txBody>
          <a:bodyPr wrap="square" lIns="91431" tIns="45716" rIns="91431" bIns="45716">
            <a:spAutoFit/>
          </a:bodyPr>
          <a:lstStyle/>
          <a:p>
            <a:pPr marL="0" lvl="1"/>
            <a:r>
              <a:rPr lang="zh-CN" altLang="en-US" b="1" dirty="0">
                <a:solidFill>
                  <a:srgbClr val="C00000"/>
                </a:solidFill>
                <a:latin typeface="微软雅黑" panose="020B0503020204020204" charset="-122"/>
                <a:ea typeface="微软雅黑" panose="020B0503020204020204" charset="-122"/>
              </a:rPr>
              <a:t>添加标题</a:t>
            </a:r>
          </a:p>
        </p:txBody>
      </p:sp>
      <p:sp>
        <p:nvSpPr>
          <p:cNvPr id="65" name="矩形 47"/>
          <p:cNvSpPr>
            <a:spLocks noChangeArrowheads="1"/>
          </p:cNvSpPr>
          <p:nvPr/>
        </p:nvSpPr>
        <p:spPr bwMode="auto">
          <a:xfrm>
            <a:off x="8688888" y="3875435"/>
            <a:ext cx="2277083"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在此录入上述图表的综合说明，在此录入上述图表的综合描述说明。</a:t>
            </a:r>
          </a:p>
        </p:txBody>
      </p:sp>
      <p:sp>
        <p:nvSpPr>
          <p:cNvPr id="66" name="矩形 65"/>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67" name="矩形 66"/>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grpId="0" nodeType="withEffect">
                                  <p:stCondLst>
                                    <p:cond delay="500"/>
                                  </p:stCondLst>
                                  <p:childTnLst>
                                    <p:set>
                                      <p:cBhvr>
                                        <p:cTn id="9" dur="1" fill="hold">
                                          <p:stCondLst>
                                            <p:cond delay="0"/>
                                          </p:stCondLst>
                                        </p:cTn>
                                        <p:tgtEl>
                                          <p:spTgt spid="16"/>
                                        </p:tgtEl>
                                        <p:attrNameLst>
                                          <p:attrName>style.visibility</p:attrName>
                                        </p:attrNameLst>
                                      </p:cBhvr>
                                      <p:to>
                                        <p:strVal val="visible"/>
                                      </p:to>
                                    </p:set>
                                    <p:animEffect transition="in" filter="randombar(horizontal)">
                                      <p:cBhvr>
                                        <p:cTn id="10" dur="500"/>
                                        <p:tgtEl>
                                          <p:spTgt spid="16"/>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randombar(horizontal)">
                                      <p:cBhvr>
                                        <p:cTn id="14" dur="400"/>
                                        <p:tgtEl>
                                          <p:spTgt spid="17"/>
                                        </p:tgtEl>
                                      </p:cBhvr>
                                    </p:animEffect>
                                  </p:childTnLst>
                                </p:cTn>
                              </p:par>
                            </p:childTnLst>
                          </p:cTn>
                        </p:par>
                        <p:par>
                          <p:cTn id="15" fill="hold">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400"/>
                                        <p:tgtEl>
                                          <p:spTgt spid="18"/>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14" presetClass="entr" presetSubtype="10" fill="hold" nodeType="withEffect">
                                  <p:stCondLst>
                                    <p:cond delay="500"/>
                                  </p:stCondLst>
                                  <p:childTnLst>
                                    <p:set>
                                      <p:cBhvr>
                                        <p:cTn id="24" dur="1" fill="hold">
                                          <p:stCondLst>
                                            <p:cond delay="0"/>
                                          </p:stCondLst>
                                        </p:cTn>
                                        <p:tgtEl>
                                          <p:spTgt spid="19"/>
                                        </p:tgtEl>
                                        <p:attrNameLst>
                                          <p:attrName>style.visibility</p:attrName>
                                        </p:attrNameLst>
                                      </p:cBhvr>
                                      <p:to>
                                        <p:strVal val="visible"/>
                                      </p:to>
                                    </p:set>
                                    <p:animEffect transition="in" filter="randombar(horizontal)">
                                      <p:cBhvr>
                                        <p:cTn id="25" dur="500"/>
                                        <p:tgtEl>
                                          <p:spTgt spid="19"/>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22"/>
                                        </p:tgtEl>
                                        <p:attrNameLst>
                                          <p:attrName>style.visibility</p:attrName>
                                        </p:attrNameLst>
                                      </p:cBhvr>
                                      <p:to>
                                        <p:strVal val="visible"/>
                                      </p:to>
                                    </p:set>
                                    <p:animEffect transition="in" filter="randombar(horizontal)">
                                      <p:cBhvr>
                                        <p:cTn id="28" dur="500"/>
                                        <p:tgtEl>
                                          <p:spTgt spid="22"/>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randombar(horizontal)">
                                      <p:cBhvr>
                                        <p:cTn id="32" dur="400"/>
                                        <p:tgtEl>
                                          <p:spTgt spid="24"/>
                                        </p:tgtEl>
                                      </p:cBhvr>
                                    </p:animEffect>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randombar(horizontal)">
                                      <p:cBhvr>
                                        <p:cTn id="36" dur="400"/>
                                        <p:tgtEl>
                                          <p:spTgt spid="25"/>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53" presetClass="entr" presetSubtype="16" fill="hold" nodeType="withEffect">
                                  <p:stCondLst>
                                    <p:cond delay="50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29"/>
                                        </p:tgtEl>
                                        <p:attrNameLst>
                                          <p:attrName>style.visibility</p:attrName>
                                        </p:attrNameLst>
                                      </p:cBhvr>
                                      <p:to>
                                        <p:strVal val="visible"/>
                                      </p:to>
                                    </p:set>
                                    <p:anim calcmode="lin" valueType="num">
                                      <p:cBhvr>
                                        <p:cTn id="48" dur="500" fill="hold"/>
                                        <p:tgtEl>
                                          <p:spTgt spid="29"/>
                                        </p:tgtEl>
                                        <p:attrNameLst>
                                          <p:attrName>ppt_w</p:attrName>
                                        </p:attrNameLst>
                                      </p:cBhvr>
                                      <p:tavLst>
                                        <p:tav tm="0">
                                          <p:val>
                                            <p:fltVal val="0"/>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animEffect transition="in" filter="fade">
                                      <p:cBhvr>
                                        <p:cTn id="50" dur="500"/>
                                        <p:tgtEl>
                                          <p:spTgt spid="29"/>
                                        </p:tgtEl>
                                      </p:cBhvr>
                                    </p:animEffect>
                                  </p:childTnLst>
                                </p:cTn>
                              </p:par>
                            </p:childTnLst>
                          </p:cTn>
                        </p:par>
                        <p:par>
                          <p:cTn id="51" fill="hold">
                            <p:stCondLst>
                              <p:cond delay="4000"/>
                            </p:stCondLst>
                            <p:childTnLst>
                              <p:par>
                                <p:cTn id="52" presetID="14" presetClass="entr" presetSubtype="1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randombar(horizontal)">
                                      <p:cBhvr>
                                        <p:cTn id="54" dur="400"/>
                                        <p:tgtEl>
                                          <p:spTgt spid="30"/>
                                        </p:tgtEl>
                                      </p:cBhvr>
                                    </p:animEffect>
                                  </p:childTnLst>
                                </p:cTn>
                              </p:par>
                            </p:childTnLst>
                          </p:cTn>
                        </p:par>
                        <p:par>
                          <p:cTn id="55" fill="hold">
                            <p:stCondLst>
                              <p:cond delay="4500"/>
                            </p:stCondLst>
                            <p:childTnLst>
                              <p:par>
                                <p:cTn id="56" presetID="14" presetClass="entr" presetSubtype="10"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randombar(horizontal)">
                                      <p:cBhvr>
                                        <p:cTn id="58" dur="400"/>
                                        <p:tgtEl>
                                          <p:spTgt spid="31"/>
                                        </p:tgtEl>
                                      </p:cBhvr>
                                    </p:animEffect>
                                  </p:childTnLst>
                                </p:cTn>
                              </p:par>
                            </p:childTnLst>
                          </p:cTn>
                        </p:par>
                        <p:par>
                          <p:cTn id="59" fill="hold">
                            <p:stCondLst>
                              <p:cond delay="50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53" presetClass="entr" presetSubtype="16" fill="hold" nodeType="withEffect">
                                  <p:stCondLst>
                                    <p:cond delay="500"/>
                                  </p:stCondLst>
                                  <p:childTnLst>
                                    <p:set>
                                      <p:cBhvr>
                                        <p:cTn id="64" dur="1" fill="hold">
                                          <p:stCondLst>
                                            <p:cond delay="0"/>
                                          </p:stCondLst>
                                        </p:cTn>
                                        <p:tgtEl>
                                          <p:spTgt spid="32"/>
                                        </p:tgtEl>
                                        <p:attrNameLst>
                                          <p:attrName>style.visibility</p:attrName>
                                        </p:attrNameLst>
                                      </p:cBhvr>
                                      <p:to>
                                        <p:strVal val="visible"/>
                                      </p:to>
                                    </p:set>
                                    <p:anim calcmode="lin" valueType="num">
                                      <p:cBhvr>
                                        <p:cTn id="65" dur="500" fill="hold"/>
                                        <p:tgtEl>
                                          <p:spTgt spid="32"/>
                                        </p:tgtEl>
                                        <p:attrNameLst>
                                          <p:attrName>ppt_w</p:attrName>
                                        </p:attrNameLst>
                                      </p:cBhvr>
                                      <p:tavLst>
                                        <p:tav tm="0">
                                          <p:val>
                                            <p:fltVal val="0"/>
                                          </p:val>
                                        </p:tav>
                                        <p:tav tm="100000">
                                          <p:val>
                                            <p:strVal val="#ppt_w"/>
                                          </p:val>
                                        </p:tav>
                                      </p:tavLst>
                                    </p:anim>
                                    <p:anim calcmode="lin" valueType="num">
                                      <p:cBhvr>
                                        <p:cTn id="66" dur="500" fill="hold"/>
                                        <p:tgtEl>
                                          <p:spTgt spid="32"/>
                                        </p:tgtEl>
                                        <p:attrNameLst>
                                          <p:attrName>ppt_h</p:attrName>
                                        </p:attrNameLst>
                                      </p:cBhvr>
                                      <p:tavLst>
                                        <p:tav tm="0">
                                          <p:val>
                                            <p:fltVal val="0"/>
                                          </p:val>
                                        </p:tav>
                                        <p:tav tm="100000">
                                          <p:val>
                                            <p:strVal val="#ppt_h"/>
                                          </p:val>
                                        </p:tav>
                                      </p:tavLst>
                                    </p:anim>
                                    <p:animEffect transition="in" filter="fade">
                                      <p:cBhvr>
                                        <p:cTn id="67" dur="500"/>
                                        <p:tgtEl>
                                          <p:spTgt spid="32"/>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63"/>
                                        </p:tgtEl>
                                        <p:attrNameLst>
                                          <p:attrName>style.visibility</p:attrName>
                                        </p:attrNameLst>
                                      </p:cBhvr>
                                      <p:to>
                                        <p:strVal val="visible"/>
                                      </p:to>
                                    </p:set>
                                    <p:anim calcmode="lin" valueType="num">
                                      <p:cBhvr>
                                        <p:cTn id="70" dur="500" fill="hold"/>
                                        <p:tgtEl>
                                          <p:spTgt spid="63"/>
                                        </p:tgtEl>
                                        <p:attrNameLst>
                                          <p:attrName>ppt_w</p:attrName>
                                        </p:attrNameLst>
                                      </p:cBhvr>
                                      <p:tavLst>
                                        <p:tav tm="0">
                                          <p:val>
                                            <p:fltVal val="0"/>
                                          </p:val>
                                        </p:tav>
                                        <p:tav tm="100000">
                                          <p:val>
                                            <p:strVal val="#ppt_w"/>
                                          </p:val>
                                        </p:tav>
                                      </p:tavLst>
                                    </p:anim>
                                    <p:anim calcmode="lin" valueType="num">
                                      <p:cBhvr>
                                        <p:cTn id="71" dur="500" fill="hold"/>
                                        <p:tgtEl>
                                          <p:spTgt spid="63"/>
                                        </p:tgtEl>
                                        <p:attrNameLst>
                                          <p:attrName>ppt_h</p:attrName>
                                        </p:attrNameLst>
                                      </p:cBhvr>
                                      <p:tavLst>
                                        <p:tav tm="0">
                                          <p:val>
                                            <p:fltVal val="0"/>
                                          </p:val>
                                        </p:tav>
                                        <p:tav tm="100000">
                                          <p:val>
                                            <p:strVal val="#ppt_h"/>
                                          </p:val>
                                        </p:tav>
                                      </p:tavLst>
                                    </p:anim>
                                    <p:animEffect transition="in" filter="fade">
                                      <p:cBhvr>
                                        <p:cTn id="72" dur="500"/>
                                        <p:tgtEl>
                                          <p:spTgt spid="63"/>
                                        </p:tgtEl>
                                      </p:cBhvr>
                                    </p:animEffect>
                                  </p:childTnLst>
                                </p:cTn>
                              </p:par>
                            </p:childTnLst>
                          </p:cTn>
                        </p:par>
                        <p:par>
                          <p:cTn id="73" fill="hold">
                            <p:stCondLst>
                              <p:cond delay="5500"/>
                            </p:stCondLst>
                            <p:childTnLst>
                              <p:par>
                                <p:cTn id="74" presetID="14" presetClass="entr" presetSubtype="10" fill="hold" grpId="0" nodeType="after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randombar(horizontal)">
                                      <p:cBhvr>
                                        <p:cTn id="76" dur="400"/>
                                        <p:tgtEl>
                                          <p:spTgt spid="64"/>
                                        </p:tgtEl>
                                      </p:cBhvr>
                                    </p:animEffect>
                                  </p:childTnLst>
                                </p:cTn>
                              </p:par>
                            </p:childTnLst>
                          </p:cTn>
                        </p:par>
                        <p:par>
                          <p:cTn id="77" fill="hold">
                            <p:stCondLst>
                              <p:cond delay="6000"/>
                            </p:stCondLst>
                            <p:childTnLst>
                              <p:par>
                                <p:cTn id="78" presetID="14" presetClass="entr" presetSubtype="10" fill="hold" grpId="0" nodeType="afterEffect">
                                  <p:stCondLst>
                                    <p:cond delay="0"/>
                                  </p:stCondLst>
                                  <p:childTnLst>
                                    <p:set>
                                      <p:cBhvr>
                                        <p:cTn id="79" dur="1" fill="hold">
                                          <p:stCondLst>
                                            <p:cond delay="0"/>
                                          </p:stCondLst>
                                        </p:cTn>
                                        <p:tgtEl>
                                          <p:spTgt spid="65"/>
                                        </p:tgtEl>
                                        <p:attrNameLst>
                                          <p:attrName>style.visibility</p:attrName>
                                        </p:attrNameLst>
                                      </p:cBhvr>
                                      <p:to>
                                        <p:strVal val="visible"/>
                                      </p:to>
                                    </p:set>
                                    <p:animEffect transition="in" filter="randombar(horizontal)">
                                      <p:cBhvr>
                                        <p:cTn id="80" dur="4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6" grpId="0" bldLvl="0" animBg="1"/>
      <p:bldP spid="17" grpId="0"/>
      <p:bldP spid="18" grpId="0"/>
      <p:bldP spid="22" grpId="0" bldLvl="0" animBg="1"/>
      <p:bldP spid="24" grpId="0"/>
      <p:bldP spid="25" grpId="0"/>
      <p:bldP spid="29" grpId="0" bldLvl="0" animBg="1"/>
      <p:bldP spid="30" grpId="0"/>
      <p:bldP spid="31" grpId="0"/>
      <p:bldP spid="63" grpId="0" bldLvl="0" animBg="1"/>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grpSp>
        <p:nvGrpSpPr>
          <p:cNvPr id="10" name="组合 9"/>
          <p:cNvGrpSpPr/>
          <p:nvPr/>
        </p:nvGrpSpPr>
        <p:grpSpPr>
          <a:xfrm>
            <a:off x="4080376" y="1254597"/>
            <a:ext cx="4176464" cy="662235"/>
            <a:chOff x="5737547" y="1428218"/>
            <a:chExt cx="4176464" cy="662235"/>
          </a:xfrm>
        </p:grpSpPr>
        <p:sp>
          <p:nvSpPr>
            <p:cNvPr id="15" name="圆角矩形 14"/>
            <p:cNvSpPr/>
            <p:nvPr/>
          </p:nvSpPr>
          <p:spPr>
            <a:xfrm>
              <a:off x="5737547" y="1428218"/>
              <a:ext cx="4176464" cy="662235"/>
            </a:xfrm>
            <a:prstGeom prst="roundRect">
              <a:avLst>
                <a:gd name="adj" fmla="val 30951"/>
              </a:avLst>
            </a:prstGeom>
            <a:gradFill>
              <a:gsLst>
                <a:gs pos="0">
                  <a:srgbClr val="E30000"/>
                </a:gs>
                <a:gs pos="100000">
                  <a:srgbClr val="760303"/>
                </a:gs>
              </a:gsLst>
              <a:lin ang="18900000" scaled="0"/>
            </a:gradFill>
            <a:ln>
              <a:noFill/>
            </a:ln>
            <a:effectLst>
              <a:outerShdw blurRad="4445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5809555" y="1491609"/>
              <a:ext cx="4032448" cy="535452"/>
            </a:xfrm>
            <a:prstGeom prst="roundRect">
              <a:avLst>
                <a:gd name="adj" fmla="val 30951"/>
              </a:avLst>
            </a:prstGeom>
            <a:blipFill>
              <a:blip r:embed="rId2"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9"/>
          <p:cNvSpPr txBox="1"/>
          <p:nvPr/>
        </p:nvSpPr>
        <p:spPr>
          <a:xfrm>
            <a:off x="4296400" y="1383171"/>
            <a:ext cx="3681586" cy="391795"/>
          </a:xfrm>
          <a:prstGeom prst="rect">
            <a:avLst/>
          </a:prstGeom>
          <a:noFill/>
        </p:spPr>
        <p:txBody>
          <a:bodyPr wrap="square" lIns="0" tIns="0" rIns="0" bIns="0" rtlCol="0">
            <a:spAutoFit/>
          </a:bodyPr>
          <a:lstStyle/>
          <a:p>
            <a:pPr algn="ctr"/>
            <a:r>
              <a:rPr lang="zh-CN" altLang="en-US" sz="2400" b="1" dirty="0" smtClean="0">
                <a:solidFill>
                  <a:srgbClr val="C00000"/>
                </a:solidFill>
                <a:latin typeface="Impact MT Std" pitchFamily="34" charset="0"/>
                <a:ea typeface="微软雅黑" panose="020B0503020204020204" charset="-122"/>
              </a:rPr>
              <a:t>单击此处添加标题</a:t>
            </a:r>
          </a:p>
        </p:txBody>
      </p:sp>
      <p:grpSp>
        <p:nvGrpSpPr>
          <p:cNvPr id="19" name="组合 18"/>
          <p:cNvGrpSpPr/>
          <p:nvPr/>
        </p:nvGrpSpPr>
        <p:grpSpPr>
          <a:xfrm>
            <a:off x="2640216" y="1957366"/>
            <a:ext cx="759023" cy="759023"/>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5082014" y="5702449"/>
            <a:ext cx="463304" cy="463304"/>
            <a:chOff x="304800" y="673100"/>
            <a:chExt cx="4000500" cy="4000500"/>
          </a:xfrm>
          <a:gradFill>
            <a:gsLst>
              <a:gs pos="0">
                <a:srgbClr val="E30000"/>
              </a:gs>
              <a:gs pos="100000">
                <a:srgbClr val="760303"/>
              </a:gs>
            </a:gsLst>
            <a:lin ang="18900000" scaled="0"/>
          </a:gradFill>
          <a:effectLst>
            <a:outerShdw blurRad="317500" dist="1905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882640" y="3573463"/>
            <a:ext cx="399635" cy="399635"/>
            <a:chOff x="304800" y="673100"/>
            <a:chExt cx="4000500" cy="4000500"/>
          </a:xfrm>
          <a:gradFill>
            <a:gsLst>
              <a:gs pos="0">
                <a:srgbClr val="E30000"/>
              </a:gs>
              <a:gs pos="100000">
                <a:srgbClr val="760303"/>
              </a:gs>
            </a:gsLst>
            <a:lin ang="18900000" scaled="0"/>
          </a:gradFill>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1364026" y="2164152"/>
            <a:ext cx="463305" cy="463305"/>
            <a:chOff x="304800" y="673100"/>
            <a:chExt cx="4000500" cy="4000500"/>
          </a:xfrm>
          <a:gradFill>
            <a:gsLst>
              <a:gs pos="0">
                <a:srgbClr val="E30000"/>
              </a:gs>
              <a:gs pos="100000">
                <a:srgbClr val="760303"/>
              </a:gs>
            </a:gsLst>
            <a:lin ang="18900000" scaled="0"/>
          </a:gradFill>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5" name="椭圆 84"/>
            <p:cNvSpPr/>
            <p:nvPr/>
          </p:nvSpPr>
          <p:spPr>
            <a:xfrm>
              <a:off x="392114" y="760414"/>
              <a:ext cx="3825876" cy="38258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4" name="组合 103"/>
          <p:cNvGrpSpPr/>
          <p:nvPr/>
        </p:nvGrpSpPr>
        <p:grpSpPr>
          <a:xfrm>
            <a:off x="4227456" y="5934101"/>
            <a:ext cx="379513" cy="379513"/>
            <a:chOff x="304800" y="673100"/>
            <a:chExt cx="4000500" cy="4000500"/>
          </a:xfrm>
          <a:effectLst>
            <a:outerShdw blurRad="317500" dist="190500" dir="8100000" algn="tr" rotWithShape="0">
              <a:prstClr val="black">
                <a:alpha val="50000"/>
              </a:prstClr>
            </a:outerShdw>
          </a:effectLst>
        </p:grpSpPr>
        <p:sp>
          <p:nvSpPr>
            <p:cNvPr id="111" name="同心圆 1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2" name="椭圆 111"/>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1259866" y="2488699"/>
            <a:ext cx="4864650" cy="3384550"/>
            <a:chOff x="872897" y="2205038"/>
            <a:chExt cx="4864650" cy="3384550"/>
          </a:xfrm>
          <a:effectLst>
            <a:outerShdw blurRad="431800" dist="88900" dir="2700000" algn="tl" rotWithShape="0">
              <a:prstClr val="black">
                <a:alpha val="40000"/>
              </a:prstClr>
            </a:outerShdw>
          </a:effectLst>
        </p:grpSpPr>
        <p:sp>
          <p:nvSpPr>
            <p:cNvPr id="114" name="矩形 113"/>
            <p:cNvSpPr/>
            <p:nvPr/>
          </p:nvSpPr>
          <p:spPr>
            <a:xfrm>
              <a:off x="872897" y="2205038"/>
              <a:ext cx="4864650" cy="338455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1027423" y="2323995"/>
              <a:ext cx="4566108" cy="3146637"/>
            </a:xfrm>
            <a:prstGeom prst="rect">
              <a:avLst/>
            </a:prstGeom>
            <a:blipFill rotWithShape="1">
              <a:blip r:embed="rId3" cstate="email">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6" name="矩形 115"/>
          <p:cNvSpPr>
            <a:spLocks noChangeArrowheads="1"/>
          </p:cNvSpPr>
          <p:nvPr/>
        </p:nvSpPr>
        <p:spPr bwMode="auto">
          <a:xfrm>
            <a:off x="6744672" y="2456580"/>
            <a:ext cx="4320480" cy="857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r>
              <a:rPr lang="zh-CN" altLang="en-US" sz="1400" dirty="0">
                <a:solidFill>
                  <a:schemeClr val="tx1"/>
                </a:solidFill>
                <a:sym typeface="微软雅黑" panose="020B0503020204020204" charset="-122"/>
              </a:rPr>
              <a:t>。在此录入上述图表的综合说明，在此录入上述图表的综合描述</a:t>
            </a:r>
            <a:r>
              <a:rPr lang="zh-CN" altLang="en-US" sz="1400" dirty="0" smtClean="0">
                <a:solidFill>
                  <a:schemeClr val="tx1"/>
                </a:solidFill>
                <a:sym typeface="微软雅黑" panose="020B0503020204020204" charset="-122"/>
              </a:rPr>
              <a:t>说明。</a:t>
            </a:r>
          </a:p>
        </p:txBody>
      </p:sp>
      <p:cxnSp>
        <p:nvCxnSpPr>
          <p:cNvPr id="117" name="直接连接符 116"/>
          <p:cNvCxnSpPr/>
          <p:nvPr/>
        </p:nvCxnSpPr>
        <p:spPr>
          <a:xfrm>
            <a:off x="7267740" y="3985798"/>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8" name="矩形 117"/>
          <p:cNvSpPr/>
          <p:nvPr/>
        </p:nvSpPr>
        <p:spPr>
          <a:xfrm>
            <a:off x="7555772" y="3608379"/>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添加文字标题</a:t>
            </a:r>
          </a:p>
        </p:txBody>
      </p:sp>
      <p:sp>
        <p:nvSpPr>
          <p:cNvPr id="119" name="矩形 47"/>
          <p:cNvSpPr>
            <a:spLocks noChangeArrowheads="1"/>
          </p:cNvSpPr>
          <p:nvPr/>
        </p:nvSpPr>
        <p:spPr bwMode="auto">
          <a:xfrm>
            <a:off x="7555772" y="4016385"/>
            <a:ext cx="3293356"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p>
        </p:txBody>
      </p:sp>
      <p:grpSp>
        <p:nvGrpSpPr>
          <p:cNvPr id="120" name="组合 119"/>
          <p:cNvGrpSpPr/>
          <p:nvPr/>
        </p:nvGrpSpPr>
        <p:grpSpPr>
          <a:xfrm>
            <a:off x="6662428" y="3573016"/>
            <a:ext cx="812482" cy="812482"/>
            <a:chOff x="304800" y="673100"/>
            <a:chExt cx="4000500" cy="4000500"/>
          </a:xfrm>
          <a:effectLst>
            <a:outerShdw blurRad="317500" dist="190500" dir="8100000" algn="tr" rotWithShape="0">
              <a:prstClr val="black">
                <a:alpha val="50000"/>
              </a:prstClr>
            </a:outerShdw>
          </a:effectLst>
        </p:grpSpPr>
        <p:sp>
          <p:nvSpPr>
            <p:cNvPr id="121" name="同心圆 1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2" name="椭圆 121"/>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3" name="TextBox 35"/>
          <p:cNvSpPr txBox="1"/>
          <p:nvPr/>
        </p:nvSpPr>
        <p:spPr>
          <a:xfrm>
            <a:off x="6695060" y="3717032"/>
            <a:ext cx="747218" cy="521970"/>
          </a:xfrm>
          <a:prstGeom prst="rect">
            <a:avLst/>
          </a:prstGeom>
          <a:noFill/>
        </p:spPr>
        <p:txBody>
          <a:bodyPr wrap="square" rtlCol="0">
            <a:spAutoFit/>
          </a:bodyPr>
          <a:lstStyle/>
          <a:p>
            <a:pPr algn="ctr"/>
            <a:r>
              <a:rPr lang="en-US" altLang="zh-CN" sz="2800" dirty="0" smtClean="0">
                <a:solidFill>
                  <a:srgbClr val="C00000"/>
                </a:solidFill>
                <a:latin typeface="Impact MT Std" pitchFamily="34" charset="0"/>
                <a:ea typeface="微软雅黑" panose="020B0503020204020204" charset="-122"/>
              </a:rPr>
              <a:t>01</a:t>
            </a:r>
          </a:p>
        </p:txBody>
      </p:sp>
      <p:cxnSp>
        <p:nvCxnSpPr>
          <p:cNvPr id="124" name="直接连接符 123"/>
          <p:cNvCxnSpPr/>
          <p:nvPr/>
        </p:nvCxnSpPr>
        <p:spPr>
          <a:xfrm>
            <a:off x="7257504" y="5369097"/>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5" name="矩形 124"/>
          <p:cNvSpPr/>
          <p:nvPr/>
        </p:nvSpPr>
        <p:spPr>
          <a:xfrm>
            <a:off x="7545536" y="4991678"/>
            <a:ext cx="2088231"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添加文字标题</a:t>
            </a:r>
          </a:p>
        </p:txBody>
      </p:sp>
      <p:sp>
        <p:nvSpPr>
          <p:cNvPr id="126" name="矩形 47"/>
          <p:cNvSpPr>
            <a:spLocks noChangeArrowheads="1"/>
          </p:cNvSpPr>
          <p:nvPr/>
        </p:nvSpPr>
        <p:spPr bwMode="auto">
          <a:xfrm>
            <a:off x="7545536" y="5399684"/>
            <a:ext cx="3293356"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在此录入上述图表的</a:t>
            </a:r>
            <a:r>
              <a:rPr lang="zh-CN" altLang="en-US" sz="1400" dirty="0" smtClean="0">
                <a:solidFill>
                  <a:schemeClr val="tx1"/>
                </a:solidFill>
                <a:sym typeface="微软雅黑" panose="020B0503020204020204" charset="-122"/>
              </a:rPr>
              <a:t>综合说明</a:t>
            </a:r>
            <a:r>
              <a:rPr lang="zh-CN" altLang="en-US" sz="1400" dirty="0">
                <a:solidFill>
                  <a:schemeClr val="tx1"/>
                </a:solidFill>
                <a:sym typeface="微软雅黑" panose="020B0503020204020204" charset="-122"/>
              </a:rPr>
              <a:t>，在此录入上述图表的综合描述</a:t>
            </a:r>
            <a:r>
              <a:rPr lang="zh-CN" altLang="en-US" sz="1400" dirty="0" smtClean="0">
                <a:solidFill>
                  <a:schemeClr val="tx1"/>
                </a:solidFill>
                <a:sym typeface="微软雅黑" panose="020B0503020204020204" charset="-122"/>
              </a:rPr>
              <a:t>说明。</a:t>
            </a:r>
          </a:p>
        </p:txBody>
      </p:sp>
      <p:grpSp>
        <p:nvGrpSpPr>
          <p:cNvPr id="127" name="组合 126"/>
          <p:cNvGrpSpPr/>
          <p:nvPr/>
        </p:nvGrpSpPr>
        <p:grpSpPr>
          <a:xfrm>
            <a:off x="6652192" y="4956315"/>
            <a:ext cx="812482" cy="812482"/>
            <a:chOff x="304800" y="673100"/>
            <a:chExt cx="4000500" cy="4000500"/>
          </a:xfrm>
          <a:effectLst>
            <a:outerShdw blurRad="317500" dist="1905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9" name="椭圆 128"/>
            <p:cNvSpPr/>
            <p:nvPr/>
          </p:nvSpPr>
          <p:spPr>
            <a:xfrm>
              <a:off x="392116" y="760416"/>
              <a:ext cx="3825879"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0" name="TextBox 42"/>
          <p:cNvSpPr txBox="1"/>
          <p:nvPr/>
        </p:nvSpPr>
        <p:spPr>
          <a:xfrm>
            <a:off x="6684824" y="5100331"/>
            <a:ext cx="747218" cy="521970"/>
          </a:xfrm>
          <a:prstGeom prst="rect">
            <a:avLst/>
          </a:prstGeom>
          <a:noFill/>
        </p:spPr>
        <p:txBody>
          <a:bodyPr wrap="square" rtlCol="0">
            <a:spAutoFit/>
          </a:bodyPr>
          <a:lstStyle/>
          <a:p>
            <a:pPr algn="ctr"/>
            <a:r>
              <a:rPr lang="en-US" altLang="zh-CN" sz="2800" dirty="0" smtClean="0">
                <a:solidFill>
                  <a:srgbClr val="C00000"/>
                </a:solidFill>
                <a:latin typeface="Impact MT Std" pitchFamily="34" charset="0"/>
                <a:ea typeface="微软雅黑" panose="020B0503020204020204" charset="-122"/>
              </a:rPr>
              <a:t>02</a:t>
            </a:r>
          </a:p>
        </p:txBody>
      </p:sp>
      <p:sp>
        <p:nvSpPr>
          <p:cNvPr id="131" name="矩形 130"/>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32" name="矩形 131"/>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300"/>
                                        <p:tgtEl>
                                          <p:spTgt spid="17"/>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13"/>
                                        </p:tgtEl>
                                        <p:attrNameLst>
                                          <p:attrName>style.visibility</p:attrName>
                                        </p:attrNameLst>
                                      </p:cBhvr>
                                      <p:to>
                                        <p:strVal val="visible"/>
                                      </p:to>
                                    </p:set>
                                    <p:animEffect transition="in" filter="fade">
                                      <p:cBhvr>
                                        <p:cTn id="16" dur="500"/>
                                        <p:tgtEl>
                                          <p:spTgt spid="113"/>
                                        </p:tgtEl>
                                      </p:cBhvr>
                                    </p:animEffect>
                                  </p:childTnLst>
                                </p:cTn>
                              </p:par>
                              <p:par>
                                <p:cTn id="17" presetID="31" presetClass="entr" presetSubtype="0" fill="hold" nodeType="withEffect">
                                  <p:stCondLst>
                                    <p:cond delay="50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000" fill="hold"/>
                                        <p:tgtEl>
                                          <p:spTgt spid="19"/>
                                        </p:tgtEl>
                                        <p:attrNameLst>
                                          <p:attrName>ppt_w</p:attrName>
                                        </p:attrNameLst>
                                      </p:cBhvr>
                                      <p:tavLst>
                                        <p:tav tm="0">
                                          <p:val>
                                            <p:fltVal val="0"/>
                                          </p:val>
                                        </p:tav>
                                        <p:tav tm="100000">
                                          <p:val>
                                            <p:strVal val="#ppt_w"/>
                                          </p:val>
                                        </p:tav>
                                      </p:tavLst>
                                    </p:anim>
                                    <p:anim calcmode="lin" valueType="num">
                                      <p:cBhvr>
                                        <p:cTn id="20" dur="1000" fill="hold"/>
                                        <p:tgtEl>
                                          <p:spTgt spid="19"/>
                                        </p:tgtEl>
                                        <p:attrNameLst>
                                          <p:attrName>ppt_h</p:attrName>
                                        </p:attrNameLst>
                                      </p:cBhvr>
                                      <p:tavLst>
                                        <p:tav tm="0">
                                          <p:val>
                                            <p:fltVal val="0"/>
                                          </p:val>
                                        </p:tav>
                                        <p:tav tm="100000">
                                          <p:val>
                                            <p:strVal val="#ppt_h"/>
                                          </p:val>
                                        </p:tav>
                                      </p:tavLst>
                                    </p:anim>
                                    <p:anim calcmode="lin" valueType="num">
                                      <p:cBhvr>
                                        <p:cTn id="21" dur="1000" fill="hold"/>
                                        <p:tgtEl>
                                          <p:spTgt spid="19"/>
                                        </p:tgtEl>
                                        <p:attrNameLst>
                                          <p:attrName>style.rotation</p:attrName>
                                        </p:attrNameLst>
                                      </p:cBhvr>
                                      <p:tavLst>
                                        <p:tav tm="0">
                                          <p:val>
                                            <p:fltVal val="90"/>
                                          </p:val>
                                        </p:tav>
                                        <p:tav tm="100000">
                                          <p:val>
                                            <p:fltVal val="0"/>
                                          </p:val>
                                        </p:tav>
                                      </p:tavLst>
                                    </p:anim>
                                    <p:animEffect transition="in" filter="fade">
                                      <p:cBhvr>
                                        <p:cTn id="22" dur="1000"/>
                                        <p:tgtEl>
                                          <p:spTgt spid="19"/>
                                        </p:tgtEl>
                                      </p:cBhvr>
                                    </p:animEffect>
                                  </p:childTnLst>
                                </p:cTn>
                              </p:par>
                              <p:par>
                                <p:cTn id="23" presetID="31" presetClass="entr" presetSubtype="0" fill="hold" nodeType="withEffect">
                                  <p:stCondLst>
                                    <p:cond delay="500"/>
                                  </p:stCondLst>
                                  <p:childTnLst>
                                    <p:set>
                                      <p:cBhvr>
                                        <p:cTn id="24" dur="1" fill="hold">
                                          <p:stCondLst>
                                            <p:cond delay="0"/>
                                          </p:stCondLst>
                                        </p:cTn>
                                        <p:tgtEl>
                                          <p:spTgt spid="33"/>
                                        </p:tgtEl>
                                        <p:attrNameLst>
                                          <p:attrName>style.visibility</p:attrName>
                                        </p:attrNameLst>
                                      </p:cBhvr>
                                      <p:to>
                                        <p:strVal val="visible"/>
                                      </p:to>
                                    </p:set>
                                    <p:anim calcmode="lin" valueType="num">
                                      <p:cBhvr>
                                        <p:cTn id="25" dur="1000" fill="hold"/>
                                        <p:tgtEl>
                                          <p:spTgt spid="33"/>
                                        </p:tgtEl>
                                        <p:attrNameLst>
                                          <p:attrName>ppt_w</p:attrName>
                                        </p:attrNameLst>
                                      </p:cBhvr>
                                      <p:tavLst>
                                        <p:tav tm="0">
                                          <p:val>
                                            <p:fltVal val="0"/>
                                          </p:val>
                                        </p:tav>
                                        <p:tav tm="100000">
                                          <p:val>
                                            <p:strVal val="#ppt_w"/>
                                          </p:val>
                                        </p:tav>
                                      </p:tavLst>
                                    </p:anim>
                                    <p:anim calcmode="lin" valueType="num">
                                      <p:cBhvr>
                                        <p:cTn id="26" dur="1000" fill="hold"/>
                                        <p:tgtEl>
                                          <p:spTgt spid="33"/>
                                        </p:tgtEl>
                                        <p:attrNameLst>
                                          <p:attrName>ppt_h</p:attrName>
                                        </p:attrNameLst>
                                      </p:cBhvr>
                                      <p:tavLst>
                                        <p:tav tm="0">
                                          <p:val>
                                            <p:fltVal val="0"/>
                                          </p:val>
                                        </p:tav>
                                        <p:tav tm="100000">
                                          <p:val>
                                            <p:strVal val="#ppt_h"/>
                                          </p:val>
                                        </p:tav>
                                      </p:tavLst>
                                    </p:anim>
                                    <p:anim calcmode="lin" valueType="num">
                                      <p:cBhvr>
                                        <p:cTn id="27" dur="1000" fill="hold"/>
                                        <p:tgtEl>
                                          <p:spTgt spid="33"/>
                                        </p:tgtEl>
                                        <p:attrNameLst>
                                          <p:attrName>style.rotation</p:attrName>
                                        </p:attrNameLst>
                                      </p:cBhvr>
                                      <p:tavLst>
                                        <p:tav tm="0">
                                          <p:val>
                                            <p:fltVal val="90"/>
                                          </p:val>
                                        </p:tav>
                                        <p:tav tm="100000">
                                          <p:val>
                                            <p:fltVal val="0"/>
                                          </p:val>
                                        </p:tav>
                                      </p:tavLst>
                                    </p:anim>
                                    <p:animEffect transition="in" filter="fade">
                                      <p:cBhvr>
                                        <p:cTn id="28" dur="1000"/>
                                        <p:tgtEl>
                                          <p:spTgt spid="33"/>
                                        </p:tgtEl>
                                      </p:cBhvr>
                                    </p:animEffect>
                                  </p:childTnLst>
                                </p:cTn>
                              </p:par>
                              <p:par>
                                <p:cTn id="29" presetID="31" presetClass="entr" presetSubtype="0" fill="hold" nodeType="withEffect">
                                  <p:stCondLst>
                                    <p:cond delay="500"/>
                                  </p:stCondLst>
                                  <p:childTnLst>
                                    <p:set>
                                      <p:cBhvr>
                                        <p:cTn id="30" dur="1" fill="hold">
                                          <p:stCondLst>
                                            <p:cond delay="0"/>
                                          </p:stCondLst>
                                        </p:cTn>
                                        <p:tgtEl>
                                          <p:spTgt spid="23"/>
                                        </p:tgtEl>
                                        <p:attrNameLst>
                                          <p:attrName>style.visibility</p:attrName>
                                        </p:attrNameLst>
                                      </p:cBhvr>
                                      <p:to>
                                        <p:strVal val="visible"/>
                                      </p:to>
                                    </p:set>
                                    <p:anim calcmode="lin" valueType="num">
                                      <p:cBhvr>
                                        <p:cTn id="31" dur="1000" fill="hold"/>
                                        <p:tgtEl>
                                          <p:spTgt spid="23"/>
                                        </p:tgtEl>
                                        <p:attrNameLst>
                                          <p:attrName>ppt_w</p:attrName>
                                        </p:attrNameLst>
                                      </p:cBhvr>
                                      <p:tavLst>
                                        <p:tav tm="0">
                                          <p:val>
                                            <p:fltVal val="0"/>
                                          </p:val>
                                        </p:tav>
                                        <p:tav tm="100000">
                                          <p:val>
                                            <p:strVal val="#ppt_w"/>
                                          </p:val>
                                        </p:tav>
                                      </p:tavLst>
                                    </p:anim>
                                    <p:anim calcmode="lin" valueType="num">
                                      <p:cBhvr>
                                        <p:cTn id="32" dur="1000" fill="hold"/>
                                        <p:tgtEl>
                                          <p:spTgt spid="23"/>
                                        </p:tgtEl>
                                        <p:attrNameLst>
                                          <p:attrName>ppt_h</p:attrName>
                                        </p:attrNameLst>
                                      </p:cBhvr>
                                      <p:tavLst>
                                        <p:tav tm="0">
                                          <p:val>
                                            <p:fltVal val="0"/>
                                          </p:val>
                                        </p:tav>
                                        <p:tav tm="100000">
                                          <p:val>
                                            <p:strVal val="#ppt_h"/>
                                          </p:val>
                                        </p:tav>
                                      </p:tavLst>
                                    </p:anim>
                                    <p:anim calcmode="lin" valueType="num">
                                      <p:cBhvr>
                                        <p:cTn id="33" dur="1000" fill="hold"/>
                                        <p:tgtEl>
                                          <p:spTgt spid="23"/>
                                        </p:tgtEl>
                                        <p:attrNameLst>
                                          <p:attrName>style.rotation</p:attrName>
                                        </p:attrNameLst>
                                      </p:cBhvr>
                                      <p:tavLst>
                                        <p:tav tm="0">
                                          <p:val>
                                            <p:fltVal val="90"/>
                                          </p:val>
                                        </p:tav>
                                        <p:tav tm="100000">
                                          <p:val>
                                            <p:fltVal val="0"/>
                                          </p:val>
                                        </p:tav>
                                      </p:tavLst>
                                    </p:anim>
                                    <p:animEffect transition="in" filter="fade">
                                      <p:cBhvr>
                                        <p:cTn id="34" dur="1000"/>
                                        <p:tgtEl>
                                          <p:spTgt spid="23"/>
                                        </p:tgtEl>
                                      </p:cBhvr>
                                    </p:animEffect>
                                  </p:childTnLst>
                                </p:cTn>
                              </p:par>
                              <p:par>
                                <p:cTn id="35" presetID="31" presetClass="entr" presetSubtype="0" fill="hold"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ppt_w</p:attrName>
                                        </p:attrNameLst>
                                      </p:cBhvr>
                                      <p:tavLst>
                                        <p:tav tm="0">
                                          <p:val>
                                            <p:fltVal val="0"/>
                                          </p:val>
                                        </p:tav>
                                        <p:tav tm="100000">
                                          <p:val>
                                            <p:strVal val="#ppt_w"/>
                                          </p:val>
                                        </p:tav>
                                      </p:tavLst>
                                    </p:anim>
                                    <p:anim calcmode="lin" valueType="num">
                                      <p:cBhvr>
                                        <p:cTn id="38" dur="1000" fill="hold"/>
                                        <p:tgtEl>
                                          <p:spTgt spid="26"/>
                                        </p:tgtEl>
                                        <p:attrNameLst>
                                          <p:attrName>ppt_h</p:attrName>
                                        </p:attrNameLst>
                                      </p:cBhvr>
                                      <p:tavLst>
                                        <p:tav tm="0">
                                          <p:val>
                                            <p:fltVal val="0"/>
                                          </p:val>
                                        </p:tav>
                                        <p:tav tm="100000">
                                          <p:val>
                                            <p:strVal val="#ppt_h"/>
                                          </p:val>
                                        </p:tav>
                                      </p:tavLst>
                                    </p:anim>
                                    <p:anim calcmode="lin" valueType="num">
                                      <p:cBhvr>
                                        <p:cTn id="39" dur="1000" fill="hold"/>
                                        <p:tgtEl>
                                          <p:spTgt spid="26"/>
                                        </p:tgtEl>
                                        <p:attrNameLst>
                                          <p:attrName>style.rotation</p:attrName>
                                        </p:attrNameLst>
                                      </p:cBhvr>
                                      <p:tavLst>
                                        <p:tav tm="0">
                                          <p:val>
                                            <p:fltVal val="90"/>
                                          </p:val>
                                        </p:tav>
                                        <p:tav tm="100000">
                                          <p:val>
                                            <p:fltVal val="0"/>
                                          </p:val>
                                        </p:tav>
                                      </p:tavLst>
                                    </p:anim>
                                    <p:animEffect transition="in" filter="fade">
                                      <p:cBhvr>
                                        <p:cTn id="40" dur="1000"/>
                                        <p:tgtEl>
                                          <p:spTgt spid="26"/>
                                        </p:tgtEl>
                                      </p:cBhvr>
                                    </p:animEffect>
                                  </p:childTnLst>
                                </p:cTn>
                              </p:par>
                              <p:par>
                                <p:cTn id="41" presetID="31" presetClass="entr" presetSubtype="0" fill="hold" nodeType="withEffect">
                                  <p:stCondLst>
                                    <p:cond delay="500"/>
                                  </p:stCondLst>
                                  <p:childTnLst>
                                    <p:set>
                                      <p:cBhvr>
                                        <p:cTn id="42" dur="1" fill="hold">
                                          <p:stCondLst>
                                            <p:cond delay="0"/>
                                          </p:stCondLst>
                                        </p:cTn>
                                        <p:tgtEl>
                                          <p:spTgt spid="104"/>
                                        </p:tgtEl>
                                        <p:attrNameLst>
                                          <p:attrName>style.visibility</p:attrName>
                                        </p:attrNameLst>
                                      </p:cBhvr>
                                      <p:to>
                                        <p:strVal val="visible"/>
                                      </p:to>
                                    </p:set>
                                    <p:anim calcmode="lin" valueType="num">
                                      <p:cBhvr>
                                        <p:cTn id="43" dur="1000" fill="hold"/>
                                        <p:tgtEl>
                                          <p:spTgt spid="104"/>
                                        </p:tgtEl>
                                        <p:attrNameLst>
                                          <p:attrName>ppt_w</p:attrName>
                                        </p:attrNameLst>
                                      </p:cBhvr>
                                      <p:tavLst>
                                        <p:tav tm="0">
                                          <p:val>
                                            <p:fltVal val="0"/>
                                          </p:val>
                                        </p:tav>
                                        <p:tav tm="100000">
                                          <p:val>
                                            <p:strVal val="#ppt_w"/>
                                          </p:val>
                                        </p:tav>
                                      </p:tavLst>
                                    </p:anim>
                                    <p:anim calcmode="lin" valueType="num">
                                      <p:cBhvr>
                                        <p:cTn id="44" dur="1000" fill="hold"/>
                                        <p:tgtEl>
                                          <p:spTgt spid="104"/>
                                        </p:tgtEl>
                                        <p:attrNameLst>
                                          <p:attrName>ppt_h</p:attrName>
                                        </p:attrNameLst>
                                      </p:cBhvr>
                                      <p:tavLst>
                                        <p:tav tm="0">
                                          <p:val>
                                            <p:fltVal val="0"/>
                                          </p:val>
                                        </p:tav>
                                        <p:tav tm="100000">
                                          <p:val>
                                            <p:strVal val="#ppt_h"/>
                                          </p:val>
                                        </p:tav>
                                      </p:tavLst>
                                    </p:anim>
                                    <p:anim calcmode="lin" valueType="num">
                                      <p:cBhvr>
                                        <p:cTn id="45" dur="1000" fill="hold"/>
                                        <p:tgtEl>
                                          <p:spTgt spid="104"/>
                                        </p:tgtEl>
                                        <p:attrNameLst>
                                          <p:attrName>style.rotation</p:attrName>
                                        </p:attrNameLst>
                                      </p:cBhvr>
                                      <p:tavLst>
                                        <p:tav tm="0">
                                          <p:val>
                                            <p:fltVal val="90"/>
                                          </p:val>
                                        </p:tav>
                                        <p:tav tm="100000">
                                          <p:val>
                                            <p:fltVal val="0"/>
                                          </p:val>
                                        </p:tav>
                                      </p:tavLst>
                                    </p:anim>
                                    <p:animEffect transition="in" filter="fade">
                                      <p:cBhvr>
                                        <p:cTn id="46" dur="1000"/>
                                        <p:tgtEl>
                                          <p:spTgt spid="104"/>
                                        </p:tgtEl>
                                      </p:cBhvr>
                                    </p:animEffect>
                                  </p:childTnLst>
                                </p:cTn>
                              </p:par>
                            </p:childTnLst>
                          </p:cTn>
                        </p:par>
                        <p:par>
                          <p:cTn id="47" fill="hold">
                            <p:stCondLst>
                              <p:cond delay="1500"/>
                            </p:stCondLst>
                            <p:childTnLst>
                              <p:par>
                                <p:cTn id="48" presetID="42" presetClass="entr" presetSubtype="0" fill="hold" grpId="0" nodeType="afterEffect">
                                  <p:stCondLst>
                                    <p:cond delay="0"/>
                                  </p:stCondLst>
                                  <p:childTnLst>
                                    <p:set>
                                      <p:cBhvr>
                                        <p:cTn id="49" dur="1" fill="hold">
                                          <p:stCondLst>
                                            <p:cond delay="0"/>
                                          </p:stCondLst>
                                        </p:cTn>
                                        <p:tgtEl>
                                          <p:spTgt spid="116"/>
                                        </p:tgtEl>
                                        <p:attrNameLst>
                                          <p:attrName>style.visibility</p:attrName>
                                        </p:attrNameLst>
                                      </p:cBhvr>
                                      <p:to>
                                        <p:strVal val="visible"/>
                                      </p:to>
                                    </p:set>
                                    <p:animEffect transition="in" filter="fade">
                                      <p:cBhvr>
                                        <p:cTn id="50" dur="1000"/>
                                        <p:tgtEl>
                                          <p:spTgt spid="116"/>
                                        </p:tgtEl>
                                      </p:cBhvr>
                                    </p:animEffect>
                                    <p:anim calcmode="lin" valueType="num">
                                      <p:cBhvr>
                                        <p:cTn id="51" dur="1000" fill="hold"/>
                                        <p:tgtEl>
                                          <p:spTgt spid="116"/>
                                        </p:tgtEl>
                                        <p:attrNameLst>
                                          <p:attrName>ppt_x</p:attrName>
                                        </p:attrNameLst>
                                      </p:cBhvr>
                                      <p:tavLst>
                                        <p:tav tm="0">
                                          <p:val>
                                            <p:strVal val="#ppt_x"/>
                                          </p:val>
                                        </p:tav>
                                        <p:tav tm="100000">
                                          <p:val>
                                            <p:strVal val="#ppt_x"/>
                                          </p:val>
                                        </p:tav>
                                      </p:tavLst>
                                    </p:anim>
                                    <p:anim calcmode="lin" valueType="num">
                                      <p:cBhvr>
                                        <p:cTn id="52" dur="1000" fill="hold"/>
                                        <p:tgtEl>
                                          <p:spTgt spid="116"/>
                                        </p:tgtEl>
                                        <p:attrNameLst>
                                          <p:attrName>ppt_y</p:attrName>
                                        </p:attrNameLst>
                                      </p:cBhvr>
                                      <p:tavLst>
                                        <p:tav tm="0">
                                          <p:val>
                                            <p:strVal val="#ppt_y+.1"/>
                                          </p:val>
                                        </p:tav>
                                        <p:tav tm="100000">
                                          <p:val>
                                            <p:strVal val="#ppt_y"/>
                                          </p:val>
                                        </p:tav>
                                      </p:tavLst>
                                    </p:anim>
                                  </p:childTnLst>
                                </p:cTn>
                              </p:par>
                              <p:par>
                                <p:cTn id="53" presetID="31" presetClass="entr" presetSubtype="0" fill="hold" nodeType="withEffect">
                                  <p:stCondLst>
                                    <p:cond delay="500"/>
                                  </p:stCondLst>
                                  <p:childTnLst>
                                    <p:set>
                                      <p:cBhvr>
                                        <p:cTn id="54" dur="1" fill="hold">
                                          <p:stCondLst>
                                            <p:cond delay="0"/>
                                          </p:stCondLst>
                                        </p:cTn>
                                        <p:tgtEl>
                                          <p:spTgt spid="120"/>
                                        </p:tgtEl>
                                        <p:attrNameLst>
                                          <p:attrName>style.visibility</p:attrName>
                                        </p:attrNameLst>
                                      </p:cBhvr>
                                      <p:to>
                                        <p:strVal val="visible"/>
                                      </p:to>
                                    </p:set>
                                    <p:anim calcmode="lin" valueType="num">
                                      <p:cBhvr>
                                        <p:cTn id="55" dur="1000" fill="hold"/>
                                        <p:tgtEl>
                                          <p:spTgt spid="120"/>
                                        </p:tgtEl>
                                        <p:attrNameLst>
                                          <p:attrName>ppt_w</p:attrName>
                                        </p:attrNameLst>
                                      </p:cBhvr>
                                      <p:tavLst>
                                        <p:tav tm="0">
                                          <p:val>
                                            <p:fltVal val="0"/>
                                          </p:val>
                                        </p:tav>
                                        <p:tav tm="100000">
                                          <p:val>
                                            <p:strVal val="#ppt_w"/>
                                          </p:val>
                                        </p:tav>
                                      </p:tavLst>
                                    </p:anim>
                                    <p:anim calcmode="lin" valueType="num">
                                      <p:cBhvr>
                                        <p:cTn id="56" dur="1000" fill="hold"/>
                                        <p:tgtEl>
                                          <p:spTgt spid="120"/>
                                        </p:tgtEl>
                                        <p:attrNameLst>
                                          <p:attrName>ppt_h</p:attrName>
                                        </p:attrNameLst>
                                      </p:cBhvr>
                                      <p:tavLst>
                                        <p:tav tm="0">
                                          <p:val>
                                            <p:fltVal val="0"/>
                                          </p:val>
                                        </p:tav>
                                        <p:tav tm="100000">
                                          <p:val>
                                            <p:strVal val="#ppt_h"/>
                                          </p:val>
                                        </p:tav>
                                      </p:tavLst>
                                    </p:anim>
                                    <p:anim calcmode="lin" valueType="num">
                                      <p:cBhvr>
                                        <p:cTn id="57" dur="1000" fill="hold"/>
                                        <p:tgtEl>
                                          <p:spTgt spid="120"/>
                                        </p:tgtEl>
                                        <p:attrNameLst>
                                          <p:attrName>style.rotation</p:attrName>
                                        </p:attrNameLst>
                                      </p:cBhvr>
                                      <p:tavLst>
                                        <p:tav tm="0">
                                          <p:val>
                                            <p:fltVal val="90"/>
                                          </p:val>
                                        </p:tav>
                                        <p:tav tm="100000">
                                          <p:val>
                                            <p:fltVal val="0"/>
                                          </p:val>
                                        </p:tav>
                                      </p:tavLst>
                                    </p:anim>
                                    <p:animEffect transition="in" filter="fade">
                                      <p:cBhvr>
                                        <p:cTn id="58" dur="1000"/>
                                        <p:tgtEl>
                                          <p:spTgt spid="120"/>
                                        </p:tgtEl>
                                      </p:cBhvr>
                                    </p:animEffect>
                                  </p:childTnLst>
                                </p:cTn>
                              </p:par>
                              <p:par>
                                <p:cTn id="59" presetID="41" presetClass="entr" presetSubtype="0" fill="hold" grpId="0" nodeType="withEffect">
                                  <p:stCondLst>
                                    <p:cond delay="1000"/>
                                  </p:stCondLst>
                                  <p:iterate type="lt">
                                    <p:tmPct val="10000"/>
                                  </p:iterate>
                                  <p:childTnLst>
                                    <p:set>
                                      <p:cBhvr>
                                        <p:cTn id="60" dur="1" fill="hold">
                                          <p:stCondLst>
                                            <p:cond delay="0"/>
                                          </p:stCondLst>
                                        </p:cTn>
                                        <p:tgtEl>
                                          <p:spTgt spid="123"/>
                                        </p:tgtEl>
                                        <p:attrNameLst>
                                          <p:attrName>style.visibility</p:attrName>
                                        </p:attrNameLst>
                                      </p:cBhvr>
                                      <p:to>
                                        <p:strVal val="visible"/>
                                      </p:to>
                                    </p:set>
                                    <p:anim calcmode="lin" valueType="num">
                                      <p:cBhvr>
                                        <p:cTn id="61" dur="1000" fill="hold"/>
                                        <p:tgtEl>
                                          <p:spTgt spid="123"/>
                                        </p:tgtEl>
                                        <p:attrNameLst>
                                          <p:attrName>ppt_x</p:attrName>
                                        </p:attrNameLst>
                                      </p:cBhvr>
                                      <p:tavLst>
                                        <p:tav tm="0">
                                          <p:val>
                                            <p:strVal val="#ppt_x"/>
                                          </p:val>
                                        </p:tav>
                                        <p:tav tm="50000">
                                          <p:val>
                                            <p:strVal val="#ppt_x+.1"/>
                                          </p:val>
                                        </p:tav>
                                        <p:tav tm="100000">
                                          <p:val>
                                            <p:strVal val="#ppt_x"/>
                                          </p:val>
                                        </p:tav>
                                      </p:tavLst>
                                    </p:anim>
                                    <p:anim calcmode="lin" valueType="num">
                                      <p:cBhvr>
                                        <p:cTn id="62" dur="1000" fill="hold"/>
                                        <p:tgtEl>
                                          <p:spTgt spid="123"/>
                                        </p:tgtEl>
                                        <p:attrNameLst>
                                          <p:attrName>ppt_y</p:attrName>
                                        </p:attrNameLst>
                                      </p:cBhvr>
                                      <p:tavLst>
                                        <p:tav tm="0">
                                          <p:val>
                                            <p:strVal val="#ppt_y"/>
                                          </p:val>
                                        </p:tav>
                                        <p:tav tm="100000">
                                          <p:val>
                                            <p:strVal val="#ppt_y"/>
                                          </p:val>
                                        </p:tav>
                                      </p:tavLst>
                                    </p:anim>
                                    <p:anim calcmode="lin" valueType="num">
                                      <p:cBhvr>
                                        <p:cTn id="63" dur="1000" fill="hold"/>
                                        <p:tgtEl>
                                          <p:spTgt spid="123"/>
                                        </p:tgtEl>
                                        <p:attrNameLst>
                                          <p:attrName>ppt_h</p:attrName>
                                        </p:attrNameLst>
                                      </p:cBhvr>
                                      <p:tavLst>
                                        <p:tav tm="0">
                                          <p:val>
                                            <p:strVal val="#ppt_h/10"/>
                                          </p:val>
                                        </p:tav>
                                        <p:tav tm="50000">
                                          <p:val>
                                            <p:strVal val="#ppt_h+.01"/>
                                          </p:val>
                                        </p:tav>
                                        <p:tav tm="100000">
                                          <p:val>
                                            <p:strVal val="#ppt_h"/>
                                          </p:val>
                                        </p:tav>
                                      </p:tavLst>
                                    </p:anim>
                                    <p:anim calcmode="lin" valueType="num">
                                      <p:cBhvr>
                                        <p:cTn id="64" dur="1000" fill="hold"/>
                                        <p:tgtEl>
                                          <p:spTgt spid="123"/>
                                        </p:tgtEl>
                                        <p:attrNameLst>
                                          <p:attrName>ppt_w</p:attrName>
                                        </p:attrNameLst>
                                      </p:cBhvr>
                                      <p:tavLst>
                                        <p:tav tm="0">
                                          <p:val>
                                            <p:strVal val="#ppt_w/10"/>
                                          </p:val>
                                        </p:tav>
                                        <p:tav tm="50000">
                                          <p:val>
                                            <p:strVal val="#ppt_w+.01"/>
                                          </p:val>
                                        </p:tav>
                                        <p:tav tm="100000">
                                          <p:val>
                                            <p:strVal val="#ppt_w"/>
                                          </p:val>
                                        </p:tav>
                                      </p:tavLst>
                                    </p:anim>
                                    <p:animEffect transition="in" filter="fade">
                                      <p:cBhvr>
                                        <p:cTn id="65" dur="1000" tmFilter="0,0; .5, 1; 1, 1"/>
                                        <p:tgtEl>
                                          <p:spTgt spid="123"/>
                                        </p:tgtEl>
                                      </p:cBhvr>
                                    </p:animEffect>
                                  </p:childTnLst>
                                </p:cTn>
                              </p:par>
                            </p:childTnLst>
                          </p:cTn>
                        </p:par>
                        <p:par>
                          <p:cTn id="66" fill="hold">
                            <p:stCondLst>
                              <p:cond delay="4399"/>
                            </p:stCondLst>
                            <p:childTnLst>
                              <p:par>
                                <p:cTn id="67" presetID="22" presetClass="entr" presetSubtype="8" fill="hold" nodeType="afterEffect">
                                  <p:stCondLst>
                                    <p:cond delay="0"/>
                                  </p:stCondLst>
                                  <p:childTnLst>
                                    <p:set>
                                      <p:cBhvr>
                                        <p:cTn id="68" dur="1" fill="hold">
                                          <p:stCondLst>
                                            <p:cond delay="0"/>
                                          </p:stCondLst>
                                        </p:cTn>
                                        <p:tgtEl>
                                          <p:spTgt spid="117"/>
                                        </p:tgtEl>
                                        <p:attrNameLst>
                                          <p:attrName>style.visibility</p:attrName>
                                        </p:attrNameLst>
                                      </p:cBhvr>
                                      <p:to>
                                        <p:strVal val="visible"/>
                                      </p:to>
                                    </p:set>
                                    <p:animEffect transition="in" filter="wipe(left)">
                                      <p:cBhvr>
                                        <p:cTn id="69" dur="500"/>
                                        <p:tgtEl>
                                          <p:spTgt spid="117"/>
                                        </p:tgtEl>
                                      </p:cBhvr>
                                    </p:animEffect>
                                  </p:childTnLst>
                                </p:cTn>
                              </p:par>
                              <p:par>
                                <p:cTn id="70" presetID="2" presetClass="entr" presetSubtype="2" fill="hold" grpId="0" nodeType="withEffect">
                                  <p:stCondLst>
                                    <p:cond delay="500"/>
                                  </p:stCondLst>
                                  <p:childTnLst>
                                    <p:set>
                                      <p:cBhvr>
                                        <p:cTn id="71" dur="1" fill="hold">
                                          <p:stCondLst>
                                            <p:cond delay="0"/>
                                          </p:stCondLst>
                                        </p:cTn>
                                        <p:tgtEl>
                                          <p:spTgt spid="118"/>
                                        </p:tgtEl>
                                        <p:attrNameLst>
                                          <p:attrName>style.visibility</p:attrName>
                                        </p:attrNameLst>
                                      </p:cBhvr>
                                      <p:to>
                                        <p:strVal val="visible"/>
                                      </p:to>
                                    </p:set>
                                    <p:anim calcmode="lin" valueType="num">
                                      <p:cBhvr additive="base">
                                        <p:cTn id="72" dur="500" fill="hold"/>
                                        <p:tgtEl>
                                          <p:spTgt spid="118"/>
                                        </p:tgtEl>
                                        <p:attrNameLst>
                                          <p:attrName>ppt_x</p:attrName>
                                        </p:attrNameLst>
                                      </p:cBhvr>
                                      <p:tavLst>
                                        <p:tav tm="0">
                                          <p:val>
                                            <p:strVal val="1+#ppt_w/2"/>
                                          </p:val>
                                        </p:tav>
                                        <p:tav tm="100000">
                                          <p:val>
                                            <p:strVal val="#ppt_x"/>
                                          </p:val>
                                        </p:tav>
                                      </p:tavLst>
                                    </p:anim>
                                    <p:anim calcmode="lin" valueType="num">
                                      <p:cBhvr additive="base">
                                        <p:cTn id="73" dur="500" fill="hold"/>
                                        <p:tgtEl>
                                          <p:spTgt spid="118"/>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500"/>
                                  </p:stCondLst>
                                  <p:childTnLst>
                                    <p:set>
                                      <p:cBhvr>
                                        <p:cTn id="75" dur="1" fill="hold">
                                          <p:stCondLst>
                                            <p:cond delay="0"/>
                                          </p:stCondLst>
                                        </p:cTn>
                                        <p:tgtEl>
                                          <p:spTgt spid="119"/>
                                        </p:tgtEl>
                                        <p:attrNameLst>
                                          <p:attrName>style.visibility</p:attrName>
                                        </p:attrNameLst>
                                      </p:cBhvr>
                                      <p:to>
                                        <p:strVal val="visible"/>
                                      </p:to>
                                    </p:set>
                                    <p:anim calcmode="lin" valueType="num">
                                      <p:cBhvr additive="base">
                                        <p:cTn id="76" dur="500" fill="hold"/>
                                        <p:tgtEl>
                                          <p:spTgt spid="119"/>
                                        </p:tgtEl>
                                        <p:attrNameLst>
                                          <p:attrName>ppt_x</p:attrName>
                                        </p:attrNameLst>
                                      </p:cBhvr>
                                      <p:tavLst>
                                        <p:tav tm="0">
                                          <p:val>
                                            <p:strVal val="1+#ppt_w/2"/>
                                          </p:val>
                                        </p:tav>
                                        <p:tav tm="100000">
                                          <p:val>
                                            <p:strVal val="#ppt_x"/>
                                          </p:val>
                                        </p:tav>
                                      </p:tavLst>
                                    </p:anim>
                                    <p:anim calcmode="lin" valueType="num">
                                      <p:cBhvr additive="base">
                                        <p:cTn id="77" dur="500" fill="hold"/>
                                        <p:tgtEl>
                                          <p:spTgt spid="119"/>
                                        </p:tgtEl>
                                        <p:attrNameLst>
                                          <p:attrName>ppt_y</p:attrName>
                                        </p:attrNameLst>
                                      </p:cBhvr>
                                      <p:tavLst>
                                        <p:tav tm="0">
                                          <p:val>
                                            <p:strVal val="#ppt_y"/>
                                          </p:val>
                                        </p:tav>
                                        <p:tav tm="100000">
                                          <p:val>
                                            <p:strVal val="#ppt_y"/>
                                          </p:val>
                                        </p:tav>
                                      </p:tavLst>
                                    </p:anim>
                                  </p:childTnLst>
                                </p:cTn>
                              </p:par>
                              <p:par>
                                <p:cTn id="78" presetID="31" presetClass="entr" presetSubtype="0" fill="hold" nodeType="withEffect">
                                  <p:stCondLst>
                                    <p:cond delay="500"/>
                                  </p:stCondLst>
                                  <p:childTnLst>
                                    <p:set>
                                      <p:cBhvr>
                                        <p:cTn id="79" dur="1" fill="hold">
                                          <p:stCondLst>
                                            <p:cond delay="0"/>
                                          </p:stCondLst>
                                        </p:cTn>
                                        <p:tgtEl>
                                          <p:spTgt spid="127"/>
                                        </p:tgtEl>
                                        <p:attrNameLst>
                                          <p:attrName>style.visibility</p:attrName>
                                        </p:attrNameLst>
                                      </p:cBhvr>
                                      <p:to>
                                        <p:strVal val="visible"/>
                                      </p:to>
                                    </p:set>
                                    <p:anim calcmode="lin" valueType="num">
                                      <p:cBhvr>
                                        <p:cTn id="80" dur="1000" fill="hold"/>
                                        <p:tgtEl>
                                          <p:spTgt spid="127"/>
                                        </p:tgtEl>
                                        <p:attrNameLst>
                                          <p:attrName>ppt_w</p:attrName>
                                        </p:attrNameLst>
                                      </p:cBhvr>
                                      <p:tavLst>
                                        <p:tav tm="0">
                                          <p:val>
                                            <p:fltVal val="0"/>
                                          </p:val>
                                        </p:tav>
                                        <p:tav tm="100000">
                                          <p:val>
                                            <p:strVal val="#ppt_w"/>
                                          </p:val>
                                        </p:tav>
                                      </p:tavLst>
                                    </p:anim>
                                    <p:anim calcmode="lin" valueType="num">
                                      <p:cBhvr>
                                        <p:cTn id="81" dur="1000" fill="hold"/>
                                        <p:tgtEl>
                                          <p:spTgt spid="127"/>
                                        </p:tgtEl>
                                        <p:attrNameLst>
                                          <p:attrName>ppt_h</p:attrName>
                                        </p:attrNameLst>
                                      </p:cBhvr>
                                      <p:tavLst>
                                        <p:tav tm="0">
                                          <p:val>
                                            <p:fltVal val="0"/>
                                          </p:val>
                                        </p:tav>
                                        <p:tav tm="100000">
                                          <p:val>
                                            <p:strVal val="#ppt_h"/>
                                          </p:val>
                                        </p:tav>
                                      </p:tavLst>
                                    </p:anim>
                                    <p:anim calcmode="lin" valueType="num">
                                      <p:cBhvr>
                                        <p:cTn id="82" dur="1000" fill="hold"/>
                                        <p:tgtEl>
                                          <p:spTgt spid="127"/>
                                        </p:tgtEl>
                                        <p:attrNameLst>
                                          <p:attrName>style.rotation</p:attrName>
                                        </p:attrNameLst>
                                      </p:cBhvr>
                                      <p:tavLst>
                                        <p:tav tm="0">
                                          <p:val>
                                            <p:fltVal val="90"/>
                                          </p:val>
                                        </p:tav>
                                        <p:tav tm="100000">
                                          <p:val>
                                            <p:fltVal val="0"/>
                                          </p:val>
                                        </p:tav>
                                      </p:tavLst>
                                    </p:anim>
                                    <p:animEffect transition="in" filter="fade">
                                      <p:cBhvr>
                                        <p:cTn id="83" dur="1000"/>
                                        <p:tgtEl>
                                          <p:spTgt spid="127"/>
                                        </p:tgtEl>
                                      </p:cBhvr>
                                    </p:animEffect>
                                  </p:childTnLst>
                                </p:cTn>
                              </p:par>
                              <p:par>
                                <p:cTn id="84" presetID="41" presetClass="entr" presetSubtype="0" fill="hold" grpId="0" nodeType="withEffect">
                                  <p:stCondLst>
                                    <p:cond delay="1000"/>
                                  </p:stCondLst>
                                  <p:iterate type="lt">
                                    <p:tmPct val="10000"/>
                                  </p:iterate>
                                  <p:childTnLst>
                                    <p:set>
                                      <p:cBhvr>
                                        <p:cTn id="85" dur="1" fill="hold">
                                          <p:stCondLst>
                                            <p:cond delay="0"/>
                                          </p:stCondLst>
                                        </p:cTn>
                                        <p:tgtEl>
                                          <p:spTgt spid="130"/>
                                        </p:tgtEl>
                                        <p:attrNameLst>
                                          <p:attrName>style.visibility</p:attrName>
                                        </p:attrNameLst>
                                      </p:cBhvr>
                                      <p:to>
                                        <p:strVal val="visible"/>
                                      </p:to>
                                    </p:set>
                                    <p:anim calcmode="lin" valueType="num">
                                      <p:cBhvr>
                                        <p:cTn id="86" dur="100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87" dur="1000" fill="hold"/>
                                        <p:tgtEl>
                                          <p:spTgt spid="130"/>
                                        </p:tgtEl>
                                        <p:attrNameLst>
                                          <p:attrName>ppt_y</p:attrName>
                                        </p:attrNameLst>
                                      </p:cBhvr>
                                      <p:tavLst>
                                        <p:tav tm="0">
                                          <p:val>
                                            <p:strVal val="#ppt_y"/>
                                          </p:val>
                                        </p:tav>
                                        <p:tav tm="100000">
                                          <p:val>
                                            <p:strVal val="#ppt_y"/>
                                          </p:val>
                                        </p:tav>
                                      </p:tavLst>
                                    </p:anim>
                                    <p:anim calcmode="lin" valueType="num">
                                      <p:cBhvr>
                                        <p:cTn id="88" dur="100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89" dur="100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90" dur="1000" tmFilter="0,0; .5, 1; 1, 1"/>
                                        <p:tgtEl>
                                          <p:spTgt spid="130"/>
                                        </p:tgtEl>
                                      </p:cBhvr>
                                    </p:animEffect>
                                  </p:childTnLst>
                                </p:cTn>
                              </p:par>
                            </p:childTnLst>
                          </p:cTn>
                        </p:par>
                        <p:par>
                          <p:cTn id="91" fill="hold">
                            <p:stCondLst>
                              <p:cond delay="6500"/>
                            </p:stCondLst>
                            <p:childTnLst>
                              <p:par>
                                <p:cTn id="92" presetID="22" presetClass="entr" presetSubtype="8" fill="hold" nodeType="afterEffect">
                                  <p:stCondLst>
                                    <p:cond delay="0"/>
                                  </p:stCondLst>
                                  <p:childTnLst>
                                    <p:set>
                                      <p:cBhvr>
                                        <p:cTn id="93" dur="1" fill="hold">
                                          <p:stCondLst>
                                            <p:cond delay="0"/>
                                          </p:stCondLst>
                                        </p:cTn>
                                        <p:tgtEl>
                                          <p:spTgt spid="124"/>
                                        </p:tgtEl>
                                        <p:attrNameLst>
                                          <p:attrName>style.visibility</p:attrName>
                                        </p:attrNameLst>
                                      </p:cBhvr>
                                      <p:to>
                                        <p:strVal val="visible"/>
                                      </p:to>
                                    </p:set>
                                    <p:animEffect transition="in" filter="wipe(left)">
                                      <p:cBhvr>
                                        <p:cTn id="94" dur="500"/>
                                        <p:tgtEl>
                                          <p:spTgt spid="124"/>
                                        </p:tgtEl>
                                      </p:cBhvr>
                                    </p:animEffect>
                                  </p:childTnLst>
                                </p:cTn>
                              </p:par>
                              <p:par>
                                <p:cTn id="95" presetID="2" presetClass="entr" presetSubtype="2" fill="hold" grpId="0" nodeType="withEffect">
                                  <p:stCondLst>
                                    <p:cond delay="500"/>
                                  </p:stCondLst>
                                  <p:childTnLst>
                                    <p:set>
                                      <p:cBhvr>
                                        <p:cTn id="96" dur="1" fill="hold">
                                          <p:stCondLst>
                                            <p:cond delay="0"/>
                                          </p:stCondLst>
                                        </p:cTn>
                                        <p:tgtEl>
                                          <p:spTgt spid="125"/>
                                        </p:tgtEl>
                                        <p:attrNameLst>
                                          <p:attrName>style.visibility</p:attrName>
                                        </p:attrNameLst>
                                      </p:cBhvr>
                                      <p:to>
                                        <p:strVal val="visible"/>
                                      </p:to>
                                    </p:set>
                                    <p:anim calcmode="lin" valueType="num">
                                      <p:cBhvr additive="base">
                                        <p:cTn id="97" dur="500" fill="hold"/>
                                        <p:tgtEl>
                                          <p:spTgt spid="125"/>
                                        </p:tgtEl>
                                        <p:attrNameLst>
                                          <p:attrName>ppt_x</p:attrName>
                                        </p:attrNameLst>
                                      </p:cBhvr>
                                      <p:tavLst>
                                        <p:tav tm="0">
                                          <p:val>
                                            <p:strVal val="1+#ppt_w/2"/>
                                          </p:val>
                                        </p:tav>
                                        <p:tav tm="100000">
                                          <p:val>
                                            <p:strVal val="#ppt_x"/>
                                          </p:val>
                                        </p:tav>
                                      </p:tavLst>
                                    </p:anim>
                                    <p:anim calcmode="lin" valueType="num">
                                      <p:cBhvr additive="base">
                                        <p:cTn id="98" dur="500" fill="hold"/>
                                        <p:tgtEl>
                                          <p:spTgt spid="125"/>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500"/>
                                  </p:stCondLst>
                                  <p:childTnLst>
                                    <p:set>
                                      <p:cBhvr>
                                        <p:cTn id="100" dur="1" fill="hold">
                                          <p:stCondLst>
                                            <p:cond delay="0"/>
                                          </p:stCondLst>
                                        </p:cTn>
                                        <p:tgtEl>
                                          <p:spTgt spid="126"/>
                                        </p:tgtEl>
                                        <p:attrNameLst>
                                          <p:attrName>style.visibility</p:attrName>
                                        </p:attrNameLst>
                                      </p:cBhvr>
                                      <p:to>
                                        <p:strVal val="visible"/>
                                      </p:to>
                                    </p:set>
                                    <p:anim calcmode="lin" valueType="num">
                                      <p:cBhvr additive="base">
                                        <p:cTn id="101" dur="500" fill="hold"/>
                                        <p:tgtEl>
                                          <p:spTgt spid="126"/>
                                        </p:tgtEl>
                                        <p:attrNameLst>
                                          <p:attrName>ppt_x</p:attrName>
                                        </p:attrNameLst>
                                      </p:cBhvr>
                                      <p:tavLst>
                                        <p:tav tm="0">
                                          <p:val>
                                            <p:strVal val="1+#ppt_w/2"/>
                                          </p:val>
                                        </p:tav>
                                        <p:tav tm="100000">
                                          <p:val>
                                            <p:strVal val="#ppt_x"/>
                                          </p:val>
                                        </p:tav>
                                      </p:tavLst>
                                    </p:anim>
                                    <p:anim calcmode="lin" valueType="num">
                                      <p:cBhvr additive="base">
                                        <p:cTn id="102" dur="500" fill="hold"/>
                                        <p:tgtEl>
                                          <p:spTgt spid="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16" grpId="0"/>
      <p:bldP spid="118" grpId="0"/>
      <p:bldP spid="119" grpId="0"/>
      <p:bldP spid="123" grpId="0"/>
      <p:bldP spid="125" grpId="0"/>
      <p:bldP spid="126" grpId="0"/>
      <p:bldP spid="1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7524" y="1291336"/>
            <a:ext cx="2470228" cy="2585664"/>
            <a:chOff x="2002155" y="908130"/>
            <a:chExt cx="680407" cy="712203"/>
          </a:xfrm>
        </p:grpSpPr>
        <p:grpSp>
          <p:nvGrpSpPr>
            <p:cNvPr id="45" name="组合 44"/>
            <p:cNvGrpSpPr/>
            <p:nvPr/>
          </p:nvGrpSpPr>
          <p:grpSpPr>
            <a:xfrm>
              <a:off x="2023848" y="908130"/>
              <a:ext cx="658714" cy="712203"/>
              <a:chOff x="3295850" y="2263221"/>
              <a:chExt cx="2831835" cy="3061839"/>
            </a:xfrm>
          </p:grpSpPr>
          <p:sp>
            <p:nvSpPr>
              <p:cNvPr id="46" name="圆角矩形 45"/>
              <p:cNvSpPr/>
              <p:nvPr/>
            </p:nvSpPr>
            <p:spPr>
              <a:xfrm rot="2760000">
                <a:off x="3404990" y="2602365"/>
                <a:ext cx="3053844" cy="2391546"/>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7" name="Freeform 5"/>
              <p:cNvSpPr/>
              <p:nvPr/>
            </p:nvSpPr>
            <p:spPr bwMode="auto">
              <a:xfrm rot="10800000">
                <a:off x="3295850" y="2263221"/>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48" name="圆角矩形 47"/>
              <p:cNvSpPr/>
              <p:nvPr/>
            </p:nvSpPr>
            <p:spPr>
              <a:xfrm rot="2760000">
                <a:off x="3539900" y="2683307"/>
                <a:ext cx="2699084" cy="2013983"/>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9" name="Freeform 5"/>
              <p:cNvSpPr/>
              <p:nvPr/>
            </p:nvSpPr>
            <p:spPr bwMode="auto">
              <a:xfrm rot="10800000">
                <a:off x="3589408" y="2523401"/>
                <a:ext cx="2056649" cy="182279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sp>
          <p:nvSpPr>
            <p:cNvPr id="89" name="文本框 88"/>
            <p:cNvSpPr txBox="1"/>
            <p:nvPr/>
          </p:nvSpPr>
          <p:spPr>
            <a:xfrm>
              <a:off x="2002155" y="992079"/>
              <a:ext cx="657225" cy="397562"/>
            </a:xfrm>
            <a:prstGeom prst="rect">
              <a:avLst/>
            </a:prstGeom>
            <a:noFill/>
          </p:spPr>
          <p:txBody>
            <a:bodyPr wrap="square" rtlCol="0">
              <a:spAutoFit/>
            </a:bodyPr>
            <a:lstStyle/>
            <a:p>
              <a:pPr algn="ctr"/>
              <a:r>
                <a:rPr lang="en-US" altLang="zh-CN" sz="8800" dirty="0">
                  <a:solidFill>
                    <a:srgbClr val="C00000"/>
                  </a:solidFill>
                  <a:latin typeface="Impact" panose="020B0806030902050204" pitchFamily="34" charset="0"/>
                </a:rPr>
                <a:t>02</a:t>
              </a:r>
            </a:p>
          </p:txBody>
        </p:sp>
      </p:grpSp>
      <p:grpSp>
        <p:nvGrpSpPr>
          <p:cNvPr id="128" name="组合 127"/>
          <p:cNvGrpSpPr/>
          <p:nvPr/>
        </p:nvGrpSpPr>
        <p:grpSpPr>
          <a:xfrm>
            <a:off x="4385566" y="3417407"/>
            <a:ext cx="3909060" cy="866162"/>
            <a:chOff x="2833622" y="3556370"/>
            <a:chExt cx="3909060" cy="866162"/>
          </a:xfrm>
        </p:grpSpPr>
        <p:sp>
          <p:nvSpPr>
            <p:cNvPr id="129" name="文本框 128"/>
            <p:cNvSpPr txBox="1"/>
            <p:nvPr/>
          </p:nvSpPr>
          <p:spPr>
            <a:xfrm>
              <a:off x="2833622" y="3556370"/>
              <a:ext cx="3909060" cy="579120"/>
            </a:xfrm>
            <a:prstGeom prst="rect">
              <a:avLst/>
            </a:prstGeom>
            <a:noFill/>
          </p:spPr>
          <p:txBody>
            <a:bodyPr wrap="square" rtlCol="0">
              <a:spAutoFit/>
            </a:bodyPr>
            <a:lstStyle/>
            <a:p>
              <a:r>
                <a:rPr lang="zh-CN" altLang="en-US" sz="3200" dirty="0" smtClean="0">
                  <a:solidFill>
                    <a:schemeClr val="tx1"/>
                  </a:solidFill>
                  <a:latin typeface="方正兰亭粗黑_GBK" panose="02000000000000000000" pitchFamily="2" charset="-122"/>
                  <a:ea typeface="方正兰亭粗黑_GBK" panose="02000000000000000000" pitchFamily="2" charset="-122"/>
                </a:rPr>
                <a:t>单击此处添加标题</a:t>
              </a:r>
            </a:p>
          </p:txBody>
        </p:sp>
        <p:sp>
          <p:nvSpPr>
            <p:cNvPr id="130" name="文本框 129"/>
            <p:cNvSpPr txBox="1"/>
            <p:nvPr/>
          </p:nvSpPr>
          <p:spPr>
            <a:xfrm>
              <a:off x="3457192" y="4135512"/>
              <a:ext cx="2294999" cy="287020"/>
            </a:xfrm>
            <a:prstGeom prst="rect">
              <a:avLst/>
            </a:prstGeom>
            <a:noFill/>
          </p:spPr>
          <p:txBody>
            <a:bodyPr wrap="square" rtlCol="0">
              <a:spAutoFit/>
            </a:bodyPr>
            <a:lstStyle/>
            <a:p>
              <a:pPr algn="just"/>
              <a:endParaRPr lang="zh-CN" altLang="en-US" sz="1200" dirty="0">
                <a:solidFill>
                  <a:prstClr val="black">
                    <a:lumMod val="50000"/>
                    <a:lumOff val="50000"/>
                  </a:prstClr>
                </a:solidFill>
                <a:latin typeface="微软雅黑" panose="020B0503020204020204" charset="-122"/>
                <a:ea typeface="微软雅黑" panose="020B0503020204020204" charset="-122"/>
              </a:endParaRPr>
            </a:p>
          </p:txBody>
        </p:sp>
      </p:grpSp>
      <p:sp>
        <p:nvSpPr>
          <p:cNvPr id="113" name="文本框 9"/>
          <p:cNvSpPr txBox="1"/>
          <p:nvPr/>
        </p:nvSpPr>
        <p:spPr>
          <a:xfrm>
            <a:off x="5218074" y="404784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rPr>
              <a:t>添加副标题</a:t>
            </a:r>
          </a:p>
        </p:txBody>
      </p:sp>
      <p:sp>
        <p:nvSpPr>
          <p:cNvPr id="114" name="文本框 9"/>
          <p:cNvSpPr txBox="1"/>
          <p:nvPr/>
        </p:nvSpPr>
        <p:spPr>
          <a:xfrm>
            <a:off x="5218072" y="434686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5" name="文本框 9"/>
          <p:cNvSpPr txBox="1"/>
          <p:nvPr/>
        </p:nvSpPr>
        <p:spPr>
          <a:xfrm>
            <a:off x="5218074" y="4645885"/>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119" name="文本框 9"/>
          <p:cNvSpPr txBox="1"/>
          <p:nvPr/>
        </p:nvSpPr>
        <p:spPr>
          <a:xfrm>
            <a:off x="5218072" y="4944907"/>
            <a:ext cx="1557065" cy="218440"/>
          </a:xfrm>
          <a:prstGeom prst="rect">
            <a:avLst/>
          </a:prstGeom>
          <a:noFill/>
        </p:spPr>
        <p:txBody>
          <a:bodyPr wrap="square" lIns="0" tIns="0" rIns="0" bIns="0" rtlCol="0">
            <a:spAutoFit/>
          </a:bodyPr>
          <a:lstStyle/>
          <a:p>
            <a:pPr marL="171450" lvl="1" indent="-171450" algn="ctr">
              <a:buFont typeface="Wingdings" panose="05000000000000000000" pitchFamily="2" charset="2"/>
              <a:buChar char="l"/>
            </a:pPr>
            <a:r>
              <a:rPr lang="zh-CN" altLang="en-US" sz="1335" dirty="0" smtClean="0">
                <a:latin typeface="微软雅黑" panose="020B0503020204020204" charset="-122"/>
                <a:ea typeface="微软雅黑" panose="020B0503020204020204" charset="-122"/>
                <a:sym typeface="+mn-ea"/>
              </a:rPr>
              <a:t>添加副标题</a:t>
            </a:r>
            <a:endParaRPr lang="zh-CN" altLang="en-US" sz="1335" dirty="0">
              <a:latin typeface="微软雅黑" panose="020B0503020204020204" charset="-122"/>
              <a:ea typeface="微软雅黑" panose="020B0503020204020204" charset="-122"/>
            </a:endParaRPr>
          </a:p>
        </p:txBody>
      </p:sp>
      <p:sp>
        <p:nvSpPr>
          <p:cNvPr id="3" name="同侧圆角矩形 2"/>
          <p:cNvSpPr/>
          <p:nvPr/>
        </p:nvSpPr>
        <p:spPr>
          <a:xfrm rot="5400000">
            <a:off x="579120" y="-297815"/>
            <a:ext cx="424180" cy="1612900"/>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06818" y="296453"/>
            <a:ext cx="262003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目录</a:t>
            </a:r>
          </a:p>
        </p:txBody>
      </p:sp>
      <p:pic>
        <p:nvPicPr>
          <p:cNvPr id="5" name="图片 4" descr="l s-819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240" y="4908550"/>
            <a:ext cx="7572375" cy="1896110"/>
          </a:xfrm>
          <a:prstGeom prst="rect">
            <a:avLst/>
          </a:prstGeom>
        </p:spPr>
      </p:pic>
      <p:pic>
        <p:nvPicPr>
          <p:cNvPr id="6" name="图片 5" descr="225da004e33bc420a6143430761b07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051290" y="-55880"/>
            <a:ext cx="2288540" cy="2338070"/>
          </a:xfrm>
          <a:prstGeom prst="rect">
            <a:avLst/>
          </a:prstGeom>
        </p:spPr>
      </p:pic>
      <p:sp>
        <p:nvSpPr>
          <p:cNvPr id="18" name="矩形 17"/>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9" name="矩形 18"/>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8"/>
                                        </p:tgtEl>
                                        <p:attrNameLst>
                                          <p:attrName>style.visibility</p:attrName>
                                        </p:attrNameLst>
                                      </p:cBhvr>
                                      <p:to>
                                        <p:strVal val="visible"/>
                                      </p:to>
                                    </p:set>
                                    <p:animEffect transition="in" filter="fade">
                                      <p:cBhvr>
                                        <p:cTn id="12" dur="1000"/>
                                        <p:tgtEl>
                                          <p:spTgt spid="128"/>
                                        </p:tgtEl>
                                      </p:cBhvr>
                                    </p:animEffect>
                                    <p:anim calcmode="lin" valueType="num">
                                      <p:cBhvr>
                                        <p:cTn id="13" dur="1000" fill="hold"/>
                                        <p:tgtEl>
                                          <p:spTgt spid="128"/>
                                        </p:tgtEl>
                                        <p:attrNameLst>
                                          <p:attrName>ppt_x</p:attrName>
                                        </p:attrNameLst>
                                      </p:cBhvr>
                                      <p:tavLst>
                                        <p:tav tm="0">
                                          <p:val>
                                            <p:strVal val="#ppt_x"/>
                                          </p:val>
                                        </p:tav>
                                        <p:tav tm="100000">
                                          <p:val>
                                            <p:strVal val="#ppt_x"/>
                                          </p:val>
                                        </p:tav>
                                      </p:tavLst>
                                    </p:anim>
                                    <p:anim calcmode="lin" valueType="num">
                                      <p:cBhvr>
                                        <p:cTn id="14" dur="1000" fill="hold"/>
                                        <p:tgtEl>
                                          <p:spTgt spid="12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 calcmode="lin" valueType="num">
                                      <p:cBhvr additive="base">
                                        <p:cTn id="18" dur="500" fill="hold"/>
                                        <p:tgtEl>
                                          <p:spTgt spid="113"/>
                                        </p:tgtEl>
                                        <p:attrNameLst>
                                          <p:attrName>ppt_x</p:attrName>
                                        </p:attrNameLst>
                                      </p:cBhvr>
                                      <p:tavLst>
                                        <p:tav tm="0">
                                          <p:val>
                                            <p:strVal val="#ppt_x"/>
                                          </p:val>
                                        </p:tav>
                                        <p:tav tm="100000">
                                          <p:val>
                                            <p:strVal val="#ppt_x"/>
                                          </p:val>
                                        </p:tav>
                                      </p:tavLst>
                                    </p:anim>
                                    <p:anim calcmode="lin" valueType="num">
                                      <p:cBhvr additive="base">
                                        <p:cTn id="19" dur="500" fill="hold"/>
                                        <p:tgtEl>
                                          <p:spTgt spid="11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114"/>
                                        </p:tgtEl>
                                        <p:attrNameLst>
                                          <p:attrName>style.visibility</p:attrName>
                                        </p:attrNameLst>
                                      </p:cBhvr>
                                      <p:to>
                                        <p:strVal val="visible"/>
                                      </p:to>
                                    </p:set>
                                    <p:anim calcmode="lin" valueType="num">
                                      <p:cBhvr additive="base">
                                        <p:cTn id="22" dur="500" fill="hold"/>
                                        <p:tgtEl>
                                          <p:spTgt spid="114"/>
                                        </p:tgtEl>
                                        <p:attrNameLst>
                                          <p:attrName>ppt_x</p:attrName>
                                        </p:attrNameLst>
                                      </p:cBhvr>
                                      <p:tavLst>
                                        <p:tav tm="0">
                                          <p:val>
                                            <p:strVal val="#ppt_x"/>
                                          </p:val>
                                        </p:tav>
                                        <p:tav tm="100000">
                                          <p:val>
                                            <p:strVal val="#ppt_x"/>
                                          </p:val>
                                        </p:tav>
                                      </p:tavLst>
                                    </p:anim>
                                    <p:anim calcmode="lin" valueType="num">
                                      <p:cBhvr additive="base">
                                        <p:cTn id="23" dur="500" fill="hold"/>
                                        <p:tgtEl>
                                          <p:spTgt spid="1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400"/>
                                  </p:stCondLst>
                                  <p:childTnLst>
                                    <p:set>
                                      <p:cBhvr>
                                        <p:cTn id="25" dur="1" fill="hold">
                                          <p:stCondLst>
                                            <p:cond delay="0"/>
                                          </p:stCondLst>
                                        </p:cTn>
                                        <p:tgtEl>
                                          <p:spTgt spid="115"/>
                                        </p:tgtEl>
                                        <p:attrNameLst>
                                          <p:attrName>style.visibility</p:attrName>
                                        </p:attrNameLst>
                                      </p:cBhvr>
                                      <p:to>
                                        <p:strVal val="visible"/>
                                      </p:to>
                                    </p:set>
                                    <p:anim calcmode="lin" valueType="num">
                                      <p:cBhvr additive="base">
                                        <p:cTn id="26" dur="500" fill="hold"/>
                                        <p:tgtEl>
                                          <p:spTgt spid="115"/>
                                        </p:tgtEl>
                                        <p:attrNameLst>
                                          <p:attrName>ppt_x</p:attrName>
                                        </p:attrNameLst>
                                      </p:cBhvr>
                                      <p:tavLst>
                                        <p:tav tm="0">
                                          <p:val>
                                            <p:strVal val="#ppt_x"/>
                                          </p:val>
                                        </p:tav>
                                        <p:tav tm="100000">
                                          <p:val>
                                            <p:strVal val="#ppt_x"/>
                                          </p:val>
                                        </p:tav>
                                      </p:tavLst>
                                    </p:anim>
                                    <p:anim calcmode="lin" valueType="num">
                                      <p:cBhvr additive="base">
                                        <p:cTn id="27" dur="500" fill="hold"/>
                                        <p:tgtEl>
                                          <p:spTgt spid="1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60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fill="hold"/>
                                        <p:tgtEl>
                                          <p:spTgt spid="119"/>
                                        </p:tgtEl>
                                        <p:attrNameLst>
                                          <p:attrName>ppt_x</p:attrName>
                                        </p:attrNameLst>
                                      </p:cBhvr>
                                      <p:tavLst>
                                        <p:tav tm="0">
                                          <p:val>
                                            <p:strVal val="#ppt_x"/>
                                          </p:val>
                                        </p:tav>
                                        <p:tav tm="100000">
                                          <p:val>
                                            <p:strVal val="#ppt_x"/>
                                          </p:val>
                                        </p:tav>
                                      </p:tavLst>
                                    </p:anim>
                                    <p:anim calcmode="lin" valueType="num">
                                      <p:cBhvr additive="base">
                                        <p:cTn id="31"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114" grpId="0"/>
      <p:bldP spid="115" grpId="0"/>
      <p:bldP spid="1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a:endCxn id="41" idx="1"/>
          </p:cNvCxnSpPr>
          <p:nvPr/>
        </p:nvCxnSpPr>
        <p:spPr>
          <a:xfrm flipV="1">
            <a:off x="2729230" y="495300"/>
            <a:ext cx="8102600" cy="27940"/>
          </a:xfrm>
          <a:prstGeom prst="line">
            <a:avLst/>
          </a:prstGeom>
          <a:ln w="28575" cmpd="sng">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9" name="同侧圆角矩形 38"/>
          <p:cNvSpPr/>
          <p:nvPr/>
        </p:nvSpPr>
        <p:spPr>
          <a:xfrm rot="5400000">
            <a:off x="1144905" y="-862965"/>
            <a:ext cx="424180" cy="2743835"/>
          </a:xfrm>
          <a:prstGeom prst="round2SameRect">
            <a:avLst/>
          </a:prstGeom>
          <a:gradFill>
            <a:gsLst>
              <a:gs pos="0">
                <a:srgbClr val="E30000"/>
              </a:gs>
              <a:gs pos="100000">
                <a:srgbClr val="760303"/>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82550" y="283210"/>
            <a:ext cx="3100705" cy="457200"/>
          </a:xfrm>
          <a:prstGeom prst="rect">
            <a:avLst/>
          </a:prstGeom>
          <a:noFill/>
        </p:spPr>
        <p:txBody>
          <a:bodyPr wrap="square" lIns="91440" tIns="45720" rIns="91440" bIns="45720" rtlCol="0">
            <a:spAutoFit/>
          </a:bodyPr>
          <a:lstStyle/>
          <a:p>
            <a:r>
              <a:rPr lang="zh-CN" altLang="en-US" sz="2400" dirty="0">
                <a:solidFill>
                  <a:schemeClr val="bg1"/>
                </a:solidFill>
                <a:latin typeface="黑体" panose="02010600030101010101" charset="-122"/>
                <a:ea typeface="黑体" panose="02010600030101010101" charset="-122"/>
              </a:rPr>
              <a:t>单击此处添加标题</a:t>
            </a:r>
          </a:p>
        </p:txBody>
      </p:sp>
      <p:sp>
        <p:nvSpPr>
          <p:cNvPr id="41" name="文本框 40"/>
          <p:cNvSpPr txBox="1"/>
          <p:nvPr/>
        </p:nvSpPr>
        <p:spPr>
          <a:xfrm>
            <a:off x="10831830" y="236220"/>
            <a:ext cx="1276985" cy="518160"/>
          </a:xfrm>
          <a:prstGeom prst="rect">
            <a:avLst/>
          </a:prstGeom>
          <a:noFill/>
        </p:spPr>
        <p:txBody>
          <a:bodyPr wrap="square" lIns="91440" tIns="45720" rIns="91440" bIns="45720" rtlCol="0">
            <a:spAutoFit/>
          </a:bodyPr>
          <a:lstStyle/>
          <a:p>
            <a:r>
              <a:rPr lang="en-US" altLang="zh-CN" sz="2800" dirty="0">
                <a:solidFill>
                  <a:srgbClr val="C00000"/>
                </a:solidFill>
                <a:latin typeface="黑体" panose="02010600030101010101" charset="-122"/>
                <a:ea typeface="黑体" panose="02010600030101010101" charset="-122"/>
              </a:rPr>
              <a:t>LOGO</a:t>
            </a:r>
          </a:p>
        </p:txBody>
      </p:sp>
      <p:sp>
        <p:nvSpPr>
          <p:cNvPr id="28676" name="Freeform 123@|5FFC:0|FBC:0|LFC:16777215|LBC:16777215"/>
          <p:cNvSpPr/>
          <p:nvPr/>
        </p:nvSpPr>
        <p:spPr bwMode="auto">
          <a:xfrm>
            <a:off x="5550500" y="5410200"/>
            <a:ext cx="1014413" cy="130175"/>
          </a:xfrm>
          <a:custGeom>
            <a:avLst/>
            <a:gdLst>
              <a:gd name="T0" fmla="*/ 2147483647 w 163"/>
              <a:gd name="T1" fmla="*/ 2147483647 h 21"/>
              <a:gd name="T2" fmla="*/ 2147483647 w 163"/>
              <a:gd name="T3" fmla="*/ 2147483647 h 21"/>
              <a:gd name="T4" fmla="*/ 2147483647 w 163"/>
              <a:gd name="T5" fmla="*/ 2147483647 h 21"/>
              <a:gd name="T6" fmla="*/ 0 w 163"/>
              <a:gd name="T7" fmla="*/ 2147483647 h 21"/>
              <a:gd name="T8" fmla="*/ 2147483647 w 163"/>
              <a:gd name="T9" fmla="*/ 0 h 21"/>
              <a:gd name="T10" fmla="*/ 2147483647 w 163"/>
              <a:gd name="T11" fmla="*/ 0 h 21"/>
              <a:gd name="T12" fmla="*/ 2147483647 w 163"/>
              <a:gd name="T13" fmla="*/ 2147483647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77" name="Freeform 124@|5FFC:0|FBC:0|LFC:16777215|LBC:16777215"/>
          <p:cNvSpPr/>
          <p:nvPr/>
        </p:nvSpPr>
        <p:spPr bwMode="auto">
          <a:xfrm>
            <a:off x="5550500" y="5227638"/>
            <a:ext cx="1014413" cy="131762"/>
          </a:xfrm>
          <a:custGeom>
            <a:avLst/>
            <a:gdLst>
              <a:gd name="T0" fmla="*/ 2147483647 w 163"/>
              <a:gd name="T1" fmla="*/ 2147483647 h 21"/>
              <a:gd name="T2" fmla="*/ 2147483647 w 163"/>
              <a:gd name="T3" fmla="*/ 2147483647 h 21"/>
              <a:gd name="T4" fmla="*/ 2147483647 w 163"/>
              <a:gd name="T5" fmla="*/ 2147483647 h 21"/>
              <a:gd name="T6" fmla="*/ 0 w 163"/>
              <a:gd name="T7" fmla="*/ 2147483647 h 21"/>
              <a:gd name="T8" fmla="*/ 2147483647 w 163"/>
              <a:gd name="T9" fmla="*/ 0 h 21"/>
              <a:gd name="T10" fmla="*/ 2147483647 w 163"/>
              <a:gd name="T11" fmla="*/ 0 h 21"/>
              <a:gd name="T12" fmla="*/ 2147483647 w 163"/>
              <a:gd name="T13" fmla="*/ 2147483647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78" name="Freeform 125@|5FFC:0|FBC:0|LFC:16777215|LBC:16777215"/>
          <p:cNvSpPr/>
          <p:nvPr/>
        </p:nvSpPr>
        <p:spPr bwMode="auto">
          <a:xfrm>
            <a:off x="5637813" y="5594350"/>
            <a:ext cx="803275" cy="201613"/>
          </a:xfrm>
          <a:custGeom>
            <a:avLst/>
            <a:gdLst>
              <a:gd name="T0" fmla="*/ 0 w 129"/>
              <a:gd name="T1" fmla="*/ 0 h 32"/>
              <a:gd name="T2" fmla="*/ 2147483647 w 129"/>
              <a:gd name="T3" fmla="*/ 0 h 32"/>
              <a:gd name="T4" fmla="*/ 2147483647 w 129"/>
              <a:gd name="T5" fmla="*/ 2147483647 h 32"/>
              <a:gd name="T6" fmla="*/ 0 w 129"/>
              <a:gd name="T7" fmla="*/ 0 h 3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79" name="Freeform 237@|5FFC:0|FBC:0|LFC:16777215|LBC:16777215"/>
          <p:cNvSpPr>
            <a:spLocks noEditPoints="1"/>
          </p:cNvSpPr>
          <p:nvPr/>
        </p:nvSpPr>
        <p:spPr bwMode="auto">
          <a:xfrm>
            <a:off x="4999638" y="2651125"/>
            <a:ext cx="2116137" cy="2497138"/>
          </a:xfrm>
          <a:custGeom>
            <a:avLst/>
            <a:gdLst>
              <a:gd name="T0" fmla="*/ 2147483647 w 341"/>
              <a:gd name="T1" fmla="*/ 0 h 401"/>
              <a:gd name="T2" fmla="*/ 2147483647 w 341"/>
              <a:gd name="T3" fmla="*/ 0 h 401"/>
              <a:gd name="T4" fmla="*/ 2147483647 w 341"/>
              <a:gd name="T5" fmla="*/ 2147483647 h 401"/>
              <a:gd name="T6" fmla="*/ 2147483647 w 341"/>
              <a:gd name="T7" fmla="*/ 2147483647 h 401"/>
              <a:gd name="T8" fmla="*/ 2147483647 w 341"/>
              <a:gd name="T9" fmla="*/ 2147483647 h 401"/>
              <a:gd name="T10" fmla="*/ 2147483647 w 341"/>
              <a:gd name="T11" fmla="*/ 2147483647 h 401"/>
              <a:gd name="T12" fmla="*/ 2147483647 w 341"/>
              <a:gd name="T13" fmla="*/ 2147483647 h 401"/>
              <a:gd name="T14" fmla="*/ 2147483647 w 341"/>
              <a:gd name="T15" fmla="*/ 2147483647 h 401"/>
              <a:gd name="T16" fmla="*/ 2147483647 w 341"/>
              <a:gd name="T17" fmla="*/ 2147483647 h 401"/>
              <a:gd name="T18" fmla="*/ 2147483647 w 341"/>
              <a:gd name="T19" fmla="*/ 2147483647 h 401"/>
              <a:gd name="T20" fmla="*/ 2147483647 w 341"/>
              <a:gd name="T21" fmla="*/ 2147483647 h 401"/>
              <a:gd name="T22" fmla="*/ 2147483647 w 341"/>
              <a:gd name="T23" fmla="*/ 2147483647 h 401"/>
              <a:gd name="T24" fmla="*/ 2147483647 w 341"/>
              <a:gd name="T25" fmla="*/ 0 h 401"/>
              <a:gd name="T26" fmla="*/ 2147483647 w 341"/>
              <a:gd name="T27" fmla="*/ 2147483647 h 401"/>
              <a:gd name="T28" fmla="*/ 2147483647 w 341"/>
              <a:gd name="T29" fmla="*/ 2147483647 h 401"/>
              <a:gd name="T30" fmla="*/ 2147483647 w 341"/>
              <a:gd name="T31" fmla="*/ 2147483647 h 401"/>
              <a:gd name="T32" fmla="*/ 2147483647 w 341"/>
              <a:gd name="T33" fmla="*/ 2147483647 h 401"/>
              <a:gd name="T34" fmla="*/ 2147483647 w 341"/>
              <a:gd name="T35" fmla="*/ 2147483647 h 401"/>
              <a:gd name="T36" fmla="*/ 2147483647 w 341"/>
              <a:gd name="T37" fmla="*/ 2147483647 h 401"/>
              <a:gd name="T38" fmla="*/ 2147483647 w 341"/>
              <a:gd name="T39" fmla="*/ 2147483647 h 401"/>
              <a:gd name="T40" fmla="*/ 2147483647 w 341"/>
              <a:gd name="T41" fmla="*/ 2147483647 h 401"/>
              <a:gd name="T42" fmla="*/ 2147483647 w 341"/>
              <a:gd name="T43" fmla="*/ 2147483647 h 401"/>
              <a:gd name="T44" fmla="*/ 2147483647 w 341"/>
              <a:gd name="T45" fmla="*/ 2147483647 h 401"/>
              <a:gd name="T46" fmla="*/ 2147483647 w 341"/>
              <a:gd name="T47" fmla="*/ 2147483647 h 401"/>
              <a:gd name="T48" fmla="*/ 2147483647 w 341"/>
              <a:gd name="T49" fmla="*/ 2147483647 h 401"/>
              <a:gd name="T50" fmla="*/ 2147483647 w 341"/>
              <a:gd name="T51" fmla="*/ 2147483647 h 40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8680" name="Oval 287"/>
          <p:cNvSpPr>
            <a:spLocks noChangeArrowheads="1"/>
          </p:cNvSpPr>
          <p:nvPr/>
        </p:nvSpPr>
        <p:spPr bwMode="auto">
          <a:xfrm>
            <a:off x="4148738" y="2881313"/>
            <a:ext cx="658812" cy="639762"/>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3</a:t>
            </a:r>
          </a:p>
        </p:txBody>
      </p:sp>
      <p:sp>
        <p:nvSpPr>
          <p:cNvPr id="28681" name="Oval 291"/>
          <p:cNvSpPr>
            <a:spLocks noChangeArrowheads="1"/>
          </p:cNvSpPr>
          <p:nvPr/>
        </p:nvSpPr>
        <p:spPr bwMode="auto">
          <a:xfrm>
            <a:off x="4094763" y="3803650"/>
            <a:ext cx="657225" cy="6381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2</a:t>
            </a:r>
          </a:p>
        </p:txBody>
      </p:sp>
      <p:sp>
        <p:nvSpPr>
          <p:cNvPr id="28682" name="Oval 295"/>
          <p:cNvSpPr>
            <a:spLocks noChangeArrowheads="1"/>
          </p:cNvSpPr>
          <p:nvPr/>
        </p:nvSpPr>
        <p:spPr bwMode="auto">
          <a:xfrm>
            <a:off x="4478938" y="4648200"/>
            <a:ext cx="657225" cy="639763"/>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1</a:t>
            </a:r>
          </a:p>
        </p:txBody>
      </p:sp>
      <p:sp>
        <p:nvSpPr>
          <p:cNvPr id="28683" name="Oval 299"/>
          <p:cNvSpPr>
            <a:spLocks noChangeArrowheads="1"/>
          </p:cNvSpPr>
          <p:nvPr/>
        </p:nvSpPr>
        <p:spPr bwMode="auto">
          <a:xfrm>
            <a:off x="6726838" y="2125663"/>
            <a:ext cx="658812" cy="6381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6</a:t>
            </a:r>
          </a:p>
        </p:txBody>
      </p:sp>
      <p:sp>
        <p:nvSpPr>
          <p:cNvPr id="28684" name="Oval 303"/>
          <p:cNvSpPr>
            <a:spLocks noChangeArrowheads="1"/>
          </p:cNvSpPr>
          <p:nvPr/>
        </p:nvSpPr>
        <p:spPr bwMode="auto">
          <a:xfrm>
            <a:off x="7385650" y="2881313"/>
            <a:ext cx="657225" cy="639762"/>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7</a:t>
            </a:r>
          </a:p>
        </p:txBody>
      </p:sp>
      <p:sp>
        <p:nvSpPr>
          <p:cNvPr id="28685" name="Oval 307"/>
          <p:cNvSpPr>
            <a:spLocks noChangeArrowheads="1"/>
          </p:cNvSpPr>
          <p:nvPr/>
        </p:nvSpPr>
        <p:spPr bwMode="auto">
          <a:xfrm>
            <a:off x="7396763" y="3803650"/>
            <a:ext cx="658812" cy="6381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8</a:t>
            </a:r>
          </a:p>
        </p:txBody>
      </p:sp>
      <p:sp>
        <p:nvSpPr>
          <p:cNvPr id="28686" name="Oval 308"/>
          <p:cNvSpPr>
            <a:spLocks noChangeArrowheads="1"/>
          </p:cNvSpPr>
          <p:nvPr/>
        </p:nvSpPr>
        <p:spPr bwMode="auto">
          <a:xfrm>
            <a:off x="4736113" y="2127250"/>
            <a:ext cx="657225" cy="639763"/>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bIns="121920"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4</a:t>
            </a:r>
          </a:p>
        </p:txBody>
      </p:sp>
      <p:sp>
        <p:nvSpPr>
          <p:cNvPr id="28687" name="Oval 309"/>
          <p:cNvSpPr>
            <a:spLocks noChangeArrowheads="1"/>
          </p:cNvSpPr>
          <p:nvPr/>
        </p:nvSpPr>
        <p:spPr bwMode="auto">
          <a:xfrm>
            <a:off x="5728300" y="1858963"/>
            <a:ext cx="658813" cy="638175"/>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5</a:t>
            </a:r>
          </a:p>
        </p:txBody>
      </p:sp>
      <p:sp>
        <p:nvSpPr>
          <p:cNvPr id="28688" name="Oval 44"/>
          <p:cNvSpPr>
            <a:spLocks noChangeArrowheads="1"/>
          </p:cNvSpPr>
          <p:nvPr/>
        </p:nvSpPr>
        <p:spPr bwMode="auto">
          <a:xfrm>
            <a:off x="6979250" y="4648200"/>
            <a:ext cx="658813" cy="639763"/>
          </a:xfrm>
          <a:prstGeom prst="ellipse">
            <a:avLst/>
          </a:pr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1374775" eaLnBrk="1" hangingPunct="1"/>
            <a:r>
              <a:rPr lang="en-US" altLang="zh-CN" sz="3500">
                <a:solidFill>
                  <a:srgbClr val="FFFFFF"/>
                </a:solidFill>
                <a:latin typeface="Arial" panose="020B0604020202020204" pitchFamily="34" charset="0"/>
                <a:ea typeface="微软雅黑" panose="020B0503020204020204" charset="-122"/>
                <a:sym typeface="Arial" panose="020B0604020202020204" pitchFamily="34" charset="0"/>
              </a:rPr>
              <a:t>9</a:t>
            </a:r>
          </a:p>
        </p:txBody>
      </p:sp>
      <p:sp>
        <p:nvSpPr>
          <p:cNvPr id="28689" name="TextBox 13"/>
          <p:cNvSpPr txBox="1">
            <a:spLocks noChangeArrowheads="1"/>
          </p:cNvSpPr>
          <p:nvPr/>
        </p:nvSpPr>
        <p:spPr bwMode="auto">
          <a:xfrm>
            <a:off x="7896825" y="2030413"/>
            <a:ext cx="1952625" cy="243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0" name="TextBox 13"/>
          <p:cNvSpPr txBox="1">
            <a:spLocks noChangeArrowheads="1"/>
          </p:cNvSpPr>
          <p:nvPr/>
        </p:nvSpPr>
        <p:spPr bwMode="auto">
          <a:xfrm>
            <a:off x="7896825" y="2317750"/>
            <a:ext cx="2335213"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1" name="TextBox 13"/>
          <p:cNvSpPr txBox="1">
            <a:spLocks noChangeArrowheads="1"/>
          </p:cNvSpPr>
          <p:nvPr/>
        </p:nvSpPr>
        <p:spPr bwMode="auto">
          <a:xfrm>
            <a:off x="8444513" y="2860675"/>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2" name="TextBox 13"/>
          <p:cNvSpPr txBox="1">
            <a:spLocks noChangeArrowheads="1"/>
          </p:cNvSpPr>
          <p:nvPr/>
        </p:nvSpPr>
        <p:spPr bwMode="auto">
          <a:xfrm>
            <a:off x="8449275" y="3146425"/>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3" name="TextBox 13"/>
          <p:cNvSpPr txBox="1">
            <a:spLocks noChangeArrowheads="1"/>
          </p:cNvSpPr>
          <p:nvPr/>
        </p:nvSpPr>
        <p:spPr bwMode="auto">
          <a:xfrm>
            <a:off x="8444513" y="385286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4" name="TextBox 13"/>
          <p:cNvSpPr txBox="1">
            <a:spLocks noChangeArrowheads="1"/>
          </p:cNvSpPr>
          <p:nvPr/>
        </p:nvSpPr>
        <p:spPr bwMode="auto">
          <a:xfrm>
            <a:off x="8449275" y="4138613"/>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5" name="TextBox 13@|17FFC:16777215|FBC:16777215|LFC:16777215|LBC:16777215"/>
          <p:cNvSpPr txBox="1">
            <a:spLocks noChangeArrowheads="1"/>
          </p:cNvSpPr>
          <p:nvPr/>
        </p:nvSpPr>
        <p:spPr bwMode="auto">
          <a:xfrm>
            <a:off x="7893650" y="4764088"/>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6" name="TextBox 13@|17FFC:16777215|FBC:16777215|LFC:16777215|LBC:16777215"/>
          <p:cNvSpPr txBox="1">
            <a:spLocks noChangeArrowheads="1"/>
          </p:cNvSpPr>
          <p:nvPr/>
        </p:nvSpPr>
        <p:spPr bwMode="auto">
          <a:xfrm>
            <a:off x="7896825" y="5049838"/>
            <a:ext cx="2335213"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7" name="TextBox 13"/>
          <p:cNvSpPr txBox="1">
            <a:spLocks noChangeArrowheads="1"/>
          </p:cNvSpPr>
          <p:nvPr/>
        </p:nvSpPr>
        <p:spPr bwMode="auto">
          <a:xfrm>
            <a:off x="2699350" y="203041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698" name="TextBox 13"/>
          <p:cNvSpPr txBox="1">
            <a:spLocks noChangeArrowheads="1"/>
          </p:cNvSpPr>
          <p:nvPr/>
        </p:nvSpPr>
        <p:spPr bwMode="auto">
          <a:xfrm>
            <a:off x="2702525" y="2317750"/>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699" name="TextBox 13"/>
          <p:cNvSpPr txBox="1">
            <a:spLocks noChangeArrowheads="1"/>
          </p:cNvSpPr>
          <p:nvPr/>
        </p:nvSpPr>
        <p:spPr bwMode="auto">
          <a:xfrm>
            <a:off x="2292950" y="2860675"/>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700" name="TextBox 13"/>
          <p:cNvSpPr txBox="1">
            <a:spLocks noChangeArrowheads="1"/>
          </p:cNvSpPr>
          <p:nvPr/>
        </p:nvSpPr>
        <p:spPr bwMode="auto">
          <a:xfrm>
            <a:off x="2292950" y="385286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701" name="TextBox 13@|17FFC:16777215|FBC:16777215|LFC:16777215|LBC:16777215"/>
          <p:cNvSpPr txBox="1">
            <a:spLocks noChangeArrowheads="1"/>
          </p:cNvSpPr>
          <p:nvPr/>
        </p:nvSpPr>
        <p:spPr bwMode="auto">
          <a:xfrm>
            <a:off x="2935888" y="474821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702" name="TextBox 13@|17FFC:16777215|FBC:16777215|LFC:16777215|LBC:16777215"/>
          <p:cNvSpPr txBox="1">
            <a:spLocks noChangeArrowheads="1"/>
          </p:cNvSpPr>
          <p:nvPr/>
        </p:nvSpPr>
        <p:spPr bwMode="auto">
          <a:xfrm>
            <a:off x="2939063" y="5033963"/>
            <a:ext cx="2335212"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703" name="TextBox 13"/>
          <p:cNvSpPr txBox="1">
            <a:spLocks noChangeArrowheads="1"/>
          </p:cNvSpPr>
          <p:nvPr/>
        </p:nvSpPr>
        <p:spPr bwMode="auto">
          <a:xfrm>
            <a:off x="2302475" y="3135313"/>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704" name="TextBox 13"/>
          <p:cNvSpPr txBox="1">
            <a:spLocks noChangeArrowheads="1"/>
          </p:cNvSpPr>
          <p:nvPr/>
        </p:nvSpPr>
        <p:spPr bwMode="auto">
          <a:xfrm>
            <a:off x="2302475" y="4125913"/>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28705" name="TextBox 13"/>
          <p:cNvSpPr txBox="1">
            <a:spLocks noChangeArrowheads="1"/>
          </p:cNvSpPr>
          <p:nvPr/>
        </p:nvSpPr>
        <p:spPr bwMode="auto">
          <a:xfrm>
            <a:off x="5350475" y="3592513"/>
            <a:ext cx="1373188" cy="32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spcBef>
                <a:spcPct val="20000"/>
              </a:spcBef>
            </a:pPr>
            <a:r>
              <a:rPr lang="zh-CN" altLang="en-US" sz="2000" b="1">
                <a:solidFill>
                  <a:schemeClr val="tx1"/>
                </a:solidFill>
                <a:latin typeface="黑体" panose="02010600030101010101" charset="-122"/>
                <a:ea typeface="黑体" panose="02010600030101010101" charset="-122"/>
                <a:sym typeface="Arial" panose="020B0604020202020204" pitchFamily="34" charset="0"/>
              </a:rPr>
              <a:t>关键词</a:t>
            </a:r>
          </a:p>
        </p:txBody>
      </p:sp>
      <p:sp>
        <p:nvSpPr>
          <p:cNvPr id="28706" name="TextBox 13"/>
          <p:cNvSpPr txBox="1">
            <a:spLocks noChangeArrowheads="1"/>
          </p:cNvSpPr>
          <p:nvPr/>
        </p:nvSpPr>
        <p:spPr bwMode="auto">
          <a:xfrm>
            <a:off x="6409338" y="1395413"/>
            <a:ext cx="1952625" cy="26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600" b="1">
                <a:solidFill>
                  <a:schemeClr val="tx1"/>
                </a:solidFill>
                <a:latin typeface="黑体" panose="02010600030101010101" charset="-122"/>
                <a:ea typeface="黑体" panose="02010600030101010101" charset="-122"/>
                <a:sym typeface="Arial" panose="020B0604020202020204" pitchFamily="34" charset="0"/>
              </a:rPr>
              <a:t>单击编辑标题</a:t>
            </a:r>
          </a:p>
        </p:txBody>
      </p:sp>
      <p:sp>
        <p:nvSpPr>
          <p:cNvPr id="28707" name="TextBox 13"/>
          <p:cNvSpPr txBox="1">
            <a:spLocks noChangeArrowheads="1"/>
          </p:cNvSpPr>
          <p:nvPr/>
        </p:nvSpPr>
        <p:spPr bwMode="auto">
          <a:xfrm>
            <a:off x="6412513" y="1681163"/>
            <a:ext cx="2333625" cy="19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eaLnBrk="1" hangingPunct="1">
              <a:spcBef>
                <a:spcPct val="20000"/>
              </a:spcBef>
            </a:pPr>
            <a:r>
              <a:rPr lang="zh-CN" altLang="en-US" sz="1200">
                <a:solidFill>
                  <a:schemeClr val="tx1"/>
                </a:solidFill>
                <a:latin typeface="黑体" panose="02010600030101010101" charset="-122"/>
                <a:ea typeface="黑体" panose="02010600030101010101" charset="-122"/>
                <a:sym typeface="Arial" panose="020B0604020202020204" pitchFamily="34" charset="0"/>
              </a:rPr>
              <a:t>单击此处可编辑内容</a:t>
            </a:r>
          </a:p>
        </p:txBody>
      </p:sp>
      <p:sp>
        <p:nvSpPr>
          <p:cNvPr id="12" name="矩形 11"/>
          <p:cNvSpPr/>
          <p:nvPr/>
        </p:nvSpPr>
        <p:spPr>
          <a:xfrm>
            <a:off x="-18450" y="6681470"/>
            <a:ext cx="9408583" cy="165100"/>
          </a:xfrm>
          <a:prstGeom prst="rect">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13" name="矩形 12"/>
          <p:cNvSpPr/>
          <p:nvPr/>
        </p:nvSpPr>
        <p:spPr>
          <a:xfrm>
            <a:off x="8846997" y="6681470"/>
            <a:ext cx="3323167" cy="165100"/>
          </a:xfrm>
          <a:prstGeom prst="rect">
            <a:avLst/>
          </a:prstGeom>
          <a:gradFill>
            <a:gsLst>
              <a:gs pos="0">
                <a:srgbClr val="FECF40"/>
              </a:gs>
              <a:gs pos="100000">
                <a:srgbClr val="846C2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3444</Words>
  <Application>Microsoft Office PowerPoint</Application>
  <PresentationFormat>自定义</PresentationFormat>
  <Paragraphs>324</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社会主义核心价值观</dc:title>
  <dc:creator>第一PPT</dc:creator>
  <cp:keywords>www.1ppt.com</cp:keywords>
  <cp:lastModifiedBy>Windows User</cp:lastModifiedBy>
  <cp:revision>12</cp:revision>
  <dcterms:created xsi:type="dcterms:W3CDTF">2017-01-18T06:25:43Z</dcterms:created>
  <dcterms:modified xsi:type="dcterms:W3CDTF">2019-03-16T09:30:20Z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