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30"/>
  </p:notes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5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8" r:id="rId18"/>
    <p:sldId id="272" r:id="rId19"/>
    <p:sldId id="271" r:id="rId20"/>
    <p:sldId id="273" r:id="rId21"/>
    <p:sldId id="275" r:id="rId22"/>
    <p:sldId id="276" r:id="rId23"/>
    <p:sldId id="274" r:id="rId24"/>
    <p:sldId id="277" r:id="rId25"/>
    <p:sldId id="279" r:id="rId26"/>
    <p:sldId id="280" r:id="rId27"/>
    <p:sldId id="281" r:id="rId28"/>
    <p:sldId id="282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C78"/>
    <a:srgbClr val="3F3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-39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rgbClr val="FFFFFF"/>
              </a:solidFill>
            </c:spPr>
          </c:dPt>
          <c:dPt>
            <c:idx val="1"/>
            <c:bubble3D val="0"/>
            <c:spPr>
              <a:solidFill>
                <a:srgbClr val="7F7F7F"/>
              </a:solidFill>
            </c:spPr>
          </c:dPt>
          <c:dPt>
            <c:idx val="2"/>
            <c:bubble3D val="0"/>
          </c:dPt>
          <c:dPt>
            <c:idx val="3"/>
            <c:bubble3D val="0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ysClr val="window" lastClr="FFFFFF"/>
            </a:solidFill>
          </c:spPr>
          <c:dPt>
            <c:idx val="0"/>
            <c:bubble3D val="0"/>
          </c:dPt>
          <c:dPt>
            <c:idx val="1"/>
            <c:bubble3D val="0"/>
            <c:spPr>
              <a:solidFill>
                <a:sysClr val="window" lastClr="FFFFFF">
                  <a:lumMod val="75000"/>
                </a:sysClr>
              </a:solidFill>
            </c:spPr>
          </c:dPt>
          <c:dPt>
            <c:idx val="2"/>
            <c:bubble3D val="0"/>
          </c:dPt>
          <c:dPt>
            <c:idx val="3"/>
            <c:bubble3D val="0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2"/>
            </a:solidFill>
          </c:spPr>
          <c:dPt>
            <c:idx val="0"/>
            <c:bubble3D val="0"/>
            <c:spPr>
              <a:solidFill>
                <a:srgbClr val="FFFFFF"/>
              </a:solidFill>
            </c:spPr>
          </c:dPt>
          <c:dPt>
            <c:idx val="1"/>
            <c:bubble3D val="0"/>
            <c:spPr>
              <a:solidFill>
                <a:srgbClr val="7F7F7F"/>
              </a:solidFill>
            </c:spPr>
          </c:dPt>
          <c:dPt>
            <c:idx val="2"/>
            <c:bubble3D val="0"/>
          </c:dPt>
          <c:dPt>
            <c:idx val="3"/>
            <c:bubble3D val="0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0</c:v>
                </c:pt>
                <c:pt idx="3">
                  <c:v>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580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2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31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403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948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445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476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715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262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4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220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66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1239878" y="98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6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52386" y="2587895"/>
            <a:ext cx="5736590" cy="808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现代战争军事部队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5731811" y="3346085"/>
            <a:ext cx="447294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---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打赢现代化战争 掌握站场主动权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---</a:t>
            </a: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6451854" y="3749358"/>
            <a:ext cx="2844800" cy="24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黑体" panose="02010600030101010101" charset="-122"/>
                <a:ea typeface="黑体" panose="02010600030101010101" charset="-122"/>
                <a:cs typeface="宋体" panose="02010600030101010101" pitchFamily="2" charset="-122"/>
              </a:rPr>
              <a:t>PRESENTATION TEMPELETE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" name="Rectangle 16"/>
          <p:cNvSpPr/>
          <p:nvPr/>
        </p:nvSpPr>
        <p:spPr bwMode="auto">
          <a:xfrm>
            <a:off x="1311661" y="1877640"/>
            <a:ext cx="3888430" cy="3744212"/>
          </a:xfrm>
          <a:prstGeom prst="rect">
            <a:avLst/>
          </a:prstGeom>
          <a:gradFill rotWithShape="1"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924" tIns="65462" rIns="130924" bIns="65462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</a:pPr>
            <a:endParaRPr lang="en-US" sz="804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5814755" y="1701108"/>
            <a:ext cx="1599994" cy="3920745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0">
            <a:noFill/>
            <a:prstDash val="solid"/>
            <a:rou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30924" tIns="65462" rIns="130924" bIns="65462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5" ker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aphicFrame>
        <p:nvGraphicFramePr>
          <p:cNvPr id="4" name="Chart 71"/>
          <p:cNvGraphicFramePr/>
          <p:nvPr/>
        </p:nvGraphicFramePr>
        <p:xfrm>
          <a:off x="5751692" y="1739569"/>
          <a:ext cx="1726116" cy="1588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5"/>
          <p:cNvSpPr/>
          <p:nvPr/>
        </p:nvSpPr>
        <p:spPr bwMode="auto">
          <a:xfrm>
            <a:off x="6239581" y="2455325"/>
            <a:ext cx="772112" cy="437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4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en Sans Condensed Light" pitchFamily="34" charset="0"/>
                <a:sym typeface="Open Sans Cond Light" charset="0"/>
              </a:rPr>
              <a:t>65%</a:t>
            </a:r>
          </a:p>
        </p:txBody>
      </p:sp>
      <p:grpSp>
        <p:nvGrpSpPr>
          <p:cNvPr id="6" name="Group 16"/>
          <p:cNvGrpSpPr/>
          <p:nvPr/>
        </p:nvGrpSpPr>
        <p:grpSpPr bwMode="auto">
          <a:xfrm>
            <a:off x="1604400" y="2211615"/>
            <a:ext cx="3304060" cy="3008152"/>
            <a:chOff x="0" y="0"/>
            <a:chExt cx="3600" cy="3790"/>
          </a:xfrm>
        </p:grpSpPr>
        <p:sp>
          <p:nvSpPr>
            <p:cNvPr id="7" name="Rectangle 17"/>
            <p:cNvSpPr/>
            <p:nvPr/>
          </p:nvSpPr>
          <p:spPr bwMode="auto">
            <a:xfrm>
              <a:off x="0" y="952"/>
              <a:ext cx="3600" cy="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字以内，据统计每页幻灯片的最好控制在</a:t>
              </a:r>
              <a:r>
                <a:rPr lang="en-US" altLang="zh-CN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5</a:t>
              </a:r>
              <a:r>
                <a:rPr lang="zh-CN" altLang="en-US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分钟之内。此处添加详细文本描述</a:t>
              </a:r>
              <a:endParaRPr lang="en-US" altLang="zh-CN" sz="116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16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建议与标题相关并符合整体语言风格，语言描述尽量简洁生动。尽量将每页幻灯片的字数控制在</a:t>
              </a:r>
              <a:r>
                <a:rPr lang="en-US" altLang="zh-CN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200</a:t>
              </a:r>
              <a:r>
                <a:rPr lang="zh-CN" altLang="en-US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字以内，据统计每页幻灯片的最好控制在</a:t>
              </a:r>
              <a:r>
                <a:rPr lang="en-US" altLang="zh-CN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5</a:t>
              </a:r>
              <a:r>
                <a:rPr lang="zh-CN" altLang="en-US" sz="116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分钟之内。</a:t>
              </a:r>
            </a:p>
          </p:txBody>
        </p:sp>
        <p:sp>
          <p:nvSpPr>
            <p:cNvPr id="8" name="Rectangle 18"/>
            <p:cNvSpPr/>
            <p:nvPr/>
          </p:nvSpPr>
          <p:spPr bwMode="auto">
            <a:xfrm>
              <a:off x="0" y="0"/>
              <a:ext cx="3600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55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285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9" name="Freeform 6"/>
          <p:cNvSpPr/>
          <p:nvPr/>
        </p:nvSpPr>
        <p:spPr bwMode="auto">
          <a:xfrm>
            <a:off x="7661533" y="1701108"/>
            <a:ext cx="1599994" cy="3920745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0">
            <a:noFill/>
            <a:prstDash val="solid"/>
            <a:rou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30924" tIns="65462" rIns="130924" bIns="65462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5" ker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aphicFrame>
        <p:nvGraphicFramePr>
          <p:cNvPr id="10" name="Chart 116"/>
          <p:cNvGraphicFramePr/>
          <p:nvPr/>
        </p:nvGraphicFramePr>
        <p:xfrm>
          <a:off x="7598471" y="1739569"/>
          <a:ext cx="1726116" cy="1588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5"/>
          <p:cNvSpPr/>
          <p:nvPr/>
        </p:nvSpPr>
        <p:spPr bwMode="auto">
          <a:xfrm>
            <a:off x="8086360" y="2455325"/>
            <a:ext cx="772112" cy="437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4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 Condensed Light" pitchFamily="34" charset="0"/>
                <a:sym typeface="Open Sans Cond Light" charset="0"/>
              </a:rPr>
              <a:t>50%</a:t>
            </a:r>
          </a:p>
        </p:txBody>
      </p:sp>
      <p:sp>
        <p:nvSpPr>
          <p:cNvPr id="12" name="Freeform 6"/>
          <p:cNvSpPr/>
          <p:nvPr/>
        </p:nvSpPr>
        <p:spPr bwMode="auto">
          <a:xfrm>
            <a:off x="9508313" y="1701108"/>
            <a:ext cx="1599994" cy="3920745"/>
          </a:xfrm>
          <a:custGeom>
            <a:avLst/>
            <a:gdLst>
              <a:gd name="T0" fmla="*/ 617 w 1235"/>
              <a:gd name="T1" fmla="*/ 0 h 3683"/>
              <a:gd name="T2" fmla="*/ 681 w 1235"/>
              <a:gd name="T3" fmla="*/ 4 h 3683"/>
              <a:gd name="T4" fmla="*/ 742 w 1235"/>
              <a:gd name="T5" fmla="*/ 13 h 3683"/>
              <a:gd name="T6" fmla="*/ 801 w 1235"/>
              <a:gd name="T7" fmla="*/ 28 h 3683"/>
              <a:gd name="T8" fmla="*/ 858 w 1235"/>
              <a:gd name="T9" fmla="*/ 49 h 3683"/>
              <a:gd name="T10" fmla="*/ 912 w 1235"/>
              <a:gd name="T11" fmla="*/ 76 h 3683"/>
              <a:gd name="T12" fmla="*/ 962 w 1235"/>
              <a:gd name="T13" fmla="*/ 106 h 3683"/>
              <a:gd name="T14" fmla="*/ 1010 w 1235"/>
              <a:gd name="T15" fmla="*/ 142 h 3683"/>
              <a:gd name="T16" fmla="*/ 1054 w 1235"/>
              <a:gd name="T17" fmla="*/ 182 h 3683"/>
              <a:gd name="T18" fmla="*/ 1093 w 1235"/>
              <a:gd name="T19" fmla="*/ 226 h 3683"/>
              <a:gd name="T20" fmla="*/ 1129 w 1235"/>
              <a:gd name="T21" fmla="*/ 273 h 3683"/>
              <a:gd name="T22" fmla="*/ 1161 w 1235"/>
              <a:gd name="T23" fmla="*/ 323 h 3683"/>
              <a:gd name="T24" fmla="*/ 1186 w 1235"/>
              <a:gd name="T25" fmla="*/ 378 h 3683"/>
              <a:gd name="T26" fmla="*/ 1207 w 1235"/>
              <a:gd name="T27" fmla="*/ 434 h 3683"/>
              <a:gd name="T28" fmla="*/ 1222 w 1235"/>
              <a:gd name="T29" fmla="*/ 493 h 3683"/>
              <a:gd name="T30" fmla="*/ 1231 w 1235"/>
              <a:gd name="T31" fmla="*/ 555 h 3683"/>
              <a:gd name="T32" fmla="*/ 1235 w 1235"/>
              <a:gd name="T33" fmla="*/ 618 h 3683"/>
              <a:gd name="T34" fmla="*/ 1233 w 1235"/>
              <a:gd name="T35" fmla="*/ 658 h 3683"/>
              <a:gd name="T36" fmla="*/ 1233 w 1235"/>
              <a:gd name="T37" fmla="*/ 3683 h 3683"/>
              <a:gd name="T38" fmla="*/ 0 w 1235"/>
              <a:gd name="T39" fmla="*/ 3683 h 3683"/>
              <a:gd name="T40" fmla="*/ 0 w 1235"/>
              <a:gd name="T41" fmla="*/ 607 h 3683"/>
              <a:gd name="T42" fmla="*/ 1 w 1235"/>
              <a:gd name="T43" fmla="*/ 607 h 3683"/>
              <a:gd name="T44" fmla="*/ 6 w 1235"/>
              <a:gd name="T45" fmla="*/ 540 h 3683"/>
              <a:gd name="T46" fmla="*/ 17 w 1235"/>
              <a:gd name="T47" fmla="*/ 477 h 3683"/>
              <a:gd name="T48" fmla="*/ 35 w 1235"/>
              <a:gd name="T49" fmla="*/ 415 h 3683"/>
              <a:gd name="T50" fmla="*/ 59 w 1235"/>
              <a:gd name="T51" fmla="*/ 356 h 3683"/>
              <a:gd name="T52" fmla="*/ 89 w 1235"/>
              <a:gd name="T53" fmla="*/ 301 h 3683"/>
              <a:gd name="T54" fmla="*/ 123 w 1235"/>
              <a:gd name="T55" fmla="*/ 248 h 3683"/>
              <a:gd name="T56" fmla="*/ 164 w 1235"/>
              <a:gd name="T57" fmla="*/ 200 h 3683"/>
              <a:gd name="T58" fmla="*/ 208 w 1235"/>
              <a:gd name="T59" fmla="*/ 156 h 3683"/>
              <a:gd name="T60" fmla="*/ 257 w 1235"/>
              <a:gd name="T61" fmla="*/ 117 h 3683"/>
              <a:gd name="T62" fmla="*/ 309 w 1235"/>
              <a:gd name="T63" fmla="*/ 83 h 3683"/>
              <a:gd name="T64" fmla="*/ 365 w 1235"/>
              <a:gd name="T65" fmla="*/ 54 h 3683"/>
              <a:gd name="T66" fmla="*/ 425 w 1235"/>
              <a:gd name="T67" fmla="*/ 32 h 3683"/>
              <a:gd name="T68" fmla="*/ 486 w 1235"/>
              <a:gd name="T69" fmla="*/ 15 h 3683"/>
              <a:gd name="T70" fmla="*/ 551 w 1235"/>
              <a:gd name="T71" fmla="*/ 4 h 3683"/>
              <a:gd name="T72" fmla="*/ 617 w 1235"/>
              <a:gd name="T73" fmla="*/ 0 h 3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0">
            <a:noFill/>
            <a:prstDash val="solid"/>
            <a:round/>
          </a:ln>
          <a:effectLst>
            <a:outerShdw algn="tl" rotWithShape="0">
              <a:prstClr val="black"/>
            </a:outerShdw>
          </a:effectLst>
        </p:spPr>
        <p:txBody>
          <a:bodyPr vert="horz" wrap="square" lIns="130924" tIns="65462" rIns="130924" bIns="65462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65" ker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aphicFrame>
        <p:nvGraphicFramePr>
          <p:cNvPr id="13" name="Chart 123"/>
          <p:cNvGraphicFramePr/>
          <p:nvPr/>
        </p:nvGraphicFramePr>
        <p:xfrm>
          <a:off x="9445251" y="1739569"/>
          <a:ext cx="1726116" cy="1588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Rectangle 5"/>
          <p:cNvSpPr/>
          <p:nvPr/>
        </p:nvSpPr>
        <p:spPr bwMode="auto">
          <a:xfrm>
            <a:off x="9933140" y="2455325"/>
            <a:ext cx="772112" cy="437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54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Open Sans Condensed Light" pitchFamily="34" charset="0"/>
                <a:sym typeface="Open Sans Cond Light" charset="0"/>
              </a:rPr>
              <a:t>35%</a:t>
            </a:r>
          </a:p>
        </p:txBody>
      </p:sp>
      <p:grpSp>
        <p:nvGrpSpPr>
          <p:cNvPr id="15" name="Group 9"/>
          <p:cNvGrpSpPr/>
          <p:nvPr/>
        </p:nvGrpSpPr>
        <p:grpSpPr>
          <a:xfrm>
            <a:off x="9719626" y="3447919"/>
            <a:ext cx="1290094" cy="2106345"/>
            <a:chOff x="7199723" y="2873610"/>
            <a:chExt cx="955625" cy="1579845"/>
          </a:xfrm>
        </p:grpSpPr>
        <p:grpSp>
          <p:nvGrpSpPr>
            <p:cNvPr id="16" name="Group 2"/>
            <p:cNvGrpSpPr/>
            <p:nvPr/>
          </p:nvGrpSpPr>
          <p:grpSpPr bwMode="auto">
            <a:xfrm>
              <a:off x="7199723" y="2873610"/>
              <a:ext cx="955625" cy="1090568"/>
              <a:chOff x="1104" y="-105"/>
              <a:chExt cx="3838" cy="1374"/>
            </a:xfrm>
          </p:grpSpPr>
          <p:sp>
            <p:nvSpPr>
              <p:cNvPr id="17" name="Rectangle 4"/>
              <p:cNvSpPr/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65" kern="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altLang="zh-CN" sz="1165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18" name="Rectangle 5"/>
              <p:cNvSpPr/>
              <p:nvPr/>
            </p:nvSpPr>
            <p:spPr bwMode="auto">
              <a:xfrm>
                <a:off x="1398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05" b="1" kern="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05" b="1" kern="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7511718" y="4125212"/>
              <a:ext cx="300642" cy="328243"/>
            </a:xfrm>
            <a:custGeom>
              <a:avLst/>
              <a:gdLst>
                <a:gd name="T0" fmla="*/ 129 w 129"/>
                <a:gd name="T1" fmla="*/ 32 h 141"/>
                <a:gd name="T2" fmla="*/ 126 w 129"/>
                <a:gd name="T3" fmla="*/ 35 h 141"/>
                <a:gd name="T4" fmla="*/ 117 w 129"/>
                <a:gd name="T5" fmla="*/ 35 h 141"/>
                <a:gd name="T6" fmla="*/ 117 w 129"/>
                <a:gd name="T7" fmla="*/ 122 h 141"/>
                <a:gd name="T8" fmla="*/ 103 w 129"/>
                <a:gd name="T9" fmla="*/ 141 h 141"/>
                <a:gd name="T10" fmla="*/ 26 w 129"/>
                <a:gd name="T11" fmla="*/ 141 h 141"/>
                <a:gd name="T12" fmla="*/ 12 w 129"/>
                <a:gd name="T13" fmla="*/ 123 h 141"/>
                <a:gd name="T14" fmla="*/ 12 w 129"/>
                <a:gd name="T15" fmla="*/ 35 h 141"/>
                <a:gd name="T16" fmla="*/ 3 w 129"/>
                <a:gd name="T17" fmla="*/ 35 h 141"/>
                <a:gd name="T18" fmla="*/ 0 w 129"/>
                <a:gd name="T19" fmla="*/ 32 h 141"/>
                <a:gd name="T20" fmla="*/ 0 w 129"/>
                <a:gd name="T21" fmla="*/ 27 h 141"/>
                <a:gd name="T22" fmla="*/ 3 w 129"/>
                <a:gd name="T23" fmla="*/ 24 h 141"/>
                <a:gd name="T24" fmla="*/ 31 w 129"/>
                <a:gd name="T25" fmla="*/ 24 h 141"/>
                <a:gd name="T26" fmla="*/ 38 w 129"/>
                <a:gd name="T27" fmla="*/ 8 h 141"/>
                <a:gd name="T28" fmla="*/ 50 w 129"/>
                <a:gd name="T29" fmla="*/ 0 h 141"/>
                <a:gd name="T30" fmla="*/ 79 w 129"/>
                <a:gd name="T31" fmla="*/ 0 h 141"/>
                <a:gd name="T32" fmla="*/ 91 w 129"/>
                <a:gd name="T33" fmla="*/ 8 h 141"/>
                <a:gd name="T34" fmla="*/ 98 w 129"/>
                <a:gd name="T35" fmla="*/ 24 h 141"/>
                <a:gd name="T36" fmla="*/ 126 w 129"/>
                <a:gd name="T37" fmla="*/ 24 h 141"/>
                <a:gd name="T38" fmla="*/ 129 w 129"/>
                <a:gd name="T39" fmla="*/ 27 h 141"/>
                <a:gd name="T40" fmla="*/ 129 w 129"/>
                <a:gd name="T41" fmla="*/ 32 h 141"/>
                <a:gd name="T42" fmla="*/ 106 w 129"/>
                <a:gd name="T43" fmla="*/ 35 h 141"/>
                <a:gd name="T44" fmla="*/ 23 w 129"/>
                <a:gd name="T45" fmla="*/ 35 h 141"/>
                <a:gd name="T46" fmla="*/ 23 w 129"/>
                <a:gd name="T47" fmla="*/ 122 h 141"/>
                <a:gd name="T48" fmla="*/ 26 w 129"/>
                <a:gd name="T49" fmla="*/ 129 h 141"/>
                <a:gd name="T50" fmla="*/ 103 w 129"/>
                <a:gd name="T51" fmla="*/ 129 h 141"/>
                <a:gd name="T52" fmla="*/ 106 w 129"/>
                <a:gd name="T53" fmla="*/ 122 h 141"/>
                <a:gd name="T54" fmla="*/ 106 w 129"/>
                <a:gd name="T55" fmla="*/ 35 h 141"/>
                <a:gd name="T56" fmla="*/ 47 w 129"/>
                <a:gd name="T57" fmla="*/ 109 h 141"/>
                <a:gd name="T58" fmla="*/ 44 w 129"/>
                <a:gd name="T59" fmla="*/ 112 h 141"/>
                <a:gd name="T60" fmla="*/ 38 w 129"/>
                <a:gd name="T61" fmla="*/ 112 h 141"/>
                <a:gd name="T62" fmla="*/ 35 w 129"/>
                <a:gd name="T63" fmla="*/ 109 h 141"/>
                <a:gd name="T64" fmla="*/ 35 w 129"/>
                <a:gd name="T65" fmla="*/ 56 h 141"/>
                <a:gd name="T66" fmla="*/ 38 w 129"/>
                <a:gd name="T67" fmla="*/ 53 h 141"/>
                <a:gd name="T68" fmla="*/ 44 w 129"/>
                <a:gd name="T69" fmla="*/ 53 h 141"/>
                <a:gd name="T70" fmla="*/ 47 w 129"/>
                <a:gd name="T71" fmla="*/ 56 h 141"/>
                <a:gd name="T72" fmla="*/ 47 w 129"/>
                <a:gd name="T73" fmla="*/ 109 h 141"/>
                <a:gd name="T74" fmla="*/ 85 w 129"/>
                <a:gd name="T75" fmla="*/ 24 h 141"/>
                <a:gd name="T76" fmla="*/ 81 w 129"/>
                <a:gd name="T77" fmla="*/ 13 h 141"/>
                <a:gd name="T78" fmla="*/ 79 w 129"/>
                <a:gd name="T79" fmla="*/ 12 h 141"/>
                <a:gd name="T80" fmla="*/ 50 w 129"/>
                <a:gd name="T81" fmla="*/ 12 h 141"/>
                <a:gd name="T82" fmla="*/ 48 w 129"/>
                <a:gd name="T83" fmla="*/ 13 h 141"/>
                <a:gd name="T84" fmla="*/ 44 w 129"/>
                <a:gd name="T85" fmla="*/ 24 h 141"/>
                <a:gd name="T86" fmla="*/ 85 w 129"/>
                <a:gd name="T87" fmla="*/ 24 h 141"/>
                <a:gd name="T88" fmla="*/ 70 w 129"/>
                <a:gd name="T89" fmla="*/ 109 h 141"/>
                <a:gd name="T90" fmla="*/ 67 w 129"/>
                <a:gd name="T91" fmla="*/ 112 h 141"/>
                <a:gd name="T92" fmla="*/ 62 w 129"/>
                <a:gd name="T93" fmla="*/ 112 h 141"/>
                <a:gd name="T94" fmla="*/ 59 w 129"/>
                <a:gd name="T95" fmla="*/ 109 h 141"/>
                <a:gd name="T96" fmla="*/ 59 w 129"/>
                <a:gd name="T97" fmla="*/ 56 h 141"/>
                <a:gd name="T98" fmla="*/ 62 w 129"/>
                <a:gd name="T99" fmla="*/ 53 h 141"/>
                <a:gd name="T100" fmla="*/ 67 w 129"/>
                <a:gd name="T101" fmla="*/ 53 h 141"/>
                <a:gd name="T102" fmla="*/ 70 w 129"/>
                <a:gd name="T103" fmla="*/ 56 h 141"/>
                <a:gd name="T104" fmla="*/ 70 w 129"/>
                <a:gd name="T105" fmla="*/ 109 h 141"/>
                <a:gd name="T106" fmla="*/ 94 w 129"/>
                <a:gd name="T107" fmla="*/ 109 h 141"/>
                <a:gd name="T108" fmla="*/ 91 w 129"/>
                <a:gd name="T109" fmla="*/ 112 h 141"/>
                <a:gd name="T110" fmla="*/ 85 w 129"/>
                <a:gd name="T111" fmla="*/ 112 h 141"/>
                <a:gd name="T112" fmla="*/ 82 w 129"/>
                <a:gd name="T113" fmla="*/ 109 h 141"/>
                <a:gd name="T114" fmla="*/ 82 w 129"/>
                <a:gd name="T115" fmla="*/ 56 h 141"/>
                <a:gd name="T116" fmla="*/ 85 w 129"/>
                <a:gd name="T117" fmla="*/ 53 h 141"/>
                <a:gd name="T118" fmla="*/ 91 w 129"/>
                <a:gd name="T119" fmla="*/ 53 h 141"/>
                <a:gd name="T120" fmla="*/ 94 w 129"/>
                <a:gd name="T121" fmla="*/ 56 h 141"/>
                <a:gd name="T122" fmla="*/ 94 w 129"/>
                <a:gd name="T123" fmla="*/ 10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" h="141">
                  <a:moveTo>
                    <a:pt x="129" y="32"/>
                  </a:moveTo>
                  <a:cubicBezTo>
                    <a:pt x="129" y="34"/>
                    <a:pt x="128" y="35"/>
                    <a:pt x="126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7" y="132"/>
                    <a:pt x="111" y="141"/>
                    <a:pt x="103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8" y="141"/>
                    <a:pt x="12" y="133"/>
                    <a:pt x="12" y="1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4"/>
                    <a:pt x="3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0" y="4"/>
                    <a:pt x="45" y="0"/>
                    <a:pt x="5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4" y="0"/>
                    <a:pt x="89" y="4"/>
                    <a:pt x="91" y="8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4"/>
                    <a:pt x="129" y="25"/>
                    <a:pt x="129" y="27"/>
                  </a:cubicBezTo>
                  <a:lnTo>
                    <a:pt x="129" y="32"/>
                  </a:lnTo>
                  <a:close/>
                  <a:moveTo>
                    <a:pt x="106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7"/>
                    <a:pt x="26" y="129"/>
                    <a:pt x="26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6" y="127"/>
                    <a:pt x="106" y="122"/>
                  </a:cubicBezTo>
                  <a:lnTo>
                    <a:pt x="106" y="35"/>
                  </a:lnTo>
                  <a:close/>
                  <a:moveTo>
                    <a:pt x="47" y="109"/>
                  </a:moveTo>
                  <a:cubicBezTo>
                    <a:pt x="47" y="110"/>
                    <a:pt x="46" y="112"/>
                    <a:pt x="4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6" y="112"/>
                    <a:pt x="35" y="110"/>
                    <a:pt x="35" y="10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4"/>
                    <a:pt x="36" y="53"/>
                    <a:pt x="3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6" y="53"/>
                    <a:pt x="47" y="54"/>
                    <a:pt x="47" y="56"/>
                  </a:cubicBezTo>
                  <a:lnTo>
                    <a:pt x="47" y="109"/>
                  </a:lnTo>
                  <a:close/>
                  <a:moveTo>
                    <a:pt x="85" y="24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0" y="13"/>
                    <a:pt x="80" y="12"/>
                    <a:pt x="7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3"/>
                    <a:pt x="48" y="1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85" y="24"/>
                  </a:lnTo>
                  <a:close/>
                  <a:moveTo>
                    <a:pt x="70" y="109"/>
                  </a:moveTo>
                  <a:cubicBezTo>
                    <a:pt x="70" y="110"/>
                    <a:pt x="69" y="112"/>
                    <a:pt x="67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12"/>
                    <a:pt x="59" y="110"/>
                    <a:pt x="59" y="109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9" y="54"/>
                    <a:pt x="60" y="53"/>
                    <a:pt x="6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9" y="53"/>
                    <a:pt x="70" y="54"/>
                    <a:pt x="70" y="56"/>
                  </a:cubicBezTo>
                  <a:lnTo>
                    <a:pt x="70" y="109"/>
                  </a:lnTo>
                  <a:close/>
                  <a:moveTo>
                    <a:pt x="94" y="109"/>
                  </a:moveTo>
                  <a:cubicBezTo>
                    <a:pt x="94" y="110"/>
                    <a:pt x="93" y="112"/>
                    <a:pt x="91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3" y="112"/>
                    <a:pt x="82" y="110"/>
                    <a:pt x="82" y="10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3" y="53"/>
                    <a:pt x="85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3" y="53"/>
                    <a:pt x="94" y="54"/>
                    <a:pt x="94" y="56"/>
                  </a:cubicBezTo>
                  <a:lnTo>
                    <a:pt x="94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66" tIns="48383" rIns="96766" bIns="48383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20" name="Group 8"/>
          <p:cNvGrpSpPr/>
          <p:nvPr/>
        </p:nvGrpSpPr>
        <p:grpSpPr>
          <a:xfrm>
            <a:off x="7872846" y="3447919"/>
            <a:ext cx="1261858" cy="2077363"/>
            <a:chOff x="5831738" y="2873610"/>
            <a:chExt cx="934710" cy="1558107"/>
          </a:xfrm>
        </p:grpSpPr>
        <p:grpSp>
          <p:nvGrpSpPr>
            <p:cNvPr id="21" name="Group 2"/>
            <p:cNvGrpSpPr/>
            <p:nvPr/>
          </p:nvGrpSpPr>
          <p:grpSpPr bwMode="auto">
            <a:xfrm>
              <a:off x="5831738" y="2873610"/>
              <a:ext cx="934710" cy="1090568"/>
              <a:chOff x="1104" y="-105"/>
              <a:chExt cx="3754" cy="1374"/>
            </a:xfrm>
          </p:grpSpPr>
          <p:sp>
            <p:nvSpPr>
              <p:cNvPr id="22" name="Rectangle 4"/>
              <p:cNvSpPr/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65" kern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</a:p>
            </p:txBody>
          </p:sp>
          <p:sp>
            <p:nvSpPr>
              <p:cNvPr id="23" name="Rectangle 5"/>
              <p:cNvSpPr/>
              <p:nvPr/>
            </p:nvSpPr>
            <p:spPr bwMode="auto">
              <a:xfrm>
                <a:off x="1314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05" b="1" kern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05" b="1" kern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6120539" y="4131075"/>
              <a:ext cx="381471" cy="300642"/>
            </a:xfrm>
            <a:custGeom>
              <a:avLst/>
              <a:gdLst>
                <a:gd name="T0" fmla="*/ 117 w 164"/>
                <a:gd name="T1" fmla="*/ 37 h 129"/>
                <a:gd name="T2" fmla="*/ 82 w 164"/>
                <a:gd name="T3" fmla="*/ 27 h 129"/>
                <a:gd name="T4" fmla="*/ 47 w 164"/>
                <a:gd name="T5" fmla="*/ 37 h 129"/>
                <a:gd name="T6" fmla="*/ 0 w 164"/>
                <a:gd name="T7" fmla="*/ 36 h 129"/>
                <a:gd name="T8" fmla="*/ 164 w 164"/>
                <a:gd name="T9" fmla="*/ 36 h 129"/>
                <a:gd name="T10" fmla="*/ 0 w 164"/>
                <a:gd name="T11" fmla="*/ 52 h 129"/>
                <a:gd name="T12" fmla="*/ 47 w 164"/>
                <a:gd name="T13" fmla="*/ 41 h 129"/>
                <a:gd name="T14" fmla="*/ 41 w 164"/>
                <a:gd name="T15" fmla="*/ 58 h 129"/>
                <a:gd name="T16" fmla="*/ 0 w 164"/>
                <a:gd name="T17" fmla="*/ 52 h 129"/>
                <a:gd name="T18" fmla="*/ 20 w 164"/>
                <a:gd name="T19" fmla="*/ 93 h 129"/>
                <a:gd name="T20" fmla="*/ 0 w 164"/>
                <a:gd name="T21" fmla="*/ 91 h 129"/>
                <a:gd name="T22" fmla="*/ 2 w 164"/>
                <a:gd name="T23" fmla="*/ 70 h 129"/>
                <a:gd name="T24" fmla="*/ 23 w 164"/>
                <a:gd name="T25" fmla="*/ 73 h 129"/>
                <a:gd name="T26" fmla="*/ 41 w 164"/>
                <a:gd name="T27" fmla="*/ 126 h 129"/>
                <a:gd name="T28" fmla="*/ 20 w 164"/>
                <a:gd name="T29" fmla="*/ 129 h 129"/>
                <a:gd name="T30" fmla="*/ 17 w 164"/>
                <a:gd name="T31" fmla="*/ 108 h 129"/>
                <a:gd name="T32" fmla="*/ 38 w 164"/>
                <a:gd name="T33" fmla="*/ 105 h 129"/>
                <a:gd name="T34" fmla="*/ 41 w 164"/>
                <a:gd name="T35" fmla="*/ 126 h 129"/>
                <a:gd name="T36" fmla="*/ 55 w 164"/>
                <a:gd name="T37" fmla="*/ 93 h 129"/>
                <a:gd name="T38" fmla="*/ 35 w 164"/>
                <a:gd name="T39" fmla="*/ 91 h 129"/>
                <a:gd name="T40" fmla="*/ 38 w 164"/>
                <a:gd name="T41" fmla="*/ 70 h 129"/>
                <a:gd name="T42" fmla="*/ 58 w 164"/>
                <a:gd name="T43" fmla="*/ 73 h 129"/>
                <a:gd name="T44" fmla="*/ 76 w 164"/>
                <a:gd name="T45" fmla="*/ 126 h 129"/>
                <a:gd name="T46" fmla="*/ 55 w 164"/>
                <a:gd name="T47" fmla="*/ 129 h 129"/>
                <a:gd name="T48" fmla="*/ 52 w 164"/>
                <a:gd name="T49" fmla="*/ 108 h 129"/>
                <a:gd name="T50" fmla="*/ 73 w 164"/>
                <a:gd name="T51" fmla="*/ 105 h 129"/>
                <a:gd name="T52" fmla="*/ 76 w 164"/>
                <a:gd name="T53" fmla="*/ 126 h 129"/>
                <a:gd name="T54" fmla="*/ 90 w 164"/>
                <a:gd name="T55" fmla="*/ 93 h 129"/>
                <a:gd name="T56" fmla="*/ 70 w 164"/>
                <a:gd name="T57" fmla="*/ 91 h 129"/>
                <a:gd name="T58" fmla="*/ 73 w 164"/>
                <a:gd name="T59" fmla="*/ 70 h 129"/>
                <a:gd name="T60" fmla="*/ 93 w 164"/>
                <a:gd name="T61" fmla="*/ 73 h 129"/>
                <a:gd name="T62" fmla="*/ 111 w 164"/>
                <a:gd name="T63" fmla="*/ 126 h 129"/>
                <a:gd name="T64" fmla="*/ 90 w 164"/>
                <a:gd name="T65" fmla="*/ 129 h 129"/>
                <a:gd name="T66" fmla="*/ 87 w 164"/>
                <a:gd name="T67" fmla="*/ 108 h 129"/>
                <a:gd name="T68" fmla="*/ 108 w 164"/>
                <a:gd name="T69" fmla="*/ 105 h 129"/>
                <a:gd name="T70" fmla="*/ 111 w 164"/>
                <a:gd name="T71" fmla="*/ 126 h 129"/>
                <a:gd name="T72" fmla="*/ 126 w 164"/>
                <a:gd name="T73" fmla="*/ 93 h 129"/>
                <a:gd name="T74" fmla="*/ 105 w 164"/>
                <a:gd name="T75" fmla="*/ 91 h 129"/>
                <a:gd name="T76" fmla="*/ 108 w 164"/>
                <a:gd name="T77" fmla="*/ 70 h 129"/>
                <a:gd name="T78" fmla="*/ 128 w 164"/>
                <a:gd name="T79" fmla="*/ 73 h 129"/>
                <a:gd name="T80" fmla="*/ 164 w 164"/>
                <a:gd name="T81" fmla="*/ 52 h 129"/>
                <a:gd name="T82" fmla="*/ 122 w 164"/>
                <a:gd name="T83" fmla="*/ 58 h 129"/>
                <a:gd name="T84" fmla="*/ 117 w 164"/>
                <a:gd name="T85" fmla="*/ 41 h 129"/>
                <a:gd name="T86" fmla="*/ 164 w 164"/>
                <a:gd name="T87" fmla="*/ 52 h 129"/>
                <a:gd name="T88" fmla="*/ 143 w 164"/>
                <a:gd name="T89" fmla="*/ 129 h 129"/>
                <a:gd name="T90" fmla="*/ 123 w 164"/>
                <a:gd name="T91" fmla="*/ 126 h 129"/>
                <a:gd name="T92" fmla="*/ 126 w 164"/>
                <a:gd name="T93" fmla="*/ 105 h 129"/>
                <a:gd name="T94" fmla="*/ 146 w 164"/>
                <a:gd name="T95" fmla="*/ 108 h 129"/>
                <a:gd name="T96" fmla="*/ 164 w 164"/>
                <a:gd name="T97" fmla="*/ 91 h 129"/>
                <a:gd name="T98" fmla="*/ 143 w 164"/>
                <a:gd name="T99" fmla="*/ 93 h 129"/>
                <a:gd name="T100" fmla="*/ 140 w 164"/>
                <a:gd name="T101" fmla="*/ 73 h 129"/>
                <a:gd name="T102" fmla="*/ 161 w 164"/>
                <a:gd name="T103" fmla="*/ 70 h 129"/>
                <a:gd name="T104" fmla="*/ 164 w 164"/>
                <a:gd name="T105" fmla="*/ 9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29">
                  <a:moveTo>
                    <a:pt x="164" y="37"/>
                  </a:moveTo>
                  <a:cubicBezTo>
                    <a:pt x="117" y="37"/>
                    <a:pt x="117" y="37"/>
                    <a:pt x="117" y="37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3"/>
                    <a:pt x="114" y="26"/>
                    <a:pt x="82" y="27"/>
                  </a:cubicBezTo>
                  <a:cubicBezTo>
                    <a:pt x="50" y="27"/>
                    <a:pt x="47" y="33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9"/>
                    <a:pt x="11" y="0"/>
                    <a:pt x="82" y="0"/>
                  </a:cubicBezTo>
                  <a:cubicBezTo>
                    <a:pt x="153" y="0"/>
                    <a:pt x="164" y="29"/>
                    <a:pt x="164" y="36"/>
                  </a:cubicBezTo>
                  <a:lnTo>
                    <a:pt x="164" y="37"/>
                  </a:lnTo>
                  <a:close/>
                  <a:moveTo>
                    <a:pt x="0" y="5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6"/>
                    <a:pt x="44" y="58"/>
                    <a:pt x="41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2" y="58"/>
                    <a:pt x="0" y="56"/>
                    <a:pt x="0" y="52"/>
                  </a:cubicBezTo>
                  <a:close/>
                  <a:moveTo>
                    <a:pt x="23" y="91"/>
                  </a:moveTo>
                  <a:cubicBezTo>
                    <a:pt x="23" y="92"/>
                    <a:pt x="22" y="93"/>
                    <a:pt x="20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2" y="70"/>
                    <a:pt x="23" y="71"/>
                    <a:pt x="23" y="73"/>
                  </a:cubicBezTo>
                  <a:lnTo>
                    <a:pt x="23" y="91"/>
                  </a:lnTo>
                  <a:close/>
                  <a:moveTo>
                    <a:pt x="41" y="126"/>
                  </a:moveTo>
                  <a:cubicBezTo>
                    <a:pt x="41" y="127"/>
                    <a:pt x="39" y="129"/>
                    <a:pt x="38" y="129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18" y="129"/>
                    <a:pt x="17" y="127"/>
                    <a:pt x="17" y="126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106"/>
                    <a:pt x="18" y="105"/>
                    <a:pt x="20" y="105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9" y="105"/>
                    <a:pt x="41" y="106"/>
                    <a:pt x="41" y="108"/>
                  </a:cubicBezTo>
                  <a:lnTo>
                    <a:pt x="41" y="126"/>
                  </a:lnTo>
                  <a:close/>
                  <a:moveTo>
                    <a:pt x="58" y="91"/>
                  </a:moveTo>
                  <a:cubicBezTo>
                    <a:pt x="58" y="92"/>
                    <a:pt x="57" y="93"/>
                    <a:pt x="55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6" y="93"/>
                    <a:pt x="35" y="92"/>
                    <a:pt x="35" y="91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1"/>
                    <a:pt x="36" y="70"/>
                    <a:pt x="38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7" y="70"/>
                    <a:pt x="58" y="71"/>
                    <a:pt x="58" y="73"/>
                  </a:cubicBezTo>
                  <a:lnTo>
                    <a:pt x="58" y="91"/>
                  </a:lnTo>
                  <a:close/>
                  <a:moveTo>
                    <a:pt x="76" y="126"/>
                  </a:moveTo>
                  <a:cubicBezTo>
                    <a:pt x="76" y="127"/>
                    <a:pt x="74" y="129"/>
                    <a:pt x="73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4" y="129"/>
                    <a:pt x="52" y="127"/>
                    <a:pt x="52" y="126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06"/>
                    <a:pt x="54" y="105"/>
                    <a:pt x="55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5"/>
                    <a:pt x="76" y="106"/>
                    <a:pt x="76" y="108"/>
                  </a:cubicBezTo>
                  <a:lnTo>
                    <a:pt x="76" y="126"/>
                  </a:lnTo>
                  <a:close/>
                  <a:moveTo>
                    <a:pt x="93" y="91"/>
                  </a:moveTo>
                  <a:cubicBezTo>
                    <a:pt x="93" y="92"/>
                    <a:pt x="92" y="93"/>
                    <a:pt x="90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1"/>
                    <a:pt x="71" y="70"/>
                    <a:pt x="73" y="70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92" y="70"/>
                    <a:pt x="93" y="71"/>
                    <a:pt x="93" y="73"/>
                  </a:cubicBezTo>
                  <a:lnTo>
                    <a:pt x="93" y="91"/>
                  </a:lnTo>
                  <a:close/>
                  <a:moveTo>
                    <a:pt x="111" y="126"/>
                  </a:moveTo>
                  <a:cubicBezTo>
                    <a:pt x="111" y="127"/>
                    <a:pt x="110" y="129"/>
                    <a:pt x="108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9" y="129"/>
                    <a:pt x="87" y="127"/>
                    <a:pt x="87" y="126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6"/>
                    <a:pt x="89" y="105"/>
                    <a:pt x="90" y="105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0" y="105"/>
                    <a:pt x="111" y="106"/>
                    <a:pt x="111" y="108"/>
                  </a:cubicBezTo>
                  <a:lnTo>
                    <a:pt x="111" y="126"/>
                  </a:lnTo>
                  <a:close/>
                  <a:moveTo>
                    <a:pt x="128" y="91"/>
                  </a:moveTo>
                  <a:cubicBezTo>
                    <a:pt x="128" y="92"/>
                    <a:pt x="127" y="93"/>
                    <a:pt x="126" y="93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06" y="93"/>
                    <a:pt x="105" y="92"/>
                    <a:pt x="105" y="91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5" y="71"/>
                    <a:pt x="106" y="70"/>
                    <a:pt x="108" y="7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7" y="70"/>
                    <a:pt x="128" y="71"/>
                    <a:pt x="128" y="73"/>
                  </a:cubicBezTo>
                  <a:lnTo>
                    <a:pt x="128" y="91"/>
                  </a:lnTo>
                  <a:close/>
                  <a:moveTo>
                    <a:pt x="164" y="52"/>
                  </a:moveTo>
                  <a:cubicBezTo>
                    <a:pt x="164" y="56"/>
                    <a:pt x="161" y="58"/>
                    <a:pt x="158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19" y="58"/>
                    <a:pt x="117" y="56"/>
                    <a:pt x="117" y="5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64" y="41"/>
                    <a:pt x="164" y="41"/>
                    <a:pt x="164" y="41"/>
                  </a:cubicBezTo>
                  <a:lnTo>
                    <a:pt x="164" y="52"/>
                  </a:lnTo>
                  <a:close/>
                  <a:moveTo>
                    <a:pt x="146" y="126"/>
                  </a:moveTo>
                  <a:cubicBezTo>
                    <a:pt x="146" y="127"/>
                    <a:pt x="145" y="129"/>
                    <a:pt x="143" y="129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4" y="129"/>
                    <a:pt x="123" y="127"/>
                    <a:pt x="123" y="126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23" y="106"/>
                    <a:pt x="124" y="105"/>
                    <a:pt x="126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5" y="105"/>
                    <a:pt x="146" y="106"/>
                    <a:pt x="146" y="108"/>
                  </a:cubicBezTo>
                  <a:lnTo>
                    <a:pt x="146" y="126"/>
                  </a:lnTo>
                  <a:close/>
                  <a:moveTo>
                    <a:pt x="164" y="91"/>
                  </a:moveTo>
                  <a:cubicBezTo>
                    <a:pt x="164" y="92"/>
                    <a:pt x="162" y="93"/>
                    <a:pt x="161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1" y="93"/>
                    <a:pt x="140" y="92"/>
                    <a:pt x="140" y="91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40" y="71"/>
                    <a:pt x="141" y="70"/>
                    <a:pt x="143" y="70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2" y="70"/>
                    <a:pt x="164" y="71"/>
                    <a:pt x="164" y="73"/>
                  </a:cubicBezTo>
                  <a:lnTo>
                    <a:pt x="164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766" tIns="48383" rIns="96766" bIns="48383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25" name="Group 7"/>
          <p:cNvGrpSpPr/>
          <p:nvPr/>
        </p:nvGrpSpPr>
        <p:grpSpPr>
          <a:xfrm>
            <a:off x="6026067" y="3447918"/>
            <a:ext cx="1290094" cy="2099095"/>
            <a:chOff x="4463753" y="2873610"/>
            <a:chExt cx="955625" cy="1574408"/>
          </a:xfrm>
        </p:grpSpPr>
        <p:grpSp>
          <p:nvGrpSpPr>
            <p:cNvPr id="26" name="Group 2"/>
            <p:cNvGrpSpPr/>
            <p:nvPr/>
          </p:nvGrpSpPr>
          <p:grpSpPr bwMode="auto">
            <a:xfrm>
              <a:off x="4463753" y="2873610"/>
              <a:ext cx="955625" cy="1090568"/>
              <a:chOff x="1104" y="-105"/>
              <a:chExt cx="3838" cy="1374"/>
            </a:xfrm>
          </p:grpSpPr>
          <p:sp>
            <p:nvSpPr>
              <p:cNvPr id="27" name="Rectangle 4"/>
              <p:cNvSpPr/>
              <p:nvPr/>
            </p:nvSpPr>
            <p:spPr bwMode="auto">
              <a:xfrm>
                <a:off x="1104" y="291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65" kern="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此处添加详细文本描述，建议与标题相关并符合整体语言风格，语言描述尽量简洁生动。</a:t>
                </a:r>
                <a:endParaRPr lang="en-US" sz="1165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Open Sans Condensed Light" pitchFamily="34" charset="0"/>
                  <a:sym typeface="Open Sans Cond Light" charset="0"/>
                </a:endParaRPr>
              </a:p>
            </p:txBody>
          </p:sp>
          <p:sp>
            <p:nvSpPr>
              <p:cNvPr id="28" name="Rectangle 5"/>
              <p:cNvSpPr/>
              <p:nvPr/>
            </p:nvSpPr>
            <p:spPr bwMode="auto">
              <a:xfrm>
                <a:off x="1398" y="-105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b"/>
              <a:lstStyle/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05" b="1" kern="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单击此处</a:t>
                </a:r>
              </a:p>
              <a:p>
                <a:pPr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905" b="1" kern="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  <a:cs typeface="Open Sans Condensed Light" pitchFamily="34" charset="0"/>
                    <a:sym typeface="Open Sans Cond Light" charset="0"/>
                  </a:rPr>
                  <a:t>添加标题</a:t>
                </a:r>
              </a:p>
            </p:txBody>
          </p:sp>
        </p:grpSp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4732793" y="4065561"/>
              <a:ext cx="353872" cy="382457"/>
            </a:xfrm>
            <a:custGeom>
              <a:avLst/>
              <a:gdLst>
                <a:gd name="T0" fmla="*/ 141 w 152"/>
                <a:gd name="T1" fmla="*/ 164 h 164"/>
                <a:gd name="T2" fmla="*/ 0 w 152"/>
                <a:gd name="T3" fmla="*/ 152 h 164"/>
                <a:gd name="T4" fmla="*/ 12 w 152"/>
                <a:gd name="T5" fmla="*/ 23 h 164"/>
                <a:gd name="T6" fmla="*/ 24 w 152"/>
                <a:gd name="T7" fmla="*/ 14 h 164"/>
                <a:gd name="T8" fmla="*/ 44 w 152"/>
                <a:gd name="T9" fmla="*/ 0 h 164"/>
                <a:gd name="T10" fmla="*/ 59 w 152"/>
                <a:gd name="T11" fmla="*/ 23 h 164"/>
                <a:gd name="T12" fmla="*/ 94 w 152"/>
                <a:gd name="T13" fmla="*/ 14 h 164"/>
                <a:gd name="T14" fmla="*/ 114 w 152"/>
                <a:gd name="T15" fmla="*/ 0 h 164"/>
                <a:gd name="T16" fmla="*/ 129 w 152"/>
                <a:gd name="T17" fmla="*/ 23 h 164"/>
                <a:gd name="T18" fmla="*/ 152 w 152"/>
                <a:gd name="T19" fmla="*/ 35 h 164"/>
                <a:gd name="T20" fmla="*/ 38 w 152"/>
                <a:gd name="T21" fmla="*/ 85 h 164"/>
                <a:gd name="T22" fmla="*/ 12 w 152"/>
                <a:gd name="T23" fmla="*/ 58 h 164"/>
                <a:gd name="T24" fmla="*/ 38 w 152"/>
                <a:gd name="T25" fmla="*/ 85 h 164"/>
                <a:gd name="T26" fmla="*/ 38 w 152"/>
                <a:gd name="T27" fmla="*/ 90 h 164"/>
                <a:gd name="T28" fmla="*/ 12 w 152"/>
                <a:gd name="T29" fmla="*/ 120 h 164"/>
                <a:gd name="T30" fmla="*/ 38 w 152"/>
                <a:gd name="T31" fmla="*/ 152 h 164"/>
                <a:gd name="T32" fmla="*/ 12 w 152"/>
                <a:gd name="T33" fmla="*/ 126 h 164"/>
                <a:gd name="T34" fmla="*/ 38 w 152"/>
                <a:gd name="T35" fmla="*/ 152 h 164"/>
                <a:gd name="T36" fmla="*/ 44 w 152"/>
                <a:gd name="T37" fmla="*/ 11 h 164"/>
                <a:gd name="T38" fmla="*/ 35 w 152"/>
                <a:gd name="T39" fmla="*/ 14 h 164"/>
                <a:gd name="T40" fmla="*/ 38 w 152"/>
                <a:gd name="T41" fmla="*/ 44 h 164"/>
                <a:gd name="T42" fmla="*/ 47 w 152"/>
                <a:gd name="T43" fmla="*/ 41 h 164"/>
                <a:gd name="T44" fmla="*/ 73 w 152"/>
                <a:gd name="T45" fmla="*/ 85 h 164"/>
                <a:gd name="T46" fmla="*/ 44 w 152"/>
                <a:gd name="T47" fmla="*/ 58 h 164"/>
                <a:gd name="T48" fmla="*/ 73 w 152"/>
                <a:gd name="T49" fmla="*/ 85 h 164"/>
                <a:gd name="T50" fmla="*/ 73 w 152"/>
                <a:gd name="T51" fmla="*/ 90 h 164"/>
                <a:gd name="T52" fmla="*/ 44 w 152"/>
                <a:gd name="T53" fmla="*/ 120 h 164"/>
                <a:gd name="T54" fmla="*/ 73 w 152"/>
                <a:gd name="T55" fmla="*/ 152 h 164"/>
                <a:gd name="T56" fmla="*/ 44 w 152"/>
                <a:gd name="T57" fmla="*/ 126 h 164"/>
                <a:gd name="T58" fmla="*/ 73 w 152"/>
                <a:gd name="T59" fmla="*/ 152 h 164"/>
                <a:gd name="T60" fmla="*/ 109 w 152"/>
                <a:gd name="T61" fmla="*/ 58 h 164"/>
                <a:gd name="T62" fmla="*/ 79 w 152"/>
                <a:gd name="T63" fmla="*/ 85 h 164"/>
                <a:gd name="T64" fmla="*/ 109 w 152"/>
                <a:gd name="T65" fmla="*/ 120 h 164"/>
                <a:gd name="T66" fmla="*/ 79 w 152"/>
                <a:gd name="T67" fmla="*/ 90 h 164"/>
                <a:gd name="T68" fmla="*/ 109 w 152"/>
                <a:gd name="T69" fmla="*/ 120 h 164"/>
                <a:gd name="T70" fmla="*/ 109 w 152"/>
                <a:gd name="T71" fmla="*/ 126 h 164"/>
                <a:gd name="T72" fmla="*/ 79 w 152"/>
                <a:gd name="T73" fmla="*/ 152 h 164"/>
                <a:gd name="T74" fmla="*/ 117 w 152"/>
                <a:gd name="T75" fmla="*/ 14 h 164"/>
                <a:gd name="T76" fmla="*/ 109 w 152"/>
                <a:gd name="T77" fmla="*/ 11 h 164"/>
                <a:gd name="T78" fmla="*/ 106 w 152"/>
                <a:gd name="T79" fmla="*/ 41 h 164"/>
                <a:gd name="T80" fmla="*/ 114 w 152"/>
                <a:gd name="T81" fmla="*/ 44 h 164"/>
                <a:gd name="T82" fmla="*/ 117 w 152"/>
                <a:gd name="T83" fmla="*/ 14 h 164"/>
                <a:gd name="T84" fmla="*/ 141 w 152"/>
                <a:gd name="T85" fmla="*/ 58 h 164"/>
                <a:gd name="T86" fmla="*/ 114 w 152"/>
                <a:gd name="T87" fmla="*/ 85 h 164"/>
                <a:gd name="T88" fmla="*/ 141 w 152"/>
                <a:gd name="T89" fmla="*/ 120 h 164"/>
                <a:gd name="T90" fmla="*/ 114 w 152"/>
                <a:gd name="T91" fmla="*/ 90 h 164"/>
                <a:gd name="T92" fmla="*/ 141 w 152"/>
                <a:gd name="T93" fmla="*/ 120 h 164"/>
                <a:gd name="T94" fmla="*/ 141 w 152"/>
                <a:gd name="T95" fmla="*/ 126 h 164"/>
                <a:gd name="T96" fmla="*/ 114 w 152"/>
                <a:gd name="T97" fmla="*/ 15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164">
                  <a:moveTo>
                    <a:pt x="152" y="152"/>
                  </a:moveTo>
                  <a:cubicBezTo>
                    <a:pt x="152" y="158"/>
                    <a:pt x="147" y="164"/>
                    <a:pt x="141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8"/>
                    <a:pt x="0" y="15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5" y="23"/>
                    <a:pt x="1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9" y="6"/>
                    <a:pt x="59" y="14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6"/>
                    <a:pt x="100" y="0"/>
                    <a:pt x="10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2" y="0"/>
                    <a:pt x="129" y="6"/>
                    <a:pt x="129" y="14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7" y="23"/>
                    <a:pt x="152" y="28"/>
                    <a:pt x="152" y="35"/>
                  </a:cubicBezTo>
                  <a:lnTo>
                    <a:pt x="152" y="152"/>
                  </a:lnTo>
                  <a:close/>
                  <a:moveTo>
                    <a:pt x="38" y="85"/>
                  </a:moveTo>
                  <a:cubicBezTo>
                    <a:pt x="38" y="58"/>
                    <a:pt x="38" y="58"/>
                    <a:pt x="38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85"/>
                    <a:pt x="12" y="85"/>
                    <a:pt x="12" y="85"/>
                  </a:cubicBezTo>
                  <a:lnTo>
                    <a:pt x="38" y="85"/>
                  </a:lnTo>
                  <a:close/>
                  <a:moveTo>
                    <a:pt x="38" y="12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20"/>
                    <a:pt x="12" y="120"/>
                    <a:pt x="12" y="120"/>
                  </a:cubicBezTo>
                  <a:lnTo>
                    <a:pt x="38" y="120"/>
                  </a:lnTo>
                  <a:close/>
                  <a:moveTo>
                    <a:pt x="38" y="152"/>
                  </a:moveTo>
                  <a:cubicBezTo>
                    <a:pt x="38" y="126"/>
                    <a:pt x="38" y="126"/>
                    <a:pt x="38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52"/>
                    <a:pt x="12" y="152"/>
                    <a:pt x="12" y="152"/>
                  </a:cubicBezTo>
                  <a:lnTo>
                    <a:pt x="38" y="152"/>
                  </a:lnTo>
                  <a:close/>
                  <a:moveTo>
                    <a:pt x="47" y="14"/>
                  </a:moveTo>
                  <a:cubicBezTo>
                    <a:pt x="47" y="13"/>
                    <a:pt x="46" y="11"/>
                    <a:pt x="44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7" y="44"/>
                    <a:pt x="3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6" y="44"/>
                    <a:pt x="47" y="42"/>
                    <a:pt x="47" y="41"/>
                  </a:cubicBezTo>
                  <a:lnTo>
                    <a:pt x="47" y="14"/>
                  </a:lnTo>
                  <a:close/>
                  <a:moveTo>
                    <a:pt x="73" y="85"/>
                  </a:moveTo>
                  <a:cubicBezTo>
                    <a:pt x="73" y="58"/>
                    <a:pt x="73" y="58"/>
                    <a:pt x="7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85"/>
                    <a:pt x="44" y="85"/>
                    <a:pt x="44" y="85"/>
                  </a:cubicBezTo>
                  <a:lnTo>
                    <a:pt x="73" y="85"/>
                  </a:lnTo>
                  <a:close/>
                  <a:moveTo>
                    <a:pt x="73" y="120"/>
                  </a:moveTo>
                  <a:cubicBezTo>
                    <a:pt x="73" y="90"/>
                    <a:pt x="73" y="90"/>
                    <a:pt x="73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120"/>
                    <a:pt x="44" y="120"/>
                    <a:pt x="44" y="120"/>
                  </a:cubicBezTo>
                  <a:lnTo>
                    <a:pt x="73" y="120"/>
                  </a:lnTo>
                  <a:close/>
                  <a:moveTo>
                    <a:pt x="73" y="152"/>
                  </a:moveTo>
                  <a:cubicBezTo>
                    <a:pt x="73" y="126"/>
                    <a:pt x="73" y="126"/>
                    <a:pt x="73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52"/>
                    <a:pt x="44" y="152"/>
                    <a:pt x="44" y="152"/>
                  </a:cubicBezTo>
                  <a:lnTo>
                    <a:pt x="73" y="152"/>
                  </a:lnTo>
                  <a:close/>
                  <a:moveTo>
                    <a:pt x="109" y="85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85"/>
                    <a:pt x="79" y="85"/>
                    <a:pt x="79" y="85"/>
                  </a:cubicBezTo>
                  <a:lnTo>
                    <a:pt x="109" y="85"/>
                  </a:lnTo>
                  <a:close/>
                  <a:moveTo>
                    <a:pt x="109" y="120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120"/>
                    <a:pt x="79" y="120"/>
                    <a:pt x="79" y="120"/>
                  </a:cubicBezTo>
                  <a:lnTo>
                    <a:pt x="109" y="120"/>
                  </a:lnTo>
                  <a:close/>
                  <a:moveTo>
                    <a:pt x="109" y="152"/>
                  </a:moveTo>
                  <a:cubicBezTo>
                    <a:pt x="109" y="126"/>
                    <a:pt x="109" y="126"/>
                    <a:pt x="109" y="126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52"/>
                    <a:pt x="79" y="152"/>
                    <a:pt x="79" y="152"/>
                  </a:cubicBezTo>
                  <a:lnTo>
                    <a:pt x="109" y="152"/>
                  </a:lnTo>
                  <a:close/>
                  <a:moveTo>
                    <a:pt x="117" y="14"/>
                  </a:moveTo>
                  <a:cubicBezTo>
                    <a:pt x="117" y="13"/>
                    <a:pt x="116" y="11"/>
                    <a:pt x="114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7" y="11"/>
                    <a:pt x="106" y="13"/>
                    <a:pt x="106" y="14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6" y="44"/>
                    <a:pt x="117" y="42"/>
                    <a:pt x="117" y="41"/>
                  </a:cubicBezTo>
                  <a:lnTo>
                    <a:pt x="117" y="14"/>
                  </a:lnTo>
                  <a:close/>
                  <a:moveTo>
                    <a:pt x="141" y="85"/>
                  </a:moveTo>
                  <a:cubicBezTo>
                    <a:pt x="141" y="58"/>
                    <a:pt x="141" y="58"/>
                    <a:pt x="141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85"/>
                    <a:pt x="114" y="85"/>
                    <a:pt x="114" y="85"/>
                  </a:cubicBezTo>
                  <a:lnTo>
                    <a:pt x="141" y="85"/>
                  </a:lnTo>
                  <a:close/>
                  <a:moveTo>
                    <a:pt x="141" y="120"/>
                  </a:moveTo>
                  <a:cubicBezTo>
                    <a:pt x="141" y="90"/>
                    <a:pt x="141" y="90"/>
                    <a:pt x="141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4" y="120"/>
                    <a:pt x="114" y="120"/>
                    <a:pt x="114" y="120"/>
                  </a:cubicBezTo>
                  <a:lnTo>
                    <a:pt x="141" y="120"/>
                  </a:lnTo>
                  <a:close/>
                  <a:moveTo>
                    <a:pt x="141" y="152"/>
                  </a:moveTo>
                  <a:cubicBezTo>
                    <a:pt x="141" y="126"/>
                    <a:pt x="141" y="126"/>
                    <a:pt x="141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52"/>
                    <a:pt x="114" y="152"/>
                    <a:pt x="114" y="152"/>
                  </a:cubicBezTo>
                  <a:lnTo>
                    <a:pt x="14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66" tIns="48383" rIns="96766" bIns="48383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Graphic spid="4" grpId="0">
        <p:bldAsOne/>
      </p:bldGraphic>
      <p:bldP spid="5" grpId="0"/>
      <p:bldP spid="9" grpId="0" bldLvl="0" animBg="1"/>
      <p:bldGraphic spid="10" grpId="0">
        <p:bldAsOne/>
      </p:bldGraphic>
      <p:bldP spid="11" grpId="0"/>
      <p:bldP spid="12" grpId="0" bldLvl="0" animBg="1"/>
      <p:bldGraphic spid="13" grpId="0">
        <p:bldAsOne/>
      </p:bldGraphic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7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6388" name="组合 25"/>
          <p:cNvGrpSpPr/>
          <p:nvPr/>
        </p:nvGrpSpPr>
        <p:grpSpPr>
          <a:xfrm>
            <a:off x="1262063" y="1679575"/>
            <a:ext cx="4960937" cy="4205288"/>
            <a:chOff x="0" y="0"/>
            <a:chExt cx="5507517" cy="4667559"/>
          </a:xfrm>
        </p:grpSpPr>
        <p:pic>
          <p:nvPicPr>
            <p:cNvPr id="16389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491246" cy="466755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390" name="图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271" y="0"/>
              <a:ext cx="5491246" cy="46675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1" name="矩形 28"/>
            <p:cNvSpPr/>
            <p:nvPr/>
          </p:nvSpPr>
          <p:spPr>
            <a:xfrm>
              <a:off x="550885" y="541421"/>
              <a:ext cx="4412397" cy="2891178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392" name="椭圆 29"/>
          <p:cNvSpPr/>
          <p:nvPr/>
        </p:nvSpPr>
        <p:spPr>
          <a:xfrm>
            <a:off x="4360863" y="1752600"/>
            <a:ext cx="2540000" cy="3449638"/>
          </a:xfrm>
          <a:prstGeom prst="ellipse">
            <a:avLst/>
          </a:prstGeom>
          <a:noFill/>
          <a:ln w="22225" cap="flat" cmpd="sng">
            <a:pattFill prst="horz">
              <a:fgClr>
                <a:srgbClr val="42719B"/>
              </a:fgClr>
              <a:bgClr>
                <a:srgbClr val="FFFFFF"/>
              </a:bgClr>
            </a:patt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3" name="矩形 31"/>
          <p:cNvSpPr/>
          <p:nvPr/>
        </p:nvSpPr>
        <p:spPr>
          <a:xfrm>
            <a:off x="6858000" y="2171700"/>
            <a:ext cx="4016375" cy="685800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4" name="椭圆 42"/>
          <p:cNvSpPr/>
          <p:nvPr/>
        </p:nvSpPr>
        <p:spPr>
          <a:xfrm>
            <a:off x="6289675" y="2120900"/>
            <a:ext cx="800100" cy="798513"/>
          </a:xfrm>
          <a:prstGeom prst="ellipse">
            <a:avLst/>
          </a:prstGeom>
          <a:solidFill>
            <a:srgbClr val="F2F2F2"/>
          </a:solidFill>
          <a:ln w="38100" cap="flat" cmpd="sng">
            <a:solidFill>
              <a:srgbClr val="284D7A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395" name="组合 43"/>
          <p:cNvGrpSpPr/>
          <p:nvPr/>
        </p:nvGrpSpPr>
        <p:grpSpPr>
          <a:xfrm>
            <a:off x="6540500" y="2319338"/>
            <a:ext cx="331788" cy="371475"/>
            <a:chOff x="0" y="0"/>
            <a:chExt cx="402656" cy="450303"/>
          </a:xfrm>
        </p:grpSpPr>
        <p:sp>
          <p:nvSpPr>
            <p:cNvPr id="16396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13" y="26"/>
                </a:cxn>
                <a:cxn ang="0">
                  <a:pos x="26" y="13"/>
                </a:cxn>
                <a:cxn ang="0">
                  <a:pos x="13" y="0"/>
                </a:cxn>
                <a:cxn ang="0">
                  <a:pos x="13" y="23"/>
                </a:cxn>
                <a:cxn ang="0">
                  <a:pos x="3" y="13"/>
                </a:cxn>
                <a:cxn ang="0">
                  <a:pos x="13" y="3"/>
                </a:cxn>
                <a:cxn ang="0">
                  <a:pos x="23" y="13"/>
                </a:cxn>
                <a:cxn ang="0">
                  <a:pos x="13" y="23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397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11" y="22"/>
                </a:cxn>
                <a:cxn ang="0">
                  <a:pos x="22" y="11"/>
                </a:cxn>
                <a:cxn ang="0">
                  <a:pos x="11" y="0"/>
                </a:cxn>
                <a:cxn ang="0">
                  <a:pos x="11" y="17"/>
                </a:cxn>
                <a:cxn ang="0">
                  <a:pos x="5" y="11"/>
                </a:cxn>
                <a:cxn ang="0">
                  <a:pos x="11" y="5"/>
                </a:cxn>
                <a:cxn ang="0">
                  <a:pos x="17" y="11"/>
                </a:cxn>
                <a:cxn ang="0">
                  <a:pos x="11" y="17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398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  <a:cxn ang="0">
                  <a:pos x="7" y="10"/>
                </a:cxn>
                <a:cxn ang="0">
                  <a:pos x="4" y="7"/>
                </a:cxn>
                <a:cxn ang="0">
                  <a:pos x="7" y="3"/>
                </a:cxn>
                <a:cxn ang="0">
                  <a:pos x="11" y="7"/>
                </a:cxn>
                <a:cxn ang="0">
                  <a:pos x="7" y="10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399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22" y="0"/>
                </a:cxn>
                <a:cxn ang="0">
                  <a:pos x="0" y="22"/>
                </a:cxn>
                <a:cxn ang="0">
                  <a:pos x="22" y="44"/>
                </a:cxn>
                <a:cxn ang="0">
                  <a:pos x="44" y="22"/>
                </a:cxn>
                <a:cxn ang="0">
                  <a:pos x="22" y="0"/>
                </a:cxn>
                <a:cxn ang="0">
                  <a:pos x="22" y="39"/>
                </a:cxn>
                <a:cxn ang="0">
                  <a:pos x="5" y="22"/>
                </a:cxn>
                <a:cxn ang="0">
                  <a:pos x="22" y="6"/>
                </a:cxn>
                <a:cxn ang="0">
                  <a:pos x="39" y="22"/>
                </a:cxn>
                <a:cxn ang="0">
                  <a:pos x="22" y="39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0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157" y="96"/>
                </a:cxn>
                <a:cxn ang="0">
                  <a:pos x="153" y="48"/>
                </a:cxn>
                <a:cxn ang="0">
                  <a:pos x="78" y="0"/>
                </a:cxn>
                <a:cxn ang="0">
                  <a:pos x="1" y="79"/>
                </a:cxn>
                <a:cxn ang="0">
                  <a:pos x="0" y="204"/>
                </a:cxn>
                <a:cxn ang="0">
                  <a:pos x="113" y="176"/>
                </a:cxn>
                <a:cxn ang="0">
                  <a:pos x="147" y="176"/>
                </a:cxn>
                <a:cxn ang="0">
                  <a:pos x="147" y="176"/>
                </a:cxn>
                <a:cxn ang="0">
                  <a:pos x="156" y="151"/>
                </a:cxn>
                <a:cxn ang="0">
                  <a:pos x="146" y="145"/>
                </a:cxn>
                <a:cxn ang="0">
                  <a:pos x="156" y="140"/>
                </a:cxn>
                <a:cxn ang="0">
                  <a:pos x="155" y="138"/>
                </a:cxn>
                <a:cxn ang="0">
                  <a:pos x="170" y="111"/>
                </a:cxn>
                <a:cxn ang="0">
                  <a:pos x="62" y="93"/>
                </a:cxn>
                <a:cxn ang="0">
                  <a:pos x="62" y="102"/>
                </a:cxn>
                <a:cxn ang="0">
                  <a:pos x="54" y="105"/>
                </a:cxn>
                <a:cxn ang="0">
                  <a:pos x="48" y="110"/>
                </a:cxn>
                <a:cxn ang="0">
                  <a:pos x="40" y="107"/>
                </a:cxn>
                <a:cxn ang="0">
                  <a:pos x="32" y="107"/>
                </a:cxn>
                <a:cxn ang="0">
                  <a:pos x="28" y="99"/>
                </a:cxn>
                <a:cxn ang="0">
                  <a:pos x="22" y="93"/>
                </a:cxn>
                <a:cxn ang="0">
                  <a:pos x="26" y="85"/>
                </a:cxn>
                <a:cxn ang="0">
                  <a:pos x="26" y="76"/>
                </a:cxn>
                <a:cxn ang="0">
                  <a:pos x="34" y="73"/>
                </a:cxn>
                <a:cxn ang="0">
                  <a:pos x="40" y="68"/>
                </a:cxn>
                <a:cxn ang="0">
                  <a:pos x="48" y="71"/>
                </a:cxn>
                <a:cxn ang="0">
                  <a:pos x="57" y="71"/>
                </a:cxn>
                <a:cxn ang="0">
                  <a:pos x="60" y="79"/>
                </a:cxn>
                <a:cxn ang="0">
                  <a:pos x="66" y="85"/>
                </a:cxn>
                <a:cxn ang="0">
                  <a:pos x="136" y="77"/>
                </a:cxn>
                <a:cxn ang="0">
                  <a:pos x="126" y="87"/>
                </a:cxn>
                <a:cxn ang="0">
                  <a:pos x="121" y="100"/>
                </a:cxn>
                <a:cxn ang="0">
                  <a:pos x="107" y="100"/>
                </a:cxn>
                <a:cxn ang="0">
                  <a:pos x="94" y="105"/>
                </a:cxn>
                <a:cxn ang="0">
                  <a:pos x="83" y="96"/>
                </a:cxn>
                <a:cxn ang="0">
                  <a:pos x="70" y="91"/>
                </a:cxn>
                <a:cxn ang="0">
                  <a:pos x="70" y="77"/>
                </a:cxn>
                <a:cxn ang="0">
                  <a:pos x="64" y="64"/>
                </a:cxn>
                <a:cxn ang="0">
                  <a:pos x="74" y="53"/>
                </a:cxn>
                <a:cxn ang="0">
                  <a:pos x="79" y="40"/>
                </a:cxn>
                <a:cxn ang="0">
                  <a:pos x="94" y="40"/>
                </a:cxn>
                <a:cxn ang="0">
                  <a:pos x="107" y="35"/>
                </a:cxn>
                <a:cxn ang="0">
                  <a:pos x="117" y="44"/>
                </a:cxn>
                <a:cxn ang="0">
                  <a:pos x="130" y="49"/>
                </a:cxn>
                <a:cxn ang="0">
                  <a:pos x="130" y="64"/>
                </a:cxn>
                <a:cxn ang="0">
                  <a:pos x="136" y="7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401" name="文本框 44"/>
          <p:cNvSpPr/>
          <p:nvPr/>
        </p:nvSpPr>
        <p:spPr>
          <a:xfrm>
            <a:off x="7322185" y="2259330"/>
            <a:ext cx="3497580" cy="54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6402" name="矩形 51"/>
          <p:cNvSpPr/>
          <p:nvPr/>
        </p:nvSpPr>
        <p:spPr>
          <a:xfrm>
            <a:off x="6858000" y="3171825"/>
            <a:ext cx="4016375" cy="685800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3" name="椭圆 52"/>
          <p:cNvSpPr/>
          <p:nvPr/>
        </p:nvSpPr>
        <p:spPr>
          <a:xfrm>
            <a:off x="6497638" y="3086100"/>
            <a:ext cx="800100" cy="800100"/>
          </a:xfrm>
          <a:prstGeom prst="ellipse">
            <a:avLst/>
          </a:prstGeom>
          <a:solidFill>
            <a:srgbClr val="F2F2F2"/>
          </a:solidFill>
          <a:ln w="38100" cap="flat" cmpd="sng">
            <a:solidFill>
              <a:srgbClr val="284D7A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404" name="组合 53"/>
          <p:cNvGrpSpPr/>
          <p:nvPr/>
        </p:nvGrpSpPr>
        <p:grpSpPr>
          <a:xfrm>
            <a:off x="6772275" y="3306763"/>
            <a:ext cx="315913" cy="341312"/>
            <a:chOff x="0" y="0"/>
            <a:chExt cx="466184" cy="501686"/>
          </a:xfrm>
        </p:grpSpPr>
        <p:sp>
          <p:nvSpPr>
            <p:cNvPr id="16405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16" y="0"/>
                </a:cxn>
                <a:cxn ang="0">
                  <a:pos x="16" y="4"/>
                </a:cxn>
                <a:cxn ang="0">
                  <a:pos x="19" y="11"/>
                </a:cxn>
                <a:cxn ang="0">
                  <a:pos x="10" y="17"/>
                </a:cxn>
                <a:cxn ang="0">
                  <a:pos x="4" y="9"/>
                </a:cxn>
                <a:cxn ang="0">
                  <a:pos x="6" y="5"/>
                </a:cxn>
                <a:cxn ang="0">
                  <a:pos x="6" y="0"/>
                </a:cxn>
                <a:cxn ang="0">
                  <a:pos x="0" y="10"/>
                </a:cxn>
                <a:cxn ang="0">
                  <a:pos x="11" y="21"/>
                </a:cxn>
                <a:cxn ang="0">
                  <a:pos x="23" y="10"/>
                </a:cxn>
                <a:cxn ang="0">
                  <a:pos x="16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6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7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24" y="19"/>
                </a:cxn>
                <a:cxn ang="0">
                  <a:pos x="19" y="94"/>
                </a:cxn>
                <a:cxn ang="0">
                  <a:pos x="94" y="99"/>
                </a:cxn>
                <a:cxn ang="0">
                  <a:pos x="99" y="24"/>
                </a:cxn>
                <a:cxn ang="0">
                  <a:pos x="24" y="19"/>
                </a:cxn>
                <a:cxn ang="0">
                  <a:pos x="64" y="84"/>
                </a:cxn>
                <a:cxn ang="0">
                  <a:pos x="64" y="93"/>
                </a:cxn>
                <a:cxn ang="0">
                  <a:pos x="56" y="93"/>
                </a:cxn>
                <a:cxn ang="0">
                  <a:pos x="56" y="85"/>
                </a:cxn>
                <a:cxn ang="0">
                  <a:pos x="41" y="81"/>
                </a:cxn>
                <a:cxn ang="0">
                  <a:pos x="43" y="71"/>
                </a:cxn>
                <a:cxn ang="0">
                  <a:pos x="58" y="75"/>
                </a:cxn>
                <a:cxn ang="0">
                  <a:pos x="66" y="70"/>
                </a:cxn>
                <a:cxn ang="0">
                  <a:pos x="57" y="62"/>
                </a:cxn>
                <a:cxn ang="0">
                  <a:pos x="41" y="46"/>
                </a:cxn>
                <a:cxn ang="0">
                  <a:pos x="56" y="31"/>
                </a:cxn>
                <a:cxn ang="0">
                  <a:pos x="56" y="23"/>
                </a:cxn>
                <a:cxn ang="0">
                  <a:pos x="64" y="23"/>
                </a:cxn>
                <a:cxn ang="0">
                  <a:pos x="64" y="30"/>
                </a:cxn>
                <a:cxn ang="0">
                  <a:pos x="77" y="33"/>
                </a:cxn>
                <a:cxn ang="0">
                  <a:pos x="74" y="43"/>
                </a:cxn>
                <a:cxn ang="0">
                  <a:pos x="62" y="40"/>
                </a:cxn>
                <a:cxn ang="0">
                  <a:pos x="55" y="45"/>
                </a:cxn>
                <a:cxn ang="0">
                  <a:pos x="65" y="52"/>
                </a:cxn>
                <a:cxn ang="0">
                  <a:pos x="79" y="69"/>
                </a:cxn>
                <a:cxn ang="0">
                  <a:pos x="64" y="84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8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138" y="177"/>
                </a:cxn>
                <a:cxn ang="0">
                  <a:pos x="16" y="177"/>
                </a:cxn>
                <a:cxn ang="0">
                  <a:pos x="16" y="16"/>
                </a:cxn>
                <a:cxn ang="0">
                  <a:pos x="138" y="16"/>
                </a:cxn>
                <a:cxn ang="0">
                  <a:pos x="138" y="103"/>
                </a:cxn>
                <a:cxn ang="0">
                  <a:pos x="139" y="102"/>
                </a:cxn>
                <a:cxn ang="0">
                  <a:pos x="153" y="94"/>
                </a:cxn>
                <a:cxn ang="0">
                  <a:pos x="153" y="13"/>
                </a:cxn>
                <a:cxn ang="0">
                  <a:pos x="141" y="0"/>
                </a:cxn>
                <a:cxn ang="0">
                  <a:pos x="12" y="0"/>
                </a:cxn>
                <a:cxn ang="0">
                  <a:pos x="0" y="13"/>
                </a:cxn>
                <a:cxn ang="0">
                  <a:pos x="0" y="215"/>
                </a:cxn>
                <a:cxn ang="0">
                  <a:pos x="12" y="227"/>
                </a:cxn>
                <a:cxn ang="0">
                  <a:pos x="141" y="227"/>
                </a:cxn>
                <a:cxn ang="0">
                  <a:pos x="153" y="215"/>
                </a:cxn>
                <a:cxn ang="0">
                  <a:pos x="153" y="176"/>
                </a:cxn>
                <a:cxn ang="0">
                  <a:pos x="138" y="166"/>
                </a:cxn>
                <a:cxn ang="0">
                  <a:pos x="138" y="177"/>
                </a:cxn>
                <a:cxn ang="0">
                  <a:pos x="75" y="221"/>
                </a:cxn>
                <a:cxn ang="0">
                  <a:pos x="56" y="201"/>
                </a:cxn>
                <a:cxn ang="0">
                  <a:pos x="75" y="182"/>
                </a:cxn>
                <a:cxn ang="0">
                  <a:pos x="95" y="201"/>
                </a:cxn>
                <a:cxn ang="0">
                  <a:pos x="75" y="221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9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72" y="17"/>
                </a:cxn>
                <a:cxn ang="0">
                  <a:pos x="18" y="14"/>
                </a:cxn>
                <a:cxn ang="0">
                  <a:pos x="14" y="68"/>
                </a:cxn>
                <a:cxn ang="0">
                  <a:pos x="69" y="72"/>
                </a:cxn>
                <a:cxn ang="0">
                  <a:pos x="72" y="17"/>
                </a:cxn>
                <a:cxn ang="0">
                  <a:pos x="46" y="63"/>
                </a:cxn>
                <a:cxn ang="0">
                  <a:pos x="46" y="70"/>
                </a:cxn>
                <a:cxn ang="0">
                  <a:pos x="40" y="70"/>
                </a:cxn>
                <a:cxn ang="0">
                  <a:pos x="40" y="64"/>
                </a:cxn>
                <a:cxn ang="0">
                  <a:pos x="28" y="61"/>
                </a:cxn>
                <a:cxn ang="0">
                  <a:pos x="30" y="53"/>
                </a:cxn>
                <a:cxn ang="0">
                  <a:pos x="41" y="56"/>
                </a:cxn>
                <a:cxn ang="0">
                  <a:pos x="48" y="52"/>
                </a:cxn>
                <a:cxn ang="0">
                  <a:pos x="41" y="46"/>
                </a:cxn>
                <a:cxn ang="0">
                  <a:pos x="29" y="34"/>
                </a:cxn>
                <a:cxn ang="0">
                  <a:pos x="40" y="22"/>
                </a:cxn>
                <a:cxn ang="0">
                  <a:pos x="40" y="15"/>
                </a:cxn>
                <a:cxn ang="0">
                  <a:pos x="47" y="15"/>
                </a:cxn>
                <a:cxn ang="0">
                  <a:pos x="47" y="21"/>
                </a:cxn>
                <a:cxn ang="0">
                  <a:pos x="56" y="23"/>
                </a:cxn>
                <a:cxn ang="0">
                  <a:pos x="54" y="31"/>
                </a:cxn>
                <a:cxn ang="0">
                  <a:pos x="45" y="29"/>
                </a:cxn>
                <a:cxn ang="0">
                  <a:pos x="39" y="32"/>
                </a:cxn>
                <a:cxn ang="0">
                  <a:pos x="47" y="38"/>
                </a:cxn>
                <a:cxn ang="0">
                  <a:pos x="58" y="51"/>
                </a:cxn>
                <a:cxn ang="0">
                  <a:pos x="46" y="63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411" name="矩形 61"/>
          <p:cNvSpPr/>
          <p:nvPr/>
        </p:nvSpPr>
        <p:spPr>
          <a:xfrm>
            <a:off x="6858000" y="4159250"/>
            <a:ext cx="4016375" cy="687388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12" name="椭圆 62"/>
          <p:cNvSpPr/>
          <p:nvPr/>
        </p:nvSpPr>
        <p:spPr>
          <a:xfrm>
            <a:off x="6289675" y="4083050"/>
            <a:ext cx="800100" cy="800100"/>
          </a:xfrm>
          <a:prstGeom prst="ellipse">
            <a:avLst/>
          </a:prstGeom>
          <a:solidFill>
            <a:srgbClr val="F2F2F2"/>
          </a:solidFill>
          <a:ln w="38100" cap="flat" cmpd="sng">
            <a:solidFill>
              <a:srgbClr val="284D7A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413" name="组合 63"/>
          <p:cNvGrpSpPr/>
          <p:nvPr/>
        </p:nvGrpSpPr>
        <p:grpSpPr>
          <a:xfrm>
            <a:off x="6534150" y="4305300"/>
            <a:ext cx="304800" cy="301625"/>
            <a:chOff x="0" y="0"/>
            <a:chExt cx="453105" cy="448433"/>
          </a:xfrm>
        </p:grpSpPr>
        <p:sp>
          <p:nvSpPr>
            <p:cNvPr id="16414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103" y="19"/>
                </a:cxn>
                <a:cxn ang="0">
                  <a:pos x="47" y="0"/>
                </a:cxn>
                <a:cxn ang="0">
                  <a:pos x="0" y="0"/>
                </a:cxn>
                <a:cxn ang="0">
                  <a:pos x="0" y="67"/>
                </a:cxn>
                <a:cxn ang="0">
                  <a:pos x="22" y="89"/>
                </a:cxn>
                <a:cxn ang="0">
                  <a:pos x="183" y="89"/>
                </a:cxn>
                <a:cxn ang="0">
                  <a:pos x="205" y="67"/>
                </a:cxn>
                <a:cxn ang="0">
                  <a:pos x="205" y="0"/>
                </a:cxn>
                <a:cxn ang="0">
                  <a:pos x="158" y="0"/>
                </a:cxn>
                <a:cxn ang="0">
                  <a:pos x="103" y="19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15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183" y="42"/>
                </a:cxn>
                <a:cxn ang="0">
                  <a:pos x="180" y="42"/>
                </a:cxn>
                <a:cxn ang="0">
                  <a:pos x="154" y="42"/>
                </a:cxn>
                <a:cxn ang="0">
                  <a:pos x="154" y="22"/>
                </a:cxn>
                <a:cxn ang="0">
                  <a:pos x="132" y="0"/>
                </a:cxn>
                <a:cxn ang="0">
                  <a:pos x="73" y="0"/>
                </a:cxn>
                <a:cxn ang="0">
                  <a:pos x="51" y="22"/>
                </a:cxn>
                <a:cxn ang="0">
                  <a:pos x="51" y="42"/>
                </a:cxn>
                <a:cxn ang="0">
                  <a:pos x="25" y="42"/>
                </a:cxn>
                <a:cxn ang="0">
                  <a:pos x="22" y="42"/>
                </a:cxn>
                <a:cxn ang="0">
                  <a:pos x="0" y="64"/>
                </a:cxn>
                <a:cxn ang="0">
                  <a:pos x="0" y="101"/>
                </a:cxn>
                <a:cxn ang="0">
                  <a:pos x="54" y="101"/>
                </a:cxn>
                <a:cxn ang="0">
                  <a:pos x="103" y="118"/>
                </a:cxn>
                <a:cxn ang="0">
                  <a:pos x="151" y="101"/>
                </a:cxn>
                <a:cxn ang="0">
                  <a:pos x="205" y="101"/>
                </a:cxn>
                <a:cxn ang="0">
                  <a:pos x="205" y="64"/>
                </a:cxn>
                <a:cxn ang="0">
                  <a:pos x="183" y="42"/>
                </a:cxn>
                <a:cxn ang="0">
                  <a:pos x="67" y="26"/>
                </a:cxn>
                <a:cxn ang="0">
                  <a:pos x="67" y="22"/>
                </a:cxn>
                <a:cxn ang="0">
                  <a:pos x="73" y="17"/>
                </a:cxn>
                <a:cxn ang="0">
                  <a:pos x="132" y="17"/>
                </a:cxn>
                <a:cxn ang="0">
                  <a:pos x="138" y="22"/>
                </a:cxn>
                <a:cxn ang="0">
                  <a:pos x="138" y="26"/>
                </a:cxn>
                <a:cxn ang="0">
                  <a:pos x="138" y="42"/>
                </a:cxn>
                <a:cxn ang="0">
                  <a:pos x="67" y="42"/>
                </a:cxn>
                <a:cxn ang="0">
                  <a:pos x="67" y="26"/>
                </a:cxn>
                <a:cxn ang="0">
                  <a:pos x="101" y="101"/>
                </a:cxn>
                <a:cxn ang="0">
                  <a:pos x="85" y="86"/>
                </a:cxn>
                <a:cxn ang="0">
                  <a:pos x="101" y="70"/>
                </a:cxn>
                <a:cxn ang="0">
                  <a:pos x="117" y="86"/>
                </a:cxn>
                <a:cxn ang="0">
                  <a:pos x="101" y="101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84D7A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文本框 44"/>
          <p:cNvSpPr/>
          <p:nvPr/>
        </p:nvSpPr>
        <p:spPr>
          <a:xfrm>
            <a:off x="7322185" y="3240405"/>
            <a:ext cx="3497580" cy="54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3" name="文本框 44"/>
          <p:cNvSpPr/>
          <p:nvPr/>
        </p:nvSpPr>
        <p:spPr>
          <a:xfrm>
            <a:off x="7322185" y="4208780"/>
            <a:ext cx="3497580" cy="54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1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7412" name="矩形 4"/>
          <p:cNvSpPr/>
          <p:nvPr/>
        </p:nvSpPr>
        <p:spPr>
          <a:xfrm>
            <a:off x="7081838" y="881063"/>
            <a:ext cx="4792662" cy="345757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3" name="矩形 5"/>
          <p:cNvSpPr/>
          <p:nvPr/>
        </p:nvSpPr>
        <p:spPr>
          <a:xfrm>
            <a:off x="7081838" y="4338638"/>
            <a:ext cx="4792662" cy="2111375"/>
          </a:xfrm>
          <a:prstGeom prst="rect">
            <a:avLst/>
          </a:prstGeom>
          <a:solidFill>
            <a:srgbClr val="3F3E40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4" name="椭圆 6"/>
          <p:cNvSpPr>
            <a:spLocks noChangeAspect="1"/>
          </p:cNvSpPr>
          <p:nvPr/>
        </p:nvSpPr>
        <p:spPr>
          <a:xfrm>
            <a:off x="7485063" y="5022850"/>
            <a:ext cx="742950" cy="742950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254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5" name="组合 7"/>
          <p:cNvGrpSpPr/>
          <p:nvPr/>
        </p:nvGrpSpPr>
        <p:grpSpPr>
          <a:xfrm>
            <a:off x="7673975" y="5259388"/>
            <a:ext cx="363538" cy="347662"/>
            <a:chOff x="0" y="0"/>
            <a:chExt cx="2438400" cy="2332038"/>
          </a:xfrm>
        </p:grpSpPr>
        <p:sp>
          <p:nvSpPr>
            <p:cNvPr id="17416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206" y="413"/>
                </a:cxn>
                <a:cxn ang="0">
                  <a:pos x="0" y="0"/>
                </a:cxn>
                <a:cxn ang="0">
                  <a:pos x="413" y="0"/>
                </a:cxn>
                <a:cxn ang="0">
                  <a:pos x="206" y="413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F3F4F4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17" name="任意多边形 9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F3F4F4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8" name="文本框 10"/>
          <p:cNvSpPr/>
          <p:nvPr/>
        </p:nvSpPr>
        <p:spPr>
          <a:xfrm>
            <a:off x="8371205" y="4689475"/>
            <a:ext cx="3415030" cy="1463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7419" name="文本框 11"/>
          <p:cNvSpPr/>
          <p:nvPr/>
        </p:nvSpPr>
        <p:spPr>
          <a:xfrm>
            <a:off x="1663700" y="3559175"/>
            <a:ext cx="4319270" cy="731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400" dirty="0">
                <a:solidFill>
                  <a:srgbClr val="393738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7420" name="矩形 12"/>
          <p:cNvSpPr/>
          <p:nvPr/>
        </p:nvSpPr>
        <p:spPr>
          <a:xfrm>
            <a:off x="1624330" y="1803400"/>
            <a:ext cx="4358640" cy="1310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4000" b="1" dirty="0"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4000" b="1" dirty="0"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输入您的文字内容</a:t>
            </a:r>
          </a:p>
        </p:txBody>
      </p:sp>
      <p:sp>
        <p:nvSpPr>
          <p:cNvPr id="2" name="文本框 11"/>
          <p:cNvSpPr/>
          <p:nvPr/>
        </p:nvSpPr>
        <p:spPr>
          <a:xfrm>
            <a:off x="1663700" y="4338955"/>
            <a:ext cx="4319270" cy="731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400" dirty="0">
                <a:solidFill>
                  <a:srgbClr val="393738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5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9460" name="平行四边形 35"/>
          <p:cNvSpPr/>
          <p:nvPr/>
        </p:nvSpPr>
        <p:spPr>
          <a:xfrm rot="5400000" flipH="1" flipV="1">
            <a:off x="4692650" y="2154238"/>
            <a:ext cx="1233488" cy="930275"/>
          </a:xfrm>
          <a:prstGeom prst="parallelogram">
            <a:avLst>
              <a:gd name="adj" fmla="val 25008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1" name="平行四边形 36"/>
          <p:cNvSpPr/>
          <p:nvPr/>
        </p:nvSpPr>
        <p:spPr>
          <a:xfrm rot="5400000" flipH="1" flipV="1">
            <a:off x="4692650" y="3482975"/>
            <a:ext cx="1233488" cy="930275"/>
          </a:xfrm>
          <a:prstGeom prst="parallelogram">
            <a:avLst>
              <a:gd name="adj" fmla="val 25008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2" name="平行四边形 37"/>
          <p:cNvSpPr/>
          <p:nvPr/>
        </p:nvSpPr>
        <p:spPr>
          <a:xfrm rot="5400000" flipH="1" flipV="1">
            <a:off x="4692650" y="4810125"/>
            <a:ext cx="1233488" cy="930275"/>
          </a:xfrm>
          <a:prstGeom prst="parallelogram">
            <a:avLst>
              <a:gd name="adj" fmla="val 25008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3" name="平行四边形 38"/>
          <p:cNvSpPr/>
          <p:nvPr/>
        </p:nvSpPr>
        <p:spPr>
          <a:xfrm rot="-5400000" flipV="1">
            <a:off x="6237288" y="2154238"/>
            <a:ext cx="1233487" cy="931862"/>
          </a:xfrm>
          <a:prstGeom prst="parallelogram">
            <a:avLst>
              <a:gd name="adj" fmla="val 24965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4" name="平行四边形 39"/>
          <p:cNvSpPr/>
          <p:nvPr/>
        </p:nvSpPr>
        <p:spPr>
          <a:xfrm rot="-5400000" flipV="1">
            <a:off x="6237288" y="3482975"/>
            <a:ext cx="1233487" cy="931863"/>
          </a:xfrm>
          <a:prstGeom prst="parallelogram">
            <a:avLst>
              <a:gd name="adj" fmla="val 24965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5" name="平行四边形 40"/>
          <p:cNvSpPr/>
          <p:nvPr/>
        </p:nvSpPr>
        <p:spPr>
          <a:xfrm rot="-5400000" flipV="1">
            <a:off x="6237288" y="4810125"/>
            <a:ext cx="1233487" cy="931863"/>
          </a:xfrm>
          <a:prstGeom prst="parallelogram">
            <a:avLst>
              <a:gd name="adj" fmla="val 24965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6" name="组合 41"/>
          <p:cNvGrpSpPr/>
          <p:nvPr/>
        </p:nvGrpSpPr>
        <p:grpSpPr>
          <a:xfrm>
            <a:off x="6692900" y="3738563"/>
            <a:ext cx="425450" cy="481012"/>
            <a:chOff x="0" y="0"/>
            <a:chExt cx="406393" cy="459645"/>
          </a:xfrm>
        </p:grpSpPr>
        <p:sp>
          <p:nvSpPr>
            <p:cNvPr id="19467" name="Freeform 148"/>
            <p:cNvSpPr>
              <a:spLocks noEditPoints="1"/>
            </p:cNvSpPr>
            <p:nvPr/>
          </p:nvSpPr>
          <p:spPr>
            <a:xfrm>
              <a:off x="55120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157" y="185"/>
                </a:cxn>
                <a:cxn ang="0">
                  <a:pos x="89" y="79"/>
                </a:cxn>
                <a:cxn ang="0">
                  <a:pos x="92" y="24"/>
                </a:cxn>
                <a:cxn ang="0">
                  <a:pos x="42" y="4"/>
                </a:cxn>
                <a:cxn ang="0">
                  <a:pos x="70" y="48"/>
                </a:cxn>
                <a:cxn ang="0">
                  <a:pos x="37" y="69"/>
                </a:cxn>
                <a:cxn ang="0">
                  <a:pos x="10" y="27"/>
                </a:cxn>
                <a:cxn ang="0">
                  <a:pos x="10" y="77"/>
                </a:cxn>
                <a:cxn ang="0">
                  <a:pos x="62" y="96"/>
                </a:cxn>
                <a:cxn ang="0">
                  <a:pos x="130" y="202"/>
                </a:cxn>
                <a:cxn ang="0">
                  <a:pos x="143" y="205"/>
                </a:cxn>
                <a:cxn ang="0">
                  <a:pos x="154" y="197"/>
                </a:cxn>
                <a:cxn ang="0">
                  <a:pos x="157" y="185"/>
                </a:cxn>
                <a:cxn ang="0">
                  <a:pos x="144" y="193"/>
                </a:cxn>
                <a:cxn ang="0">
                  <a:pos x="134" y="191"/>
                </a:cxn>
                <a:cxn ang="0">
                  <a:pos x="137" y="182"/>
                </a:cxn>
                <a:cxn ang="0">
                  <a:pos x="146" y="184"/>
                </a:cxn>
                <a:cxn ang="0">
                  <a:pos x="144" y="193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68" name="Freeform 149"/>
            <p:cNvSpPr>
              <a:spLocks noEditPoints="1"/>
            </p:cNvSpPr>
            <p:nvPr/>
          </p:nvSpPr>
          <p:spPr>
            <a:xfrm>
              <a:off x="0" y="231691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91" y="26"/>
                </a:cxn>
                <a:cxn ang="0">
                  <a:pos x="97" y="20"/>
                </a:cxn>
                <a:cxn ang="0">
                  <a:pos x="84" y="7"/>
                </a:cxn>
                <a:cxn ang="0">
                  <a:pos x="78" y="13"/>
                </a:cxn>
                <a:cxn ang="0">
                  <a:pos x="62" y="7"/>
                </a:cxn>
                <a:cxn ang="0">
                  <a:pos x="62" y="0"/>
                </a:cxn>
                <a:cxn ang="0">
                  <a:pos x="43" y="0"/>
                </a:cxn>
                <a:cxn ang="0">
                  <a:pos x="43" y="7"/>
                </a:cxn>
                <a:cxn ang="0">
                  <a:pos x="28" y="13"/>
                </a:cxn>
                <a:cxn ang="0">
                  <a:pos x="22" y="7"/>
                </a:cxn>
                <a:cxn ang="0">
                  <a:pos x="8" y="20"/>
                </a:cxn>
                <a:cxn ang="0">
                  <a:pos x="15" y="27"/>
                </a:cxn>
                <a:cxn ang="0">
                  <a:pos x="8" y="42"/>
                </a:cxn>
                <a:cxn ang="0">
                  <a:pos x="0" y="42"/>
                </a:cxn>
                <a:cxn ang="0">
                  <a:pos x="0" y="61"/>
                </a:cxn>
                <a:cxn ang="0">
                  <a:pos x="9" y="61"/>
                </a:cxn>
                <a:cxn ang="0">
                  <a:pos x="15" y="76"/>
                </a:cxn>
                <a:cxn ang="0">
                  <a:pos x="9" y="82"/>
                </a:cxn>
                <a:cxn ang="0">
                  <a:pos x="22" y="95"/>
                </a:cxn>
                <a:cxn ang="0">
                  <a:pos x="28" y="89"/>
                </a:cxn>
                <a:cxn ang="0">
                  <a:pos x="43" y="95"/>
                </a:cxn>
                <a:cxn ang="0">
                  <a:pos x="43" y="103"/>
                </a:cxn>
                <a:cxn ang="0">
                  <a:pos x="62" y="103"/>
                </a:cxn>
                <a:cxn ang="0">
                  <a:pos x="62" y="95"/>
                </a:cxn>
                <a:cxn ang="0">
                  <a:pos x="77" y="89"/>
                </a:cxn>
                <a:cxn ang="0">
                  <a:pos x="83" y="95"/>
                </a:cxn>
                <a:cxn ang="0">
                  <a:pos x="96" y="82"/>
                </a:cxn>
                <a:cxn ang="0">
                  <a:pos x="91" y="76"/>
                </a:cxn>
                <a:cxn ang="0">
                  <a:pos x="97" y="61"/>
                </a:cxn>
                <a:cxn ang="0">
                  <a:pos x="105" y="61"/>
                </a:cxn>
                <a:cxn ang="0">
                  <a:pos x="105" y="42"/>
                </a:cxn>
                <a:cxn ang="0">
                  <a:pos x="97" y="42"/>
                </a:cxn>
                <a:cxn ang="0">
                  <a:pos x="91" y="26"/>
                </a:cxn>
                <a:cxn ang="0">
                  <a:pos x="53" y="83"/>
                </a:cxn>
                <a:cxn ang="0">
                  <a:pos x="21" y="51"/>
                </a:cxn>
                <a:cxn ang="0">
                  <a:pos x="53" y="19"/>
                </a:cxn>
                <a:cxn ang="0">
                  <a:pos x="85" y="51"/>
                </a:cxn>
                <a:cxn ang="0">
                  <a:pos x="53" y="83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69" name="Oval 150"/>
            <p:cNvSpPr/>
            <p:nvPr/>
          </p:nvSpPr>
          <p:spPr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9470" name="组合 45"/>
          <p:cNvGrpSpPr/>
          <p:nvPr/>
        </p:nvGrpSpPr>
        <p:grpSpPr>
          <a:xfrm>
            <a:off x="6640513" y="2362200"/>
            <a:ext cx="493712" cy="517525"/>
            <a:chOff x="0" y="0"/>
            <a:chExt cx="444697" cy="466185"/>
          </a:xfrm>
        </p:grpSpPr>
        <p:sp>
          <p:nvSpPr>
            <p:cNvPr id="19471" name="Freeform 11"/>
            <p:cNvSpPr/>
            <p:nvPr/>
          </p:nvSpPr>
          <p:spPr>
            <a:xfrm>
              <a:off x="130793" y="245705"/>
              <a:ext cx="88753" cy="87818"/>
            </a:xfrm>
            <a:custGeom>
              <a:avLst/>
              <a:gdLst>
                <a:gd name="txL" fmla="*/ 0 w 40"/>
                <a:gd name="txT" fmla="*/ 0 h 40"/>
                <a:gd name="txR" fmla="*/ 40 w 40"/>
                <a:gd name="txB" fmla="*/ 40 h 40"/>
              </a:gdLst>
              <a:ahLst/>
              <a:cxnLst>
                <a:cxn ang="0">
                  <a:pos x="24" y="1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40"/>
                </a:cxn>
                <a:cxn ang="0">
                  <a:pos x="40" y="20"/>
                </a:cxn>
                <a:cxn ang="0">
                  <a:pos x="39" y="15"/>
                </a:cxn>
                <a:cxn ang="0">
                  <a:pos x="15" y="26"/>
                </a:cxn>
                <a:cxn ang="0">
                  <a:pos x="24" y="1"/>
                </a:cxn>
              </a:cxnLst>
              <a:rect l="txL" t="txT" r="txR" b="tx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2" name="Freeform 12"/>
            <p:cNvSpPr/>
            <p:nvPr/>
          </p:nvSpPr>
          <p:spPr>
            <a:xfrm>
              <a:off x="0" y="114912"/>
              <a:ext cx="351273" cy="351273"/>
            </a:xfrm>
            <a:custGeom>
              <a:avLst/>
              <a:gdLst>
                <a:gd name="txL" fmla="*/ 0 w 159"/>
                <a:gd name="txT" fmla="*/ 0 h 159"/>
                <a:gd name="txR" fmla="*/ 159 w 159"/>
                <a:gd name="txB" fmla="*/ 159 h 159"/>
              </a:gdLst>
              <a:ahLst/>
              <a:cxnLst>
                <a:cxn ang="0">
                  <a:pos x="131" y="41"/>
                </a:cxn>
                <a:cxn ang="0">
                  <a:pos x="144" y="79"/>
                </a:cxn>
                <a:cxn ang="0">
                  <a:pos x="79" y="144"/>
                </a:cxn>
                <a:cxn ang="0">
                  <a:pos x="15" y="79"/>
                </a:cxn>
                <a:cxn ang="0">
                  <a:pos x="79" y="15"/>
                </a:cxn>
                <a:cxn ang="0">
                  <a:pos x="112" y="24"/>
                </a:cxn>
                <a:cxn ang="0">
                  <a:pos x="122" y="13"/>
                </a:cxn>
                <a:cxn ang="0">
                  <a:pos x="79" y="0"/>
                </a:cxn>
                <a:cxn ang="0">
                  <a:pos x="0" y="79"/>
                </a:cxn>
                <a:cxn ang="0">
                  <a:pos x="79" y="159"/>
                </a:cxn>
                <a:cxn ang="0">
                  <a:pos x="159" y="79"/>
                </a:cxn>
                <a:cxn ang="0">
                  <a:pos x="141" y="30"/>
                </a:cxn>
                <a:cxn ang="0">
                  <a:pos x="131" y="41"/>
                </a:cxn>
              </a:cxnLst>
              <a:rect l="txL" t="txT" r="txR" b="tx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3" name="Freeform 13"/>
            <p:cNvSpPr/>
            <p:nvPr/>
          </p:nvSpPr>
          <p:spPr>
            <a:xfrm>
              <a:off x="174702" y="221415"/>
              <a:ext cx="66331" cy="68199"/>
            </a:xfrm>
            <a:custGeom>
              <a:avLst/>
              <a:gdLst>
                <a:gd name="txL" fmla="*/ 0 w 71"/>
                <a:gd name="txT" fmla="*/ 0 h 73"/>
                <a:gd name="txR" fmla="*/ 71 w 71"/>
                <a:gd name="txB" fmla="*/ 73 h 73"/>
              </a:gdLst>
              <a:ahLst/>
              <a:cxnLst>
                <a:cxn ang="0">
                  <a:pos x="71" y="30"/>
                </a:cxn>
                <a:cxn ang="0">
                  <a:pos x="38" y="0"/>
                </a:cxn>
                <a:cxn ang="0">
                  <a:pos x="19" y="19"/>
                </a:cxn>
                <a:cxn ang="0">
                  <a:pos x="0" y="73"/>
                </a:cxn>
                <a:cxn ang="0">
                  <a:pos x="55" y="49"/>
                </a:cxn>
                <a:cxn ang="0">
                  <a:pos x="71" y="30"/>
                </a:cxn>
              </a:cxnLst>
              <a:rect l="txL" t="txT" r="txR" b="tx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4" name="Freeform 14"/>
            <p:cNvSpPr/>
            <p:nvPr/>
          </p:nvSpPr>
          <p:spPr>
            <a:xfrm>
              <a:off x="216743" y="88753"/>
              <a:ext cx="143873" cy="152281"/>
            </a:xfrm>
            <a:custGeom>
              <a:avLst/>
              <a:gdLst>
                <a:gd name="txL" fmla="*/ 0 w 154"/>
                <a:gd name="txT" fmla="*/ 0 h 163"/>
                <a:gd name="txR" fmla="*/ 154 w 154"/>
                <a:gd name="txB" fmla="*/ 163 h 163"/>
              </a:gdLst>
              <a:ahLst/>
              <a:cxnLst>
                <a:cxn ang="0">
                  <a:pos x="121" y="0"/>
                </a:cxn>
                <a:cxn ang="0">
                  <a:pos x="0" y="132"/>
                </a:cxn>
                <a:cxn ang="0">
                  <a:pos x="33" y="163"/>
                </a:cxn>
                <a:cxn ang="0">
                  <a:pos x="154" y="31"/>
                </a:cxn>
                <a:cxn ang="0">
                  <a:pos x="121" y="35"/>
                </a:cxn>
                <a:cxn ang="0">
                  <a:pos x="121" y="0"/>
                </a:cxn>
              </a:cxnLst>
              <a:rect l="txL" t="txT" r="txR" b="tx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5" name="Freeform 15"/>
            <p:cNvSpPr/>
            <p:nvPr/>
          </p:nvSpPr>
          <p:spPr>
            <a:xfrm>
              <a:off x="336325" y="55120"/>
              <a:ext cx="56988" cy="59791"/>
            </a:xfrm>
            <a:custGeom>
              <a:avLst/>
              <a:gdLst>
                <a:gd name="txL" fmla="*/ 0 w 61"/>
                <a:gd name="txT" fmla="*/ 0 h 64"/>
                <a:gd name="txR" fmla="*/ 61 w 61"/>
                <a:gd name="txB" fmla="*/ 64 h 64"/>
              </a:gdLst>
              <a:ahLst/>
              <a:cxnLst>
                <a:cxn ang="0">
                  <a:pos x="14" y="48"/>
                </a:cxn>
                <a:cxn ang="0">
                  <a:pos x="14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61" y="55"/>
                </a:cxn>
                <a:cxn ang="0">
                  <a:pos x="61" y="55"/>
                </a:cxn>
                <a:cxn ang="0">
                  <a:pos x="50" y="43"/>
                </a:cxn>
                <a:cxn ang="0">
                  <a:pos x="14" y="48"/>
                </a:cxn>
              </a:cxnLst>
              <a:rect l="txL" t="txT" r="txR" b="tx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6" name="Freeform 16"/>
            <p:cNvSpPr/>
            <p:nvPr/>
          </p:nvSpPr>
          <p:spPr>
            <a:xfrm>
              <a:off x="360615" y="27093"/>
              <a:ext cx="59791" cy="61660"/>
            </a:xfrm>
            <a:custGeom>
              <a:avLst/>
              <a:gdLst>
                <a:gd name="txL" fmla="*/ 0 w 64"/>
                <a:gd name="txT" fmla="*/ 0 h 66"/>
                <a:gd name="txR" fmla="*/ 64 w 64"/>
                <a:gd name="txB" fmla="*/ 66 h 66"/>
              </a:gdLst>
              <a:ahLst/>
              <a:cxnLst>
                <a:cxn ang="0">
                  <a:pos x="14" y="49"/>
                </a:cxn>
                <a:cxn ang="0">
                  <a:pos x="14" y="1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66"/>
                </a:cxn>
                <a:cxn ang="0">
                  <a:pos x="64" y="56"/>
                </a:cxn>
                <a:cxn ang="0">
                  <a:pos x="64" y="56"/>
                </a:cxn>
                <a:cxn ang="0">
                  <a:pos x="50" y="44"/>
                </a:cxn>
                <a:cxn ang="0">
                  <a:pos x="14" y="49"/>
                </a:cxn>
              </a:cxnLst>
              <a:rect l="txL" t="txT" r="txR" b="tx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7" name="Freeform 17"/>
            <p:cNvSpPr/>
            <p:nvPr/>
          </p:nvSpPr>
          <p:spPr>
            <a:xfrm>
              <a:off x="64462" y="181242"/>
              <a:ext cx="220480" cy="218612"/>
            </a:xfrm>
            <a:custGeom>
              <a:avLst/>
              <a:gdLst>
                <a:gd name="txL" fmla="*/ 0 w 100"/>
                <a:gd name="txT" fmla="*/ 0 h 99"/>
                <a:gd name="txR" fmla="*/ 100 w 100"/>
                <a:gd name="txB" fmla="*/ 99 h 99"/>
              </a:gdLst>
              <a:ahLst/>
              <a:cxnLst>
                <a:cxn ang="0">
                  <a:pos x="50" y="0"/>
                </a:cxn>
                <a:cxn ang="0">
                  <a:pos x="0" y="49"/>
                </a:cxn>
                <a:cxn ang="0">
                  <a:pos x="50" y="99"/>
                </a:cxn>
                <a:cxn ang="0">
                  <a:pos x="100" y="49"/>
                </a:cxn>
                <a:cxn ang="0">
                  <a:pos x="92" y="22"/>
                </a:cxn>
                <a:cxn ang="0">
                  <a:pos x="83" y="32"/>
                </a:cxn>
                <a:cxn ang="0">
                  <a:pos x="81" y="34"/>
                </a:cxn>
                <a:cxn ang="0">
                  <a:pos x="85" y="49"/>
                </a:cxn>
                <a:cxn ang="0">
                  <a:pos x="50" y="84"/>
                </a:cxn>
                <a:cxn ang="0">
                  <a:pos x="15" y="49"/>
                </a:cxn>
                <a:cxn ang="0">
                  <a:pos x="50" y="15"/>
                </a:cxn>
                <a:cxn ang="0">
                  <a:pos x="62" y="17"/>
                </a:cxn>
                <a:cxn ang="0">
                  <a:pos x="64" y="14"/>
                </a:cxn>
                <a:cxn ang="0">
                  <a:pos x="73" y="5"/>
                </a:cxn>
                <a:cxn ang="0">
                  <a:pos x="50" y="0"/>
                </a:cxn>
              </a:cxnLst>
              <a:rect l="txL" t="txT" r="txR" b="tx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8" name="Freeform 18"/>
            <p:cNvSpPr/>
            <p:nvPr/>
          </p:nvSpPr>
          <p:spPr>
            <a:xfrm>
              <a:off x="386774" y="0"/>
              <a:ext cx="57923" cy="59791"/>
            </a:xfrm>
            <a:custGeom>
              <a:avLst/>
              <a:gdLst>
                <a:gd name="txL" fmla="*/ 0 w 62"/>
                <a:gd name="txT" fmla="*/ 0 h 64"/>
                <a:gd name="txR" fmla="*/ 62 w 62"/>
                <a:gd name="txB" fmla="*/ 64 h 64"/>
              </a:gdLst>
              <a:ahLst/>
              <a:cxnLst>
                <a:cxn ang="0">
                  <a:pos x="50" y="43"/>
                </a:cxn>
                <a:cxn ang="0">
                  <a:pos x="15" y="47"/>
                </a:cxn>
                <a:cxn ang="0">
                  <a:pos x="15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0" y="43"/>
                </a:cxn>
              </a:cxnLst>
              <a:rect l="txL" t="txT" r="txR" b="tx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9479" name="组合 54"/>
          <p:cNvGrpSpPr/>
          <p:nvPr/>
        </p:nvGrpSpPr>
        <p:grpSpPr>
          <a:xfrm>
            <a:off x="5124450" y="3783013"/>
            <a:ext cx="406400" cy="455612"/>
            <a:chOff x="0" y="0"/>
            <a:chExt cx="402656" cy="450303"/>
          </a:xfrm>
        </p:grpSpPr>
        <p:sp>
          <p:nvSpPr>
            <p:cNvPr id="19480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13" y="26"/>
                </a:cxn>
                <a:cxn ang="0">
                  <a:pos x="26" y="13"/>
                </a:cxn>
                <a:cxn ang="0">
                  <a:pos x="13" y="0"/>
                </a:cxn>
                <a:cxn ang="0">
                  <a:pos x="13" y="23"/>
                </a:cxn>
                <a:cxn ang="0">
                  <a:pos x="3" y="13"/>
                </a:cxn>
                <a:cxn ang="0">
                  <a:pos x="13" y="3"/>
                </a:cxn>
                <a:cxn ang="0">
                  <a:pos x="23" y="13"/>
                </a:cxn>
                <a:cxn ang="0">
                  <a:pos x="13" y="23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81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11" y="22"/>
                </a:cxn>
                <a:cxn ang="0">
                  <a:pos x="22" y="11"/>
                </a:cxn>
                <a:cxn ang="0">
                  <a:pos x="11" y="0"/>
                </a:cxn>
                <a:cxn ang="0">
                  <a:pos x="11" y="17"/>
                </a:cxn>
                <a:cxn ang="0">
                  <a:pos x="5" y="11"/>
                </a:cxn>
                <a:cxn ang="0">
                  <a:pos x="11" y="5"/>
                </a:cxn>
                <a:cxn ang="0">
                  <a:pos x="17" y="11"/>
                </a:cxn>
                <a:cxn ang="0">
                  <a:pos x="11" y="17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82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  <a:cxn ang="0">
                  <a:pos x="7" y="10"/>
                </a:cxn>
                <a:cxn ang="0">
                  <a:pos x="4" y="7"/>
                </a:cxn>
                <a:cxn ang="0">
                  <a:pos x="7" y="3"/>
                </a:cxn>
                <a:cxn ang="0">
                  <a:pos x="11" y="7"/>
                </a:cxn>
                <a:cxn ang="0">
                  <a:pos x="7" y="10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83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22" y="0"/>
                </a:cxn>
                <a:cxn ang="0">
                  <a:pos x="0" y="22"/>
                </a:cxn>
                <a:cxn ang="0">
                  <a:pos x="22" y="44"/>
                </a:cxn>
                <a:cxn ang="0">
                  <a:pos x="44" y="22"/>
                </a:cxn>
                <a:cxn ang="0">
                  <a:pos x="22" y="0"/>
                </a:cxn>
                <a:cxn ang="0">
                  <a:pos x="22" y="39"/>
                </a:cxn>
                <a:cxn ang="0">
                  <a:pos x="5" y="22"/>
                </a:cxn>
                <a:cxn ang="0">
                  <a:pos x="22" y="6"/>
                </a:cxn>
                <a:cxn ang="0">
                  <a:pos x="39" y="22"/>
                </a:cxn>
                <a:cxn ang="0">
                  <a:pos x="22" y="39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84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157" y="96"/>
                </a:cxn>
                <a:cxn ang="0">
                  <a:pos x="153" y="48"/>
                </a:cxn>
                <a:cxn ang="0">
                  <a:pos x="78" y="0"/>
                </a:cxn>
                <a:cxn ang="0">
                  <a:pos x="1" y="79"/>
                </a:cxn>
                <a:cxn ang="0">
                  <a:pos x="0" y="204"/>
                </a:cxn>
                <a:cxn ang="0">
                  <a:pos x="113" y="176"/>
                </a:cxn>
                <a:cxn ang="0">
                  <a:pos x="147" y="176"/>
                </a:cxn>
                <a:cxn ang="0">
                  <a:pos x="147" y="176"/>
                </a:cxn>
                <a:cxn ang="0">
                  <a:pos x="156" y="151"/>
                </a:cxn>
                <a:cxn ang="0">
                  <a:pos x="146" y="145"/>
                </a:cxn>
                <a:cxn ang="0">
                  <a:pos x="156" y="140"/>
                </a:cxn>
                <a:cxn ang="0">
                  <a:pos x="155" y="138"/>
                </a:cxn>
                <a:cxn ang="0">
                  <a:pos x="170" y="111"/>
                </a:cxn>
                <a:cxn ang="0">
                  <a:pos x="62" y="93"/>
                </a:cxn>
                <a:cxn ang="0">
                  <a:pos x="62" y="102"/>
                </a:cxn>
                <a:cxn ang="0">
                  <a:pos x="54" y="105"/>
                </a:cxn>
                <a:cxn ang="0">
                  <a:pos x="48" y="110"/>
                </a:cxn>
                <a:cxn ang="0">
                  <a:pos x="40" y="107"/>
                </a:cxn>
                <a:cxn ang="0">
                  <a:pos x="32" y="107"/>
                </a:cxn>
                <a:cxn ang="0">
                  <a:pos x="28" y="99"/>
                </a:cxn>
                <a:cxn ang="0">
                  <a:pos x="22" y="93"/>
                </a:cxn>
                <a:cxn ang="0">
                  <a:pos x="26" y="85"/>
                </a:cxn>
                <a:cxn ang="0">
                  <a:pos x="26" y="76"/>
                </a:cxn>
                <a:cxn ang="0">
                  <a:pos x="34" y="73"/>
                </a:cxn>
                <a:cxn ang="0">
                  <a:pos x="40" y="68"/>
                </a:cxn>
                <a:cxn ang="0">
                  <a:pos x="48" y="71"/>
                </a:cxn>
                <a:cxn ang="0">
                  <a:pos x="57" y="71"/>
                </a:cxn>
                <a:cxn ang="0">
                  <a:pos x="60" y="79"/>
                </a:cxn>
                <a:cxn ang="0">
                  <a:pos x="66" y="85"/>
                </a:cxn>
                <a:cxn ang="0">
                  <a:pos x="136" y="77"/>
                </a:cxn>
                <a:cxn ang="0">
                  <a:pos x="126" y="87"/>
                </a:cxn>
                <a:cxn ang="0">
                  <a:pos x="121" y="100"/>
                </a:cxn>
                <a:cxn ang="0">
                  <a:pos x="107" y="100"/>
                </a:cxn>
                <a:cxn ang="0">
                  <a:pos x="94" y="105"/>
                </a:cxn>
                <a:cxn ang="0">
                  <a:pos x="83" y="96"/>
                </a:cxn>
                <a:cxn ang="0">
                  <a:pos x="70" y="91"/>
                </a:cxn>
                <a:cxn ang="0">
                  <a:pos x="70" y="77"/>
                </a:cxn>
                <a:cxn ang="0">
                  <a:pos x="64" y="64"/>
                </a:cxn>
                <a:cxn ang="0">
                  <a:pos x="74" y="53"/>
                </a:cxn>
                <a:cxn ang="0">
                  <a:pos x="79" y="40"/>
                </a:cxn>
                <a:cxn ang="0">
                  <a:pos x="94" y="40"/>
                </a:cxn>
                <a:cxn ang="0">
                  <a:pos x="107" y="35"/>
                </a:cxn>
                <a:cxn ang="0">
                  <a:pos x="117" y="44"/>
                </a:cxn>
                <a:cxn ang="0">
                  <a:pos x="130" y="49"/>
                </a:cxn>
                <a:cxn ang="0">
                  <a:pos x="130" y="64"/>
                </a:cxn>
                <a:cxn ang="0">
                  <a:pos x="136" y="7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9485" name="组合 60"/>
          <p:cNvGrpSpPr/>
          <p:nvPr/>
        </p:nvGrpSpPr>
        <p:grpSpPr>
          <a:xfrm>
            <a:off x="6696075" y="5092700"/>
            <a:ext cx="374650" cy="368300"/>
            <a:chOff x="0" y="0"/>
            <a:chExt cx="453105" cy="448433"/>
          </a:xfrm>
        </p:grpSpPr>
        <p:sp>
          <p:nvSpPr>
            <p:cNvPr id="19486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103" y="19"/>
                </a:cxn>
                <a:cxn ang="0">
                  <a:pos x="47" y="0"/>
                </a:cxn>
                <a:cxn ang="0">
                  <a:pos x="0" y="0"/>
                </a:cxn>
                <a:cxn ang="0">
                  <a:pos x="0" y="67"/>
                </a:cxn>
                <a:cxn ang="0">
                  <a:pos x="22" y="89"/>
                </a:cxn>
                <a:cxn ang="0">
                  <a:pos x="183" y="89"/>
                </a:cxn>
                <a:cxn ang="0">
                  <a:pos x="205" y="67"/>
                </a:cxn>
                <a:cxn ang="0">
                  <a:pos x="205" y="0"/>
                </a:cxn>
                <a:cxn ang="0">
                  <a:pos x="158" y="0"/>
                </a:cxn>
                <a:cxn ang="0">
                  <a:pos x="103" y="19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87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183" y="42"/>
                </a:cxn>
                <a:cxn ang="0">
                  <a:pos x="180" y="42"/>
                </a:cxn>
                <a:cxn ang="0">
                  <a:pos x="154" y="42"/>
                </a:cxn>
                <a:cxn ang="0">
                  <a:pos x="154" y="22"/>
                </a:cxn>
                <a:cxn ang="0">
                  <a:pos x="132" y="0"/>
                </a:cxn>
                <a:cxn ang="0">
                  <a:pos x="73" y="0"/>
                </a:cxn>
                <a:cxn ang="0">
                  <a:pos x="51" y="22"/>
                </a:cxn>
                <a:cxn ang="0">
                  <a:pos x="51" y="42"/>
                </a:cxn>
                <a:cxn ang="0">
                  <a:pos x="25" y="42"/>
                </a:cxn>
                <a:cxn ang="0">
                  <a:pos x="22" y="42"/>
                </a:cxn>
                <a:cxn ang="0">
                  <a:pos x="0" y="64"/>
                </a:cxn>
                <a:cxn ang="0">
                  <a:pos x="0" y="101"/>
                </a:cxn>
                <a:cxn ang="0">
                  <a:pos x="54" y="101"/>
                </a:cxn>
                <a:cxn ang="0">
                  <a:pos x="103" y="118"/>
                </a:cxn>
                <a:cxn ang="0">
                  <a:pos x="151" y="101"/>
                </a:cxn>
                <a:cxn ang="0">
                  <a:pos x="205" y="101"/>
                </a:cxn>
                <a:cxn ang="0">
                  <a:pos x="205" y="64"/>
                </a:cxn>
                <a:cxn ang="0">
                  <a:pos x="183" y="42"/>
                </a:cxn>
                <a:cxn ang="0">
                  <a:pos x="67" y="26"/>
                </a:cxn>
                <a:cxn ang="0">
                  <a:pos x="67" y="22"/>
                </a:cxn>
                <a:cxn ang="0">
                  <a:pos x="73" y="17"/>
                </a:cxn>
                <a:cxn ang="0">
                  <a:pos x="132" y="17"/>
                </a:cxn>
                <a:cxn ang="0">
                  <a:pos x="138" y="22"/>
                </a:cxn>
                <a:cxn ang="0">
                  <a:pos x="138" y="26"/>
                </a:cxn>
                <a:cxn ang="0">
                  <a:pos x="138" y="42"/>
                </a:cxn>
                <a:cxn ang="0">
                  <a:pos x="67" y="42"/>
                </a:cxn>
                <a:cxn ang="0">
                  <a:pos x="67" y="26"/>
                </a:cxn>
                <a:cxn ang="0">
                  <a:pos x="101" y="101"/>
                </a:cxn>
                <a:cxn ang="0">
                  <a:pos x="85" y="86"/>
                </a:cxn>
                <a:cxn ang="0">
                  <a:pos x="101" y="70"/>
                </a:cxn>
                <a:cxn ang="0">
                  <a:pos x="117" y="86"/>
                </a:cxn>
                <a:cxn ang="0">
                  <a:pos x="101" y="101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9488" name="组合 63"/>
          <p:cNvGrpSpPr/>
          <p:nvPr/>
        </p:nvGrpSpPr>
        <p:grpSpPr>
          <a:xfrm>
            <a:off x="5103813" y="2422525"/>
            <a:ext cx="388937" cy="419100"/>
            <a:chOff x="0" y="0"/>
            <a:chExt cx="466184" cy="501686"/>
          </a:xfrm>
        </p:grpSpPr>
        <p:sp>
          <p:nvSpPr>
            <p:cNvPr id="19489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16" y="0"/>
                </a:cxn>
                <a:cxn ang="0">
                  <a:pos x="16" y="4"/>
                </a:cxn>
                <a:cxn ang="0">
                  <a:pos x="19" y="11"/>
                </a:cxn>
                <a:cxn ang="0">
                  <a:pos x="10" y="17"/>
                </a:cxn>
                <a:cxn ang="0">
                  <a:pos x="4" y="9"/>
                </a:cxn>
                <a:cxn ang="0">
                  <a:pos x="6" y="5"/>
                </a:cxn>
                <a:cxn ang="0">
                  <a:pos x="6" y="0"/>
                </a:cxn>
                <a:cxn ang="0">
                  <a:pos x="0" y="10"/>
                </a:cxn>
                <a:cxn ang="0">
                  <a:pos x="11" y="21"/>
                </a:cxn>
                <a:cxn ang="0">
                  <a:pos x="23" y="10"/>
                </a:cxn>
                <a:cxn ang="0">
                  <a:pos x="16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0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1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24" y="19"/>
                </a:cxn>
                <a:cxn ang="0">
                  <a:pos x="19" y="94"/>
                </a:cxn>
                <a:cxn ang="0">
                  <a:pos x="94" y="99"/>
                </a:cxn>
                <a:cxn ang="0">
                  <a:pos x="99" y="24"/>
                </a:cxn>
                <a:cxn ang="0">
                  <a:pos x="24" y="19"/>
                </a:cxn>
                <a:cxn ang="0">
                  <a:pos x="64" y="84"/>
                </a:cxn>
                <a:cxn ang="0">
                  <a:pos x="64" y="93"/>
                </a:cxn>
                <a:cxn ang="0">
                  <a:pos x="56" y="93"/>
                </a:cxn>
                <a:cxn ang="0">
                  <a:pos x="56" y="85"/>
                </a:cxn>
                <a:cxn ang="0">
                  <a:pos x="41" y="81"/>
                </a:cxn>
                <a:cxn ang="0">
                  <a:pos x="43" y="71"/>
                </a:cxn>
                <a:cxn ang="0">
                  <a:pos x="58" y="75"/>
                </a:cxn>
                <a:cxn ang="0">
                  <a:pos x="66" y="70"/>
                </a:cxn>
                <a:cxn ang="0">
                  <a:pos x="57" y="62"/>
                </a:cxn>
                <a:cxn ang="0">
                  <a:pos x="41" y="46"/>
                </a:cxn>
                <a:cxn ang="0">
                  <a:pos x="56" y="31"/>
                </a:cxn>
                <a:cxn ang="0">
                  <a:pos x="56" y="23"/>
                </a:cxn>
                <a:cxn ang="0">
                  <a:pos x="64" y="23"/>
                </a:cxn>
                <a:cxn ang="0">
                  <a:pos x="64" y="30"/>
                </a:cxn>
                <a:cxn ang="0">
                  <a:pos x="77" y="33"/>
                </a:cxn>
                <a:cxn ang="0">
                  <a:pos x="74" y="43"/>
                </a:cxn>
                <a:cxn ang="0">
                  <a:pos x="62" y="40"/>
                </a:cxn>
                <a:cxn ang="0">
                  <a:pos x="55" y="45"/>
                </a:cxn>
                <a:cxn ang="0">
                  <a:pos x="65" y="52"/>
                </a:cxn>
                <a:cxn ang="0">
                  <a:pos x="79" y="69"/>
                </a:cxn>
                <a:cxn ang="0">
                  <a:pos x="64" y="84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2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138" y="177"/>
                </a:cxn>
                <a:cxn ang="0">
                  <a:pos x="16" y="177"/>
                </a:cxn>
                <a:cxn ang="0">
                  <a:pos x="16" y="16"/>
                </a:cxn>
                <a:cxn ang="0">
                  <a:pos x="138" y="16"/>
                </a:cxn>
                <a:cxn ang="0">
                  <a:pos x="138" y="103"/>
                </a:cxn>
                <a:cxn ang="0">
                  <a:pos x="139" y="102"/>
                </a:cxn>
                <a:cxn ang="0">
                  <a:pos x="153" y="94"/>
                </a:cxn>
                <a:cxn ang="0">
                  <a:pos x="153" y="13"/>
                </a:cxn>
                <a:cxn ang="0">
                  <a:pos x="141" y="0"/>
                </a:cxn>
                <a:cxn ang="0">
                  <a:pos x="12" y="0"/>
                </a:cxn>
                <a:cxn ang="0">
                  <a:pos x="0" y="13"/>
                </a:cxn>
                <a:cxn ang="0">
                  <a:pos x="0" y="215"/>
                </a:cxn>
                <a:cxn ang="0">
                  <a:pos x="12" y="227"/>
                </a:cxn>
                <a:cxn ang="0">
                  <a:pos x="141" y="227"/>
                </a:cxn>
                <a:cxn ang="0">
                  <a:pos x="153" y="215"/>
                </a:cxn>
                <a:cxn ang="0">
                  <a:pos x="153" y="176"/>
                </a:cxn>
                <a:cxn ang="0">
                  <a:pos x="138" y="166"/>
                </a:cxn>
                <a:cxn ang="0">
                  <a:pos x="138" y="177"/>
                </a:cxn>
                <a:cxn ang="0">
                  <a:pos x="75" y="221"/>
                </a:cxn>
                <a:cxn ang="0">
                  <a:pos x="56" y="201"/>
                </a:cxn>
                <a:cxn ang="0">
                  <a:pos x="75" y="182"/>
                </a:cxn>
                <a:cxn ang="0">
                  <a:pos x="95" y="201"/>
                </a:cxn>
                <a:cxn ang="0">
                  <a:pos x="75" y="221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3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72" y="17"/>
                </a:cxn>
                <a:cxn ang="0">
                  <a:pos x="18" y="14"/>
                </a:cxn>
                <a:cxn ang="0">
                  <a:pos x="14" y="68"/>
                </a:cxn>
                <a:cxn ang="0">
                  <a:pos x="69" y="72"/>
                </a:cxn>
                <a:cxn ang="0">
                  <a:pos x="72" y="17"/>
                </a:cxn>
                <a:cxn ang="0">
                  <a:pos x="46" y="63"/>
                </a:cxn>
                <a:cxn ang="0">
                  <a:pos x="46" y="70"/>
                </a:cxn>
                <a:cxn ang="0">
                  <a:pos x="40" y="70"/>
                </a:cxn>
                <a:cxn ang="0">
                  <a:pos x="40" y="64"/>
                </a:cxn>
                <a:cxn ang="0">
                  <a:pos x="28" y="61"/>
                </a:cxn>
                <a:cxn ang="0">
                  <a:pos x="30" y="53"/>
                </a:cxn>
                <a:cxn ang="0">
                  <a:pos x="41" y="56"/>
                </a:cxn>
                <a:cxn ang="0">
                  <a:pos x="48" y="52"/>
                </a:cxn>
                <a:cxn ang="0">
                  <a:pos x="41" y="46"/>
                </a:cxn>
                <a:cxn ang="0">
                  <a:pos x="29" y="34"/>
                </a:cxn>
                <a:cxn ang="0">
                  <a:pos x="40" y="22"/>
                </a:cxn>
                <a:cxn ang="0">
                  <a:pos x="40" y="15"/>
                </a:cxn>
                <a:cxn ang="0">
                  <a:pos x="47" y="15"/>
                </a:cxn>
                <a:cxn ang="0">
                  <a:pos x="47" y="21"/>
                </a:cxn>
                <a:cxn ang="0">
                  <a:pos x="56" y="23"/>
                </a:cxn>
                <a:cxn ang="0">
                  <a:pos x="54" y="31"/>
                </a:cxn>
                <a:cxn ang="0">
                  <a:pos x="45" y="29"/>
                </a:cxn>
                <a:cxn ang="0">
                  <a:pos x="39" y="32"/>
                </a:cxn>
                <a:cxn ang="0">
                  <a:pos x="47" y="38"/>
                </a:cxn>
                <a:cxn ang="0">
                  <a:pos x="58" y="51"/>
                </a:cxn>
                <a:cxn ang="0">
                  <a:pos x="46" y="63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9494" name="组合 69"/>
          <p:cNvGrpSpPr/>
          <p:nvPr/>
        </p:nvGrpSpPr>
        <p:grpSpPr>
          <a:xfrm>
            <a:off x="5089525" y="5062538"/>
            <a:ext cx="444500" cy="428625"/>
            <a:chOff x="0" y="0"/>
            <a:chExt cx="490600" cy="471805"/>
          </a:xfrm>
        </p:grpSpPr>
        <p:sp>
          <p:nvSpPr>
            <p:cNvPr id="19495" name="Oval 131"/>
            <p:cNvSpPr/>
            <p:nvPr/>
          </p:nvSpPr>
          <p:spPr>
            <a:xfrm>
              <a:off x="134915" y="0"/>
              <a:ext cx="220770" cy="223595"/>
            </a:xfrm>
            <a:prstGeom prst="ellipse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6" name="Freeform 134"/>
            <p:cNvSpPr/>
            <p:nvPr/>
          </p:nvSpPr>
          <p:spPr>
            <a:xfrm>
              <a:off x="0" y="258467"/>
              <a:ext cx="490600" cy="213338"/>
            </a:xfrm>
            <a:custGeom>
              <a:avLst/>
              <a:gdLst>
                <a:gd name="txL" fmla="*/ 0 w 200"/>
                <a:gd name="txT" fmla="*/ 0 h 87"/>
                <a:gd name="txR" fmla="*/ 200 w 200"/>
                <a:gd name="txB" fmla="*/ 87 h 87"/>
              </a:gdLst>
              <a:ahLst/>
              <a:cxnLst>
                <a:cxn ang="0">
                  <a:pos x="35" y="87"/>
                </a:cxn>
                <a:cxn ang="0">
                  <a:pos x="35" y="72"/>
                </a:cxn>
                <a:cxn ang="0">
                  <a:pos x="46" y="72"/>
                </a:cxn>
                <a:cxn ang="0">
                  <a:pos x="46" y="87"/>
                </a:cxn>
                <a:cxn ang="0">
                  <a:pos x="155" y="87"/>
                </a:cxn>
                <a:cxn ang="0">
                  <a:pos x="155" y="72"/>
                </a:cxn>
                <a:cxn ang="0">
                  <a:pos x="166" y="72"/>
                </a:cxn>
                <a:cxn ang="0">
                  <a:pos x="166" y="87"/>
                </a:cxn>
                <a:cxn ang="0">
                  <a:pos x="199" y="87"/>
                </a:cxn>
                <a:cxn ang="0">
                  <a:pos x="200" y="43"/>
                </a:cxn>
                <a:cxn ang="0">
                  <a:pos x="156" y="0"/>
                </a:cxn>
                <a:cxn ang="0">
                  <a:pos x="156" y="0"/>
                </a:cxn>
                <a:cxn ang="0">
                  <a:pos x="156" y="0"/>
                </a:cxn>
                <a:cxn ang="0">
                  <a:pos x="140" y="0"/>
                </a:cxn>
                <a:cxn ang="0">
                  <a:pos x="100" y="80"/>
                </a:cxn>
                <a:cxn ang="0">
                  <a:pos x="60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4" y="0"/>
                </a:cxn>
                <a:cxn ang="0">
                  <a:pos x="1" y="43"/>
                </a:cxn>
                <a:cxn ang="0">
                  <a:pos x="0" y="87"/>
                </a:cxn>
                <a:cxn ang="0">
                  <a:pos x="35" y="87"/>
                </a:cxn>
              </a:cxnLst>
              <a:rect l="txL" t="txT" r="txR" b="tx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FCFCFC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9497" name="文本框 72"/>
          <p:cNvSpPr/>
          <p:nvPr/>
        </p:nvSpPr>
        <p:spPr>
          <a:xfrm>
            <a:off x="2049463" y="2185988"/>
            <a:ext cx="2278380" cy="1082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 </a:t>
            </a: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zh-CN" altLang="en-US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Calibri" panose="020F0502020204030204" charset="0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19498" name="文本框 73"/>
          <p:cNvSpPr/>
          <p:nvPr/>
        </p:nvSpPr>
        <p:spPr>
          <a:xfrm>
            <a:off x="2052638" y="3441700"/>
            <a:ext cx="2278380" cy="1082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</a:t>
            </a: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zh-CN" altLang="en-US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Calibri" panose="020F0502020204030204" charset="0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19499" name="文本框 74"/>
          <p:cNvSpPr/>
          <p:nvPr/>
        </p:nvSpPr>
        <p:spPr>
          <a:xfrm>
            <a:off x="2052638" y="4803775"/>
            <a:ext cx="227838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</a:t>
            </a: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19500" name="文本框 76"/>
          <p:cNvSpPr/>
          <p:nvPr/>
        </p:nvSpPr>
        <p:spPr>
          <a:xfrm>
            <a:off x="7794625" y="2185988"/>
            <a:ext cx="2278380" cy="1082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</a:t>
            </a: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zh-CN" altLang="en-US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Calibri" panose="020F0502020204030204" charset="0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19501" name="文本框 77"/>
          <p:cNvSpPr/>
          <p:nvPr/>
        </p:nvSpPr>
        <p:spPr>
          <a:xfrm>
            <a:off x="7797800" y="3441700"/>
            <a:ext cx="2278380" cy="1082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 </a:t>
            </a: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zh-CN" altLang="en-US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Calibri" panose="020F0502020204030204" charset="0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19502" name="文本框 78"/>
          <p:cNvSpPr/>
          <p:nvPr/>
        </p:nvSpPr>
        <p:spPr>
          <a:xfrm>
            <a:off x="7797800" y="4803775"/>
            <a:ext cx="2330450" cy="1082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 </a:t>
            </a: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zh-CN" altLang="en-US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Calibri" panose="020F0502020204030204" charset="0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7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08" name="矩形 4"/>
          <p:cNvSpPr/>
          <p:nvPr/>
        </p:nvSpPr>
        <p:spPr>
          <a:xfrm>
            <a:off x="1104900" y="1990725"/>
            <a:ext cx="2238375" cy="579438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9" name="矩形 5"/>
          <p:cNvSpPr/>
          <p:nvPr/>
        </p:nvSpPr>
        <p:spPr>
          <a:xfrm>
            <a:off x="1104900" y="2570163"/>
            <a:ext cx="2238375" cy="192405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10" name="组合 6"/>
          <p:cNvGrpSpPr/>
          <p:nvPr/>
        </p:nvGrpSpPr>
        <p:grpSpPr>
          <a:xfrm>
            <a:off x="1104900" y="4494213"/>
            <a:ext cx="2238375" cy="388937"/>
            <a:chOff x="0" y="0"/>
            <a:chExt cx="2754339" cy="480061"/>
          </a:xfrm>
        </p:grpSpPr>
        <p:sp>
          <p:nvSpPr>
            <p:cNvPr id="21511" name="矩形 7"/>
            <p:cNvSpPr/>
            <p:nvPr/>
          </p:nvSpPr>
          <p:spPr>
            <a:xfrm>
              <a:off x="0" y="0"/>
              <a:ext cx="2754339" cy="228600"/>
            </a:xfrm>
            <a:prstGeom prst="rect">
              <a:avLst/>
            </a:prstGeom>
            <a:solidFill>
              <a:srgbClr val="284D7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2" name="等腰三角形 8"/>
            <p:cNvSpPr/>
            <p:nvPr/>
          </p:nvSpPr>
          <p:spPr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solidFill>
              <a:srgbClr val="284D7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1513" name="矩形 9"/>
          <p:cNvSpPr/>
          <p:nvPr/>
        </p:nvSpPr>
        <p:spPr>
          <a:xfrm>
            <a:off x="3686175" y="1990725"/>
            <a:ext cx="2238375" cy="579438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4" name="矩形 10"/>
          <p:cNvSpPr/>
          <p:nvPr/>
        </p:nvSpPr>
        <p:spPr>
          <a:xfrm>
            <a:off x="3686175" y="2570163"/>
            <a:ext cx="2238375" cy="192405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15" name="组合 11"/>
          <p:cNvGrpSpPr/>
          <p:nvPr/>
        </p:nvGrpSpPr>
        <p:grpSpPr>
          <a:xfrm>
            <a:off x="3686175" y="4494213"/>
            <a:ext cx="2238375" cy="388937"/>
            <a:chOff x="0" y="0"/>
            <a:chExt cx="2754339" cy="480061"/>
          </a:xfrm>
        </p:grpSpPr>
        <p:sp>
          <p:nvSpPr>
            <p:cNvPr id="21516" name="矩形 12"/>
            <p:cNvSpPr/>
            <p:nvPr/>
          </p:nvSpPr>
          <p:spPr>
            <a:xfrm>
              <a:off x="0" y="0"/>
              <a:ext cx="2754339" cy="228600"/>
            </a:xfrm>
            <a:prstGeom prst="rect">
              <a:avLst/>
            </a:prstGeom>
            <a:solidFill>
              <a:srgbClr val="284D7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7" name="等腰三角形 16"/>
            <p:cNvSpPr/>
            <p:nvPr/>
          </p:nvSpPr>
          <p:spPr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solidFill>
              <a:srgbClr val="284D7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1518" name="矩形 17"/>
          <p:cNvSpPr/>
          <p:nvPr/>
        </p:nvSpPr>
        <p:spPr>
          <a:xfrm>
            <a:off x="6265863" y="1990725"/>
            <a:ext cx="2238375" cy="579438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9" name="矩形 18"/>
          <p:cNvSpPr/>
          <p:nvPr/>
        </p:nvSpPr>
        <p:spPr>
          <a:xfrm>
            <a:off x="6265863" y="2570163"/>
            <a:ext cx="2238375" cy="192405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20" name="组合 19"/>
          <p:cNvGrpSpPr/>
          <p:nvPr/>
        </p:nvGrpSpPr>
        <p:grpSpPr>
          <a:xfrm>
            <a:off x="6265863" y="4494213"/>
            <a:ext cx="2238375" cy="388937"/>
            <a:chOff x="0" y="0"/>
            <a:chExt cx="2754339" cy="480061"/>
          </a:xfrm>
        </p:grpSpPr>
        <p:sp>
          <p:nvSpPr>
            <p:cNvPr id="21521" name="矩形 20"/>
            <p:cNvSpPr/>
            <p:nvPr/>
          </p:nvSpPr>
          <p:spPr>
            <a:xfrm>
              <a:off x="0" y="0"/>
              <a:ext cx="2754339" cy="228600"/>
            </a:xfrm>
            <a:prstGeom prst="rect">
              <a:avLst/>
            </a:prstGeom>
            <a:solidFill>
              <a:srgbClr val="284D7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2" name="等腰三角形 21"/>
            <p:cNvSpPr/>
            <p:nvPr/>
          </p:nvSpPr>
          <p:spPr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solidFill>
              <a:srgbClr val="284D7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1523" name="矩形 22"/>
          <p:cNvSpPr/>
          <p:nvPr/>
        </p:nvSpPr>
        <p:spPr>
          <a:xfrm>
            <a:off x="8847138" y="1990725"/>
            <a:ext cx="2238375" cy="579438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24" name="矩形 23"/>
          <p:cNvSpPr/>
          <p:nvPr/>
        </p:nvSpPr>
        <p:spPr>
          <a:xfrm>
            <a:off x="8847138" y="2570163"/>
            <a:ext cx="2238375" cy="192405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25" name="组合 24"/>
          <p:cNvGrpSpPr/>
          <p:nvPr/>
        </p:nvGrpSpPr>
        <p:grpSpPr>
          <a:xfrm>
            <a:off x="8847138" y="4494213"/>
            <a:ext cx="2238375" cy="388937"/>
            <a:chOff x="0" y="0"/>
            <a:chExt cx="2754339" cy="480061"/>
          </a:xfrm>
        </p:grpSpPr>
        <p:sp>
          <p:nvSpPr>
            <p:cNvPr id="21526" name="矩形 25"/>
            <p:cNvSpPr/>
            <p:nvPr/>
          </p:nvSpPr>
          <p:spPr>
            <a:xfrm>
              <a:off x="0" y="0"/>
              <a:ext cx="2754339" cy="228600"/>
            </a:xfrm>
            <a:prstGeom prst="rect">
              <a:avLst/>
            </a:prstGeom>
            <a:solidFill>
              <a:srgbClr val="284D7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7" name="等腰三角形 26"/>
            <p:cNvSpPr/>
            <p:nvPr/>
          </p:nvSpPr>
          <p:spPr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solidFill>
              <a:srgbClr val="284D7A"/>
            </a:solidFill>
            <a:ln w="12700">
              <a:noFill/>
            </a:ln>
          </p:spPr>
          <p:txBody>
            <a:bodyPr anchor="ctr"/>
            <a:lstStyle/>
            <a:p>
              <a:pPr lvl="0" algn="ctr">
                <a:lnSpc>
                  <a:spcPct val="100000"/>
                </a:lnSpc>
              </a:pPr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1528" name="文本框 27"/>
          <p:cNvSpPr/>
          <p:nvPr/>
        </p:nvSpPr>
        <p:spPr>
          <a:xfrm>
            <a:off x="1724343" y="2080895"/>
            <a:ext cx="1102360" cy="3657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21529" name="文本框 28"/>
          <p:cNvSpPr/>
          <p:nvPr/>
        </p:nvSpPr>
        <p:spPr>
          <a:xfrm>
            <a:off x="4305618" y="2080895"/>
            <a:ext cx="1102360" cy="3657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21530" name="文本框 29"/>
          <p:cNvSpPr/>
          <p:nvPr/>
        </p:nvSpPr>
        <p:spPr>
          <a:xfrm>
            <a:off x="6885305" y="2063433"/>
            <a:ext cx="1102360" cy="3657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21531" name="文本框 30"/>
          <p:cNvSpPr/>
          <p:nvPr/>
        </p:nvSpPr>
        <p:spPr>
          <a:xfrm>
            <a:off x="9466580" y="2080895"/>
            <a:ext cx="1102360" cy="3657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21532" name="文本框 31"/>
          <p:cNvSpPr/>
          <p:nvPr/>
        </p:nvSpPr>
        <p:spPr>
          <a:xfrm>
            <a:off x="1136650" y="5146675"/>
            <a:ext cx="24688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</p:txBody>
      </p:sp>
      <p:sp>
        <p:nvSpPr>
          <p:cNvPr id="21533" name="文本框 32"/>
          <p:cNvSpPr/>
          <p:nvPr/>
        </p:nvSpPr>
        <p:spPr>
          <a:xfrm>
            <a:off x="3716338" y="5146675"/>
            <a:ext cx="24688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</p:txBody>
      </p:sp>
      <p:sp>
        <p:nvSpPr>
          <p:cNvPr id="21534" name="文本框 33"/>
          <p:cNvSpPr/>
          <p:nvPr/>
        </p:nvSpPr>
        <p:spPr>
          <a:xfrm>
            <a:off x="6297613" y="5146675"/>
            <a:ext cx="24688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</p:txBody>
      </p:sp>
      <p:sp>
        <p:nvSpPr>
          <p:cNvPr id="21535" name="文本框 34"/>
          <p:cNvSpPr/>
          <p:nvPr/>
        </p:nvSpPr>
        <p:spPr>
          <a:xfrm>
            <a:off x="8877300" y="5146675"/>
            <a:ext cx="2468880" cy="6400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en-US" altLang="x-none" sz="1200" dirty="0">
              <a:solidFill>
                <a:srgbClr val="000000"/>
              </a:solidFill>
              <a:latin typeface="黑体" panose="02010600030101010101" charset="-122"/>
              <a:ea typeface="黑体" panose="02010600030101010101" charset="-122"/>
              <a:sym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0"/>
            <a:ext cx="12202795" cy="6857365"/>
          </a:xfrm>
          <a:prstGeom prst="rect">
            <a:avLst/>
          </a:prstGeom>
          <a:solidFill>
            <a:schemeClr val="bg1">
              <a:alpha val="4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924" tIns="65462" rIns="130924" bIns="65462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804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5" name="Rectangle 3"/>
          <p:cNvSpPr/>
          <p:nvPr/>
        </p:nvSpPr>
        <p:spPr bwMode="auto">
          <a:xfrm>
            <a:off x="1123275" y="3124190"/>
            <a:ext cx="10097847" cy="74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23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单击此处添加标题</a:t>
            </a:r>
          </a:p>
        </p:txBody>
      </p:sp>
      <p:sp>
        <p:nvSpPr>
          <p:cNvPr id="9" name="Rectangle 2"/>
          <p:cNvSpPr/>
          <p:nvPr/>
        </p:nvSpPr>
        <p:spPr bwMode="auto">
          <a:xfrm>
            <a:off x="1720634" y="3733808"/>
            <a:ext cx="8903130" cy="43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</a:t>
            </a:r>
            <a:r>
              <a:rPr lang="en-US" altLang="zh-CN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 此处添加详细文本描述，建议与标题相关并符合整体语言风格</a:t>
            </a:r>
            <a:endParaRPr lang="zh-CN" altLang="en-US" sz="127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Gill Sans" charset="0"/>
            </a:endParaRP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5867088" y="1764353"/>
            <a:ext cx="610221" cy="966412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txBody>
          <a:bodyPr vert="horz" wrap="square" lIns="96766" tIns="48383" rIns="96766" bIns="48383" numCol="1" anchor="t" anchorCtr="0" compatLnSpc="1"/>
          <a:lstStyle/>
          <a:p>
            <a:pPr defTabSz="1176655"/>
            <a:endParaRPr lang="en-US" sz="2435">
              <a:solidFill>
                <a:schemeClr val="tx1"/>
              </a:solidFill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239" y="3124190"/>
            <a:ext cx="3045619" cy="373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4"/>
          <p:cNvSpPr/>
          <p:nvPr/>
        </p:nvSpPr>
        <p:spPr>
          <a:xfrm>
            <a:off x="322263" y="898208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893730" y="2903081"/>
            <a:ext cx="1285212" cy="1231052"/>
            <a:chOff x="1664154" y="1934950"/>
            <a:chExt cx="963741" cy="897257"/>
          </a:xfrm>
        </p:grpSpPr>
        <p:grpSp>
          <p:nvGrpSpPr>
            <p:cNvPr id="5" name="组合 4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1807549" y="2188595"/>
              <a:ext cx="820346" cy="39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/>
                  </a:solidFill>
                  <a:latin typeface="+mj-ea"/>
                  <a:ea typeface="+mj-ea"/>
                </a:rPr>
                <a:t>45%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98493" y="2916525"/>
            <a:ext cx="1196553" cy="1231052"/>
            <a:chOff x="3293884" y="1912625"/>
            <a:chExt cx="897259" cy="897258"/>
          </a:xfrm>
        </p:grpSpPr>
        <p:grpSp>
          <p:nvGrpSpPr>
            <p:cNvPr id="10" name="组合 9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1" name="TextBox 49"/>
            <p:cNvSpPr txBox="1"/>
            <p:nvPr/>
          </p:nvSpPr>
          <p:spPr>
            <a:xfrm>
              <a:off x="3404406" y="2201081"/>
              <a:ext cx="753231" cy="38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tx1"/>
                  </a:solidFill>
                  <a:latin typeface="+mj-ea"/>
                  <a:ea typeface="+mj-ea"/>
                </a:rPr>
                <a:t>68%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06202" y="2909173"/>
            <a:ext cx="1256113" cy="1231052"/>
            <a:chOff x="4849324" y="1995712"/>
            <a:chExt cx="941921" cy="897257"/>
          </a:xfrm>
        </p:grpSpPr>
        <p:grpSp>
          <p:nvGrpSpPr>
            <p:cNvPr id="15" name="组合 14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6" name="TextBox 54"/>
            <p:cNvSpPr txBox="1"/>
            <p:nvPr/>
          </p:nvSpPr>
          <p:spPr>
            <a:xfrm>
              <a:off x="4963049" y="2222298"/>
              <a:ext cx="828196" cy="39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/>
                  </a:solidFill>
                  <a:latin typeface="+mj-ea"/>
                  <a:ea typeface="+mj-ea"/>
                </a:rPr>
                <a:t>79%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371930" y="2901148"/>
            <a:ext cx="1268273" cy="1231052"/>
            <a:chOff x="6380261" y="2029113"/>
            <a:chExt cx="951040" cy="897257"/>
          </a:xfrm>
        </p:grpSpPr>
        <p:grpSp>
          <p:nvGrpSpPr>
            <p:cNvPr id="20" name="组合 19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59"/>
            <p:cNvSpPr txBox="1"/>
            <p:nvPr/>
          </p:nvSpPr>
          <p:spPr>
            <a:xfrm>
              <a:off x="6501314" y="2303662"/>
              <a:ext cx="829987" cy="399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tx1"/>
                  </a:solidFill>
                  <a:latin typeface="+mj-ea"/>
                  <a:ea typeface="+mj-ea"/>
                </a:rPr>
                <a:t>92%</a:t>
              </a:r>
            </a:p>
          </p:txBody>
        </p:sp>
      </p:grpSp>
      <p:sp>
        <p:nvSpPr>
          <p:cNvPr id="24" name="Freeform 8"/>
          <p:cNvSpPr/>
          <p:nvPr/>
        </p:nvSpPr>
        <p:spPr bwMode="auto">
          <a:xfrm rot="18900000">
            <a:off x="1882855" y="3377968"/>
            <a:ext cx="1620740" cy="880972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25" name="Freeform 7"/>
          <p:cNvSpPr/>
          <p:nvPr/>
        </p:nvSpPr>
        <p:spPr bwMode="auto">
          <a:xfrm rot="19087048">
            <a:off x="4427364" y="3240623"/>
            <a:ext cx="1583837" cy="107036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26" name="Freeform 6"/>
          <p:cNvSpPr/>
          <p:nvPr/>
        </p:nvSpPr>
        <p:spPr bwMode="auto">
          <a:xfrm rot="19290703">
            <a:off x="6747886" y="3052187"/>
            <a:ext cx="1619319" cy="1260987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27" name="Freeform 5"/>
          <p:cNvSpPr/>
          <p:nvPr/>
        </p:nvSpPr>
        <p:spPr bwMode="auto">
          <a:xfrm rot="19810786">
            <a:off x="9146863" y="2790656"/>
            <a:ext cx="1559879" cy="1521925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lstStyle/>
          <a:p>
            <a:endParaRPr lang="zh-CN" altLang="en-US" sz="100"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51396" y="1927503"/>
            <a:ext cx="1281109" cy="330835"/>
            <a:chOff x="3477359" y="8005745"/>
            <a:chExt cx="2534423" cy="641376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9" name="流程图: 可选过程 2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gradFill>
              <a:gsLst>
                <a:gs pos="0">
                  <a:srgbClr val="0F2437"/>
                </a:gs>
                <a:gs pos="50000">
                  <a:srgbClr val="284D7A"/>
                </a:gs>
                <a:gs pos="100000">
                  <a:srgbClr val="0F243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0" name="TextBox 72"/>
            <p:cNvSpPr txBox="1"/>
            <p:nvPr/>
          </p:nvSpPr>
          <p:spPr>
            <a:xfrm>
              <a:off x="3781553" y="8005745"/>
              <a:ext cx="1839110" cy="64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65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274980" y="1927503"/>
            <a:ext cx="1281109" cy="330835"/>
            <a:chOff x="3477359" y="8005745"/>
            <a:chExt cx="2534423" cy="641376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2" name="流程图: 可选过程 3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gradFill>
              <a:gsLst>
                <a:gs pos="0">
                  <a:srgbClr val="0F2437"/>
                </a:gs>
                <a:gs pos="50000">
                  <a:srgbClr val="284D7A"/>
                </a:gs>
                <a:gs pos="100000">
                  <a:srgbClr val="0F243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3" name="TextBox 75"/>
            <p:cNvSpPr txBox="1"/>
            <p:nvPr/>
          </p:nvSpPr>
          <p:spPr>
            <a:xfrm>
              <a:off x="3781553" y="8005745"/>
              <a:ext cx="1839110" cy="64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65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72383" y="1942743"/>
            <a:ext cx="1281109" cy="330835"/>
            <a:chOff x="3477359" y="8005745"/>
            <a:chExt cx="2534423" cy="641376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5" name="流程图: 可选过程 34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gradFill>
              <a:gsLst>
                <a:gs pos="0">
                  <a:srgbClr val="0F2437"/>
                </a:gs>
                <a:gs pos="50000">
                  <a:srgbClr val="284D7A"/>
                </a:gs>
                <a:gs pos="100000">
                  <a:srgbClr val="0F243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6" name="TextBox 78"/>
            <p:cNvSpPr txBox="1"/>
            <p:nvPr/>
          </p:nvSpPr>
          <p:spPr>
            <a:xfrm>
              <a:off x="3781553" y="8005745"/>
              <a:ext cx="1839110" cy="64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65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189647" y="1927503"/>
            <a:ext cx="1281109" cy="330835"/>
            <a:chOff x="3477359" y="8005745"/>
            <a:chExt cx="2534423" cy="641376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8" name="流程图: 可选过程 3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gradFill>
              <a:gsLst>
                <a:gs pos="0">
                  <a:srgbClr val="0F2437"/>
                </a:gs>
                <a:gs pos="50000">
                  <a:srgbClr val="284D7A"/>
                </a:gs>
                <a:gs pos="100000">
                  <a:srgbClr val="0F243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+mj-ea"/>
                <a:ea typeface="+mj-ea"/>
              </a:endParaRPr>
            </a:p>
          </p:txBody>
        </p:sp>
        <p:sp>
          <p:nvSpPr>
            <p:cNvPr id="39" name="TextBox 81"/>
            <p:cNvSpPr txBox="1"/>
            <p:nvPr/>
          </p:nvSpPr>
          <p:spPr>
            <a:xfrm>
              <a:off x="3781553" y="8005745"/>
              <a:ext cx="1839110" cy="641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65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sp>
        <p:nvSpPr>
          <p:cNvPr id="40" name="TextBox 83"/>
          <p:cNvSpPr txBox="1"/>
          <p:nvPr/>
        </p:nvSpPr>
        <p:spPr>
          <a:xfrm>
            <a:off x="1584099" y="4651771"/>
            <a:ext cx="2196941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粘贴</a:t>
            </a:r>
          </a:p>
        </p:txBody>
      </p:sp>
      <p:sp>
        <p:nvSpPr>
          <p:cNvPr id="41" name="TextBox 84"/>
          <p:cNvSpPr txBox="1"/>
          <p:nvPr/>
        </p:nvSpPr>
        <p:spPr>
          <a:xfrm>
            <a:off x="4036967" y="4651771"/>
            <a:ext cx="2196941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粘贴</a:t>
            </a:r>
          </a:p>
        </p:txBody>
      </p:sp>
      <p:sp>
        <p:nvSpPr>
          <p:cNvPr id="42" name="TextBox 85"/>
          <p:cNvSpPr txBox="1"/>
          <p:nvPr/>
        </p:nvSpPr>
        <p:spPr>
          <a:xfrm>
            <a:off x="6395936" y="4651771"/>
            <a:ext cx="2196941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粘贴</a:t>
            </a:r>
          </a:p>
        </p:txBody>
      </p:sp>
      <p:sp>
        <p:nvSpPr>
          <p:cNvPr id="43" name="TextBox 86"/>
          <p:cNvSpPr txBox="1"/>
          <p:nvPr/>
        </p:nvSpPr>
        <p:spPr>
          <a:xfrm>
            <a:off x="8988224" y="4651771"/>
            <a:ext cx="2196941" cy="922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charset="-122"/>
                <a:ea typeface="黑体" panose="02010600030101010101" charset="-122"/>
              </a:rPr>
              <a:t>粘贴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5" grpId="0" bldLvl="0" animBg="1"/>
      <p:bldP spid="26" grpId="0" bldLvl="0" animBg="1"/>
      <p:bldP spid="27" grpId="0" bldLvl="0" animBg="1"/>
      <p:bldP spid="40" grpId="0"/>
      <p:bldP spid="41" grpId="0"/>
      <p:bldP spid="42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5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53967" y="2289687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0F2437"/>
                </a:gs>
                <a:gs pos="50000">
                  <a:srgbClr val="284D7A"/>
                </a:gs>
                <a:gs pos="100000">
                  <a:srgbClr val="0F243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TextBox 11"/>
          <p:cNvSpPr txBox="1"/>
          <p:nvPr/>
        </p:nvSpPr>
        <p:spPr>
          <a:xfrm>
            <a:off x="6193724" y="1895436"/>
            <a:ext cx="4608512" cy="34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852060" y="2117720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/>
          <p:cNvSpPr txBox="1"/>
          <p:nvPr/>
        </p:nvSpPr>
        <p:spPr>
          <a:xfrm>
            <a:off x="6193724" y="2570128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852060" y="2792412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7"/>
          <p:cNvSpPr txBox="1"/>
          <p:nvPr/>
        </p:nvSpPr>
        <p:spPr>
          <a:xfrm>
            <a:off x="6193724" y="3242203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852060" y="3464487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0"/>
          <p:cNvSpPr txBox="1"/>
          <p:nvPr/>
        </p:nvSpPr>
        <p:spPr>
          <a:xfrm>
            <a:off x="6193724" y="3914277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852060" y="4136561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/>
          <p:nvPr/>
        </p:nvSpPr>
        <p:spPr>
          <a:xfrm>
            <a:off x="6193724" y="4586352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852060" y="4808636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6"/>
          <p:cNvSpPr txBox="1"/>
          <p:nvPr/>
        </p:nvSpPr>
        <p:spPr>
          <a:xfrm>
            <a:off x="6193724" y="5258427"/>
            <a:ext cx="4608512" cy="3771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……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4852060" y="5480711"/>
            <a:ext cx="1056117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4569954" y="1934533"/>
            <a:ext cx="366369" cy="366369"/>
          </a:xfrm>
          <a:prstGeom prst="ellipse">
            <a:avLst/>
          </a:prstGeom>
          <a:gradFill rotWithShape="1"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20" name="椭圆 19"/>
          <p:cNvSpPr/>
          <p:nvPr/>
        </p:nvSpPr>
        <p:spPr>
          <a:xfrm>
            <a:off x="4568492" y="2603984"/>
            <a:ext cx="366369" cy="366369"/>
          </a:xfrm>
          <a:prstGeom prst="ellipse">
            <a:avLst/>
          </a:prstGeom>
          <a:gradFill rotWithShape="1"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21" name="椭圆 20"/>
          <p:cNvSpPr/>
          <p:nvPr/>
        </p:nvSpPr>
        <p:spPr>
          <a:xfrm>
            <a:off x="4568240" y="3283924"/>
            <a:ext cx="366369" cy="366369"/>
          </a:xfrm>
          <a:prstGeom prst="ellipse">
            <a:avLst/>
          </a:prstGeom>
          <a:gradFill rotWithShape="1"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22" name="椭圆 21"/>
          <p:cNvSpPr/>
          <p:nvPr/>
        </p:nvSpPr>
        <p:spPr>
          <a:xfrm>
            <a:off x="4566779" y="3953375"/>
            <a:ext cx="366369" cy="366369"/>
          </a:xfrm>
          <a:prstGeom prst="ellipse">
            <a:avLst/>
          </a:prstGeom>
          <a:gradFill rotWithShape="1"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</a:p>
        </p:txBody>
      </p:sp>
      <p:sp>
        <p:nvSpPr>
          <p:cNvPr id="23" name="椭圆 22"/>
          <p:cNvSpPr/>
          <p:nvPr/>
        </p:nvSpPr>
        <p:spPr>
          <a:xfrm>
            <a:off x="4570014" y="4623052"/>
            <a:ext cx="366369" cy="366369"/>
          </a:xfrm>
          <a:prstGeom prst="ellipse">
            <a:avLst/>
          </a:prstGeom>
          <a:gradFill rotWithShape="1"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5</a:t>
            </a:r>
          </a:p>
        </p:txBody>
      </p:sp>
      <p:sp>
        <p:nvSpPr>
          <p:cNvPr id="24" name="椭圆 23"/>
          <p:cNvSpPr/>
          <p:nvPr/>
        </p:nvSpPr>
        <p:spPr>
          <a:xfrm>
            <a:off x="4568552" y="5292503"/>
            <a:ext cx="366369" cy="366369"/>
          </a:xfrm>
          <a:prstGeom prst="ellipse">
            <a:avLst/>
          </a:prstGeom>
          <a:gradFill rotWithShape="1"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6</a:t>
            </a:r>
          </a:p>
        </p:txBody>
      </p:sp>
      <p:sp>
        <p:nvSpPr>
          <p:cNvPr id="25" name="TextBox 41"/>
          <p:cNvSpPr txBox="1"/>
          <p:nvPr/>
        </p:nvSpPr>
        <p:spPr>
          <a:xfrm>
            <a:off x="1703959" y="3425763"/>
            <a:ext cx="1867745" cy="4349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665" b="1" dirty="0" smtClean="0">
                <a:solidFill>
                  <a:schemeClr val="bg1"/>
                </a:solidFill>
                <a:latin typeface="+mj-ea"/>
                <a:ea typeface="+mj-ea"/>
              </a:rPr>
              <a:t>标题内容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1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2532" name="椭圆 73"/>
          <p:cNvSpPr/>
          <p:nvPr/>
        </p:nvSpPr>
        <p:spPr>
          <a:xfrm>
            <a:off x="3132138" y="2386013"/>
            <a:ext cx="1722437" cy="1722437"/>
          </a:xfrm>
          <a:prstGeom prst="ellipse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 cap="flat" cmpd="sng">
            <a:solidFill>
              <a:srgbClr val="284D7A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3" name="椭圆 74"/>
          <p:cNvSpPr/>
          <p:nvPr/>
        </p:nvSpPr>
        <p:spPr>
          <a:xfrm>
            <a:off x="4521200" y="2386013"/>
            <a:ext cx="1724025" cy="1722437"/>
          </a:xfrm>
          <a:prstGeom prst="ellipse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 cap="flat" cmpd="sng">
            <a:solidFill>
              <a:srgbClr val="284D7A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4" name="椭圆 75"/>
          <p:cNvSpPr/>
          <p:nvPr/>
        </p:nvSpPr>
        <p:spPr>
          <a:xfrm>
            <a:off x="5894388" y="2386013"/>
            <a:ext cx="1722437" cy="1722437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 cap="flat" cmpd="sng">
            <a:solidFill>
              <a:srgbClr val="284D7A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5" name="椭圆 76"/>
          <p:cNvSpPr/>
          <p:nvPr/>
        </p:nvSpPr>
        <p:spPr>
          <a:xfrm>
            <a:off x="7283450" y="2386013"/>
            <a:ext cx="1724025" cy="1722437"/>
          </a:xfrm>
          <a:prstGeom prst="ellipse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 cap="flat" cmpd="sng">
            <a:solidFill>
              <a:srgbClr val="284D7A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6" name="椭圆 77"/>
          <p:cNvSpPr/>
          <p:nvPr/>
        </p:nvSpPr>
        <p:spPr>
          <a:xfrm>
            <a:off x="2727325" y="3087688"/>
            <a:ext cx="317500" cy="317500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7" name="椭圆 78"/>
          <p:cNvSpPr/>
          <p:nvPr/>
        </p:nvSpPr>
        <p:spPr>
          <a:xfrm>
            <a:off x="2428875" y="3140075"/>
            <a:ext cx="211138" cy="211138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8" name="椭圆 79"/>
          <p:cNvSpPr>
            <a:spLocks noChangeAspect="1"/>
          </p:cNvSpPr>
          <p:nvPr/>
        </p:nvSpPr>
        <p:spPr>
          <a:xfrm>
            <a:off x="2193925" y="3171825"/>
            <a:ext cx="146050" cy="147638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9" name="椭圆 80"/>
          <p:cNvSpPr/>
          <p:nvPr/>
        </p:nvSpPr>
        <p:spPr>
          <a:xfrm flipH="1">
            <a:off x="9131300" y="3140075"/>
            <a:ext cx="317500" cy="317500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0" name="椭圆 81"/>
          <p:cNvSpPr/>
          <p:nvPr/>
        </p:nvSpPr>
        <p:spPr>
          <a:xfrm flipH="1">
            <a:off x="9534525" y="3192463"/>
            <a:ext cx="212725" cy="211137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1" name="椭圆 82"/>
          <p:cNvSpPr>
            <a:spLocks noChangeAspect="1"/>
          </p:cNvSpPr>
          <p:nvPr/>
        </p:nvSpPr>
        <p:spPr>
          <a:xfrm flipH="1">
            <a:off x="9834563" y="3225800"/>
            <a:ext cx="147637" cy="146050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2" name="文本框 83"/>
          <p:cNvSpPr/>
          <p:nvPr/>
        </p:nvSpPr>
        <p:spPr>
          <a:xfrm>
            <a:off x="1529080" y="4460240"/>
            <a:ext cx="9421495" cy="14325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rgbClr val="FFC000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                         </a:t>
            </a:r>
            <a:r>
              <a:rPr lang="en-US" altLang="x-none" sz="3600" b="1" dirty="0">
                <a:solidFill>
                  <a:srgbClr val="284D7A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dirty="0">
                <a:solidFill>
                  <a:srgbClr val="17161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lvl="0">
              <a:lnSpc>
                <a:spcPct val="100000"/>
              </a:lnSpc>
            </a:pPr>
            <a:endParaRPr lang="zh-CN" altLang="en-US" sz="1600" dirty="0">
              <a:solidFill>
                <a:srgbClr val="171616"/>
              </a:solidFill>
              <a:latin typeface="黑体" panose="02010600030101010101" charset="-122"/>
              <a:ea typeface="黑体" panose="02010600030101010101" charset="-122"/>
              <a:sym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580" name="矩形 4"/>
          <p:cNvSpPr/>
          <p:nvPr/>
        </p:nvSpPr>
        <p:spPr>
          <a:xfrm rot="2700000">
            <a:off x="7720013" y="2154238"/>
            <a:ext cx="1322387" cy="1322387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1" name="矩形 5"/>
          <p:cNvSpPr/>
          <p:nvPr/>
        </p:nvSpPr>
        <p:spPr>
          <a:xfrm rot="2700000">
            <a:off x="8655050" y="3087688"/>
            <a:ext cx="1320800" cy="1322387"/>
          </a:xfrm>
          <a:prstGeom prst="rect">
            <a:avLst/>
          </a:prstGeom>
          <a:solidFill>
            <a:srgbClr val="3F3E40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2" name="矩形 6"/>
          <p:cNvSpPr/>
          <p:nvPr/>
        </p:nvSpPr>
        <p:spPr>
          <a:xfrm rot="2700000">
            <a:off x="9586913" y="4019550"/>
            <a:ext cx="1322387" cy="1322388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3" name="矩形 7"/>
          <p:cNvSpPr/>
          <p:nvPr/>
        </p:nvSpPr>
        <p:spPr>
          <a:xfrm rot="2700000">
            <a:off x="5853113" y="2155825"/>
            <a:ext cx="1322387" cy="1322388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4" name="矩形 8"/>
          <p:cNvSpPr/>
          <p:nvPr/>
        </p:nvSpPr>
        <p:spPr>
          <a:xfrm rot="2700000">
            <a:off x="6789738" y="3092450"/>
            <a:ext cx="1322387" cy="1322388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5" name="矩形 9"/>
          <p:cNvSpPr/>
          <p:nvPr/>
        </p:nvSpPr>
        <p:spPr>
          <a:xfrm rot="2700000">
            <a:off x="7720013" y="4022725"/>
            <a:ext cx="1322387" cy="1322388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6" name="矩形 10"/>
          <p:cNvSpPr/>
          <p:nvPr/>
        </p:nvSpPr>
        <p:spPr>
          <a:xfrm rot="2700000">
            <a:off x="3965575" y="2138363"/>
            <a:ext cx="1322388" cy="1322387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7" name="矩形 11"/>
          <p:cNvSpPr/>
          <p:nvPr/>
        </p:nvSpPr>
        <p:spPr>
          <a:xfrm rot="2700000">
            <a:off x="4883150" y="3111500"/>
            <a:ext cx="1431925" cy="1322388"/>
          </a:xfrm>
          <a:prstGeom prst="rect">
            <a:avLst/>
          </a:prstGeom>
          <a:solidFill>
            <a:srgbClr val="3F3E40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8" name="矩形 12"/>
          <p:cNvSpPr/>
          <p:nvPr/>
        </p:nvSpPr>
        <p:spPr>
          <a:xfrm rot="2700000">
            <a:off x="5843588" y="4014788"/>
            <a:ext cx="1320800" cy="1322387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589" name="组合 16"/>
          <p:cNvGrpSpPr/>
          <p:nvPr/>
        </p:nvGrpSpPr>
        <p:grpSpPr>
          <a:xfrm>
            <a:off x="4368800" y="2466975"/>
            <a:ext cx="576263" cy="604838"/>
            <a:chOff x="0" y="0"/>
            <a:chExt cx="444697" cy="466185"/>
          </a:xfrm>
        </p:grpSpPr>
        <p:sp>
          <p:nvSpPr>
            <p:cNvPr id="24590" name="Freeform 11"/>
            <p:cNvSpPr/>
            <p:nvPr/>
          </p:nvSpPr>
          <p:spPr>
            <a:xfrm>
              <a:off x="130793" y="245705"/>
              <a:ext cx="88753" cy="87818"/>
            </a:xfrm>
            <a:custGeom>
              <a:avLst/>
              <a:gdLst>
                <a:gd name="txL" fmla="*/ 0 w 40"/>
                <a:gd name="txT" fmla="*/ 0 h 40"/>
                <a:gd name="txR" fmla="*/ 40 w 40"/>
                <a:gd name="txB" fmla="*/ 40 h 40"/>
              </a:gdLst>
              <a:ahLst/>
              <a:cxnLst>
                <a:cxn ang="0">
                  <a:pos x="24" y="1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40"/>
                </a:cxn>
                <a:cxn ang="0">
                  <a:pos x="40" y="20"/>
                </a:cxn>
                <a:cxn ang="0">
                  <a:pos x="39" y="15"/>
                </a:cxn>
                <a:cxn ang="0">
                  <a:pos x="15" y="26"/>
                </a:cxn>
                <a:cxn ang="0">
                  <a:pos x="24" y="1"/>
                </a:cxn>
              </a:cxnLst>
              <a:rect l="txL" t="txT" r="txR" b="tx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91" name="Freeform 12"/>
            <p:cNvSpPr/>
            <p:nvPr/>
          </p:nvSpPr>
          <p:spPr>
            <a:xfrm>
              <a:off x="0" y="114912"/>
              <a:ext cx="351273" cy="351273"/>
            </a:xfrm>
            <a:custGeom>
              <a:avLst/>
              <a:gdLst>
                <a:gd name="txL" fmla="*/ 0 w 159"/>
                <a:gd name="txT" fmla="*/ 0 h 159"/>
                <a:gd name="txR" fmla="*/ 159 w 159"/>
                <a:gd name="txB" fmla="*/ 159 h 159"/>
              </a:gdLst>
              <a:ahLst/>
              <a:cxnLst>
                <a:cxn ang="0">
                  <a:pos x="131" y="41"/>
                </a:cxn>
                <a:cxn ang="0">
                  <a:pos x="144" y="79"/>
                </a:cxn>
                <a:cxn ang="0">
                  <a:pos x="79" y="144"/>
                </a:cxn>
                <a:cxn ang="0">
                  <a:pos x="15" y="79"/>
                </a:cxn>
                <a:cxn ang="0">
                  <a:pos x="79" y="15"/>
                </a:cxn>
                <a:cxn ang="0">
                  <a:pos x="112" y="24"/>
                </a:cxn>
                <a:cxn ang="0">
                  <a:pos x="122" y="13"/>
                </a:cxn>
                <a:cxn ang="0">
                  <a:pos x="79" y="0"/>
                </a:cxn>
                <a:cxn ang="0">
                  <a:pos x="0" y="79"/>
                </a:cxn>
                <a:cxn ang="0">
                  <a:pos x="79" y="159"/>
                </a:cxn>
                <a:cxn ang="0">
                  <a:pos x="159" y="79"/>
                </a:cxn>
                <a:cxn ang="0">
                  <a:pos x="141" y="30"/>
                </a:cxn>
                <a:cxn ang="0">
                  <a:pos x="131" y="41"/>
                </a:cxn>
              </a:cxnLst>
              <a:rect l="txL" t="txT" r="txR" b="tx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92" name="Freeform 13"/>
            <p:cNvSpPr/>
            <p:nvPr/>
          </p:nvSpPr>
          <p:spPr>
            <a:xfrm>
              <a:off x="174702" y="221415"/>
              <a:ext cx="66331" cy="68199"/>
            </a:xfrm>
            <a:custGeom>
              <a:avLst/>
              <a:gdLst>
                <a:gd name="txL" fmla="*/ 0 w 71"/>
                <a:gd name="txT" fmla="*/ 0 h 73"/>
                <a:gd name="txR" fmla="*/ 71 w 71"/>
                <a:gd name="txB" fmla="*/ 73 h 73"/>
              </a:gdLst>
              <a:ahLst/>
              <a:cxnLst>
                <a:cxn ang="0">
                  <a:pos x="71" y="30"/>
                </a:cxn>
                <a:cxn ang="0">
                  <a:pos x="38" y="0"/>
                </a:cxn>
                <a:cxn ang="0">
                  <a:pos x="19" y="19"/>
                </a:cxn>
                <a:cxn ang="0">
                  <a:pos x="0" y="73"/>
                </a:cxn>
                <a:cxn ang="0">
                  <a:pos x="55" y="49"/>
                </a:cxn>
                <a:cxn ang="0">
                  <a:pos x="71" y="30"/>
                </a:cxn>
              </a:cxnLst>
              <a:rect l="txL" t="txT" r="txR" b="tx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93" name="Freeform 14"/>
            <p:cNvSpPr/>
            <p:nvPr/>
          </p:nvSpPr>
          <p:spPr>
            <a:xfrm>
              <a:off x="216743" y="88753"/>
              <a:ext cx="143873" cy="152281"/>
            </a:xfrm>
            <a:custGeom>
              <a:avLst/>
              <a:gdLst>
                <a:gd name="txL" fmla="*/ 0 w 154"/>
                <a:gd name="txT" fmla="*/ 0 h 163"/>
                <a:gd name="txR" fmla="*/ 154 w 154"/>
                <a:gd name="txB" fmla="*/ 163 h 163"/>
              </a:gdLst>
              <a:ahLst/>
              <a:cxnLst>
                <a:cxn ang="0">
                  <a:pos x="121" y="0"/>
                </a:cxn>
                <a:cxn ang="0">
                  <a:pos x="0" y="132"/>
                </a:cxn>
                <a:cxn ang="0">
                  <a:pos x="33" y="163"/>
                </a:cxn>
                <a:cxn ang="0">
                  <a:pos x="154" y="31"/>
                </a:cxn>
                <a:cxn ang="0">
                  <a:pos x="121" y="35"/>
                </a:cxn>
                <a:cxn ang="0">
                  <a:pos x="121" y="0"/>
                </a:cxn>
              </a:cxnLst>
              <a:rect l="txL" t="txT" r="txR" b="tx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94" name="Freeform 15"/>
            <p:cNvSpPr/>
            <p:nvPr/>
          </p:nvSpPr>
          <p:spPr>
            <a:xfrm>
              <a:off x="336325" y="55120"/>
              <a:ext cx="56988" cy="59791"/>
            </a:xfrm>
            <a:custGeom>
              <a:avLst/>
              <a:gdLst>
                <a:gd name="txL" fmla="*/ 0 w 61"/>
                <a:gd name="txT" fmla="*/ 0 h 64"/>
                <a:gd name="txR" fmla="*/ 61 w 61"/>
                <a:gd name="txB" fmla="*/ 64 h 64"/>
              </a:gdLst>
              <a:ahLst/>
              <a:cxnLst>
                <a:cxn ang="0">
                  <a:pos x="14" y="48"/>
                </a:cxn>
                <a:cxn ang="0">
                  <a:pos x="14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61" y="55"/>
                </a:cxn>
                <a:cxn ang="0">
                  <a:pos x="61" y="55"/>
                </a:cxn>
                <a:cxn ang="0">
                  <a:pos x="50" y="43"/>
                </a:cxn>
                <a:cxn ang="0">
                  <a:pos x="14" y="48"/>
                </a:cxn>
              </a:cxnLst>
              <a:rect l="txL" t="txT" r="txR" b="tx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95" name="Freeform 16"/>
            <p:cNvSpPr/>
            <p:nvPr/>
          </p:nvSpPr>
          <p:spPr>
            <a:xfrm>
              <a:off x="360615" y="27093"/>
              <a:ext cx="59791" cy="61660"/>
            </a:xfrm>
            <a:custGeom>
              <a:avLst/>
              <a:gdLst>
                <a:gd name="txL" fmla="*/ 0 w 64"/>
                <a:gd name="txT" fmla="*/ 0 h 66"/>
                <a:gd name="txR" fmla="*/ 64 w 64"/>
                <a:gd name="txB" fmla="*/ 66 h 66"/>
              </a:gdLst>
              <a:ahLst/>
              <a:cxnLst>
                <a:cxn ang="0">
                  <a:pos x="14" y="49"/>
                </a:cxn>
                <a:cxn ang="0">
                  <a:pos x="14" y="11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66"/>
                </a:cxn>
                <a:cxn ang="0">
                  <a:pos x="64" y="56"/>
                </a:cxn>
                <a:cxn ang="0">
                  <a:pos x="64" y="56"/>
                </a:cxn>
                <a:cxn ang="0">
                  <a:pos x="50" y="44"/>
                </a:cxn>
                <a:cxn ang="0">
                  <a:pos x="14" y="49"/>
                </a:cxn>
              </a:cxnLst>
              <a:rect l="txL" t="txT" r="txR" b="tx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96" name="Freeform 17"/>
            <p:cNvSpPr/>
            <p:nvPr/>
          </p:nvSpPr>
          <p:spPr>
            <a:xfrm>
              <a:off x="64462" y="181242"/>
              <a:ext cx="220480" cy="218612"/>
            </a:xfrm>
            <a:custGeom>
              <a:avLst/>
              <a:gdLst>
                <a:gd name="txL" fmla="*/ 0 w 100"/>
                <a:gd name="txT" fmla="*/ 0 h 99"/>
                <a:gd name="txR" fmla="*/ 100 w 100"/>
                <a:gd name="txB" fmla="*/ 99 h 99"/>
              </a:gdLst>
              <a:ahLst/>
              <a:cxnLst>
                <a:cxn ang="0">
                  <a:pos x="50" y="0"/>
                </a:cxn>
                <a:cxn ang="0">
                  <a:pos x="0" y="49"/>
                </a:cxn>
                <a:cxn ang="0">
                  <a:pos x="50" y="99"/>
                </a:cxn>
                <a:cxn ang="0">
                  <a:pos x="100" y="49"/>
                </a:cxn>
                <a:cxn ang="0">
                  <a:pos x="92" y="22"/>
                </a:cxn>
                <a:cxn ang="0">
                  <a:pos x="83" y="32"/>
                </a:cxn>
                <a:cxn ang="0">
                  <a:pos x="81" y="34"/>
                </a:cxn>
                <a:cxn ang="0">
                  <a:pos x="85" y="49"/>
                </a:cxn>
                <a:cxn ang="0">
                  <a:pos x="50" y="84"/>
                </a:cxn>
                <a:cxn ang="0">
                  <a:pos x="15" y="49"/>
                </a:cxn>
                <a:cxn ang="0">
                  <a:pos x="50" y="15"/>
                </a:cxn>
                <a:cxn ang="0">
                  <a:pos x="62" y="17"/>
                </a:cxn>
                <a:cxn ang="0">
                  <a:pos x="64" y="14"/>
                </a:cxn>
                <a:cxn ang="0">
                  <a:pos x="73" y="5"/>
                </a:cxn>
                <a:cxn ang="0">
                  <a:pos x="50" y="0"/>
                </a:cxn>
              </a:cxnLst>
              <a:rect l="txL" t="txT" r="txR" b="tx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97" name="Freeform 18"/>
            <p:cNvSpPr/>
            <p:nvPr/>
          </p:nvSpPr>
          <p:spPr>
            <a:xfrm>
              <a:off x="386774" y="0"/>
              <a:ext cx="57923" cy="59791"/>
            </a:xfrm>
            <a:custGeom>
              <a:avLst/>
              <a:gdLst>
                <a:gd name="txL" fmla="*/ 0 w 62"/>
                <a:gd name="txT" fmla="*/ 0 h 64"/>
                <a:gd name="txR" fmla="*/ 62 w 62"/>
                <a:gd name="txB" fmla="*/ 64 h 64"/>
              </a:gdLst>
              <a:ahLst/>
              <a:cxnLst>
                <a:cxn ang="0">
                  <a:pos x="50" y="43"/>
                </a:cxn>
                <a:cxn ang="0">
                  <a:pos x="15" y="47"/>
                </a:cxn>
                <a:cxn ang="0">
                  <a:pos x="15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0" y="43"/>
                </a:cxn>
              </a:cxnLst>
              <a:rect l="txL" t="txT" r="txR" b="tx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598" name="组合 25"/>
          <p:cNvGrpSpPr/>
          <p:nvPr/>
        </p:nvGrpSpPr>
        <p:grpSpPr>
          <a:xfrm>
            <a:off x="7223125" y="3492500"/>
            <a:ext cx="457200" cy="511175"/>
            <a:chOff x="0" y="0"/>
            <a:chExt cx="402656" cy="450303"/>
          </a:xfrm>
        </p:grpSpPr>
        <p:sp>
          <p:nvSpPr>
            <p:cNvPr id="24599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13" y="26"/>
                </a:cxn>
                <a:cxn ang="0">
                  <a:pos x="26" y="13"/>
                </a:cxn>
                <a:cxn ang="0">
                  <a:pos x="13" y="0"/>
                </a:cxn>
                <a:cxn ang="0">
                  <a:pos x="13" y="23"/>
                </a:cxn>
                <a:cxn ang="0">
                  <a:pos x="3" y="13"/>
                </a:cxn>
                <a:cxn ang="0">
                  <a:pos x="13" y="3"/>
                </a:cxn>
                <a:cxn ang="0">
                  <a:pos x="23" y="13"/>
                </a:cxn>
                <a:cxn ang="0">
                  <a:pos x="13" y="23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0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11" y="22"/>
                </a:cxn>
                <a:cxn ang="0">
                  <a:pos x="22" y="11"/>
                </a:cxn>
                <a:cxn ang="0">
                  <a:pos x="11" y="0"/>
                </a:cxn>
                <a:cxn ang="0">
                  <a:pos x="11" y="17"/>
                </a:cxn>
                <a:cxn ang="0">
                  <a:pos x="5" y="11"/>
                </a:cxn>
                <a:cxn ang="0">
                  <a:pos x="11" y="5"/>
                </a:cxn>
                <a:cxn ang="0">
                  <a:pos x="17" y="11"/>
                </a:cxn>
                <a:cxn ang="0">
                  <a:pos x="11" y="17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1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  <a:cxn ang="0">
                  <a:pos x="7" y="10"/>
                </a:cxn>
                <a:cxn ang="0">
                  <a:pos x="4" y="7"/>
                </a:cxn>
                <a:cxn ang="0">
                  <a:pos x="7" y="3"/>
                </a:cxn>
                <a:cxn ang="0">
                  <a:pos x="11" y="7"/>
                </a:cxn>
                <a:cxn ang="0">
                  <a:pos x="7" y="10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2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22" y="0"/>
                </a:cxn>
                <a:cxn ang="0">
                  <a:pos x="0" y="22"/>
                </a:cxn>
                <a:cxn ang="0">
                  <a:pos x="22" y="44"/>
                </a:cxn>
                <a:cxn ang="0">
                  <a:pos x="44" y="22"/>
                </a:cxn>
                <a:cxn ang="0">
                  <a:pos x="22" y="0"/>
                </a:cxn>
                <a:cxn ang="0">
                  <a:pos x="22" y="39"/>
                </a:cxn>
                <a:cxn ang="0">
                  <a:pos x="5" y="22"/>
                </a:cxn>
                <a:cxn ang="0">
                  <a:pos x="22" y="6"/>
                </a:cxn>
                <a:cxn ang="0">
                  <a:pos x="39" y="22"/>
                </a:cxn>
                <a:cxn ang="0">
                  <a:pos x="22" y="39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3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157" y="96"/>
                </a:cxn>
                <a:cxn ang="0">
                  <a:pos x="153" y="48"/>
                </a:cxn>
                <a:cxn ang="0">
                  <a:pos x="78" y="0"/>
                </a:cxn>
                <a:cxn ang="0">
                  <a:pos x="1" y="79"/>
                </a:cxn>
                <a:cxn ang="0">
                  <a:pos x="0" y="204"/>
                </a:cxn>
                <a:cxn ang="0">
                  <a:pos x="113" y="176"/>
                </a:cxn>
                <a:cxn ang="0">
                  <a:pos x="147" y="176"/>
                </a:cxn>
                <a:cxn ang="0">
                  <a:pos x="147" y="176"/>
                </a:cxn>
                <a:cxn ang="0">
                  <a:pos x="156" y="151"/>
                </a:cxn>
                <a:cxn ang="0">
                  <a:pos x="146" y="145"/>
                </a:cxn>
                <a:cxn ang="0">
                  <a:pos x="156" y="140"/>
                </a:cxn>
                <a:cxn ang="0">
                  <a:pos x="155" y="138"/>
                </a:cxn>
                <a:cxn ang="0">
                  <a:pos x="170" y="111"/>
                </a:cxn>
                <a:cxn ang="0">
                  <a:pos x="62" y="93"/>
                </a:cxn>
                <a:cxn ang="0">
                  <a:pos x="62" y="102"/>
                </a:cxn>
                <a:cxn ang="0">
                  <a:pos x="54" y="105"/>
                </a:cxn>
                <a:cxn ang="0">
                  <a:pos x="48" y="110"/>
                </a:cxn>
                <a:cxn ang="0">
                  <a:pos x="40" y="107"/>
                </a:cxn>
                <a:cxn ang="0">
                  <a:pos x="32" y="107"/>
                </a:cxn>
                <a:cxn ang="0">
                  <a:pos x="28" y="99"/>
                </a:cxn>
                <a:cxn ang="0">
                  <a:pos x="22" y="93"/>
                </a:cxn>
                <a:cxn ang="0">
                  <a:pos x="26" y="85"/>
                </a:cxn>
                <a:cxn ang="0">
                  <a:pos x="26" y="76"/>
                </a:cxn>
                <a:cxn ang="0">
                  <a:pos x="34" y="73"/>
                </a:cxn>
                <a:cxn ang="0">
                  <a:pos x="40" y="68"/>
                </a:cxn>
                <a:cxn ang="0">
                  <a:pos x="48" y="71"/>
                </a:cxn>
                <a:cxn ang="0">
                  <a:pos x="57" y="71"/>
                </a:cxn>
                <a:cxn ang="0">
                  <a:pos x="60" y="79"/>
                </a:cxn>
                <a:cxn ang="0">
                  <a:pos x="66" y="85"/>
                </a:cxn>
                <a:cxn ang="0">
                  <a:pos x="136" y="77"/>
                </a:cxn>
                <a:cxn ang="0">
                  <a:pos x="126" y="87"/>
                </a:cxn>
                <a:cxn ang="0">
                  <a:pos x="121" y="100"/>
                </a:cxn>
                <a:cxn ang="0">
                  <a:pos x="107" y="100"/>
                </a:cxn>
                <a:cxn ang="0">
                  <a:pos x="94" y="105"/>
                </a:cxn>
                <a:cxn ang="0">
                  <a:pos x="83" y="96"/>
                </a:cxn>
                <a:cxn ang="0">
                  <a:pos x="70" y="91"/>
                </a:cxn>
                <a:cxn ang="0">
                  <a:pos x="70" y="77"/>
                </a:cxn>
                <a:cxn ang="0">
                  <a:pos x="64" y="64"/>
                </a:cxn>
                <a:cxn ang="0">
                  <a:pos x="74" y="53"/>
                </a:cxn>
                <a:cxn ang="0">
                  <a:pos x="79" y="40"/>
                </a:cxn>
                <a:cxn ang="0">
                  <a:pos x="94" y="40"/>
                </a:cxn>
                <a:cxn ang="0">
                  <a:pos x="107" y="35"/>
                </a:cxn>
                <a:cxn ang="0">
                  <a:pos x="117" y="44"/>
                </a:cxn>
                <a:cxn ang="0">
                  <a:pos x="130" y="49"/>
                </a:cxn>
                <a:cxn ang="0">
                  <a:pos x="130" y="64"/>
                </a:cxn>
                <a:cxn ang="0">
                  <a:pos x="136" y="7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604" name="组合 31"/>
          <p:cNvGrpSpPr/>
          <p:nvPr/>
        </p:nvGrpSpPr>
        <p:grpSpPr>
          <a:xfrm>
            <a:off x="10058400" y="4421188"/>
            <a:ext cx="452438" cy="511175"/>
            <a:chOff x="0" y="0"/>
            <a:chExt cx="406393" cy="459645"/>
          </a:xfrm>
        </p:grpSpPr>
        <p:sp>
          <p:nvSpPr>
            <p:cNvPr id="24605" name="Freeform 148"/>
            <p:cNvSpPr>
              <a:spLocks noEditPoints="1"/>
            </p:cNvSpPr>
            <p:nvPr/>
          </p:nvSpPr>
          <p:spPr>
            <a:xfrm>
              <a:off x="55120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157" y="185"/>
                </a:cxn>
                <a:cxn ang="0">
                  <a:pos x="89" y="79"/>
                </a:cxn>
                <a:cxn ang="0">
                  <a:pos x="92" y="24"/>
                </a:cxn>
                <a:cxn ang="0">
                  <a:pos x="42" y="4"/>
                </a:cxn>
                <a:cxn ang="0">
                  <a:pos x="70" y="48"/>
                </a:cxn>
                <a:cxn ang="0">
                  <a:pos x="37" y="69"/>
                </a:cxn>
                <a:cxn ang="0">
                  <a:pos x="10" y="27"/>
                </a:cxn>
                <a:cxn ang="0">
                  <a:pos x="10" y="77"/>
                </a:cxn>
                <a:cxn ang="0">
                  <a:pos x="62" y="96"/>
                </a:cxn>
                <a:cxn ang="0">
                  <a:pos x="130" y="202"/>
                </a:cxn>
                <a:cxn ang="0">
                  <a:pos x="143" y="205"/>
                </a:cxn>
                <a:cxn ang="0">
                  <a:pos x="154" y="197"/>
                </a:cxn>
                <a:cxn ang="0">
                  <a:pos x="157" y="185"/>
                </a:cxn>
                <a:cxn ang="0">
                  <a:pos x="144" y="193"/>
                </a:cxn>
                <a:cxn ang="0">
                  <a:pos x="134" y="191"/>
                </a:cxn>
                <a:cxn ang="0">
                  <a:pos x="137" y="182"/>
                </a:cxn>
                <a:cxn ang="0">
                  <a:pos x="146" y="184"/>
                </a:cxn>
                <a:cxn ang="0">
                  <a:pos x="144" y="193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6" name="Freeform 149"/>
            <p:cNvSpPr>
              <a:spLocks noEditPoints="1"/>
            </p:cNvSpPr>
            <p:nvPr/>
          </p:nvSpPr>
          <p:spPr>
            <a:xfrm>
              <a:off x="0" y="231691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91" y="26"/>
                </a:cxn>
                <a:cxn ang="0">
                  <a:pos x="97" y="20"/>
                </a:cxn>
                <a:cxn ang="0">
                  <a:pos x="84" y="7"/>
                </a:cxn>
                <a:cxn ang="0">
                  <a:pos x="78" y="13"/>
                </a:cxn>
                <a:cxn ang="0">
                  <a:pos x="62" y="7"/>
                </a:cxn>
                <a:cxn ang="0">
                  <a:pos x="62" y="0"/>
                </a:cxn>
                <a:cxn ang="0">
                  <a:pos x="43" y="0"/>
                </a:cxn>
                <a:cxn ang="0">
                  <a:pos x="43" y="7"/>
                </a:cxn>
                <a:cxn ang="0">
                  <a:pos x="28" y="13"/>
                </a:cxn>
                <a:cxn ang="0">
                  <a:pos x="22" y="7"/>
                </a:cxn>
                <a:cxn ang="0">
                  <a:pos x="8" y="20"/>
                </a:cxn>
                <a:cxn ang="0">
                  <a:pos x="15" y="27"/>
                </a:cxn>
                <a:cxn ang="0">
                  <a:pos x="8" y="42"/>
                </a:cxn>
                <a:cxn ang="0">
                  <a:pos x="0" y="42"/>
                </a:cxn>
                <a:cxn ang="0">
                  <a:pos x="0" y="61"/>
                </a:cxn>
                <a:cxn ang="0">
                  <a:pos x="9" y="61"/>
                </a:cxn>
                <a:cxn ang="0">
                  <a:pos x="15" y="76"/>
                </a:cxn>
                <a:cxn ang="0">
                  <a:pos x="9" y="82"/>
                </a:cxn>
                <a:cxn ang="0">
                  <a:pos x="22" y="95"/>
                </a:cxn>
                <a:cxn ang="0">
                  <a:pos x="28" y="89"/>
                </a:cxn>
                <a:cxn ang="0">
                  <a:pos x="43" y="95"/>
                </a:cxn>
                <a:cxn ang="0">
                  <a:pos x="43" y="103"/>
                </a:cxn>
                <a:cxn ang="0">
                  <a:pos x="62" y="103"/>
                </a:cxn>
                <a:cxn ang="0">
                  <a:pos x="62" y="95"/>
                </a:cxn>
                <a:cxn ang="0">
                  <a:pos x="77" y="89"/>
                </a:cxn>
                <a:cxn ang="0">
                  <a:pos x="83" y="95"/>
                </a:cxn>
                <a:cxn ang="0">
                  <a:pos x="96" y="82"/>
                </a:cxn>
                <a:cxn ang="0">
                  <a:pos x="91" y="76"/>
                </a:cxn>
                <a:cxn ang="0">
                  <a:pos x="97" y="61"/>
                </a:cxn>
                <a:cxn ang="0">
                  <a:pos x="105" y="61"/>
                </a:cxn>
                <a:cxn ang="0">
                  <a:pos x="105" y="42"/>
                </a:cxn>
                <a:cxn ang="0">
                  <a:pos x="97" y="42"/>
                </a:cxn>
                <a:cxn ang="0">
                  <a:pos x="91" y="26"/>
                </a:cxn>
                <a:cxn ang="0">
                  <a:pos x="53" y="83"/>
                </a:cxn>
                <a:cxn ang="0">
                  <a:pos x="21" y="51"/>
                </a:cxn>
                <a:cxn ang="0">
                  <a:pos x="53" y="19"/>
                </a:cxn>
                <a:cxn ang="0">
                  <a:pos x="85" y="51"/>
                </a:cxn>
                <a:cxn ang="0">
                  <a:pos x="53" y="83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7" name="Oval 150"/>
            <p:cNvSpPr/>
            <p:nvPr/>
          </p:nvSpPr>
          <p:spPr>
            <a:xfrm>
              <a:off x="97160" y="326983"/>
              <a:ext cx="37370" cy="3737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608" name="矩形 35"/>
          <p:cNvSpPr/>
          <p:nvPr/>
        </p:nvSpPr>
        <p:spPr>
          <a:xfrm>
            <a:off x="1580833" y="3210243"/>
            <a:ext cx="1816100" cy="16154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添加标题</a:t>
            </a:r>
          </a:p>
          <a:p>
            <a:pPr lvl="0">
              <a:lnSpc>
                <a:spcPct val="100000"/>
              </a:lnSpc>
            </a:pPr>
            <a:endParaRPr lang="zh-CN" altLang="en-US" sz="3600" b="1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方正姚体" panose="02010601030101010101" pitchFamily="2" charset="-122"/>
            </a:endParaRPr>
          </a:p>
        </p:txBody>
      </p:sp>
      <p:sp>
        <p:nvSpPr>
          <p:cNvPr id="24609" name="文本框 36"/>
          <p:cNvSpPr/>
          <p:nvPr/>
        </p:nvSpPr>
        <p:spPr>
          <a:xfrm>
            <a:off x="906780" y="4438650"/>
            <a:ext cx="3310255" cy="1264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lvl="0" algn="l">
              <a:lnSpc>
                <a:spcPct val="100000"/>
              </a:lnSpc>
            </a:pPr>
            <a:endParaRPr lang="en-US" altLang="x-none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方正姚体" panose="02010601030101010101" pitchFamily="2" charset="-122"/>
            </a:endParaRP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4"/>
          <p:cNvSpPr/>
          <p:nvPr/>
        </p:nvSpPr>
        <p:spPr>
          <a:xfrm>
            <a:off x="322263" y="89503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8" name="空心弧 197"/>
          <p:cNvSpPr/>
          <p:nvPr/>
        </p:nvSpPr>
        <p:spPr>
          <a:xfrm rot="5400000">
            <a:off x="515302" y="1708165"/>
            <a:ext cx="4190637" cy="3899619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320">
              <a:solidFill>
                <a:prstClr val="black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99" name="直接连接符 198"/>
          <p:cNvCxnSpPr/>
          <p:nvPr/>
        </p:nvCxnSpPr>
        <p:spPr bwMode="auto">
          <a:xfrm>
            <a:off x="3423170" y="1821805"/>
            <a:ext cx="19219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接连接符 199"/>
          <p:cNvCxnSpPr/>
          <p:nvPr/>
        </p:nvCxnSpPr>
        <p:spPr bwMode="auto">
          <a:xfrm>
            <a:off x="3489366" y="5542659"/>
            <a:ext cx="1919817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接连接符 200"/>
          <p:cNvCxnSpPr/>
          <p:nvPr/>
        </p:nvCxnSpPr>
        <p:spPr bwMode="auto">
          <a:xfrm>
            <a:off x="4585328" y="3083608"/>
            <a:ext cx="1778844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接连接符 202"/>
          <p:cNvCxnSpPr/>
          <p:nvPr/>
        </p:nvCxnSpPr>
        <p:spPr bwMode="auto">
          <a:xfrm>
            <a:off x="4392684" y="4396935"/>
            <a:ext cx="19209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矩形 203"/>
          <p:cNvSpPr/>
          <p:nvPr/>
        </p:nvSpPr>
        <p:spPr>
          <a:xfrm>
            <a:off x="6615776" y="1348000"/>
            <a:ext cx="1258570" cy="425450"/>
          </a:xfrm>
          <a:prstGeom prst="rect">
            <a:avLst/>
          </a:prstGeom>
        </p:spPr>
        <p:txBody>
          <a:bodyPr wrap="none" lIns="121908" tIns="60954" rIns="121908" bIns="60954">
            <a:spAutoFit/>
          </a:bodyPr>
          <a:lstStyle/>
          <a:p>
            <a:r>
              <a:rPr lang="zh-CN" altLang="en-US" sz="2000" dirty="0" smtClean="0">
                <a:solidFill>
                  <a:srgbClr val="274C78"/>
                </a:solidFill>
                <a:latin typeface="黑体" panose="02010600030101010101" charset="-122"/>
                <a:ea typeface="黑体" panose="02010600030101010101" charset="-122"/>
              </a:rPr>
              <a:t>标题内容</a:t>
            </a:r>
          </a:p>
        </p:txBody>
      </p:sp>
      <p:sp>
        <p:nvSpPr>
          <p:cNvPr id="205" name="矩形 47"/>
          <p:cNvSpPr>
            <a:spLocks noChangeArrowheads="1"/>
          </p:cNvSpPr>
          <p:nvPr/>
        </p:nvSpPr>
        <p:spPr bwMode="auto">
          <a:xfrm>
            <a:off x="6576654" y="1658304"/>
            <a:ext cx="4057651" cy="732790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grpSp>
        <p:nvGrpSpPr>
          <p:cNvPr id="206" name="组合 205"/>
          <p:cNvGrpSpPr/>
          <p:nvPr/>
        </p:nvGrpSpPr>
        <p:grpSpPr bwMode="auto">
          <a:xfrm>
            <a:off x="801031" y="2148995"/>
            <a:ext cx="3012857" cy="3012857"/>
            <a:chOff x="1103084" y="2155824"/>
            <a:chExt cx="3176815" cy="3176815"/>
          </a:xfrm>
        </p:grpSpPr>
        <p:sp>
          <p:nvSpPr>
            <p:cNvPr id="207" name="椭圆 206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08" name="椭圆 207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209" name="椭圆 208"/>
          <p:cNvSpPr/>
          <p:nvPr/>
        </p:nvSpPr>
        <p:spPr>
          <a:xfrm>
            <a:off x="3107570" y="1541423"/>
            <a:ext cx="497747" cy="497747"/>
          </a:xfrm>
          <a:prstGeom prst="ellipse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</a:p>
        </p:txBody>
      </p:sp>
      <p:sp>
        <p:nvSpPr>
          <p:cNvPr id="210" name="椭圆 209"/>
          <p:cNvSpPr/>
          <p:nvPr/>
        </p:nvSpPr>
        <p:spPr>
          <a:xfrm>
            <a:off x="4163687" y="2822652"/>
            <a:ext cx="497747" cy="497747"/>
          </a:xfrm>
          <a:prstGeom prst="ellipse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</a:p>
        </p:txBody>
      </p:sp>
      <p:sp>
        <p:nvSpPr>
          <p:cNvPr id="211" name="椭圆 210"/>
          <p:cNvSpPr/>
          <p:nvPr/>
        </p:nvSpPr>
        <p:spPr>
          <a:xfrm>
            <a:off x="4135767" y="4132510"/>
            <a:ext cx="497747" cy="497747"/>
          </a:xfrm>
          <a:prstGeom prst="ellipse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</a:p>
        </p:txBody>
      </p:sp>
      <p:sp>
        <p:nvSpPr>
          <p:cNvPr id="212" name="椭圆 211"/>
          <p:cNvSpPr/>
          <p:nvPr/>
        </p:nvSpPr>
        <p:spPr>
          <a:xfrm>
            <a:off x="3120270" y="5257863"/>
            <a:ext cx="497747" cy="497747"/>
          </a:xfrm>
          <a:prstGeom prst="ellipse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</a:p>
        </p:txBody>
      </p:sp>
      <p:grpSp>
        <p:nvGrpSpPr>
          <p:cNvPr id="213" name="组合 212"/>
          <p:cNvGrpSpPr/>
          <p:nvPr/>
        </p:nvGrpSpPr>
        <p:grpSpPr>
          <a:xfrm>
            <a:off x="5320107" y="1251989"/>
            <a:ext cx="1145275" cy="1145275"/>
            <a:chOff x="3989630" y="984316"/>
            <a:chExt cx="858956" cy="858956"/>
          </a:xfrm>
        </p:grpSpPr>
        <p:grpSp>
          <p:nvGrpSpPr>
            <p:cNvPr id="214" name="组合 213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5" name="同心圆 2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16" name="椭圆 215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17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218" name="Freeform 846"/>
              <p:cNvSpPr/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274C78"/>
              </a:solidFill>
              <a:ln>
                <a:noFill/>
              </a:ln>
            </p:spPr>
            <p:txBody>
              <a:bodyPr lIns="162560" tIns="81280" rIns="162560" bIns="8128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20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847"/>
              <p:cNvSpPr/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274C78"/>
              </a:solidFill>
              <a:ln>
                <a:noFill/>
              </a:ln>
            </p:spPr>
            <p:txBody>
              <a:bodyPr lIns="162560" tIns="81280" rIns="162560" bIns="8128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20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20" name="组合 219"/>
          <p:cNvGrpSpPr/>
          <p:nvPr/>
        </p:nvGrpSpPr>
        <p:grpSpPr>
          <a:xfrm>
            <a:off x="6246883" y="2430147"/>
            <a:ext cx="1145275" cy="1145275"/>
            <a:chOff x="4684712" y="1948340"/>
            <a:chExt cx="858956" cy="858956"/>
          </a:xfrm>
        </p:grpSpPr>
        <p:grpSp>
          <p:nvGrpSpPr>
            <p:cNvPr id="221" name="组合 220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2" name="同心圆 2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4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274C78"/>
            </a:solidFill>
            <a:ln>
              <a:noFill/>
            </a:ln>
          </p:spPr>
          <p:txBody>
            <a:bodyPr lIns="162560" tIns="81280" rIns="162560" bIns="8128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320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6288622" y="3824297"/>
            <a:ext cx="1145275" cy="1145275"/>
            <a:chOff x="4716016" y="2993953"/>
            <a:chExt cx="858956" cy="858956"/>
          </a:xfrm>
        </p:grpSpPr>
        <p:grpSp>
          <p:nvGrpSpPr>
            <p:cNvPr id="226" name="组合 225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7" name="同心圆 2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9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274C78"/>
            </a:solidFill>
            <a:ln>
              <a:noFill/>
            </a:ln>
          </p:spPr>
          <p:txBody>
            <a:bodyPr lIns="162560" tIns="81280" rIns="162560" bIns="8128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320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5329728" y="4985208"/>
            <a:ext cx="1145275" cy="1145275"/>
            <a:chOff x="3996846" y="3864636"/>
            <a:chExt cx="858956" cy="858956"/>
          </a:xfrm>
        </p:grpSpPr>
        <p:grpSp>
          <p:nvGrpSpPr>
            <p:cNvPr id="231" name="组合 230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2" name="同心圆 2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33" name="椭圆 23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34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274C78"/>
            </a:solidFill>
            <a:ln>
              <a:noFill/>
            </a:ln>
          </p:spPr>
          <p:txBody>
            <a:bodyPr lIns="162560" tIns="81280" rIns="162560" bIns="8128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320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235" name="矩形 234"/>
          <p:cNvSpPr/>
          <p:nvPr/>
        </p:nvSpPr>
        <p:spPr>
          <a:xfrm>
            <a:off x="7479872" y="2495113"/>
            <a:ext cx="1258570" cy="425450"/>
          </a:xfrm>
          <a:prstGeom prst="rect">
            <a:avLst/>
          </a:prstGeom>
        </p:spPr>
        <p:txBody>
          <a:bodyPr wrap="none" lIns="121908" tIns="60954" rIns="121908" bIns="60954">
            <a:spAutoFit/>
          </a:bodyPr>
          <a:lstStyle/>
          <a:p>
            <a:r>
              <a:rPr lang="zh-CN" altLang="en-US" sz="2000" dirty="0" smtClean="0">
                <a:solidFill>
                  <a:srgbClr val="274C78"/>
                </a:solidFill>
                <a:latin typeface="黑体" panose="02010600030101010101" charset="-122"/>
                <a:ea typeface="黑体" panose="02010600030101010101" charset="-122"/>
              </a:rPr>
              <a:t>标题内容</a:t>
            </a:r>
          </a:p>
        </p:txBody>
      </p:sp>
      <p:sp>
        <p:nvSpPr>
          <p:cNvPr id="236" name="矩形 47"/>
          <p:cNvSpPr>
            <a:spLocks noChangeArrowheads="1"/>
          </p:cNvSpPr>
          <p:nvPr/>
        </p:nvSpPr>
        <p:spPr bwMode="auto">
          <a:xfrm>
            <a:off x="7440750" y="2805417"/>
            <a:ext cx="4057651" cy="732790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237" name="矩形 236"/>
          <p:cNvSpPr/>
          <p:nvPr/>
        </p:nvSpPr>
        <p:spPr>
          <a:xfrm>
            <a:off x="7579283" y="3869747"/>
            <a:ext cx="1258570" cy="447040"/>
          </a:xfrm>
          <a:prstGeom prst="rect">
            <a:avLst/>
          </a:prstGeom>
        </p:spPr>
        <p:txBody>
          <a:bodyPr wrap="none" lIns="121908" tIns="60954" rIns="121908" bIns="60954">
            <a:spAutoFit/>
          </a:bodyPr>
          <a:lstStyle/>
          <a:p>
            <a:r>
              <a:rPr lang="zh-CN" altLang="en-US" sz="2000" dirty="0" smtClean="0">
                <a:solidFill>
                  <a:srgbClr val="274C78"/>
                </a:solidFill>
                <a:latin typeface="黑体" panose="02010600030101010101" charset="-122"/>
                <a:ea typeface="黑体" panose="02010600030101010101" charset="-122"/>
              </a:rPr>
              <a:t>标题内容</a:t>
            </a:r>
          </a:p>
        </p:txBody>
      </p:sp>
      <p:sp>
        <p:nvSpPr>
          <p:cNvPr id="238" name="矩形 47"/>
          <p:cNvSpPr>
            <a:spLocks noChangeArrowheads="1"/>
          </p:cNvSpPr>
          <p:nvPr/>
        </p:nvSpPr>
        <p:spPr bwMode="auto">
          <a:xfrm>
            <a:off x="7540160" y="4180051"/>
            <a:ext cx="4057651" cy="732790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239" name="矩形 238"/>
          <p:cNvSpPr/>
          <p:nvPr/>
        </p:nvSpPr>
        <p:spPr>
          <a:xfrm>
            <a:off x="6679290" y="5128972"/>
            <a:ext cx="1258570" cy="447040"/>
          </a:xfrm>
          <a:prstGeom prst="rect">
            <a:avLst/>
          </a:prstGeom>
        </p:spPr>
        <p:txBody>
          <a:bodyPr wrap="none" lIns="121908" tIns="60954" rIns="121908" bIns="60954">
            <a:spAutoFit/>
          </a:bodyPr>
          <a:lstStyle/>
          <a:p>
            <a:r>
              <a:rPr lang="zh-CN" altLang="en-US" sz="2000" dirty="0" smtClean="0">
                <a:solidFill>
                  <a:srgbClr val="274C78"/>
                </a:solidFill>
                <a:latin typeface="黑体" panose="02010600030101010101" charset="-122"/>
                <a:ea typeface="黑体" panose="02010600030101010101" charset="-122"/>
              </a:rPr>
              <a:t>标题内容</a:t>
            </a:r>
          </a:p>
        </p:txBody>
      </p:sp>
      <p:sp>
        <p:nvSpPr>
          <p:cNvPr id="240" name="矩形 47"/>
          <p:cNvSpPr>
            <a:spLocks noChangeArrowheads="1"/>
          </p:cNvSpPr>
          <p:nvPr/>
        </p:nvSpPr>
        <p:spPr bwMode="auto">
          <a:xfrm>
            <a:off x="6640167" y="5439276"/>
            <a:ext cx="4057651" cy="732790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335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点击输入简要文字内容，文字内容需概括精炼，不用多余的文字修饰，言简意赅的说明该项内容。</a:t>
            </a:r>
          </a:p>
        </p:txBody>
      </p:sp>
      <p:sp>
        <p:nvSpPr>
          <p:cNvPr id="241" name="文本框 15"/>
          <p:cNvSpPr/>
          <p:nvPr/>
        </p:nvSpPr>
        <p:spPr>
          <a:xfrm>
            <a:off x="4373722" y="18415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4" name="菱形 13"/>
          <p:cNvSpPr/>
          <p:nvPr/>
        </p:nvSpPr>
        <p:spPr>
          <a:xfrm>
            <a:off x="1126328" y="1723390"/>
            <a:ext cx="2434590" cy="2434590"/>
          </a:xfrm>
          <a:prstGeom prst="diamond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3560918" y="1717675"/>
            <a:ext cx="2434590" cy="2434590"/>
          </a:xfrm>
          <a:prstGeom prst="diamond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5995508" y="1717675"/>
            <a:ext cx="2434590" cy="2434590"/>
          </a:xfrm>
          <a:prstGeom prst="diamond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菱形 16"/>
          <p:cNvSpPr/>
          <p:nvPr/>
        </p:nvSpPr>
        <p:spPr>
          <a:xfrm>
            <a:off x="8430098" y="1717675"/>
            <a:ext cx="2434590" cy="2434590"/>
          </a:xfrm>
          <a:prstGeom prst="diamond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菱形 17"/>
          <p:cNvSpPr/>
          <p:nvPr/>
        </p:nvSpPr>
        <p:spPr>
          <a:xfrm>
            <a:off x="3077879" y="1814830"/>
            <a:ext cx="988938" cy="988938"/>
          </a:xfrm>
          <a:prstGeom prst="diamond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5501039" y="3064510"/>
            <a:ext cx="988938" cy="988938"/>
          </a:xfrm>
          <a:prstGeom prst="diamond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菱形 19"/>
          <p:cNvSpPr/>
          <p:nvPr/>
        </p:nvSpPr>
        <p:spPr>
          <a:xfrm>
            <a:off x="7947059" y="1843405"/>
            <a:ext cx="988938" cy="988938"/>
          </a:xfrm>
          <a:prstGeom prst="diamond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63700" y="4312920"/>
            <a:ext cx="8662670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文本。请点击输入描述文本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请点击输入描述文本。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Freeform 54"/>
          <p:cNvSpPr>
            <a:spLocks noEditPoints="1"/>
          </p:cNvSpPr>
          <p:nvPr/>
        </p:nvSpPr>
        <p:spPr bwMode="auto">
          <a:xfrm>
            <a:off x="1917355" y="2640317"/>
            <a:ext cx="900406" cy="734085"/>
          </a:xfrm>
          <a:custGeom>
            <a:avLst/>
            <a:gdLst>
              <a:gd name="T0" fmla="*/ 0 w 264"/>
              <a:gd name="T1" fmla="*/ 168 h 258"/>
              <a:gd name="T2" fmla="*/ 0 w 264"/>
              <a:gd name="T3" fmla="*/ 134 h 258"/>
              <a:gd name="T4" fmla="*/ 264 w 264"/>
              <a:gd name="T5" fmla="*/ 134 h 258"/>
              <a:gd name="T6" fmla="*/ 264 w 264"/>
              <a:gd name="T7" fmla="*/ 168 h 258"/>
              <a:gd name="T8" fmla="*/ 0 w 264"/>
              <a:gd name="T9" fmla="*/ 168 h 258"/>
              <a:gd name="T10" fmla="*/ 0 w 264"/>
              <a:gd name="T11" fmla="*/ 44 h 258"/>
              <a:gd name="T12" fmla="*/ 230 w 264"/>
              <a:gd name="T13" fmla="*/ 44 h 258"/>
              <a:gd name="T14" fmla="*/ 230 w 264"/>
              <a:gd name="T15" fmla="*/ 78 h 258"/>
              <a:gd name="T16" fmla="*/ 0 w 264"/>
              <a:gd name="T17" fmla="*/ 78 h 258"/>
              <a:gd name="T18" fmla="*/ 0 w 264"/>
              <a:gd name="T19" fmla="*/ 44 h 258"/>
              <a:gd name="T20" fmla="*/ 0 w 264"/>
              <a:gd name="T21" fmla="*/ 0 h 258"/>
              <a:gd name="T22" fmla="*/ 197 w 264"/>
              <a:gd name="T23" fmla="*/ 0 h 258"/>
              <a:gd name="T24" fmla="*/ 197 w 264"/>
              <a:gd name="T25" fmla="*/ 33 h 258"/>
              <a:gd name="T26" fmla="*/ 0 w 264"/>
              <a:gd name="T27" fmla="*/ 33 h 258"/>
              <a:gd name="T28" fmla="*/ 0 w 264"/>
              <a:gd name="T29" fmla="*/ 0 h 258"/>
              <a:gd name="T30" fmla="*/ 185 w 264"/>
              <a:gd name="T31" fmla="*/ 123 h 258"/>
              <a:gd name="T32" fmla="*/ 0 w 264"/>
              <a:gd name="T33" fmla="*/ 123 h 258"/>
              <a:gd name="T34" fmla="*/ 0 w 264"/>
              <a:gd name="T35" fmla="*/ 89 h 258"/>
              <a:gd name="T36" fmla="*/ 185 w 264"/>
              <a:gd name="T37" fmla="*/ 89 h 258"/>
              <a:gd name="T38" fmla="*/ 185 w 264"/>
              <a:gd name="T39" fmla="*/ 123 h 258"/>
              <a:gd name="T40" fmla="*/ 208 w 264"/>
              <a:gd name="T41" fmla="*/ 213 h 258"/>
              <a:gd name="T42" fmla="*/ 0 w 264"/>
              <a:gd name="T43" fmla="*/ 213 h 258"/>
              <a:gd name="T44" fmla="*/ 0 w 264"/>
              <a:gd name="T45" fmla="*/ 179 h 258"/>
              <a:gd name="T46" fmla="*/ 208 w 264"/>
              <a:gd name="T47" fmla="*/ 179 h 258"/>
              <a:gd name="T48" fmla="*/ 208 w 264"/>
              <a:gd name="T49" fmla="*/ 213 h 258"/>
              <a:gd name="T50" fmla="*/ 247 w 264"/>
              <a:gd name="T51" fmla="*/ 258 h 258"/>
              <a:gd name="T52" fmla="*/ 0 w 264"/>
              <a:gd name="T53" fmla="*/ 258 h 258"/>
              <a:gd name="T54" fmla="*/ 0 w 264"/>
              <a:gd name="T55" fmla="*/ 224 h 258"/>
              <a:gd name="T56" fmla="*/ 247 w 264"/>
              <a:gd name="T57" fmla="*/ 224 h 258"/>
              <a:gd name="T58" fmla="*/ 247 w 264"/>
              <a:gd name="T59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4" h="258">
                <a:moveTo>
                  <a:pt x="0" y="168"/>
                </a:moveTo>
                <a:lnTo>
                  <a:pt x="0" y="134"/>
                </a:lnTo>
                <a:lnTo>
                  <a:pt x="264" y="134"/>
                </a:lnTo>
                <a:lnTo>
                  <a:pt x="264" y="168"/>
                </a:lnTo>
                <a:lnTo>
                  <a:pt x="0" y="168"/>
                </a:lnTo>
                <a:close/>
                <a:moveTo>
                  <a:pt x="0" y="44"/>
                </a:moveTo>
                <a:lnTo>
                  <a:pt x="230" y="44"/>
                </a:lnTo>
                <a:lnTo>
                  <a:pt x="230" y="78"/>
                </a:lnTo>
                <a:lnTo>
                  <a:pt x="0" y="78"/>
                </a:lnTo>
                <a:lnTo>
                  <a:pt x="0" y="44"/>
                </a:lnTo>
                <a:close/>
                <a:moveTo>
                  <a:pt x="0" y="0"/>
                </a:moveTo>
                <a:lnTo>
                  <a:pt x="197" y="0"/>
                </a:lnTo>
                <a:lnTo>
                  <a:pt x="197" y="33"/>
                </a:lnTo>
                <a:lnTo>
                  <a:pt x="0" y="33"/>
                </a:lnTo>
                <a:lnTo>
                  <a:pt x="0" y="0"/>
                </a:lnTo>
                <a:close/>
                <a:moveTo>
                  <a:pt x="185" y="123"/>
                </a:moveTo>
                <a:lnTo>
                  <a:pt x="0" y="123"/>
                </a:lnTo>
                <a:lnTo>
                  <a:pt x="0" y="89"/>
                </a:lnTo>
                <a:lnTo>
                  <a:pt x="185" y="89"/>
                </a:lnTo>
                <a:lnTo>
                  <a:pt x="185" y="123"/>
                </a:lnTo>
                <a:close/>
                <a:moveTo>
                  <a:pt x="208" y="213"/>
                </a:moveTo>
                <a:lnTo>
                  <a:pt x="0" y="213"/>
                </a:lnTo>
                <a:lnTo>
                  <a:pt x="0" y="179"/>
                </a:lnTo>
                <a:lnTo>
                  <a:pt x="208" y="179"/>
                </a:lnTo>
                <a:lnTo>
                  <a:pt x="208" y="213"/>
                </a:lnTo>
                <a:close/>
                <a:moveTo>
                  <a:pt x="247" y="258"/>
                </a:moveTo>
                <a:lnTo>
                  <a:pt x="0" y="258"/>
                </a:lnTo>
                <a:lnTo>
                  <a:pt x="0" y="224"/>
                </a:lnTo>
                <a:lnTo>
                  <a:pt x="247" y="224"/>
                </a:lnTo>
                <a:lnTo>
                  <a:pt x="247" y="258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409061" y="2353163"/>
            <a:ext cx="674562" cy="1004718"/>
            <a:chOff x="4525337" y="4832574"/>
            <a:chExt cx="450850" cy="671513"/>
          </a:xfrm>
          <a:solidFill>
            <a:schemeClr val="bg1"/>
          </a:solidFill>
        </p:grpSpPr>
        <p:sp>
          <p:nvSpPr>
            <p:cNvPr id="23" name="Freeform 48"/>
            <p:cNvSpPr>
              <a:spLocks noEditPoints="1"/>
            </p:cNvSpPr>
            <p:nvPr/>
          </p:nvSpPr>
          <p:spPr bwMode="auto">
            <a:xfrm>
              <a:off x="4525337" y="5099274"/>
              <a:ext cx="450850" cy="404813"/>
            </a:xfrm>
            <a:custGeom>
              <a:avLst/>
              <a:gdLst>
                <a:gd name="T0" fmla="*/ 143 w 159"/>
                <a:gd name="T1" fmla="*/ 0 h 143"/>
                <a:gd name="T2" fmla="*/ 16 w 159"/>
                <a:gd name="T3" fmla="*/ 0 h 143"/>
                <a:gd name="T4" fmla="*/ 0 w 159"/>
                <a:gd name="T5" fmla="*/ 15 h 143"/>
                <a:gd name="T6" fmla="*/ 0 w 159"/>
                <a:gd name="T7" fmla="*/ 127 h 143"/>
                <a:gd name="T8" fmla="*/ 16 w 159"/>
                <a:gd name="T9" fmla="*/ 143 h 143"/>
                <a:gd name="T10" fmla="*/ 143 w 159"/>
                <a:gd name="T11" fmla="*/ 143 h 143"/>
                <a:gd name="T12" fmla="*/ 159 w 159"/>
                <a:gd name="T13" fmla="*/ 127 h 143"/>
                <a:gd name="T14" fmla="*/ 159 w 159"/>
                <a:gd name="T15" fmla="*/ 15 h 143"/>
                <a:gd name="T16" fmla="*/ 143 w 159"/>
                <a:gd name="T17" fmla="*/ 0 h 143"/>
                <a:gd name="T18" fmla="*/ 94 w 159"/>
                <a:gd name="T19" fmla="*/ 88 h 143"/>
                <a:gd name="T20" fmla="*/ 79 w 159"/>
                <a:gd name="T21" fmla="*/ 102 h 143"/>
                <a:gd name="T22" fmla="*/ 65 w 159"/>
                <a:gd name="T23" fmla="*/ 88 h 143"/>
                <a:gd name="T24" fmla="*/ 65 w 159"/>
                <a:gd name="T25" fmla="*/ 49 h 143"/>
                <a:gd name="T26" fmla="*/ 79 w 159"/>
                <a:gd name="T27" fmla="*/ 34 h 143"/>
                <a:gd name="T28" fmla="*/ 94 w 159"/>
                <a:gd name="T29" fmla="*/ 49 h 143"/>
                <a:gd name="T30" fmla="*/ 94 w 159"/>
                <a:gd name="T31" fmla="*/ 8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43">
                  <a:moveTo>
                    <a:pt x="14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6"/>
                    <a:pt x="7" y="143"/>
                    <a:pt x="16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52" y="143"/>
                    <a:pt x="159" y="136"/>
                    <a:pt x="159" y="127"/>
                  </a:cubicBezTo>
                  <a:cubicBezTo>
                    <a:pt x="159" y="15"/>
                    <a:pt x="159" y="15"/>
                    <a:pt x="159" y="15"/>
                  </a:cubicBezTo>
                  <a:cubicBezTo>
                    <a:pt x="159" y="7"/>
                    <a:pt x="152" y="0"/>
                    <a:pt x="143" y="0"/>
                  </a:cubicBezTo>
                  <a:close/>
                  <a:moveTo>
                    <a:pt x="94" y="88"/>
                  </a:moveTo>
                  <a:cubicBezTo>
                    <a:pt x="94" y="96"/>
                    <a:pt x="87" y="102"/>
                    <a:pt x="79" y="102"/>
                  </a:cubicBezTo>
                  <a:cubicBezTo>
                    <a:pt x="72" y="102"/>
                    <a:pt x="65" y="96"/>
                    <a:pt x="65" y="88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1"/>
                    <a:pt x="72" y="34"/>
                    <a:pt x="79" y="34"/>
                  </a:cubicBezTo>
                  <a:cubicBezTo>
                    <a:pt x="87" y="34"/>
                    <a:pt x="94" y="41"/>
                    <a:pt x="94" y="49"/>
                  </a:cubicBezTo>
                  <a:lnTo>
                    <a:pt x="94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Freeform 49"/>
            <p:cNvSpPr/>
            <p:nvPr/>
          </p:nvSpPr>
          <p:spPr bwMode="auto">
            <a:xfrm>
              <a:off x="4604712" y="4832574"/>
              <a:ext cx="325438" cy="246063"/>
            </a:xfrm>
            <a:custGeom>
              <a:avLst/>
              <a:gdLst>
                <a:gd name="T0" fmla="*/ 31 w 115"/>
                <a:gd name="T1" fmla="*/ 39 h 87"/>
                <a:gd name="T2" fmla="*/ 78 w 115"/>
                <a:gd name="T3" fmla="*/ 39 h 87"/>
                <a:gd name="T4" fmla="*/ 78 w 115"/>
                <a:gd name="T5" fmla="*/ 86 h 87"/>
                <a:gd name="T6" fmla="*/ 77 w 115"/>
                <a:gd name="T7" fmla="*/ 87 h 87"/>
                <a:gd name="T8" fmla="*/ 106 w 115"/>
                <a:gd name="T9" fmla="*/ 87 h 87"/>
                <a:gd name="T10" fmla="*/ 94 w 115"/>
                <a:gd name="T11" fmla="*/ 22 h 87"/>
                <a:gd name="T12" fmla="*/ 14 w 115"/>
                <a:gd name="T13" fmla="*/ 22 h 87"/>
                <a:gd name="T14" fmla="*/ 0 w 115"/>
                <a:gd name="T15" fmla="*/ 36 h 87"/>
                <a:gd name="T16" fmla="*/ 17 w 115"/>
                <a:gd name="T17" fmla="*/ 53 h 87"/>
                <a:gd name="T18" fmla="*/ 31 w 115"/>
                <a:gd name="T19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87">
                  <a:moveTo>
                    <a:pt x="31" y="39"/>
                  </a:moveTo>
                  <a:cubicBezTo>
                    <a:pt x="44" y="26"/>
                    <a:pt x="65" y="26"/>
                    <a:pt x="78" y="39"/>
                  </a:cubicBezTo>
                  <a:cubicBezTo>
                    <a:pt x="91" y="52"/>
                    <a:pt x="91" y="73"/>
                    <a:pt x="78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106" y="87"/>
                    <a:pt x="106" y="87"/>
                    <a:pt x="106" y="87"/>
                  </a:cubicBezTo>
                  <a:cubicBezTo>
                    <a:pt x="115" y="66"/>
                    <a:pt x="112" y="40"/>
                    <a:pt x="94" y="22"/>
                  </a:cubicBezTo>
                  <a:cubicBezTo>
                    <a:pt x="72" y="0"/>
                    <a:pt x="36" y="0"/>
                    <a:pt x="14" y="2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7" y="53"/>
                    <a:pt x="17" y="53"/>
                    <a:pt x="17" y="53"/>
                  </a:cubicBezTo>
                  <a:lnTo>
                    <a:pt x="31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Freeform 40"/>
          <p:cNvSpPr>
            <a:spLocks noEditPoints="1"/>
          </p:cNvSpPr>
          <p:nvPr/>
        </p:nvSpPr>
        <p:spPr bwMode="auto">
          <a:xfrm>
            <a:off x="6720173" y="2372164"/>
            <a:ext cx="1025525" cy="955675"/>
          </a:xfrm>
          <a:custGeom>
            <a:avLst/>
            <a:gdLst>
              <a:gd name="T0" fmla="*/ 378 w 389"/>
              <a:gd name="T1" fmla="*/ 214 h 363"/>
              <a:gd name="T2" fmla="*/ 389 w 389"/>
              <a:gd name="T3" fmla="*/ 251 h 363"/>
              <a:gd name="T4" fmla="*/ 194 w 389"/>
              <a:gd name="T5" fmla="*/ 363 h 363"/>
              <a:gd name="T6" fmla="*/ 0 w 389"/>
              <a:gd name="T7" fmla="*/ 251 h 363"/>
              <a:gd name="T8" fmla="*/ 25 w 389"/>
              <a:gd name="T9" fmla="*/ 195 h 363"/>
              <a:gd name="T10" fmla="*/ 23 w 389"/>
              <a:gd name="T11" fmla="*/ 212 h 363"/>
              <a:gd name="T12" fmla="*/ 201 w 389"/>
              <a:gd name="T13" fmla="*/ 325 h 363"/>
              <a:gd name="T14" fmla="*/ 378 w 389"/>
              <a:gd name="T15" fmla="*/ 214 h 363"/>
              <a:gd name="T16" fmla="*/ 183 w 389"/>
              <a:gd name="T17" fmla="*/ 0 h 363"/>
              <a:gd name="T18" fmla="*/ 167 w 389"/>
              <a:gd name="T19" fmla="*/ 76 h 363"/>
              <a:gd name="T20" fmla="*/ 209 w 389"/>
              <a:gd name="T21" fmla="*/ 211 h 363"/>
              <a:gd name="T22" fmla="*/ 254 w 389"/>
              <a:gd name="T23" fmla="*/ 124 h 363"/>
              <a:gd name="T24" fmla="*/ 183 w 389"/>
              <a:gd name="T25" fmla="*/ 0 h 363"/>
              <a:gd name="T26" fmla="*/ 162 w 389"/>
              <a:gd name="T27" fmla="*/ 128 h 363"/>
              <a:gd name="T28" fmla="*/ 160 w 389"/>
              <a:gd name="T29" fmla="*/ 179 h 363"/>
              <a:gd name="T30" fmla="*/ 197 w 389"/>
              <a:gd name="T31" fmla="*/ 198 h 363"/>
              <a:gd name="T32" fmla="*/ 162 w 389"/>
              <a:gd name="T33" fmla="*/ 128 h 363"/>
              <a:gd name="T34" fmla="*/ 347 w 389"/>
              <a:gd name="T35" fmla="*/ 182 h 363"/>
              <a:gd name="T36" fmla="*/ 199 w 389"/>
              <a:gd name="T37" fmla="*/ 254 h 363"/>
              <a:gd name="T38" fmla="*/ 53 w 389"/>
              <a:gd name="T39" fmla="*/ 186 h 363"/>
              <a:gd name="T40" fmla="*/ 45 w 389"/>
              <a:gd name="T41" fmla="*/ 210 h 363"/>
              <a:gd name="T42" fmla="*/ 201 w 389"/>
              <a:gd name="T43" fmla="*/ 287 h 363"/>
              <a:gd name="T44" fmla="*/ 356 w 389"/>
              <a:gd name="T45" fmla="*/ 210 h 363"/>
              <a:gd name="T46" fmla="*/ 347 w 389"/>
              <a:gd name="T47" fmla="*/ 18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9" h="363">
                <a:moveTo>
                  <a:pt x="378" y="214"/>
                </a:moveTo>
                <a:cubicBezTo>
                  <a:pt x="385" y="226"/>
                  <a:pt x="389" y="238"/>
                  <a:pt x="389" y="251"/>
                </a:cubicBezTo>
                <a:cubicBezTo>
                  <a:pt x="389" y="313"/>
                  <a:pt x="302" y="363"/>
                  <a:pt x="194" y="363"/>
                </a:cubicBezTo>
                <a:cubicBezTo>
                  <a:pt x="87" y="363"/>
                  <a:pt x="0" y="313"/>
                  <a:pt x="0" y="251"/>
                </a:cubicBezTo>
                <a:cubicBezTo>
                  <a:pt x="0" y="230"/>
                  <a:pt x="9" y="211"/>
                  <a:pt x="25" y="195"/>
                </a:cubicBezTo>
                <a:cubicBezTo>
                  <a:pt x="24" y="201"/>
                  <a:pt x="23" y="206"/>
                  <a:pt x="23" y="212"/>
                </a:cubicBezTo>
                <a:cubicBezTo>
                  <a:pt x="23" y="274"/>
                  <a:pt x="103" y="325"/>
                  <a:pt x="201" y="325"/>
                </a:cubicBezTo>
                <a:cubicBezTo>
                  <a:pt x="298" y="325"/>
                  <a:pt x="377" y="275"/>
                  <a:pt x="378" y="214"/>
                </a:cubicBezTo>
                <a:close/>
                <a:moveTo>
                  <a:pt x="183" y="0"/>
                </a:moveTo>
                <a:cubicBezTo>
                  <a:pt x="189" y="38"/>
                  <a:pt x="179" y="58"/>
                  <a:pt x="167" y="76"/>
                </a:cubicBezTo>
                <a:cubicBezTo>
                  <a:pt x="136" y="123"/>
                  <a:pt x="117" y="224"/>
                  <a:pt x="209" y="211"/>
                </a:cubicBezTo>
                <a:cubicBezTo>
                  <a:pt x="256" y="204"/>
                  <a:pt x="267" y="164"/>
                  <a:pt x="254" y="124"/>
                </a:cubicBezTo>
                <a:cubicBezTo>
                  <a:pt x="236" y="68"/>
                  <a:pt x="183" y="0"/>
                  <a:pt x="183" y="0"/>
                </a:cubicBezTo>
                <a:close/>
                <a:moveTo>
                  <a:pt x="162" y="128"/>
                </a:moveTo>
                <a:cubicBezTo>
                  <a:pt x="162" y="128"/>
                  <a:pt x="146" y="153"/>
                  <a:pt x="160" y="179"/>
                </a:cubicBezTo>
                <a:cubicBezTo>
                  <a:pt x="172" y="203"/>
                  <a:pt x="198" y="202"/>
                  <a:pt x="197" y="198"/>
                </a:cubicBezTo>
                <a:cubicBezTo>
                  <a:pt x="177" y="181"/>
                  <a:pt x="164" y="159"/>
                  <a:pt x="162" y="128"/>
                </a:cubicBezTo>
                <a:close/>
                <a:moveTo>
                  <a:pt x="347" y="182"/>
                </a:moveTo>
                <a:cubicBezTo>
                  <a:pt x="340" y="222"/>
                  <a:pt x="277" y="254"/>
                  <a:pt x="199" y="254"/>
                </a:cubicBezTo>
                <a:cubicBezTo>
                  <a:pt x="124" y="254"/>
                  <a:pt x="62" y="224"/>
                  <a:pt x="53" y="186"/>
                </a:cubicBezTo>
                <a:cubicBezTo>
                  <a:pt x="48" y="193"/>
                  <a:pt x="45" y="201"/>
                  <a:pt x="45" y="210"/>
                </a:cubicBezTo>
                <a:cubicBezTo>
                  <a:pt x="45" y="252"/>
                  <a:pt x="115" y="287"/>
                  <a:pt x="201" y="287"/>
                </a:cubicBezTo>
                <a:cubicBezTo>
                  <a:pt x="287" y="287"/>
                  <a:pt x="356" y="252"/>
                  <a:pt x="356" y="210"/>
                </a:cubicBezTo>
                <a:cubicBezTo>
                  <a:pt x="356" y="200"/>
                  <a:pt x="353" y="191"/>
                  <a:pt x="347" y="182"/>
                </a:cubicBez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9248513" y="2519954"/>
            <a:ext cx="851752" cy="785025"/>
          </a:xfrm>
          <a:custGeom>
            <a:avLst/>
            <a:gdLst>
              <a:gd name="T0" fmla="*/ 339 w 625"/>
              <a:gd name="T1" fmla="*/ 527 h 577"/>
              <a:gd name="T2" fmla="*/ 351 w 625"/>
              <a:gd name="T3" fmla="*/ 490 h 577"/>
              <a:gd name="T4" fmla="*/ 307 w 625"/>
              <a:gd name="T5" fmla="*/ 429 h 577"/>
              <a:gd name="T6" fmla="*/ 320 w 625"/>
              <a:gd name="T7" fmla="*/ 391 h 577"/>
              <a:gd name="T8" fmla="*/ 279 w 625"/>
              <a:gd name="T9" fmla="*/ 331 h 577"/>
              <a:gd name="T10" fmla="*/ 319 w 625"/>
              <a:gd name="T11" fmla="*/ 271 h 577"/>
              <a:gd name="T12" fmla="*/ 307 w 625"/>
              <a:gd name="T13" fmla="*/ 242 h 577"/>
              <a:gd name="T14" fmla="*/ 306 w 625"/>
              <a:gd name="T15" fmla="*/ 233 h 577"/>
              <a:gd name="T16" fmla="*/ 329 w 625"/>
              <a:gd name="T17" fmla="*/ 184 h 577"/>
              <a:gd name="T18" fmla="*/ 366 w 625"/>
              <a:gd name="T19" fmla="*/ 169 h 577"/>
              <a:gd name="T20" fmla="*/ 356 w 625"/>
              <a:gd name="T21" fmla="*/ 31 h 577"/>
              <a:gd name="T22" fmla="*/ 292 w 625"/>
              <a:gd name="T23" fmla="*/ 58 h 577"/>
              <a:gd name="T24" fmla="*/ 185 w 625"/>
              <a:gd name="T25" fmla="*/ 173 h 577"/>
              <a:gd name="T26" fmla="*/ 162 w 625"/>
              <a:gd name="T27" fmla="*/ 189 h 577"/>
              <a:gd name="T28" fmla="*/ 128 w 625"/>
              <a:gd name="T29" fmla="*/ 252 h 577"/>
              <a:gd name="T30" fmla="*/ 15 w 625"/>
              <a:gd name="T31" fmla="*/ 253 h 577"/>
              <a:gd name="T32" fmla="*/ 0 w 625"/>
              <a:gd name="T33" fmla="*/ 268 h 577"/>
              <a:gd name="T34" fmla="*/ 1 w 625"/>
              <a:gd name="T35" fmla="*/ 529 h 577"/>
              <a:gd name="T36" fmla="*/ 17 w 625"/>
              <a:gd name="T37" fmla="*/ 545 h 577"/>
              <a:gd name="T38" fmla="*/ 139 w 625"/>
              <a:gd name="T39" fmla="*/ 544 h 577"/>
              <a:gd name="T40" fmla="*/ 185 w 625"/>
              <a:gd name="T41" fmla="*/ 577 h 577"/>
              <a:gd name="T42" fmla="*/ 363 w 625"/>
              <a:gd name="T43" fmla="*/ 576 h 577"/>
              <a:gd name="T44" fmla="*/ 339 w 625"/>
              <a:gd name="T45" fmla="*/ 527 h 577"/>
              <a:gd name="T46" fmla="*/ 331 w 625"/>
              <a:gd name="T47" fmla="*/ 233 h 577"/>
              <a:gd name="T48" fmla="*/ 370 w 625"/>
              <a:gd name="T49" fmla="*/ 273 h 577"/>
              <a:gd name="T50" fmla="*/ 565 w 625"/>
              <a:gd name="T51" fmla="*/ 272 h 577"/>
              <a:gd name="T52" fmla="*/ 604 w 625"/>
              <a:gd name="T53" fmla="*/ 232 h 577"/>
              <a:gd name="T54" fmla="*/ 565 w 625"/>
              <a:gd name="T55" fmla="*/ 192 h 577"/>
              <a:gd name="T56" fmla="*/ 369 w 625"/>
              <a:gd name="T57" fmla="*/ 193 h 577"/>
              <a:gd name="T58" fmla="*/ 331 w 625"/>
              <a:gd name="T59" fmla="*/ 233 h 577"/>
              <a:gd name="T60" fmla="*/ 585 w 625"/>
              <a:gd name="T61" fmla="*/ 290 h 577"/>
              <a:gd name="T62" fmla="*/ 342 w 625"/>
              <a:gd name="T63" fmla="*/ 291 h 577"/>
              <a:gd name="T64" fmla="*/ 303 w 625"/>
              <a:gd name="T65" fmla="*/ 331 h 577"/>
              <a:gd name="T66" fmla="*/ 342 w 625"/>
              <a:gd name="T67" fmla="*/ 371 h 577"/>
              <a:gd name="T68" fmla="*/ 586 w 625"/>
              <a:gd name="T69" fmla="*/ 370 h 577"/>
              <a:gd name="T70" fmla="*/ 625 w 625"/>
              <a:gd name="T71" fmla="*/ 329 h 577"/>
              <a:gd name="T72" fmla="*/ 585 w 625"/>
              <a:gd name="T73" fmla="*/ 290 h 577"/>
              <a:gd name="T74" fmla="*/ 566 w 625"/>
              <a:gd name="T75" fmla="*/ 388 h 577"/>
              <a:gd name="T76" fmla="*/ 370 w 625"/>
              <a:gd name="T77" fmla="*/ 389 h 577"/>
              <a:gd name="T78" fmla="*/ 331 w 625"/>
              <a:gd name="T79" fmla="*/ 429 h 577"/>
              <a:gd name="T80" fmla="*/ 370 w 625"/>
              <a:gd name="T81" fmla="*/ 468 h 577"/>
              <a:gd name="T82" fmla="*/ 566 w 625"/>
              <a:gd name="T83" fmla="*/ 468 h 577"/>
              <a:gd name="T84" fmla="*/ 605 w 625"/>
              <a:gd name="T85" fmla="*/ 427 h 577"/>
              <a:gd name="T86" fmla="*/ 566 w 625"/>
              <a:gd name="T87" fmla="*/ 388 h 577"/>
              <a:gd name="T88" fmla="*/ 520 w 625"/>
              <a:gd name="T89" fmla="*/ 486 h 577"/>
              <a:gd name="T90" fmla="*/ 402 w 625"/>
              <a:gd name="T91" fmla="*/ 487 h 577"/>
              <a:gd name="T92" fmla="*/ 364 w 625"/>
              <a:gd name="T93" fmla="*/ 527 h 577"/>
              <a:gd name="T94" fmla="*/ 403 w 625"/>
              <a:gd name="T95" fmla="*/ 566 h 577"/>
              <a:gd name="T96" fmla="*/ 521 w 625"/>
              <a:gd name="T97" fmla="*/ 566 h 577"/>
              <a:gd name="T98" fmla="*/ 560 w 625"/>
              <a:gd name="T99" fmla="*/ 526 h 577"/>
              <a:gd name="T100" fmla="*/ 520 w 625"/>
              <a:gd name="T101" fmla="*/ 486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5" h="577">
                <a:moveTo>
                  <a:pt x="339" y="527"/>
                </a:moveTo>
                <a:cubicBezTo>
                  <a:pt x="339" y="513"/>
                  <a:pt x="344" y="500"/>
                  <a:pt x="351" y="490"/>
                </a:cubicBezTo>
                <a:cubicBezTo>
                  <a:pt x="326" y="481"/>
                  <a:pt x="307" y="458"/>
                  <a:pt x="307" y="429"/>
                </a:cubicBezTo>
                <a:cubicBezTo>
                  <a:pt x="307" y="415"/>
                  <a:pt x="312" y="402"/>
                  <a:pt x="320" y="391"/>
                </a:cubicBezTo>
                <a:cubicBezTo>
                  <a:pt x="296" y="382"/>
                  <a:pt x="279" y="359"/>
                  <a:pt x="279" y="331"/>
                </a:cubicBezTo>
                <a:cubicBezTo>
                  <a:pt x="279" y="304"/>
                  <a:pt x="295" y="281"/>
                  <a:pt x="319" y="271"/>
                </a:cubicBezTo>
                <a:cubicBezTo>
                  <a:pt x="313" y="263"/>
                  <a:pt x="309" y="253"/>
                  <a:pt x="307" y="242"/>
                </a:cubicBezTo>
                <a:cubicBezTo>
                  <a:pt x="307" y="239"/>
                  <a:pt x="306" y="236"/>
                  <a:pt x="306" y="233"/>
                </a:cubicBezTo>
                <a:cubicBezTo>
                  <a:pt x="306" y="213"/>
                  <a:pt x="315" y="196"/>
                  <a:pt x="329" y="184"/>
                </a:cubicBezTo>
                <a:cubicBezTo>
                  <a:pt x="339" y="175"/>
                  <a:pt x="352" y="170"/>
                  <a:pt x="366" y="169"/>
                </a:cubicBezTo>
                <a:cubicBezTo>
                  <a:pt x="385" y="122"/>
                  <a:pt x="384" y="69"/>
                  <a:pt x="356" y="31"/>
                </a:cubicBezTo>
                <a:cubicBezTo>
                  <a:pt x="334" y="0"/>
                  <a:pt x="304" y="22"/>
                  <a:pt x="292" y="58"/>
                </a:cubicBezTo>
                <a:cubicBezTo>
                  <a:pt x="274" y="111"/>
                  <a:pt x="230" y="144"/>
                  <a:pt x="185" y="173"/>
                </a:cubicBezTo>
                <a:cubicBezTo>
                  <a:pt x="177" y="178"/>
                  <a:pt x="169" y="183"/>
                  <a:pt x="162" y="189"/>
                </a:cubicBezTo>
                <a:cubicBezTo>
                  <a:pt x="141" y="206"/>
                  <a:pt x="128" y="225"/>
                  <a:pt x="128" y="252"/>
                </a:cubicBezTo>
                <a:cubicBezTo>
                  <a:pt x="15" y="253"/>
                  <a:pt x="15" y="253"/>
                  <a:pt x="15" y="253"/>
                </a:cubicBezTo>
                <a:cubicBezTo>
                  <a:pt x="7" y="253"/>
                  <a:pt x="0" y="260"/>
                  <a:pt x="0" y="268"/>
                </a:cubicBezTo>
                <a:cubicBezTo>
                  <a:pt x="1" y="529"/>
                  <a:pt x="1" y="529"/>
                  <a:pt x="1" y="529"/>
                </a:cubicBezTo>
                <a:cubicBezTo>
                  <a:pt x="1" y="538"/>
                  <a:pt x="8" y="545"/>
                  <a:pt x="17" y="545"/>
                </a:cubicBezTo>
                <a:cubicBezTo>
                  <a:pt x="139" y="544"/>
                  <a:pt x="139" y="544"/>
                  <a:pt x="139" y="544"/>
                </a:cubicBezTo>
                <a:cubicBezTo>
                  <a:pt x="146" y="563"/>
                  <a:pt x="164" y="577"/>
                  <a:pt x="185" y="577"/>
                </a:cubicBezTo>
                <a:cubicBezTo>
                  <a:pt x="363" y="576"/>
                  <a:pt x="363" y="576"/>
                  <a:pt x="363" y="576"/>
                </a:cubicBezTo>
                <a:cubicBezTo>
                  <a:pt x="349" y="565"/>
                  <a:pt x="339" y="547"/>
                  <a:pt x="339" y="527"/>
                </a:cubicBezTo>
                <a:close/>
                <a:moveTo>
                  <a:pt x="331" y="233"/>
                </a:moveTo>
                <a:cubicBezTo>
                  <a:pt x="331" y="255"/>
                  <a:pt x="348" y="273"/>
                  <a:pt x="370" y="273"/>
                </a:cubicBezTo>
                <a:cubicBezTo>
                  <a:pt x="565" y="272"/>
                  <a:pt x="565" y="272"/>
                  <a:pt x="565" y="272"/>
                </a:cubicBezTo>
                <a:cubicBezTo>
                  <a:pt x="587" y="272"/>
                  <a:pt x="604" y="254"/>
                  <a:pt x="604" y="232"/>
                </a:cubicBezTo>
                <a:cubicBezTo>
                  <a:pt x="604" y="210"/>
                  <a:pt x="587" y="192"/>
                  <a:pt x="565" y="192"/>
                </a:cubicBezTo>
                <a:cubicBezTo>
                  <a:pt x="369" y="193"/>
                  <a:pt x="369" y="193"/>
                  <a:pt x="369" y="193"/>
                </a:cubicBezTo>
                <a:cubicBezTo>
                  <a:pt x="348" y="193"/>
                  <a:pt x="330" y="211"/>
                  <a:pt x="331" y="233"/>
                </a:cubicBezTo>
                <a:close/>
                <a:moveTo>
                  <a:pt x="585" y="290"/>
                </a:moveTo>
                <a:cubicBezTo>
                  <a:pt x="342" y="291"/>
                  <a:pt x="342" y="291"/>
                  <a:pt x="342" y="291"/>
                </a:cubicBezTo>
                <a:cubicBezTo>
                  <a:pt x="320" y="291"/>
                  <a:pt x="303" y="309"/>
                  <a:pt x="303" y="331"/>
                </a:cubicBezTo>
                <a:cubicBezTo>
                  <a:pt x="303" y="353"/>
                  <a:pt x="321" y="371"/>
                  <a:pt x="342" y="371"/>
                </a:cubicBezTo>
                <a:cubicBezTo>
                  <a:pt x="586" y="370"/>
                  <a:pt x="586" y="370"/>
                  <a:pt x="586" y="370"/>
                </a:cubicBezTo>
                <a:cubicBezTo>
                  <a:pt x="607" y="370"/>
                  <a:pt x="625" y="352"/>
                  <a:pt x="625" y="329"/>
                </a:cubicBezTo>
                <a:cubicBezTo>
                  <a:pt x="625" y="308"/>
                  <a:pt x="607" y="290"/>
                  <a:pt x="585" y="290"/>
                </a:cubicBezTo>
                <a:close/>
                <a:moveTo>
                  <a:pt x="566" y="388"/>
                </a:moveTo>
                <a:cubicBezTo>
                  <a:pt x="370" y="389"/>
                  <a:pt x="370" y="389"/>
                  <a:pt x="370" y="389"/>
                </a:cubicBezTo>
                <a:cubicBezTo>
                  <a:pt x="349" y="389"/>
                  <a:pt x="331" y="407"/>
                  <a:pt x="331" y="429"/>
                </a:cubicBezTo>
                <a:cubicBezTo>
                  <a:pt x="331" y="451"/>
                  <a:pt x="349" y="469"/>
                  <a:pt x="370" y="468"/>
                </a:cubicBezTo>
                <a:cubicBezTo>
                  <a:pt x="566" y="468"/>
                  <a:pt x="566" y="468"/>
                  <a:pt x="566" y="468"/>
                </a:cubicBezTo>
                <a:cubicBezTo>
                  <a:pt x="588" y="468"/>
                  <a:pt x="605" y="450"/>
                  <a:pt x="605" y="427"/>
                </a:cubicBezTo>
                <a:cubicBezTo>
                  <a:pt x="605" y="406"/>
                  <a:pt x="587" y="388"/>
                  <a:pt x="566" y="388"/>
                </a:cubicBezTo>
                <a:close/>
                <a:moveTo>
                  <a:pt x="520" y="486"/>
                </a:moveTo>
                <a:cubicBezTo>
                  <a:pt x="402" y="487"/>
                  <a:pt x="402" y="487"/>
                  <a:pt x="402" y="487"/>
                </a:cubicBezTo>
                <a:cubicBezTo>
                  <a:pt x="381" y="487"/>
                  <a:pt x="363" y="504"/>
                  <a:pt x="364" y="527"/>
                </a:cubicBezTo>
                <a:cubicBezTo>
                  <a:pt x="364" y="549"/>
                  <a:pt x="381" y="566"/>
                  <a:pt x="403" y="566"/>
                </a:cubicBezTo>
                <a:cubicBezTo>
                  <a:pt x="521" y="566"/>
                  <a:pt x="521" y="566"/>
                  <a:pt x="521" y="566"/>
                </a:cubicBezTo>
                <a:cubicBezTo>
                  <a:pt x="542" y="566"/>
                  <a:pt x="560" y="548"/>
                  <a:pt x="560" y="526"/>
                </a:cubicBezTo>
                <a:cubicBezTo>
                  <a:pt x="560" y="504"/>
                  <a:pt x="542" y="486"/>
                  <a:pt x="520" y="4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0"/>
            <a:ext cx="12202795" cy="6857365"/>
          </a:xfrm>
          <a:prstGeom prst="rect">
            <a:avLst/>
          </a:prstGeom>
          <a:solidFill>
            <a:schemeClr val="bg1">
              <a:alpha val="4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924" tIns="65462" rIns="130924" bIns="65462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804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5" name="Rectangle 3"/>
          <p:cNvSpPr/>
          <p:nvPr/>
        </p:nvSpPr>
        <p:spPr bwMode="auto">
          <a:xfrm>
            <a:off x="1123275" y="3124190"/>
            <a:ext cx="10097847" cy="74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23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单击此处添加标题</a:t>
            </a:r>
          </a:p>
        </p:txBody>
      </p:sp>
      <p:sp>
        <p:nvSpPr>
          <p:cNvPr id="9" name="Rectangle 2"/>
          <p:cNvSpPr/>
          <p:nvPr/>
        </p:nvSpPr>
        <p:spPr bwMode="auto">
          <a:xfrm>
            <a:off x="1720634" y="3733808"/>
            <a:ext cx="8903130" cy="43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</a:t>
            </a:r>
            <a:r>
              <a:rPr lang="en-US" altLang="zh-CN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 此处添加详细文本描述，建议与标题相关并符合整体语言风格</a:t>
            </a:r>
            <a:endParaRPr lang="zh-CN" altLang="en-US" sz="127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Gill Sans" charset="0"/>
            </a:endParaRP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5867088" y="1764353"/>
            <a:ext cx="610221" cy="966412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txBody>
          <a:bodyPr vert="horz" wrap="square" lIns="96766" tIns="48383" rIns="96766" bIns="48383" numCol="1" anchor="t" anchorCtr="0" compatLnSpc="1"/>
          <a:lstStyle/>
          <a:p>
            <a:pPr defTabSz="1176655"/>
            <a:endParaRPr lang="en-US" sz="2435">
              <a:solidFill>
                <a:schemeClr val="tx1"/>
              </a:solidFill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239" y="3124190"/>
            <a:ext cx="3045619" cy="373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7660" name="矩形 37"/>
          <p:cNvSpPr/>
          <p:nvPr/>
        </p:nvSpPr>
        <p:spPr>
          <a:xfrm>
            <a:off x="1065213" y="1132205"/>
            <a:ext cx="3532187" cy="1628775"/>
          </a:xfrm>
          <a:prstGeom prst="rect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F2637">
                <a:alpha val="50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1" name="矩形 38"/>
          <p:cNvSpPr/>
          <p:nvPr/>
        </p:nvSpPr>
        <p:spPr>
          <a:xfrm>
            <a:off x="2824163" y="2824480"/>
            <a:ext cx="3532187" cy="1628775"/>
          </a:xfrm>
          <a:prstGeom prst="rect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2" name="矩形 39"/>
          <p:cNvSpPr/>
          <p:nvPr/>
        </p:nvSpPr>
        <p:spPr>
          <a:xfrm>
            <a:off x="1065213" y="4516755"/>
            <a:ext cx="3532187" cy="1628775"/>
          </a:xfrm>
          <a:prstGeom prst="rect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F2637">
                <a:alpha val="50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3" name="矩形 40"/>
          <p:cNvSpPr/>
          <p:nvPr/>
        </p:nvSpPr>
        <p:spPr>
          <a:xfrm>
            <a:off x="4678363" y="1132205"/>
            <a:ext cx="1677987" cy="1628775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4" name="矩形 41"/>
          <p:cNvSpPr/>
          <p:nvPr/>
        </p:nvSpPr>
        <p:spPr>
          <a:xfrm>
            <a:off x="1065213" y="2824480"/>
            <a:ext cx="1677987" cy="1628775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5" name="矩形 42"/>
          <p:cNvSpPr/>
          <p:nvPr/>
        </p:nvSpPr>
        <p:spPr>
          <a:xfrm>
            <a:off x="4678363" y="4516755"/>
            <a:ext cx="1677987" cy="162877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6" name="矩形 43"/>
          <p:cNvSpPr/>
          <p:nvPr/>
        </p:nvSpPr>
        <p:spPr>
          <a:xfrm>
            <a:off x="6437313" y="1132205"/>
            <a:ext cx="4672012" cy="501332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7" name="文本框 44"/>
          <p:cNvSpPr/>
          <p:nvPr/>
        </p:nvSpPr>
        <p:spPr>
          <a:xfrm>
            <a:off x="1358900" y="1490980"/>
            <a:ext cx="2849880" cy="7924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27668" name="文本框 45"/>
          <p:cNvSpPr/>
          <p:nvPr/>
        </p:nvSpPr>
        <p:spPr>
          <a:xfrm>
            <a:off x="3149600" y="3146743"/>
            <a:ext cx="2849880" cy="7924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rgbClr val="FDFDFD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400" dirty="0">
                <a:solidFill>
                  <a:srgbClr val="FDFDFD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400" dirty="0">
                <a:solidFill>
                  <a:srgbClr val="FDFDFD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27669" name="文本框 46"/>
          <p:cNvSpPr/>
          <p:nvPr/>
        </p:nvSpPr>
        <p:spPr>
          <a:xfrm>
            <a:off x="1358900" y="4885055"/>
            <a:ext cx="2849880" cy="7924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2457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3324" name="直接连接符 11"/>
          <p:cNvSpPr/>
          <p:nvPr/>
        </p:nvSpPr>
        <p:spPr>
          <a:xfrm rot="5400000">
            <a:off x="2759710" y="2453640"/>
            <a:ext cx="431800" cy="0"/>
          </a:xfrm>
          <a:prstGeom prst="line">
            <a:avLst/>
          </a:prstGeom>
          <a:ln w="12700" cap="flat" cmpd="sng">
            <a:solidFill>
              <a:srgbClr val="2F2637"/>
            </a:solidFill>
            <a:prstDash val="sysDash"/>
            <a:miter/>
            <a:headEnd type="none" w="med" len="med"/>
            <a:tailEnd type="none" w="med" len="med"/>
          </a:ln>
        </p:spPr>
      </p:sp>
      <p:sp>
        <p:nvSpPr>
          <p:cNvPr id="13325" name="直接连接符 14"/>
          <p:cNvSpPr/>
          <p:nvPr/>
        </p:nvSpPr>
        <p:spPr>
          <a:xfrm rot="10800000">
            <a:off x="2975610" y="2663190"/>
            <a:ext cx="1439863" cy="1588"/>
          </a:xfrm>
          <a:prstGeom prst="line">
            <a:avLst/>
          </a:prstGeom>
          <a:ln w="12700" cap="flat" cmpd="sng">
            <a:solidFill>
              <a:srgbClr val="2F2637"/>
            </a:solidFill>
            <a:prstDash val="sysDash"/>
            <a:miter/>
            <a:headEnd type="none" w="med" len="med"/>
            <a:tailEnd type="none" w="med" len="med"/>
          </a:ln>
        </p:spPr>
      </p:sp>
      <p:sp>
        <p:nvSpPr>
          <p:cNvPr id="13326" name="椭圆 18"/>
          <p:cNvSpPr/>
          <p:nvPr/>
        </p:nvSpPr>
        <p:spPr>
          <a:xfrm>
            <a:off x="2920048" y="2144078"/>
            <a:ext cx="111125" cy="111125"/>
          </a:xfrm>
          <a:prstGeom prst="ellipse">
            <a:avLst/>
          </a:prstGeom>
          <a:solidFill>
            <a:srgbClr val="2F2637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grpSp>
        <p:nvGrpSpPr>
          <p:cNvPr id="13327" name="组合 19"/>
          <p:cNvGrpSpPr/>
          <p:nvPr/>
        </p:nvGrpSpPr>
        <p:grpSpPr>
          <a:xfrm flipV="1">
            <a:off x="1808798" y="3471228"/>
            <a:ext cx="1439862" cy="431800"/>
            <a:chOff x="0" y="0"/>
            <a:chExt cx="1440000" cy="432000"/>
          </a:xfrm>
        </p:grpSpPr>
        <p:sp>
          <p:nvSpPr>
            <p:cNvPr id="13328" name="直接连接符 20"/>
            <p:cNvSpPr/>
            <p:nvPr/>
          </p:nvSpPr>
          <p:spPr>
            <a:xfrm rot="5400000">
              <a:off x="-215999" y="215998"/>
              <a:ext cx="432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  <p:sp>
          <p:nvSpPr>
            <p:cNvPr id="13329" name="直接连接符 21"/>
            <p:cNvSpPr/>
            <p:nvPr/>
          </p:nvSpPr>
          <p:spPr>
            <a:xfrm rot="10800000">
              <a:off x="0" y="426195"/>
              <a:ext cx="1440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</p:grpSp>
      <p:grpSp>
        <p:nvGrpSpPr>
          <p:cNvPr id="13330" name="组合 22"/>
          <p:cNvGrpSpPr/>
          <p:nvPr/>
        </p:nvGrpSpPr>
        <p:grpSpPr>
          <a:xfrm flipV="1">
            <a:off x="3248660" y="4361815"/>
            <a:ext cx="1146175" cy="431800"/>
            <a:chOff x="0" y="0"/>
            <a:chExt cx="1440000" cy="432000"/>
          </a:xfrm>
        </p:grpSpPr>
        <p:sp>
          <p:nvSpPr>
            <p:cNvPr id="13331" name="直接连接符 23"/>
            <p:cNvSpPr/>
            <p:nvPr/>
          </p:nvSpPr>
          <p:spPr>
            <a:xfrm rot="5400000">
              <a:off x="-215999" y="215998"/>
              <a:ext cx="432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  <p:sp>
          <p:nvSpPr>
            <p:cNvPr id="13332" name="直接连接符 24"/>
            <p:cNvSpPr/>
            <p:nvPr/>
          </p:nvSpPr>
          <p:spPr>
            <a:xfrm rot="10800000">
              <a:off x="0" y="426195"/>
              <a:ext cx="1440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</p:grpSp>
      <p:grpSp>
        <p:nvGrpSpPr>
          <p:cNvPr id="13333" name="组合 25"/>
          <p:cNvGrpSpPr/>
          <p:nvPr/>
        </p:nvGrpSpPr>
        <p:grpSpPr>
          <a:xfrm flipV="1">
            <a:off x="8544560" y="2663190"/>
            <a:ext cx="801688" cy="431800"/>
            <a:chOff x="0" y="0"/>
            <a:chExt cx="1440000" cy="432000"/>
          </a:xfrm>
        </p:grpSpPr>
        <p:sp>
          <p:nvSpPr>
            <p:cNvPr id="13334" name="直接连接符 26"/>
            <p:cNvSpPr/>
            <p:nvPr/>
          </p:nvSpPr>
          <p:spPr>
            <a:xfrm rot="5400000">
              <a:off x="-215999" y="215998"/>
              <a:ext cx="432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  <p:sp>
          <p:nvSpPr>
            <p:cNvPr id="13335" name="直接连接符 27"/>
            <p:cNvSpPr/>
            <p:nvPr/>
          </p:nvSpPr>
          <p:spPr>
            <a:xfrm rot="10800000">
              <a:off x="0" y="426195"/>
              <a:ext cx="1440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</p:grpSp>
      <p:grpSp>
        <p:nvGrpSpPr>
          <p:cNvPr id="13336" name="组合 28"/>
          <p:cNvGrpSpPr/>
          <p:nvPr/>
        </p:nvGrpSpPr>
        <p:grpSpPr>
          <a:xfrm flipV="1">
            <a:off x="6706235" y="1866265"/>
            <a:ext cx="803275" cy="431800"/>
            <a:chOff x="0" y="0"/>
            <a:chExt cx="1440000" cy="432000"/>
          </a:xfrm>
        </p:grpSpPr>
        <p:sp>
          <p:nvSpPr>
            <p:cNvPr id="13337" name="直接连接符 31"/>
            <p:cNvSpPr/>
            <p:nvPr/>
          </p:nvSpPr>
          <p:spPr>
            <a:xfrm rot="5400000">
              <a:off x="-215999" y="215998"/>
              <a:ext cx="432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  <p:sp>
          <p:nvSpPr>
            <p:cNvPr id="13338" name="直接连接符 32"/>
            <p:cNvSpPr/>
            <p:nvPr/>
          </p:nvSpPr>
          <p:spPr>
            <a:xfrm rot="10800000">
              <a:off x="0" y="426195"/>
              <a:ext cx="1440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</p:grpSp>
      <p:grpSp>
        <p:nvGrpSpPr>
          <p:cNvPr id="13339" name="组合 33"/>
          <p:cNvGrpSpPr/>
          <p:nvPr/>
        </p:nvGrpSpPr>
        <p:grpSpPr>
          <a:xfrm>
            <a:off x="7279323" y="4379278"/>
            <a:ext cx="801687" cy="642937"/>
            <a:chOff x="0" y="0"/>
            <a:chExt cx="1440000" cy="432000"/>
          </a:xfrm>
        </p:grpSpPr>
        <p:sp>
          <p:nvSpPr>
            <p:cNvPr id="13340" name="直接连接符 34"/>
            <p:cNvSpPr/>
            <p:nvPr/>
          </p:nvSpPr>
          <p:spPr>
            <a:xfrm rot="5400000">
              <a:off x="-215999" y="215998"/>
              <a:ext cx="432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  <p:sp>
          <p:nvSpPr>
            <p:cNvPr id="13341" name="直接连接符 35"/>
            <p:cNvSpPr/>
            <p:nvPr/>
          </p:nvSpPr>
          <p:spPr>
            <a:xfrm rot="10800000">
              <a:off x="0" y="426195"/>
              <a:ext cx="1440000" cy="1"/>
            </a:xfrm>
            <a:prstGeom prst="line">
              <a:avLst/>
            </a:prstGeom>
            <a:ln w="12700" cap="flat" cmpd="sng">
              <a:solidFill>
                <a:srgbClr val="2F2637"/>
              </a:solidFill>
              <a:prstDash val="sysDash"/>
              <a:miter/>
              <a:headEnd type="none" w="med" len="med"/>
              <a:tailEnd type="none" w="med" len="med"/>
            </a:ln>
          </p:spPr>
        </p:sp>
      </p:grpSp>
      <p:sp>
        <p:nvSpPr>
          <p:cNvPr id="13342" name="椭圆 36"/>
          <p:cNvSpPr/>
          <p:nvPr/>
        </p:nvSpPr>
        <p:spPr>
          <a:xfrm>
            <a:off x="1751648" y="3899853"/>
            <a:ext cx="111125" cy="111125"/>
          </a:xfrm>
          <a:prstGeom prst="ellipse">
            <a:avLst/>
          </a:prstGeom>
          <a:solidFill>
            <a:srgbClr val="2F2637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43" name="椭圆 37"/>
          <p:cNvSpPr/>
          <p:nvPr/>
        </p:nvSpPr>
        <p:spPr>
          <a:xfrm>
            <a:off x="3191510" y="4782503"/>
            <a:ext cx="111125" cy="111125"/>
          </a:xfrm>
          <a:prstGeom prst="ellipse">
            <a:avLst/>
          </a:prstGeom>
          <a:solidFill>
            <a:srgbClr val="2F2637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44" name="椭圆 38"/>
          <p:cNvSpPr/>
          <p:nvPr/>
        </p:nvSpPr>
        <p:spPr>
          <a:xfrm>
            <a:off x="8063548" y="4966653"/>
            <a:ext cx="111125" cy="111125"/>
          </a:xfrm>
          <a:prstGeom prst="ellipse">
            <a:avLst/>
          </a:prstGeom>
          <a:solidFill>
            <a:srgbClr val="2F2637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45" name="椭圆 39"/>
          <p:cNvSpPr/>
          <p:nvPr/>
        </p:nvSpPr>
        <p:spPr>
          <a:xfrm>
            <a:off x="9290685" y="2609215"/>
            <a:ext cx="111125" cy="111125"/>
          </a:xfrm>
          <a:prstGeom prst="ellipse">
            <a:avLst/>
          </a:prstGeom>
          <a:solidFill>
            <a:srgbClr val="2F2637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46" name="椭圆 40"/>
          <p:cNvSpPr/>
          <p:nvPr/>
        </p:nvSpPr>
        <p:spPr>
          <a:xfrm>
            <a:off x="7509510" y="1810703"/>
            <a:ext cx="111125" cy="111125"/>
          </a:xfrm>
          <a:prstGeom prst="ellipse">
            <a:avLst/>
          </a:prstGeom>
          <a:solidFill>
            <a:srgbClr val="2F2637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47" name="六边形 41"/>
          <p:cNvSpPr/>
          <p:nvPr/>
        </p:nvSpPr>
        <p:spPr>
          <a:xfrm rot="5400000">
            <a:off x="6420485" y="2977515"/>
            <a:ext cx="1746250" cy="1504950"/>
          </a:xfrm>
          <a:prstGeom prst="hexagon">
            <a:avLst>
              <a:gd name="adj" fmla="val 29668"/>
              <a:gd name="vf" fmla="val 115470"/>
            </a:avLst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48" name="六边形 42"/>
          <p:cNvSpPr/>
          <p:nvPr/>
        </p:nvSpPr>
        <p:spPr>
          <a:xfrm rot="5400000">
            <a:off x="4140835" y="2058353"/>
            <a:ext cx="1922463" cy="1655762"/>
          </a:xfrm>
          <a:prstGeom prst="hexagon">
            <a:avLst>
              <a:gd name="adj" fmla="val 29693"/>
              <a:gd name="vf" fmla="val 115470"/>
            </a:avLst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F2637">
                <a:alpha val="59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49" name="六边形 43"/>
          <p:cNvSpPr/>
          <p:nvPr/>
        </p:nvSpPr>
        <p:spPr>
          <a:xfrm rot="5400000">
            <a:off x="5964873" y="2191703"/>
            <a:ext cx="1108075" cy="954087"/>
          </a:xfrm>
          <a:prstGeom prst="hexagon">
            <a:avLst>
              <a:gd name="adj" fmla="val 29695"/>
              <a:gd name="vf" fmla="val 115470"/>
            </a:avLst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50" name="六边形 44"/>
          <p:cNvSpPr/>
          <p:nvPr/>
        </p:nvSpPr>
        <p:spPr>
          <a:xfrm rot="5400000">
            <a:off x="3640773" y="3560128"/>
            <a:ext cx="1219200" cy="1049337"/>
          </a:xfrm>
          <a:prstGeom prst="hexagon">
            <a:avLst>
              <a:gd name="adj" fmla="val 29713"/>
              <a:gd name="vf" fmla="val 115470"/>
            </a:avLst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62626">
                <a:alpha val="59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51" name="六边形 45"/>
          <p:cNvSpPr/>
          <p:nvPr/>
        </p:nvSpPr>
        <p:spPr>
          <a:xfrm rot="5400000">
            <a:off x="2767648" y="3071178"/>
            <a:ext cx="971550" cy="838200"/>
          </a:xfrm>
          <a:prstGeom prst="hexagon">
            <a:avLst>
              <a:gd name="adj" fmla="val 29648"/>
              <a:gd name="vf" fmla="val 115470"/>
            </a:avLst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13352" name="六边形 46"/>
          <p:cNvSpPr/>
          <p:nvPr/>
        </p:nvSpPr>
        <p:spPr>
          <a:xfrm rot="5400000">
            <a:off x="8050848" y="3106103"/>
            <a:ext cx="971550" cy="838200"/>
          </a:xfrm>
          <a:prstGeom prst="hexagon">
            <a:avLst>
              <a:gd name="adj" fmla="val 29648"/>
              <a:gd name="vf" fmla="val 115470"/>
            </a:avLst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62626">
                <a:alpha val="59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grpSp>
        <p:nvGrpSpPr>
          <p:cNvPr id="13353" name="组合 47"/>
          <p:cNvGrpSpPr/>
          <p:nvPr/>
        </p:nvGrpSpPr>
        <p:grpSpPr>
          <a:xfrm>
            <a:off x="3985260" y="3871278"/>
            <a:ext cx="568325" cy="431800"/>
            <a:chOff x="0" y="0"/>
            <a:chExt cx="509646" cy="387231"/>
          </a:xfrm>
          <a:solidFill>
            <a:schemeClr val="bg1"/>
          </a:solidFill>
        </p:grpSpPr>
        <p:sp>
          <p:nvSpPr>
            <p:cNvPr id="13354" name="Freeform 20"/>
            <p:cNvSpPr>
              <a:spLocks noEditPoints="1"/>
            </p:cNvSpPr>
            <p:nvPr/>
          </p:nvSpPr>
          <p:spPr>
            <a:xfrm>
              <a:off x="0" y="51839"/>
              <a:ext cx="337890" cy="335392"/>
            </a:xfrm>
            <a:custGeom>
              <a:avLst/>
              <a:gdLst>
                <a:gd name="txL" fmla="*/ 0 w 229"/>
                <a:gd name="txT" fmla="*/ 0 h 227"/>
                <a:gd name="txR" fmla="*/ 229 w 229"/>
                <a:gd name="txB" fmla="*/ 227 h 227"/>
              </a:gdLst>
              <a:ahLst/>
              <a:cxnLst>
                <a:cxn ang="0">
                  <a:pos x="229" y="128"/>
                </a:cxn>
                <a:cxn ang="0">
                  <a:pos x="229" y="98"/>
                </a:cxn>
                <a:cxn ang="0">
                  <a:pos x="206" y="93"/>
                </a:cxn>
                <a:cxn ang="0">
                  <a:pos x="200" y="76"/>
                </a:cxn>
                <a:cxn ang="0">
                  <a:pos x="216" y="58"/>
                </a:cxn>
                <a:cxn ang="0">
                  <a:pos x="198" y="34"/>
                </a:cxn>
                <a:cxn ang="0">
                  <a:pos x="176" y="44"/>
                </a:cxn>
                <a:cxn ang="0">
                  <a:pos x="161" y="33"/>
                </a:cxn>
                <a:cxn ang="0">
                  <a:pos x="164" y="9"/>
                </a:cxn>
                <a:cxn ang="0">
                  <a:pos x="135" y="0"/>
                </a:cxn>
                <a:cxn ang="0">
                  <a:pos x="123" y="20"/>
                </a:cxn>
                <a:cxn ang="0">
                  <a:pos x="114" y="20"/>
                </a:cxn>
                <a:cxn ang="0">
                  <a:pos x="105" y="20"/>
                </a:cxn>
                <a:cxn ang="0">
                  <a:pos x="93" y="0"/>
                </a:cxn>
                <a:cxn ang="0">
                  <a:pos x="65" y="9"/>
                </a:cxn>
                <a:cxn ang="0">
                  <a:pos x="67" y="33"/>
                </a:cxn>
                <a:cxn ang="0">
                  <a:pos x="52" y="44"/>
                </a:cxn>
                <a:cxn ang="0">
                  <a:pos x="30" y="34"/>
                </a:cxn>
                <a:cxn ang="0">
                  <a:pos x="13" y="58"/>
                </a:cxn>
                <a:cxn ang="0">
                  <a:pos x="29" y="76"/>
                </a:cxn>
                <a:cxn ang="0">
                  <a:pos x="23" y="94"/>
                </a:cxn>
                <a:cxn ang="0">
                  <a:pos x="0" y="98"/>
                </a:cxn>
                <a:cxn ang="0">
                  <a:pos x="0" y="128"/>
                </a:cxn>
                <a:cxn ang="0">
                  <a:pos x="23" y="133"/>
                </a:cxn>
                <a:cxn ang="0">
                  <a:pos x="29" y="151"/>
                </a:cxn>
                <a:cxn ang="0">
                  <a:pos x="13" y="169"/>
                </a:cxn>
                <a:cxn ang="0">
                  <a:pos x="31" y="193"/>
                </a:cxn>
                <a:cxn ang="0">
                  <a:pos x="52" y="183"/>
                </a:cxn>
                <a:cxn ang="0">
                  <a:pos x="67" y="194"/>
                </a:cxn>
                <a:cxn ang="0">
                  <a:pos x="65" y="218"/>
                </a:cxn>
                <a:cxn ang="0">
                  <a:pos x="93" y="227"/>
                </a:cxn>
                <a:cxn ang="0">
                  <a:pos x="105" y="206"/>
                </a:cxn>
                <a:cxn ang="0">
                  <a:pos x="114" y="207"/>
                </a:cxn>
                <a:cxn ang="0">
                  <a:pos x="124" y="206"/>
                </a:cxn>
                <a:cxn ang="0">
                  <a:pos x="135" y="227"/>
                </a:cxn>
                <a:cxn ang="0">
                  <a:pos x="164" y="217"/>
                </a:cxn>
                <a:cxn ang="0">
                  <a:pos x="161" y="194"/>
                </a:cxn>
                <a:cxn ang="0">
                  <a:pos x="176" y="183"/>
                </a:cxn>
                <a:cxn ang="0">
                  <a:pos x="198" y="193"/>
                </a:cxn>
                <a:cxn ang="0">
                  <a:pos x="216" y="168"/>
                </a:cxn>
                <a:cxn ang="0">
                  <a:pos x="200" y="151"/>
                </a:cxn>
                <a:cxn ang="0">
                  <a:pos x="206" y="133"/>
                </a:cxn>
                <a:cxn ang="0">
                  <a:pos x="229" y="128"/>
                </a:cxn>
                <a:cxn ang="0">
                  <a:pos x="114" y="180"/>
                </a:cxn>
                <a:cxn ang="0">
                  <a:pos x="47" y="113"/>
                </a:cxn>
                <a:cxn ang="0">
                  <a:pos x="114" y="46"/>
                </a:cxn>
                <a:cxn ang="0">
                  <a:pos x="181" y="113"/>
                </a:cxn>
                <a:cxn ang="0">
                  <a:pos x="114" y="180"/>
                </a:cxn>
              </a:cxnLst>
              <a:rect l="txL" t="txT" r="txR" b="tx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55" name="Freeform 21"/>
            <p:cNvSpPr>
              <a:spLocks noEditPoints="1"/>
            </p:cNvSpPr>
            <p:nvPr/>
          </p:nvSpPr>
          <p:spPr>
            <a:xfrm>
              <a:off x="309785" y="0"/>
              <a:ext cx="199861" cy="199861"/>
            </a:xfrm>
            <a:custGeom>
              <a:avLst/>
              <a:gdLst>
                <a:gd name="txL" fmla="*/ 0 w 135"/>
                <a:gd name="txT" fmla="*/ 0 h 135"/>
                <a:gd name="txR" fmla="*/ 135 w 135"/>
                <a:gd name="txB" fmla="*/ 135 h 135"/>
              </a:gdLst>
              <a:ahLst/>
              <a:cxnLst>
                <a:cxn ang="0">
                  <a:pos x="135" y="76"/>
                </a:cxn>
                <a:cxn ang="0">
                  <a:pos x="135" y="58"/>
                </a:cxn>
                <a:cxn ang="0">
                  <a:pos x="122" y="55"/>
                </a:cxn>
                <a:cxn ang="0">
                  <a:pos x="118" y="45"/>
                </a:cxn>
                <a:cxn ang="0">
                  <a:pos x="128" y="34"/>
                </a:cxn>
                <a:cxn ang="0">
                  <a:pos x="117" y="20"/>
                </a:cxn>
                <a:cxn ang="0">
                  <a:pos x="104" y="26"/>
                </a:cxn>
                <a:cxn ang="0">
                  <a:pos x="96" y="19"/>
                </a:cxn>
                <a:cxn ang="0">
                  <a:pos x="97" y="5"/>
                </a:cxn>
                <a:cxn ang="0">
                  <a:pos x="80" y="0"/>
                </a:cxn>
                <a:cxn ang="0">
                  <a:pos x="73" y="12"/>
                </a:cxn>
                <a:cxn ang="0">
                  <a:pos x="67" y="12"/>
                </a:cxn>
                <a:cxn ang="0">
                  <a:pos x="62" y="12"/>
                </a:cxn>
                <a:cxn ang="0">
                  <a:pos x="55" y="0"/>
                </a:cxn>
                <a:cxn ang="0">
                  <a:pos x="38" y="5"/>
                </a:cxn>
                <a:cxn ang="0">
                  <a:pos x="39" y="19"/>
                </a:cxn>
                <a:cxn ang="0">
                  <a:pos x="30" y="26"/>
                </a:cxn>
                <a:cxn ang="0">
                  <a:pos x="18" y="20"/>
                </a:cxn>
                <a:cxn ang="0">
                  <a:pos x="7" y="34"/>
                </a:cxn>
                <a:cxn ang="0">
                  <a:pos x="17" y="45"/>
                </a:cxn>
                <a:cxn ang="0">
                  <a:pos x="13" y="55"/>
                </a:cxn>
                <a:cxn ang="0">
                  <a:pos x="0" y="58"/>
                </a:cxn>
                <a:cxn ang="0">
                  <a:pos x="0" y="76"/>
                </a:cxn>
                <a:cxn ang="0">
                  <a:pos x="13" y="79"/>
                </a:cxn>
                <a:cxn ang="0">
                  <a:pos x="17" y="90"/>
                </a:cxn>
                <a:cxn ang="0">
                  <a:pos x="7" y="100"/>
                </a:cxn>
                <a:cxn ang="0">
                  <a:pos x="18" y="114"/>
                </a:cxn>
                <a:cxn ang="0">
                  <a:pos x="31" y="109"/>
                </a:cxn>
                <a:cxn ang="0">
                  <a:pos x="39" y="115"/>
                </a:cxn>
                <a:cxn ang="0">
                  <a:pos x="38" y="129"/>
                </a:cxn>
                <a:cxn ang="0">
                  <a:pos x="55" y="135"/>
                </a:cxn>
                <a:cxn ang="0">
                  <a:pos x="62" y="122"/>
                </a:cxn>
                <a:cxn ang="0">
                  <a:pos x="68" y="123"/>
                </a:cxn>
                <a:cxn ang="0">
                  <a:pos x="73" y="122"/>
                </a:cxn>
                <a:cxn ang="0">
                  <a:pos x="80" y="135"/>
                </a:cxn>
                <a:cxn ang="0">
                  <a:pos x="97" y="129"/>
                </a:cxn>
                <a:cxn ang="0">
                  <a:pos x="96" y="115"/>
                </a:cxn>
                <a:cxn ang="0">
                  <a:pos x="104" y="109"/>
                </a:cxn>
                <a:cxn ang="0">
                  <a:pos x="117" y="114"/>
                </a:cxn>
                <a:cxn ang="0">
                  <a:pos x="128" y="100"/>
                </a:cxn>
                <a:cxn ang="0">
                  <a:pos x="118" y="89"/>
                </a:cxn>
                <a:cxn ang="0">
                  <a:pos x="122" y="79"/>
                </a:cxn>
                <a:cxn ang="0">
                  <a:pos x="135" y="76"/>
                </a:cxn>
                <a:cxn ang="0">
                  <a:pos x="67" y="107"/>
                </a:cxn>
                <a:cxn ang="0">
                  <a:pos x="28" y="67"/>
                </a:cxn>
                <a:cxn ang="0">
                  <a:pos x="67" y="27"/>
                </a:cxn>
                <a:cxn ang="0">
                  <a:pos x="107" y="67"/>
                </a:cxn>
                <a:cxn ang="0">
                  <a:pos x="67" y="107"/>
                </a:cxn>
              </a:cxnLst>
              <a:rect l="txL" t="txT" r="txR" b="tx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56" name="组合 50"/>
          <p:cNvGrpSpPr/>
          <p:nvPr/>
        </p:nvGrpSpPr>
        <p:grpSpPr>
          <a:xfrm>
            <a:off x="4820285" y="2663190"/>
            <a:ext cx="593725" cy="568325"/>
            <a:chOff x="0" y="0"/>
            <a:chExt cx="2438400" cy="2332038"/>
          </a:xfrm>
        </p:grpSpPr>
        <p:sp>
          <p:nvSpPr>
            <p:cNvPr id="13357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206" y="413"/>
                </a:cxn>
                <a:cxn ang="0">
                  <a:pos x="0" y="0"/>
                </a:cxn>
                <a:cxn ang="0">
                  <a:pos x="413" y="0"/>
                </a:cxn>
                <a:cxn ang="0">
                  <a:pos x="206" y="413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58" name="任意多边形 52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59" name="组合 53"/>
          <p:cNvGrpSpPr/>
          <p:nvPr/>
        </p:nvGrpSpPr>
        <p:grpSpPr>
          <a:xfrm>
            <a:off x="7065010" y="3342640"/>
            <a:ext cx="468313" cy="598488"/>
            <a:chOff x="0" y="0"/>
            <a:chExt cx="563562" cy="720725"/>
          </a:xfrm>
          <a:solidFill>
            <a:schemeClr val="bg1"/>
          </a:solidFill>
        </p:grpSpPr>
        <p:sp>
          <p:nvSpPr>
            <p:cNvPr id="13360" name="Freeform 32"/>
            <p:cNvSpPr/>
            <p:nvPr/>
          </p:nvSpPr>
          <p:spPr>
            <a:xfrm>
              <a:off x="209550" y="0"/>
              <a:ext cx="142875" cy="720725"/>
            </a:xfrm>
            <a:custGeom>
              <a:avLst/>
              <a:gdLst>
                <a:gd name="txL" fmla="*/ 0 w 64"/>
                <a:gd name="txT" fmla="*/ 0 h 321"/>
                <a:gd name="txR" fmla="*/ 64 w 64"/>
                <a:gd name="txB" fmla="*/ 321 h 321"/>
              </a:gdLst>
              <a:ahLst/>
              <a:cxnLst>
                <a:cxn ang="0">
                  <a:pos x="64" y="289"/>
                </a:cxn>
                <a:cxn ang="0">
                  <a:pos x="32" y="321"/>
                </a:cxn>
                <a:cxn ang="0">
                  <a:pos x="0" y="289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289"/>
                </a:cxn>
              </a:cxnLst>
              <a:rect l="txL" t="txT" r="txR" b="tx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61" name="Freeform 33"/>
            <p:cNvSpPr/>
            <p:nvPr/>
          </p:nvSpPr>
          <p:spPr>
            <a:xfrm>
              <a:off x="0" y="439737"/>
              <a:ext cx="141288" cy="280988"/>
            </a:xfrm>
            <a:custGeom>
              <a:avLst/>
              <a:gdLst>
                <a:gd name="txL" fmla="*/ 0 w 63"/>
                <a:gd name="txT" fmla="*/ 0 h 125"/>
                <a:gd name="txR" fmla="*/ 63 w 63"/>
                <a:gd name="txB" fmla="*/ 125 h 125"/>
              </a:gdLst>
              <a:ahLst/>
              <a:cxnLst>
                <a:cxn ang="0">
                  <a:pos x="63" y="93"/>
                </a:cxn>
                <a:cxn ang="0">
                  <a:pos x="32" y="125"/>
                </a:cxn>
                <a:cxn ang="0">
                  <a:pos x="0" y="93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3" y="32"/>
                </a:cxn>
                <a:cxn ang="0">
                  <a:pos x="63" y="93"/>
                </a:cxn>
              </a:cxnLst>
              <a:rect l="txL" t="txT" r="txR" b="tx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62" name="Freeform 34"/>
            <p:cNvSpPr/>
            <p:nvPr/>
          </p:nvSpPr>
          <p:spPr>
            <a:xfrm>
              <a:off x="420687" y="231775"/>
              <a:ext cx="142875" cy="488950"/>
            </a:xfrm>
            <a:custGeom>
              <a:avLst/>
              <a:gdLst>
                <a:gd name="txL" fmla="*/ 0 w 64"/>
                <a:gd name="txT" fmla="*/ 0 h 218"/>
                <a:gd name="txR" fmla="*/ 64 w 64"/>
                <a:gd name="txB" fmla="*/ 218 h 218"/>
              </a:gdLst>
              <a:ahLst/>
              <a:cxnLst>
                <a:cxn ang="0">
                  <a:pos x="64" y="186"/>
                </a:cxn>
                <a:cxn ang="0">
                  <a:pos x="32" y="218"/>
                </a:cxn>
                <a:cxn ang="0">
                  <a:pos x="0" y="186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186"/>
                </a:cxn>
              </a:cxnLst>
              <a:rect l="txL" t="txT" r="txR" b="tx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63" name="组合 57"/>
          <p:cNvGrpSpPr/>
          <p:nvPr/>
        </p:nvGrpSpPr>
        <p:grpSpPr>
          <a:xfrm>
            <a:off x="6345873" y="2453640"/>
            <a:ext cx="374650" cy="420688"/>
            <a:chOff x="0" y="0"/>
            <a:chExt cx="402656" cy="450303"/>
          </a:xfrm>
        </p:grpSpPr>
        <p:sp>
          <p:nvSpPr>
            <p:cNvPr id="13364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13" y="26"/>
                </a:cxn>
                <a:cxn ang="0">
                  <a:pos x="26" y="13"/>
                </a:cxn>
                <a:cxn ang="0">
                  <a:pos x="13" y="0"/>
                </a:cxn>
                <a:cxn ang="0">
                  <a:pos x="13" y="23"/>
                </a:cxn>
                <a:cxn ang="0">
                  <a:pos x="3" y="13"/>
                </a:cxn>
                <a:cxn ang="0">
                  <a:pos x="13" y="3"/>
                </a:cxn>
                <a:cxn ang="0">
                  <a:pos x="23" y="13"/>
                </a:cxn>
                <a:cxn ang="0">
                  <a:pos x="13" y="23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D0EAEB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65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11" y="22"/>
                </a:cxn>
                <a:cxn ang="0">
                  <a:pos x="22" y="11"/>
                </a:cxn>
                <a:cxn ang="0">
                  <a:pos x="11" y="0"/>
                </a:cxn>
                <a:cxn ang="0">
                  <a:pos x="11" y="17"/>
                </a:cxn>
                <a:cxn ang="0">
                  <a:pos x="5" y="11"/>
                </a:cxn>
                <a:cxn ang="0">
                  <a:pos x="11" y="5"/>
                </a:cxn>
                <a:cxn ang="0">
                  <a:pos x="17" y="11"/>
                </a:cxn>
                <a:cxn ang="0">
                  <a:pos x="11" y="17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D0EAEB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66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  <a:cxn ang="0">
                  <a:pos x="7" y="10"/>
                </a:cxn>
                <a:cxn ang="0">
                  <a:pos x="4" y="7"/>
                </a:cxn>
                <a:cxn ang="0">
                  <a:pos x="7" y="3"/>
                </a:cxn>
                <a:cxn ang="0">
                  <a:pos x="11" y="7"/>
                </a:cxn>
                <a:cxn ang="0">
                  <a:pos x="7" y="10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D0EAEB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67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22" y="0"/>
                </a:cxn>
                <a:cxn ang="0">
                  <a:pos x="0" y="22"/>
                </a:cxn>
                <a:cxn ang="0">
                  <a:pos x="22" y="44"/>
                </a:cxn>
                <a:cxn ang="0">
                  <a:pos x="44" y="22"/>
                </a:cxn>
                <a:cxn ang="0">
                  <a:pos x="22" y="0"/>
                </a:cxn>
                <a:cxn ang="0">
                  <a:pos x="22" y="39"/>
                </a:cxn>
                <a:cxn ang="0">
                  <a:pos x="5" y="22"/>
                </a:cxn>
                <a:cxn ang="0">
                  <a:pos x="22" y="6"/>
                </a:cxn>
                <a:cxn ang="0">
                  <a:pos x="39" y="22"/>
                </a:cxn>
                <a:cxn ang="0">
                  <a:pos x="22" y="39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D0EAEB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68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157" y="96"/>
                </a:cxn>
                <a:cxn ang="0">
                  <a:pos x="153" y="48"/>
                </a:cxn>
                <a:cxn ang="0">
                  <a:pos x="78" y="0"/>
                </a:cxn>
                <a:cxn ang="0">
                  <a:pos x="1" y="79"/>
                </a:cxn>
                <a:cxn ang="0">
                  <a:pos x="0" y="204"/>
                </a:cxn>
                <a:cxn ang="0">
                  <a:pos x="113" y="176"/>
                </a:cxn>
                <a:cxn ang="0">
                  <a:pos x="147" y="176"/>
                </a:cxn>
                <a:cxn ang="0">
                  <a:pos x="147" y="176"/>
                </a:cxn>
                <a:cxn ang="0">
                  <a:pos x="156" y="151"/>
                </a:cxn>
                <a:cxn ang="0">
                  <a:pos x="146" y="145"/>
                </a:cxn>
                <a:cxn ang="0">
                  <a:pos x="156" y="140"/>
                </a:cxn>
                <a:cxn ang="0">
                  <a:pos x="155" y="138"/>
                </a:cxn>
                <a:cxn ang="0">
                  <a:pos x="170" y="111"/>
                </a:cxn>
                <a:cxn ang="0">
                  <a:pos x="62" y="93"/>
                </a:cxn>
                <a:cxn ang="0">
                  <a:pos x="62" y="102"/>
                </a:cxn>
                <a:cxn ang="0">
                  <a:pos x="54" y="105"/>
                </a:cxn>
                <a:cxn ang="0">
                  <a:pos x="48" y="110"/>
                </a:cxn>
                <a:cxn ang="0">
                  <a:pos x="40" y="107"/>
                </a:cxn>
                <a:cxn ang="0">
                  <a:pos x="32" y="107"/>
                </a:cxn>
                <a:cxn ang="0">
                  <a:pos x="28" y="99"/>
                </a:cxn>
                <a:cxn ang="0">
                  <a:pos x="22" y="93"/>
                </a:cxn>
                <a:cxn ang="0">
                  <a:pos x="26" y="85"/>
                </a:cxn>
                <a:cxn ang="0">
                  <a:pos x="26" y="76"/>
                </a:cxn>
                <a:cxn ang="0">
                  <a:pos x="34" y="73"/>
                </a:cxn>
                <a:cxn ang="0">
                  <a:pos x="40" y="68"/>
                </a:cxn>
                <a:cxn ang="0">
                  <a:pos x="48" y="71"/>
                </a:cxn>
                <a:cxn ang="0">
                  <a:pos x="57" y="71"/>
                </a:cxn>
                <a:cxn ang="0">
                  <a:pos x="60" y="79"/>
                </a:cxn>
                <a:cxn ang="0">
                  <a:pos x="66" y="85"/>
                </a:cxn>
                <a:cxn ang="0">
                  <a:pos x="136" y="77"/>
                </a:cxn>
                <a:cxn ang="0">
                  <a:pos x="126" y="87"/>
                </a:cxn>
                <a:cxn ang="0">
                  <a:pos x="121" y="100"/>
                </a:cxn>
                <a:cxn ang="0">
                  <a:pos x="107" y="100"/>
                </a:cxn>
                <a:cxn ang="0">
                  <a:pos x="94" y="105"/>
                </a:cxn>
                <a:cxn ang="0">
                  <a:pos x="83" y="96"/>
                </a:cxn>
                <a:cxn ang="0">
                  <a:pos x="70" y="91"/>
                </a:cxn>
                <a:cxn ang="0">
                  <a:pos x="70" y="77"/>
                </a:cxn>
                <a:cxn ang="0">
                  <a:pos x="64" y="64"/>
                </a:cxn>
                <a:cxn ang="0">
                  <a:pos x="74" y="53"/>
                </a:cxn>
                <a:cxn ang="0">
                  <a:pos x="79" y="40"/>
                </a:cxn>
                <a:cxn ang="0">
                  <a:pos x="94" y="40"/>
                </a:cxn>
                <a:cxn ang="0">
                  <a:pos x="107" y="35"/>
                </a:cxn>
                <a:cxn ang="0">
                  <a:pos x="117" y="44"/>
                </a:cxn>
                <a:cxn ang="0">
                  <a:pos x="130" y="49"/>
                </a:cxn>
                <a:cxn ang="0">
                  <a:pos x="130" y="64"/>
                </a:cxn>
                <a:cxn ang="0">
                  <a:pos x="136" y="7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69" name="组合 63"/>
          <p:cNvGrpSpPr/>
          <p:nvPr/>
        </p:nvGrpSpPr>
        <p:grpSpPr>
          <a:xfrm>
            <a:off x="3070860" y="3247390"/>
            <a:ext cx="390525" cy="439738"/>
            <a:chOff x="0" y="0"/>
            <a:chExt cx="406394" cy="459644"/>
          </a:xfrm>
          <a:solidFill>
            <a:schemeClr val="bg1"/>
          </a:solidFill>
        </p:grpSpPr>
        <p:sp>
          <p:nvSpPr>
            <p:cNvPr id="13370" name="Freeform 148"/>
            <p:cNvSpPr>
              <a:spLocks noEditPoints="1"/>
            </p:cNvSpPr>
            <p:nvPr/>
          </p:nvSpPr>
          <p:spPr>
            <a:xfrm>
              <a:off x="55121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157" y="185"/>
                </a:cxn>
                <a:cxn ang="0">
                  <a:pos x="89" y="79"/>
                </a:cxn>
                <a:cxn ang="0">
                  <a:pos x="92" y="24"/>
                </a:cxn>
                <a:cxn ang="0">
                  <a:pos x="42" y="4"/>
                </a:cxn>
                <a:cxn ang="0">
                  <a:pos x="70" y="48"/>
                </a:cxn>
                <a:cxn ang="0">
                  <a:pos x="37" y="69"/>
                </a:cxn>
                <a:cxn ang="0">
                  <a:pos x="10" y="27"/>
                </a:cxn>
                <a:cxn ang="0">
                  <a:pos x="10" y="77"/>
                </a:cxn>
                <a:cxn ang="0">
                  <a:pos x="62" y="96"/>
                </a:cxn>
                <a:cxn ang="0">
                  <a:pos x="130" y="202"/>
                </a:cxn>
                <a:cxn ang="0">
                  <a:pos x="143" y="205"/>
                </a:cxn>
                <a:cxn ang="0">
                  <a:pos x="154" y="197"/>
                </a:cxn>
                <a:cxn ang="0">
                  <a:pos x="157" y="185"/>
                </a:cxn>
                <a:cxn ang="0">
                  <a:pos x="144" y="193"/>
                </a:cxn>
                <a:cxn ang="0">
                  <a:pos x="134" y="191"/>
                </a:cxn>
                <a:cxn ang="0">
                  <a:pos x="137" y="182"/>
                </a:cxn>
                <a:cxn ang="0">
                  <a:pos x="146" y="184"/>
                </a:cxn>
                <a:cxn ang="0">
                  <a:pos x="144" y="193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71" name="Freeform 149"/>
            <p:cNvSpPr>
              <a:spLocks noEditPoints="1"/>
            </p:cNvSpPr>
            <p:nvPr/>
          </p:nvSpPr>
          <p:spPr>
            <a:xfrm>
              <a:off x="0" y="231690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91" y="26"/>
                </a:cxn>
                <a:cxn ang="0">
                  <a:pos x="97" y="20"/>
                </a:cxn>
                <a:cxn ang="0">
                  <a:pos x="84" y="7"/>
                </a:cxn>
                <a:cxn ang="0">
                  <a:pos x="78" y="13"/>
                </a:cxn>
                <a:cxn ang="0">
                  <a:pos x="62" y="7"/>
                </a:cxn>
                <a:cxn ang="0">
                  <a:pos x="62" y="0"/>
                </a:cxn>
                <a:cxn ang="0">
                  <a:pos x="43" y="0"/>
                </a:cxn>
                <a:cxn ang="0">
                  <a:pos x="43" y="7"/>
                </a:cxn>
                <a:cxn ang="0">
                  <a:pos x="28" y="13"/>
                </a:cxn>
                <a:cxn ang="0">
                  <a:pos x="22" y="7"/>
                </a:cxn>
                <a:cxn ang="0">
                  <a:pos x="8" y="20"/>
                </a:cxn>
                <a:cxn ang="0">
                  <a:pos x="15" y="27"/>
                </a:cxn>
                <a:cxn ang="0">
                  <a:pos x="8" y="42"/>
                </a:cxn>
                <a:cxn ang="0">
                  <a:pos x="0" y="42"/>
                </a:cxn>
                <a:cxn ang="0">
                  <a:pos x="0" y="61"/>
                </a:cxn>
                <a:cxn ang="0">
                  <a:pos x="9" y="61"/>
                </a:cxn>
                <a:cxn ang="0">
                  <a:pos x="15" y="76"/>
                </a:cxn>
                <a:cxn ang="0">
                  <a:pos x="9" y="82"/>
                </a:cxn>
                <a:cxn ang="0">
                  <a:pos x="22" y="95"/>
                </a:cxn>
                <a:cxn ang="0">
                  <a:pos x="28" y="89"/>
                </a:cxn>
                <a:cxn ang="0">
                  <a:pos x="43" y="95"/>
                </a:cxn>
                <a:cxn ang="0">
                  <a:pos x="43" y="103"/>
                </a:cxn>
                <a:cxn ang="0">
                  <a:pos x="62" y="103"/>
                </a:cxn>
                <a:cxn ang="0">
                  <a:pos x="62" y="95"/>
                </a:cxn>
                <a:cxn ang="0">
                  <a:pos x="77" y="89"/>
                </a:cxn>
                <a:cxn ang="0">
                  <a:pos x="83" y="95"/>
                </a:cxn>
                <a:cxn ang="0">
                  <a:pos x="96" y="82"/>
                </a:cxn>
                <a:cxn ang="0">
                  <a:pos x="91" y="76"/>
                </a:cxn>
                <a:cxn ang="0">
                  <a:pos x="97" y="61"/>
                </a:cxn>
                <a:cxn ang="0">
                  <a:pos x="105" y="61"/>
                </a:cxn>
                <a:cxn ang="0">
                  <a:pos x="105" y="42"/>
                </a:cxn>
                <a:cxn ang="0">
                  <a:pos x="97" y="42"/>
                </a:cxn>
                <a:cxn ang="0">
                  <a:pos x="91" y="26"/>
                </a:cxn>
                <a:cxn ang="0">
                  <a:pos x="53" y="83"/>
                </a:cxn>
                <a:cxn ang="0">
                  <a:pos x="21" y="51"/>
                </a:cxn>
                <a:cxn ang="0">
                  <a:pos x="53" y="19"/>
                </a:cxn>
                <a:cxn ang="0">
                  <a:pos x="85" y="51"/>
                </a:cxn>
                <a:cxn ang="0">
                  <a:pos x="53" y="83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72" name="Oval 150"/>
            <p:cNvSpPr/>
            <p:nvPr/>
          </p:nvSpPr>
          <p:spPr>
            <a:xfrm>
              <a:off x="97160" y="326982"/>
              <a:ext cx="37370" cy="37370"/>
            </a:xfrm>
            <a:prstGeom prst="ellipse">
              <a:avLst/>
            </a:pr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3373" name="文本框 67"/>
          <p:cNvSpPr/>
          <p:nvPr/>
        </p:nvSpPr>
        <p:spPr>
          <a:xfrm>
            <a:off x="1500823" y="1501140"/>
            <a:ext cx="208788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13374" name="文本框 68"/>
          <p:cNvSpPr/>
          <p:nvPr/>
        </p:nvSpPr>
        <p:spPr>
          <a:xfrm>
            <a:off x="683260" y="4087178"/>
            <a:ext cx="208788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13375" name="文本框 69"/>
          <p:cNvSpPr/>
          <p:nvPr/>
        </p:nvSpPr>
        <p:spPr>
          <a:xfrm>
            <a:off x="2416810" y="5069840"/>
            <a:ext cx="208788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13376" name="文本框 70"/>
          <p:cNvSpPr/>
          <p:nvPr/>
        </p:nvSpPr>
        <p:spPr>
          <a:xfrm>
            <a:off x="8373110" y="4722178"/>
            <a:ext cx="208788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MORE  THEN  TEMPLATE</a:t>
            </a:r>
            <a:endParaRPr lang="en-US" altLang="x-none" sz="900" b="1" dirty="0">
              <a:solidFill>
                <a:srgbClr val="000000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13377" name="文本框 71"/>
          <p:cNvSpPr/>
          <p:nvPr/>
        </p:nvSpPr>
        <p:spPr>
          <a:xfrm>
            <a:off x="7679373" y="1386840"/>
            <a:ext cx="208788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13378" name="文本框 72"/>
          <p:cNvSpPr/>
          <p:nvPr/>
        </p:nvSpPr>
        <p:spPr>
          <a:xfrm>
            <a:off x="9582785" y="2352040"/>
            <a:ext cx="208788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2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0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grpSp>
        <p:nvGrpSpPr>
          <p:cNvPr id="13379" name="组合 128"/>
          <p:cNvGrpSpPr/>
          <p:nvPr/>
        </p:nvGrpSpPr>
        <p:grpSpPr>
          <a:xfrm>
            <a:off x="8384223" y="3296603"/>
            <a:ext cx="400050" cy="430212"/>
            <a:chOff x="0" y="0"/>
            <a:chExt cx="466184" cy="501686"/>
          </a:xfrm>
          <a:solidFill>
            <a:schemeClr val="bg1"/>
          </a:solidFill>
        </p:grpSpPr>
        <p:sp>
          <p:nvSpPr>
            <p:cNvPr id="13380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16" y="0"/>
                </a:cxn>
                <a:cxn ang="0">
                  <a:pos x="16" y="4"/>
                </a:cxn>
                <a:cxn ang="0">
                  <a:pos x="19" y="11"/>
                </a:cxn>
                <a:cxn ang="0">
                  <a:pos x="10" y="17"/>
                </a:cxn>
                <a:cxn ang="0">
                  <a:pos x="4" y="9"/>
                </a:cxn>
                <a:cxn ang="0">
                  <a:pos x="6" y="5"/>
                </a:cxn>
                <a:cxn ang="0">
                  <a:pos x="6" y="0"/>
                </a:cxn>
                <a:cxn ang="0">
                  <a:pos x="0" y="10"/>
                </a:cxn>
                <a:cxn ang="0">
                  <a:pos x="11" y="21"/>
                </a:cxn>
                <a:cxn ang="0">
                  <a:pos x="23" y="10"/>
                </a:cxn>
                <a:cxn ang="0">
                  <a:pos x="16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81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82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24" y="19"/>
                </a:cxn>
                <a:cxn ang="0">
                  <a:pos x="19" y="94"/>
                </a:cxn>
                <a:cxn ang="0">
                  <a:pos x="94" y="99"/>
                </a:cxn>
                <a:cxn ang="0">
                  <a:pos x="99" y="24"/>
                </a:cxn>
                <a:cxn ang="0">
                  <a:pos x="24" y="19"/>
                </a:cxn>
                <a:cxn ang="0">
                  <a:pos x="64" y="84"/>
                </a:cxn>
                <a:cxn ang="0">
                  <a:pos x="64" y="93"/>
                </a:cxn>
                <a:cxn ang="0">
                  <a:pos x="56" y="93"/>
                </a:cxn>
                <a:cxn ang="0">
                  <a:pos x="56" y="85"/>
                </a:cxn>
                <a:cxn ang="0">
                  <a:pos x="41" y="81"/>
                </a:cxn>
                <a:cxn ang="0">
                  <a:pos x="43" y="71"/>
                </a:cxn>
                <a:cxn ang="0">
                  <a:pos x="58" y="75"/>
                </a:cxn>
                <a:cxn ang="0">
                  <a:pos x="66" y="70"/>
                </a:cxn>
                <a:cxn ang="0">
                  <a:pos x="57" y="62"/>
                </a:cxn>
                <a:cxn ang="0">
                  <a:pos x="41" y="46"/>
                </a:cxn>
                <a:cxn ang="0">
                  <a:pos x="56" y="31"/>
                </a:cxn>
                <a:cxn ang="0">
                  <a:pos x="56" y="23"/>
                </a:cxn>
                <a:cxn ang="0">
                  <a:pos x="64" y="23"/>
                </a:cxn>
                <a:cxn ang="0">
                  <a:pos x="64" y="30"/>
                </a:cxn>
                <a:cxn ang="0">
                  <a:pos x="77" y="33"/>
                </a:cxn>
                <a:cxn ang="0">
                  <a:pos x="74" y="43"/>
                </a:cxn>
                <a:cxn ang="0">
                  <a:pos x="62" y="40"/>
                </a:cxn>
                <a:cxn ang="0">
                  <a:pos x="55" y="45"/>
                </a:cxn>
                <a:cxn ang="0">
                  <a:pos x="65" y="52"/>
                </a:cxn>
                <a:cxn ang="0">
                  <a:pos x="79" y="69"/>
                </a:cxn>
                <a:cxn ang="0">
                  <a:pos x="64" y="84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83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138" y="177"/>
                </a:cxn>
                <a:cxn ang="0">
                  <a:pos x="16" y="177"/>
                </a:cxn>
                <a:cxn ang="0">
                  <a:pos x="16" y="16"/>
                </a:cxn>
                <a:cxn ang="0">
                  <a:pos x="138" y="16"/>
                </a:cxn>
                <a:cxn ang="0">
                  <a:pos x="138" y="103"/>
                </a:cxn>
                <a:cxn ang="0">
                  <a:pos x="139" y="102"/>
                </a:cxn>
                <a:cxn ang="0">
                  <a:pos x="153" y="94"/>
                </a:cxn>
                <a:cxn ang="0">
                  <a:pos x="153" y="13"/>
                </a:cxn>
                <a:cxn ang="0">
                  <a:pos x="141" y="0"/>
                </a:cxn>
                <a:cxn ang="0">
                  <a:pos x="12" y="0"/>
                </a:cxn>
                <a:cxn ang="0">
                  <a:pos x="0" y="13"/>
                </a:cxn>
                <a:cxn ang="0">
                  <a:pos x="0" y="215"/>
                </a:cxn>
                <a:cxn ang="0">
                  <a:pos x="12" y="227"/>
                </a:cxn>
                <a:cxn ang="0">
                  <a:pos x="141" y="227"/>
                </a:cxn>
                <a:cxn ang="0">
                  <a:pos x="153" y="215"/>
                </a:cxn>
                <a:cxn ang="0">
                  <a:pos x="153" y="176"/>
                </a:cxn>
                <a:cxn ang="0">
                  <a:pos x="138" y="166"/>
                </a:cxn>
                <a:cxn ang="0">
                  <a:pos x="138" y="177"/>
                </a:cxn>
                <a:cxn ang="0">
                  <a:pos x="75" y="221"/>
                </a:cxn>
                <a:cxn ang="0">
                  <a:pos x="56" y="201"/>
                </a:cxn>
                <a:cxn ang="0">
                  <a:pos x="75" y="182"/>
                </a:cxn>
                <a:cxn ang="0">
                  <a:pos x="95" y="201"/>
                </a:cxn>
                <a:cxn ang="0">
                  <a:pos x="75" y="221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3384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72" y="17"/>
                </a:cxn>
                <a:cxn ang="0">
                  <a:pos x="18" y="14"/>
                </a:cxn>
                <a:cxn ang="0">
                  <a:pos x="14" y="68"/>
                </a:cxn>
                <a:cxn ang="0">
                  <a:pos x="69" y="72"/>
                </a:cxn>
                <a:cxn ang="0">
                  <a:pos x="72" y="17"/>
                </a:cxn>
                <a:cxn ang="0">
                  <a:pos x="46" y="63"/>
                </a:cxn>
                <a:cxn ang="0">
                  <a:pos x="46" y="70"/>
                </a:cxn>
                <a:cxn ang="0">
                  <a:pos x="40" y="70"/>
                </a:cxn>
                <a:cxn ang="0">
                  <a:pos x="40" y="64"/>
                </a:cxn>
                <a:cxn ang="0">
                  <a:pos x="28" y="61"/>
                </a:cxn>
                <a:cxn ang="0">
                  <a:pos x="30" y="53"/>
                </a:cxn>
                <a:cxn ang="0">
                  <a:pos x="41" y="56"/>
                </a:cxn>
                <a:cxn ang="0">
                  <a:pos x="48" y="52"/>
                </a:cxn>
                <a:cxn ang="0">
                  <a:pos x="41" y="46"/>
                </a:cxn>
                <a:cxn ang="0">
                  <a:pos x="29" y="34"/>
                </a:cxn>
                <a:cxn ang="0">
                  <a:pos x="40" y="22"/>
                </a:cxn>
                <a:cxn ang="0">
                  <a:pos x="40" y="15"/>
                </a:cxn>
                <a:cxn ang="0">
                  <a:pos x="47" y="15"/>
                </a:cxn>
                <a:cxn ang="0">
                  <a:pos x="47" y="21"/>
                </a:cxn>
                <a:cxn ang="0">
                  <a:pos x="56" y="23"/>
                </a:cxn>
                <a:cxn ang="0">
                  <a:pos x="54" y="31"/>
                </a:cxn>
                <a:cxn ang="0">
                  <a:pos x="45" y="29"/>
                </a:cxn>
                <a:cxn ang="0">
                  <a:pos x="39" y="32"/>
                </a:cxn>
                <a:cxn ang="0">
                  <a:pos x="47" y="38"/>
                </a:cxn>
                <a:cxn ang="0">
                  <a:pos x="58" y="51"/>
                </a:cxn>
                <a:cxn ang="0">
                  <a:pos x="46" y="63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516" name="任意多边形 11"/>
          <p:cNvSpPr/>
          <p:nvPr/>
        </p:nvSpPr>
        <p:spPr>
          <a:xfrm>
            <a:off x="1057275" y="2014538"/>
            <a:ext cx="4375150" cy="1473200"/>
          </a:xfrm>
          <a:custGeom>
            <a:avLst/>
            <a:gdLst>
              <a:gd name="txL" fmla="*/ 0 w 4374542"/>
              <a:gd name="txT" fmla="*/ 0 h 1473683"/>
              <a:gd name="txR" fmla="*/ 4374542 w 4374542"/>
              <a:gd name="txB" fmla="*/ 1473683 h 1473683"/>
            </a:gdLst>
            <a:ahLst/>
            <a:cxnLst>
              <a:cxn ang="0">
                <a:pos x="0" y="0"/>
              </a:cxn>
              <a:cxn ang="0">
                <a:pos x="4128923" y="0"/>
              </a:cxn>
              <a:cxn ang="0">
                <a:pos x="4374542" y="245619"/>
              </a:cxn>
              <a:cxn ang="0">
                <a:pos x="4374542" y="1228064"/>
              </a:cxn>
              <a:cxn ang="0">
                <a:pos x="4128923" y="1473683"/>
              </a:cxn>
              <a:cxn ang="0">
                <a:pos x="0" y="1473683"/>
              </a:cxn>
            </a:cxnLst>
            <a:rect l="txL" t="txT" r="txR" b="txB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F2637">
                <a:alpha val="59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7" name="椭圆 14"/>
          <p:cNvSpPr/>
          <p:nvPr/>
        </p:nvSpPr>
        <p:spPr>
          <a:xfrm>
            <a:off x="4895850" y="2214563"/>
            <a:ext cx="1073150" cy="1073150"/>
          </a:xfrm>
          <a:prstGeom prst="ellipse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 cap="flat" cmpd="sng">
            <a:solidFill>
              <a:srgbClr val="E7E9D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8" name="任意多边形 18"/>
          <p:cNvSpPr/>
          <p:nvPr/>
        </p:nvSpPr>
        <p:spPr>
          <a:xfrm>
            <a:off x="1057275" y="3808413"/>
            <a:ext cx="4375150" cy="1473200"/>
          </a:xfrm>
          <a:custGeom>
            <a:avLst/>
            <a:gdLst>
              <a:gd name="txL" fmla="*/ 0 w 4374542"/>
              <a:gd name="txT" fmla="*/ 0 h 1473683"/>
              <a:gd name="txR" fmla="*/ 4374542 w 4374542"/>
              <a:gd name="txB" fmla="*/ 1473683 h 1473683"/>
            </a:gdLst>
            <a:ahLst/>
            <a:cxnLst>
              <a:cxn ang="0">
                <a:pos x="0" y="0"/>
              </a:cxn>
              <a:cxn ang="0">
                <a:pos x="4128923" y="0"/>
              </a:cxn>
              <a:cxn ang="0">
                <a:pos x="4374542" y="245619"/>
              </a:cxn>
              <a:cxn ang="0">
                <a:pos x="4374542" y="1228064"/>
              </a:cxn>
              <a:cxn ang="0">
                <a:pos x="4128923" y="1473683"/>
              </a:cxn>
              <a:cxn ang="0">
                <a:pos x="0" y="1473683"/>
              </a:cxn>
            </a:cxnLst>
            <a:rect l="txL" t="txT" r="txR" b="txB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close/>
              </a:path>
            </a:pathLst>
          </a:custGeom>
          <a:solidFill>
            <a:srgbClr val="3F3E40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9" name="椭圆 19"/>
          <p:cNvSpPr/>
          <p:nvPr/>
        </p:nvSpPr>
        <p:spPr>
          <a:xfrm>
            <a:off x="4895850" y="4008438"/>
            <a:ext cx="1073150" cy="1073150"/>
          </a:xfrm>
          <a:prstGeom prst="ellipse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 cap="flat" cmpd="sng">
            <a:solidFill>
              <a:srgbClr val="E7E9D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20" name="任意多边形 20"/>
          <p:cNvSpPr/>
          <p:nvPr/>
        </p:nvSpPr>
        <p:spPr>
          <a:xfrm flipH="1">
            <a:off x="6772275" y="2000250"/>
            <a:ext cx="4375150" cy="1474788"/>
          </a:xfrm>
          <a:custGeom>
            <a:avLst/>
            <a:gdLst>
              <a:gd name="txL" fmla="*/ 0 w 4374542"/>
              <a:gd name="txT" fmla="*/ 0 h 1473683"/>
              <a:gd name="txR" fmla="*/ 4374542 w 4374542"/>
              <a:gd name="txB" fmla="*/ 1473683 h 1473683"/>
            </a:gdLst>
            <a:ahLst/>
            <a:cxnLst>
              <a:cxn ang="0">
                <a:pos x="0" y="0"/>
              </a:cxn>
              <a:cxn ang="0">
                <a:pos x="4128923" y="0"/>
              </a:cxn>
              <a:cxn ang="0">
                <a:pos x="4374542" y="245619"/>
              </a:cxn>
              <a:cxn ang="0">
                <a:pos x="4374542" y="1228064"/>
              </a:cxn>
              <a:cxn ang="0">
                <a:pos x="4128923" y="1473683"/>
              </a:cxn>
              <a:cxn ang="0">
                <a:pos x="0" y="1473683"/>
              </a:cxn>
            </a:cxnLst>
            <a:rect l="txL" t="txT" r="txR" b="txB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close/>
              </a:path>
            </a:pathLst>
          </a:custGeom>
          <a:solidFill>
            <a:srgbClr val="3F3E40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21" name="椭圆 21"/>
          <p:cNvSpPr/>
          <p:nvPr/>
        </p:nvSpPr>
        <p:spPr>
          <a:xfrm flipH="1">
            <a:off x="6235700" y="2200275"/>
            <a:ext cx="1073150" cy="1073150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 cap="flat" cmpd="sng">
            <a:solidFill>
              <a:srgbClr val="E7E9D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22" name="任意多边形 22"/>
          <p:cNvSpPr/>
          <p:nvPr/>
        </p:nvSpPr>
        <p:spPr>
          <a:xfrm flipH="1">
            <a:off x="6772275" y="3808413"/>
            <a:ext cx="4375150" cy="1473200"/>
          </a:xfrm>
          <a:custGeom>
            <a:avLst/>
            <a:gdLst>
              <a:gd name="txL" fmla="*/ 0 w 4374542"/>
              <a:gd name="txT" fmla="*/ 0 h 1473683"/>
              <a:gd name="txR" fmla="*/ 4374542 w 4374542"/>
              <a:gd name="txB" fmla="*/ 1473683 h 1473683"/>
            </a:gdLst>
            <a:ahLst/>
            <a:cxnLst>
              <a:cxn ang="0">
                <a:pos x="0" y="0"/>
              </a:cxn>
              <a:cxn ang="0">
                <a:pos x="4128923" y="0"/>
              </a:cxn>
              <a:cxn ang="0">
                <a:pos x="4374542" y="245619"/>
              </a:cxn>
              <a:cxn ang="0">
                <a:pos x="4374542" y="1228064"/>
              </a:cxn>
              <a:cxn ang="0">
                <a:pos x="4128923" y="1473683"/>
              </a:cxn>
              <a:cxn ang="0">
                <a:pos x="0" y="1473683"/>
              </a:cxn>
            </a:cxnLst>
            <a:rect l="txL" t="txT" r="txR" b="txB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F2637">
                <a:alpha val="59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23" name="椭圆 23"/>
          <p:cNvSpPr/>
          <p:nvPr/>
        </p:nvSpPr>
        <p:spPr>
          <a:xfrm flipH="1">
            <a:off x="6235700" y="4008438"/>
            <a:ext cx="1073150" cy="1073150"/>
          </a:xfrm>
          <a:prstGeom prst="ellipse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 cap="flat" cmpd="sng">
            <a:solidFill>
              <a:srgbClr val="E7E9D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24" name="文本框 24"/>
          <p:cNvSpPr/>
          <p:nvPr/>
        </p:nvSpPr>
        <p:spPr>
          <a:xfrm>
            <a:off x="1057910" y="2294255"/>
            <a:ext cx="3649345" cy="1280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r">
              <a:lnSpc>
                <a:spcPct val="100000"/>
              </a:lnSpc>
            </a:pPr>
            <a:r>
              <a:rPr lang="en-US" altLang="x-none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      </a:t>
            </a:r>
            <a:r>
              <a:rPr lang="en-US" altLang="x-none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  <a:p>
            <a:pPr lvl="0" algn="r">
              <a:lnSpc>
                <a:spcPct val="100000"/>
              </a:lnSpc>
            </a:pPr>
            <a:r>
              <a:rPr lang="en-US" altLang="x-none" sz="12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lvl="0" algn="r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F2637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21525" name="文本框 25"/>
          <p:cNvSpPr/>
          <p:nvPr/>
        </p:nvSpPr>
        <p:spPr>
          <a:xfrm>
            <a:off x="1058545" y="4140200"/>
            <a:ext cx="3648710" cy="1447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r">
              <a:lnSpc>
                <a:spcPct val="100000"/>
              </a:lnSpc>
            </a:pPr>
            <a:r>
              <a:rPr lang="en-US" altLang="x-none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      </a:t>
            </a:r>
            <a:r>
              <a:rPr lang="en-US" altLang="x-none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  <a:p>
            <a:pPr lvl="0" algn="r">
              <a:lnSpc>
                <a:spcPct val="100000"/>
              </a:lnSpc>
            </a:pPr>
            <a:r>
              <a:rPr lang="en-US" altLang="x-none" sz="12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lvl="0" algn="r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 algn="r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 algn="r">
              <a:lnSpc>
                <a:spcPct val="100000"/>
              </a:lnSpc>
            </a:pPr>
            <a:endParaRPr lang="zh-CN" altLang="en-US" sz="14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</p:txBody>
      </p:sp>
      <p:sp>
        <p:nvSpPr>
          <p:cNvPr id="21526" name="文本框 26"/>
          <p:cNvSpPr/>
          <p:nvPr/>
        </p:nvSpPr>
        <p:spPr>
          <a:xfrm>
            <a:off x="7632700" y="2294255"/>
            <a:ext cx="3667125" cy="1600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altLang="x-none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>
              <a:lnSpc>
                <a:spcPct val="100000"/>
              </a:lnSpc>
            </a:pPr>
            <a:r>
              <a:rPr lang="en-US" altLang="x-none" sz="12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lvl="0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21527" name="文本框 27"/>
          <p:cNvSpPr/>
          <p:nvPr/>
        </p:nvSpPr>
        <p:spPr>
          <a:xfrm>
            <a:off x="7632700" y="4140200"/>
            <a:ext cx="3666490" cy="1645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2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lvl="0" algn="l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 algn="l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 algn="l">
              <a:lnSpc>
                <a:spcPct val="100000"/>
              </a:lnSpc>
            </a:pPr>
            <a:endParaRPr lang="en-US" altLang="x-none" sz="12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  <a:sym typeface="华文宋体" pitchFamily="2" charset="-122"/>
            </a:endParaRPr>
          </a:p>
          <a:p>
            <a:pPr lvl="0" algn="l">
              <a:lnSpc>
                <a:spcPct val="100000"/>
              </a:lnSpc>
            </a:pPr>
            <a:endParaRPr lang="zh-CN" altLang="en-US" sz="1400" dirty="0">
              <a:solidFill>
                <a:srgbClr val="2F2637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588" name="矩形 34"/>
          <p:cNvSpPr>
            <a:spLocks noChangeAspect="1"/>
          </p:cNvSpPr>
          <p:nvPr/>
        </p:nvSpPr>
        <p:spPr>
          <a:xfrm rot="2700000">
            <a:off x="1209040" y="2694623"/>
            <a:ext cx="1466850" cy="1468437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9" name="矩形 35"/>
          <p:cNvSpPr>
            <a:spLocks noChangeAspect="1"/>
          </p:cNvSpPr>
          <p:nvPr/>
        </p:nvSpPr>
        <p:spPr>
          <a:xfrm rot="2700000">
            <a:off x="3285490" y="2694623"/>
            <a:ext cx="1466850" cy="1468437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0" name="矩形 36"/>
          <p:cNvSpPr>
            <a:spLocks noChangeAspect="1"/>
          </p:cNvSpPr>
          <p:nvPr/>
        </p:nvSpPr>
        <p:spPr>
          <a:xfrm rot="2700000">
            <a:off x="5361940" y="2694623"/>
            <a:ext cx="1466850" cy="1468437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1" name="矩形 37"/>
          <p:cNvSpPr>
            <a:spLocks noChangeAspect="1"/>
          </p:cNvSpPr>
          <p:nvPr/>
        </p:nvSpPr>
        <p:spPr>
          <a:xfrm rot="2700000">
            <a:off x="7438390" y="2694623"/>
            <a:ext cx="1466850" cy="1468437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2" name="矩形 38"/>
          <p:cNvSpPr>
            <a:spLocks noChangeAspect="1"/>
          </p:cNvSpPr>
          <p:nvPr/>
        </p:nvSpPr>
        <p:spPr>
          <a:xfrm rot="2700000">
            <a:off x="2625090" y="2319973"/>
            <a:ext cx="711200" cy="712787"/>
          </a:xfrm>
          <a:prstGeom prst="rect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F2637">
                <a:alpha val="50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3" name="矩形 39"/>
          <p:cNvSpPr>
            <a:spLocks noChangeAspect="1"/>
          </p:cNvSpPr>
          <p:nvPr/>
        </p:nvSpPr>
        <p:spPr>
          <a:xfrm rot="2700000">
            <a:off x="4701540" y="2319973"/>
            <a:ext cx="711200" cy="712787"/>
          </a:xfrm>
          <a:prstGeom prst="rect">
            <a:avLst/>
          </a:prstGeom>
          <a:solidFill>
            <a:srgbClr val="313030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4" name="矩形 40"/>
          <p:cNvSpPr>
            <a:spLocks noChangeAspect="1"/>
          </p:cNvSpPr>
          <p:nvPr/>
        </p:nvSpPr>
        <p:spPr>
          <a:xfrm rot="2700000">
            <a:off x="6777990" y="2319973"/>
            <a:ext cx="711200" cy="712787"/>
          </a:xfrm>
          <a:prstGeom prst="rect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12700" cap="flat" cmpd="sng">
            <a:solidFill>
              <a:srgbClr val="2F2637">
                <a:alpha val="50000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5" name="矩形 41"/>
          <p:cNvSpPr>
            <a:spLocks noChangeAspect="1"/>
          </p:cNvSpPr>
          <p:nvPr/>
        </p:nvSpPr>
        <p:spPr>
          <a:xfrm rot="2700000">
            <a:off x="8854440" y="2321560"/>
            <a:ext cx="711200" cy="711200"/>
          </a:xfrm>
          <a:prstGeom prst="rect">
            <a:avLst/>
          </a:prstGeom>
          <a:solidFill>
            <a:srgbClr val="313030"/>
          </a:solid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6" name="矩形 42"/>
          <p:cNvSpPr>
            <a:spLocks noChangeAspect="1"/>
          </p:cNvSpPr>
          <p:nvPr/>
        </p:nvSpPr>
        <p:spPr>
          <a:xfrm rot="2700000">
            <a:off x="9545003" y="2694623"/>
            <a:ext cx="1466850" cy="1468437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597" name="组合 43"/>
          <p:cNvGrpSpPr/>
          <p:nvPr/>
        </p:nvGrpSpPr>
        <p:grpSpPr>
          <a:xfrm>
            <a:off x="6998653" y="2466023"/>
            <a:ext cx="312737" cy="354012"/>
            <a:chOff x="0" y="0"/>
            <a:chExt cx="406393" cy="459645"/>
          </a:xfrm>
          <a:solidFill>
            <a:schemeClr val="bg1"/>
          </a:solidFill>
        </p:grpSpPr>
        <p:sp>
          <p:nvSpPr>
            <p:cNvPr id="24598" name="Freeform 148"/>
            <p:cNvSpPr>
              <a:spLocks noEditPoints="1"/>
            </p:cNvSpPr>
            <p:nvPr/>
          </p:nvSpPr>
          <p:spPr>
            <a:xfrm>
              <a:off x="55120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157" y="185"/>
                </a:cxn>
                <a:cxn ang="0">
                  <a:pos x="89" y="79"/>
                </a:cxn>
                <a:cxn ang="0">
                  <a:pos x="92" y="24"/>
                </a:cxn>
                <a:cxn ang="0">
                  <a:pos x="42" y="4"/>
                </a:cxn>
                <a:cxn ang="0">
                  <a:pos x="70" y="48"/>
                </a:cxn>
                <a:cxn ang="0">
                  <a:pos x="37" y="69"/>
                </a:cxn>
                <a:cxn ang="0">
                  <a:pos x="10" y="27"/>
                </a:cxn>
                <a:cxn ang="0">
                  <a:pos x="10" y="77"/>
                </a:cxn>
                <a:cxn ang="0">
                  <a:pos x="62" y="96"/>
                </a:cxn>
                <a:cxn ang="0">
                  <a:pos x="130" y="202"/>
                </a:cxn>
                <a:cxn ang="0">
                  <a:pos x="143" y="205"/>
                </a:cxn>
                <a:cxn ang="0">
                  <a:pos x="154" y="197"/>
                </a:cxn>
                <a:cxn ang="0">
                  <a:pos x="157" y="185"/>
                </a:cxn>
                <a:cxn ang="0">
                  <a:pos x="144" y="193"/>
                </a:cxn>
                <a:cxn ang="0">
                  <a:pos x="134" y="191"/>
                </a:cxn>
                <a:cxn ang="0">
                  <a:pos x="137" y="182"/>
                </a:cxn>
                <a:cxn ang="0">
                  <a:pos x="146" y="184"/>
                </a:cxn>
                <a:cxn ang="0">
                  <a:pos x="144" y="193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99" name="Freeform 149"/>
            <p:cNvSpPr>
              <a:spLocks noEditPoints="1"/>
            </p:cNvSpPr>
            <p:nvPr/>
          </p:nvSpPr>
          <p:spPr>
            <a:xfrm>
              <a:off x="0" y="231691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91" y="26"/>
                </a:cxn>
                <a:cxn ang="0">
                  <a:pos x="97" y="20"/>
                </a:cxn>
                <a:cxn ang="0">
                  <a:pos x="84" y="7"/>
                </a:cxn>
                <a:cxn ang="0">
                  <a:pos x="78" y="13"/>
                </a:cxn>
                <a:cxn ang="0">
                  <a:pos x="62" y="7"/>
                </a:cxn>
                <a:cxn ang="0">
                  <a:pos x="62" y="0"/>
                </a:cxn>
                <a:cxn ang="0">
                  <a:pos x="43" y="0"/>
                </a:cxn>
                <a:cxn ang="0">
                  <a:pos x="43" y="7"/>
                </a:cxn>
                <a:cxn ang="0">
                  <a:pos x="28" y="13"/>
                </a:cxn>
                <a:cxn ang="0">
                  <a:pos x="22" y="7"/>
                </a:cxn>
                <a:cxn ang="0">
                  <a:pos x="8" y="20"/>
                </a:cxn>
                <a:cxn ang="0">
                  <a:pos x="15" y="27"/>
                </a:cxn>
                <a:cxn ang="0">
                  <a:pos x="8" y="42"/>
                </a:cxn>
                <a:cxn ang="0">
                  <a:pos x="0" y="42"/>
                </a:cxn>
                <a:cxn ang="0">
                  <a:pos x="0" y="61"/>
                </a:cxn>
                <a:cxn ang="0">
                  <a:pos x="9" y="61"/>
                </a:cxn>
                <a:cxn ang="0">
                  <a:pos x="15" y="76"/>
                </a:cxn>
                <a:cxn ang="0">
                  <a:pos x="9" y="82"/>
                </a:cxn>
                <a:cxn ang="0">
                  <a:pos x="22" y="95"/>
                </a:cxn>
                <a:cxn ang="0">
                  <a:pos x="28" y="89"/>
                </a:cxn>
                <a:cxn ang="0">
                  <a:pos x="43" y="95"/>
                </a:cxn>
                <a:cxn ang="0">
                  <a:pos x="43" y="103"/>
                </a:cxn>
                <a:cxn ang="0">
                  <a:pos x="62" y="103"/>
                </a:cxn>
                <a:cxn ang="0">
                  <a:pos x="62" y="95"/>
                </a:cxn>
                <a:cxn ang="0">
                  <a:pos x="77" y="89"/>
                </a:cxn>
                <a:cxn ang="0">
                  <a:pos x="83" y="95"/>
                </a:cxn>
                <a:cxn ang="0">
                  <a:pos x="96" y="82"/>
                </a:cxn>
                <a:cxn ang="0">
                  <a:pos x="91" y="76"/>
                </a:cxn>
                <a:cxn ang="0">
                  <a:pos x="97" y="61"/>
                </a:cxn>
                <a:cxn ang="0">
                  <a:pos x="105" y="61"/>
                </a:cxn>
                <a:cxn ang="0">
                  <a:pos x="105" y="42"/>
                </a:cxn>
                <a:cxn ang="0">
                  <a:pos x="97" y="42"/>
                </a:cxn>
                <a:cxn ang="0">
                  <a:pos x="91" y="26"/>
                </a:cxn>
                <a:cxn ang="0">
                  <a:pos x="53" y="83"/>
                </a:cxn>
                <a:cxn ang="0">
                  <a:pos x="21" y="51"/>
                </a:cxn>
                <a:cxn ang="0">
                  <a:pos x="53" y="19"/>
                </a:cxn>
                <a:cxn ang="0">
                  <a:pos x="85" y="51"/>
                </a:cxn>
                <a:cxn ang="0">
                  <a:pos x="53" y="83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0" name="Oval 150"/>
            <p:cNvSpPr/>
            <p:nvPr/>
          </p:nvSpPr>
          <p:spPr>
            <a:xfrm>
              <a:off x="97160" y="326983"/>
              <a:ext cx="37370" cy="37370"/>
            </a:xfrm>
            <a:prstGeom prst="ellipse">
              <a:avLst/>
            </a:pr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601" name="组合 47"/>
          <p:cNvGrpSpPr/>
          <p:nvPr/>
        </p:nvGrpSpPr>
        <p:grpSpPr>
          <a:xfrm>
            <a:off x="4911090" y="2497773"/>
            <a:ext cx="293688" cy="328612"/>
            <a:chOff x="0" y="0"/>
            <a:chExt cx="402656" cy="450303"/>
          </a:xfrm>
        </p:grpSpPr>
        <p:sp>
          <p:nvSpPr>
            <p:cNvPr id="24602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13" y="26"/>
                </a:cxn>
                <a:cxn ang="0">
                  <a:pos x="26" y="13"/>
                </a:cxn>
                <a:cxn ang="0">
                  <a:pos x="13" y="0"/>
                </a:cxn>
                <a:cxn ang="0">
                  <a:pos x="13" y="23"/>
                </a:cxn>
                <a:cxn ang="0">
                  <a:pos x="3" y="13"/>
                </a:cxn>
                <a:cxn ang="0">
                  <a:pos x="13" y="3"/>
                </a:cxn>
                <a:cxn ang="0">
                  <a:pos x="23" y="13"/>
                </a:cxn>
                <a:cxn ang="0">
                  <a:pos x="13" y="23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3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11" y="22"/>
                </a:cxn>
                <a:cxn ang="0">
                  <a:pos x="22" y="11"/>
                </a:cxn>
                <a:cxn ang="0">
                  <a:pos x="11" y="0"/>
                </a:cxn>
                <a:cxn ang="0">
                  <a:pos x="11" y="17"/>
                </a:cxn>
                <a:cxn ang="0">
                  <a:pos x="5" y="11"/>
                </a:cxn>
                <a:cxn ang="0">
                  <a:pos x="11" y="5"/>
                </a:cxn>
                <a:cxn ang="0">
                  <a:pos x="17" y="11"/>
                </a:cxn>
                <a:cxn ang="0">
                  <a:pos x="11" y="17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4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  <a:cxn ang="0">
                  <a:pos x="7" y="10"/>
                </a:cxn>
                <a:cxn ang="0">
                  <a:pos x="4" y="7"/>
                </a:cxn>
                <a:cxn ang="0">
                  <a:pos x="7" y="3"/>
                </a:cxn>
                <a:cxn ang="0">
                  <a:pos x="11" y="7"/>
                </a:cxn>
                <a:cxn ang="0">
                  <a:pos x="7" y="10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5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22" y="0"/>
                </a:cxn>
                <a:cxn ang="0">
                  <a:pos x="0" y="22"/>
                </a:cxn>
                <a:cxn ang="0">
                  <a:pos x="22" y="44"/>
                </a:cxn>
                <a:cxn ang="0">
                  <a:pos x="44" y="22"/>
                </a:cxn>
                <a:cxn ang="0">
                  <a:pos x="22" y="0"/>
                </a:cxn>
                <a:cxn ang="0">
                  <a:pos x="22" y="39"/>
                </a:cxn>
                <a:cxn ang="0">
                  <a:pos x="5" y="22"/>
                </a:cxn>
                <a:cxn ang="0">
                  <a:pos x="22" y="6"/>
                </a:cxn>
                <a:cxn ang="0">
                  <a:pos x="39" y="22"/>
                </a:cxn>
                <a:cxn ang="0">
                  <a:pos x="22" y="39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6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157" y="96"/>
                </a:cxn>
                <a:cxn ang="0">
                  <a:pos x="153" y="48"/>
                </a:cxn>
                <a:cxn ang="0">
                  <a:pos x="78" y="0"/>
                </a:cxn>
                <a:cxn ang="0">
                  <a:pos x="1" y="79"/>
                </a:cxn>
                <a:cxn ang="0">
                  <a:pos x="0" y="204"/>
                </a:cxn>
                <a:cxn ang="0">
                  <a:pos x="113" y="176"/>
                </a:cxn>
                <a:cxn ang="0">
                  <a:pos x="147" y="176"/>
                </a:cxn>
                <a:cxn ang="0">
                  <a:pos x="147" y="176"/>
                </a:cxn>
                <a:cxn ang="0">
                  <a:pos x="156" y="151"/>
                </a:cxn>
                <a:cxn ang="0">
                  <a:pos x="146" y="145"/>
                </a:cxn>
                <a:cxn ang="0">
                  <a:pos x="156" y="140"/>
                </a:cxn>
                <a:cxn ang="0">
                  <a:pos x="155" y="138"/>
                </a:cxn>
                <a:cxn ang="0">
                  <a:pos x="170" y="111"/>
                </a:cxn>
                <a:cxn ang="0">
                  <a:pos x="62" y="93"/>
                </a:cxn>
                <a:cxn ang="0">
                  <a:pos x="62" y="102"/>
                </a:cxn>
                <a:cxn ang="0">
                  <a:pos x="54" y="105"/>
                </a:cxn>
                <a:cxn ang="0">
                  <a:pos x="48" y="110"/>
                </a:cxn>
                <a:cxn ang="0">
                  <a:pos x="40" y="107"/>
                </a:cxn>
                <a:cxn ang="0">
                  <a:pos x="32" y="107"/>
                </a:cxn>
                <a:cxn ang="0">
                  <a:pos x="28" y="99"/>
                </a:cxn>
                <a:cxn ang="0">
                  <a:pos x="22" y="93"/>
                </a:cxn>
                <a:cxn ang="0">
                  <a:pos x="26" y="85"/>
                </a:cxn>
                <a:cxn ang="0">
                  <a:pos x="26" y="76"/>
                </a:cxn>
                <a:cxn ang="0">
                  <a:pos x="34" y="73"/>
                </a:cxn>
                <a:cxn ang="0">
                  <a:pos x="40" y="68"/>
                </a:cxn>
                <a:cxn ang="0">
                  <a:pos x="48" y="71"/>
                </a:cxn>
                <a:cxn ang="0">
                  <a:pos x="57" y="71"/>
                </a:cxn>
                <a:cxn ang="0">
                  <a:pos x="60" y="79"/>
                </a:cxn>
                <a:cxn ang="0">
                  <a:pos x="66" y="85"/>
                </a:cxn>
                <a:cxn ang="0">
                  <a:pos x="136" y="77"/>
                </a:cxn>
                <a:cxn ang="0">
                  <a:pos x="126" y="87"/>
                </a:cxn>
                <a:cxn ang="0">
                  <a:pos x="121" y="100"/>
                </a:cxn>
                <a:cxn ang="0">
                  <a:pos x="107" y="100"/>
                </a:cxn>
                <a:cxn ang="0">
                  <a:pos x="94" y="105"/>
                </a:cxn>
                <a:cxn ang="0">
                  <a:pos x="83" y="96"/>
                </a:cxn>
                <a:cxn ang="0">
                  <a:pos x="70" y="91"/>
                </a:cxn>
                <a:cxn ang="0">
                  <a:pos x="70" y="77"/>
                </a:cxn>
                <a:cxn ang="0">
                  <a:pos x="64" y="64"/>
                </a:cxn>
                <a:cxn ang="0">
                  <a:pos x="74" y="53"/>
                </a:cxn>
                <a:cxn ang="0">
                  <a:pos x="79" y="40"/>
                </a:cxn>
                <a:cxn ang="0">
                  <a:pos x="94" y="40"/>
                </a:cxn>
                <a:cxn ang="0">
                  <a:pos x="107" y="35"/>
                </a:cxn>
                <a:cxn ang="0">
                  <a:pos x="117" y="44"/>
                </a:cxn>
                <a:cxn ang="0">
                  <a:pos x="130" y="49"/>
                </a:cxn>
                <a:cxn ang="0">
                  <a:pos x="130" y="64"/>
                </a:cxn>
                <a:cxn ang="0">
                  <a:pos x="136" y="7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607" name="组合 53"/>
          <p:cNvGrpSpPr/>
          <p:nvPr/>
        </p:nvGrpSpPr>
        <p:grpSpPr>
          <a:xfrm>
            <a:off x="9083040" y="2504123"/>
            <a:ext cx="254000" cy="250825"/>
            <a:chOff x="0" y="0"/>
            <a:chExt cx="453105" cy="448433"/>
          </a:xfrm>
        </p:grpSpPr>
        <p:sp>
          <p:nvSpPr>
            <p:cNvPr id="24608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103" y="19"/>
                </a:cxn>
                <a:cxn ang="0">
                  <a:pos x="47" y="0"/>
                </a:cxn>
                <a:cxn ang="0">
                  <a:pos x="0" y="0"/>
                </a:cxn>
                <a:cxn ang="0">
                  <a:pos x="0" y="67"/>
                </a:cxn>
                <a:cxn ang="0">
                  <a:pos x="22" y="89"/>
                </a:cxn>
                <a:cxn ang="0">
                  <a:pos x="183" y="89"/>
                </a:cxn>
                <a:cxn ang="0">
                  <a:pos x="205" y="67"/>
                </a:cxn>
                <a:cxn ang="0">
                  <a:pos x="205" y="0"/>
                </a:cxn>
                <a:cxn ang="0">
                  <a:pos x="158" y="0"/>
                </a:cxn>
                <a:cxn ang="0">
                  <a:pos x="103" y="19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9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183" y="42"/>
                </a:cxn>
                <a:cxn ang="0">
                  <a:pos x="180" y="42"/>
                </a:cxn>
                <a:cxn ang="0">
                  <a:pos x="154" y="42"/>
                </a:cxn>
                <a:cxn ang="0">
                  <a:pos x="154" y="22"/>
                </a:cxn>
                <a:cxn ang="0">
                  <a:pos x="132" y="0"/>
                </a:cxn>
                <a:cxn ang="0">
                  <a:pos x="73" y="0"/>
                </a:cxn>
                <a:cxn ang="0">
                  <a:pos x="51" y="22"/>
                </a:cxn>
                <a:cxn ang="0">
                  <a:pos x="51" y="42"/>
                </a:cxn>
                <a:cxn ang="0">
                  <a:pos x="25" y="42"/>
                </a:cxn>
                <a:cxn ang="0">
                  <a:pos x="22" y="42"/>
                </a:cxn>
                <a:cxn ang="0">
                  <a:pos x="0" y="64"/>
                </a:cxn>
                <a:cxn ang="0">
                  <a:pos x="0" y="101"/>
                </a:cxn>
                <a:cxn ang="0">
                  <a:pos x="54" y="101"/>
                </a:cxn>
                <a:cxn ang="0">
                  <a:pos x="103" y="118"/>
                </a:cxn>
                <a:cxn ang="0">
                  <a:pos x="151" y="101"/>
                </a:cxn>
                <a:cxn ang="0">
                  <a:pos x="205" y="101"/>
                </a:cxn>
                <a:cxn ang="0">
                  <a:pos x="205" y="64"/>
                </a:cxn>
                <a:cxn ang="0">
                  <a:pos x="183" y="42"/>
                </a:cxn>
                <a:cxn ang="0">
                  <a:pos x="67" y="26"/>
                </a:cxn>
                <a:cxn ang="0">
                  <a:pos x="67" y="22"/>
                </a:cxn>
                <a:cxn ang="0">
                  <a:pos x="73" y="17"/>
                </a:cxn>
                <a:cxn ang="0">
                  <a:pos x="132" y="17"/>
                </a:cxn>
                <a:cxn ang="0">
                  <a:pos x="138" y="22"/>
                </a:cxn>
                <a:cxn ang="0">
                  <a:pos x="138" y="26"/>
                </a:cxn>
                <a:cxn ang="0">
                  <a:pos x="138" y="42"/>
                </a:cxn>
                <a:cxn ang="0">
                  <a:pos x="67" y="42"/>
                </a:cxn>
                <a:cxn ang="0">
                  <a:pos x="67" y="26"/>
                </a:cxn>
                <a:cxn ang="0">
                  <a:pos x="101" y="101"/>
                </a:cxn>
                <a:cxn ang="0">
                  <a:pos x="85" y="86"/>
                </a:cxn>
                <a:cxn ang="0">
                  <a:pos x="101" y="70"/>
                </a:cxn>
                <a:cxn ang="0">
                  <a:pos x="117" y="86"/>
                </a:cxn>
                <a:cxn ang="0">
                  <a:pos x="101" y="101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610" name="组合 56"/>
          <p:cNvGrpSpPr/>
          <p:nvPr/>
        </p:nvGrpSpPr>
        <p:grpSpPr>
          <a:xfrm>
            <a:off x="2869565" y="2488248"/>
            <a:ext cx="301625" cy="323850"/>
            <a:chOff x="0" y="0"/>
            <a:chExt cx="466184" cy="501686"/>
          </a:xfrm>
          <a:solidFill>
            <a:schemeClr val="bg1"/>
          </a:solidFill>
        </p:grpSpPr>
        <p:sp>
          <p:nvSpPr>
            <p:cNvPr id="24611" name="Freeform 154"/>
            <p:cNvSpPr/>
            <p:nvPr/>
          </p:nvSpPr>
          <p:spPr>
            <a:xfrm>
              <a:off x="141070" y="426012"/>
              <a:ext cx="50449" cy="46712"/>
            </a:xfrm>
            <a:custGeom>
              <a:avLst/>
              <a:gdLst>
                <a:gd name="txL" fmla="*/ 0 w 23"/>
                <a:gd name="txT" fmla="*/ 0 h 21"/>
                <a:gd name="txR" fmla="*/ 23 w 23"/>
                <a:gd name="txB" fmla="*/ 21 h 21"/>
              </a:gdLst>
              <a:ahLst/>
              <a:cxnLst>
                <a:cxn ang="0">
                  <a:pos x="16" y="0"/>
                </a:cxn>
                <a:cxn ang="0">
                  <a:pos x="16" y="4"/>
                </a:cxn>
                <a:cxn ang="0">
                  <a:pos x="19" y="11"/>
                </a:cxn>
                <a:cxn ang="0">
                  <a:pos x="10" y="17"/>
                </a:cxn>
                <a:cxn ang="0">
                  <a:pos x="4" y="9"/>
                </a:cxn>
                <a:cxn ang="0">
                  <a:pos x="6" y="5"/>
                </a:cxn>
                <a:cxn ang="0">
                  <a:pos x="6" y="0"/>
                </a:cxn>
                <a:cxn ang="0">
                  <a:pos x="0" y="10"/>
                </a:cxn>
                <a:cxn ang="0">
                  <a:pos x="11" y="21"/>
                </a:cxn>
                <a:cxn ang="0">
                  <a:pos x="23" y="10"/>
                </a:cxn>
                <a:cxn ang="0">
                  <a:pos x="16" y="0"/>
                </a:cxn>
              </a:cxnLst>
              <a:rect l="txL" t="txT" r="txR" b="tx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12" name="Rectangle 155"/>
            <p:cNvSpPr/>
            <p:nvPr/>
          </p:nvSpPr>
          <p:spPr>
            <a:xfrm>
              <a:off x="160689" y="419472"/>
              <a:ext cx="9342" cy="32698"/>
            </a:xfrm>
            <a:prstGeom prst="rect">
              <a:avLst/>
            </a:pr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13" name="Freeform 156"/>
            <p:cNvSpPr>
              <a:spLocks noEditPoints="1"/>
            </p:cNvSpPr>
            <p:nvPr/>
          </p:nvSpPr>
          <p:spPr>
            <a:xfrm>
              <a:off x="39238" y="81278"/>
              <a:ext cx="260652" cy="260652"/>
            </a:xfrm>
            <a:custGeom>
              <a:avLst/>
              <a:gdLst>
                <a:gd name="txL" fmla="*/ 0 w 118"/>
                <a:gd name="txT" fmla="*/ 0 h 118"/>
                <a:gd name="txR" fmla="*/ 118 w 118"/>
                <a:gd name="txB" fmla="*/ 118 h 118"/>
              </a:gdLst>
              <a:ahLst/>
              <a:cxnLst>
                <a:cxn ang="0">
                  <a:pos x="24" y="19"/>
                </a:cxn>
                <a:cxn ang="0">
                  <a:pos x="19" y="94"/>
                </a:cxn>
                <a:cxn ang="0">
                  <a:pos x="94" y="99"/>
                </a:cxn>
                <a:cxn ang="0">
                  <a:pos x="99" y="24"/>
                </a:cxn>
                <a:cxn ang="0">
                  <a:pos x="24" y="19"/>
                </a:cxn>
                <a:cxn ang="0">
                  <a:pos x="64" y="84"/>
                </a:cxn>
                <a:cxn ang="0">
                  <a:pos x="64" y="93"/>
                </a:cxn>
                <a:cxn ang="0">
                  <a:pos x="56" y="93"/>
                </a:cxn>
                <a:cxn ang="0">
                  <a:pos x="56" y="85"/>
                </a:cxn>
                <a:cxn ang="0">
                  <a:pos x="41" y="81"/>
                </a:cxn>
                <a:cxn ang="0">
                  <a:pos x="43" y="71"/>
                </a:cxn>
                <a:cxn ang="0">
                  <a:pos x="58" y="75"/>
                </a:cxn>
                <a:cxn ang="0">
                  <a:pos x="66" y="70"/>
                </a:cxn>
                <a:cxn ang="0">
                  <a:pos x="57" y="62"/>
                </a:cxn>
                <a:cxn ang="0">
                  <a:pos x="41" y="46"/>
                </a:cxn>
                <a:cxn ang="0">
                  <a:pos x="56" y="31"/>
                </a:cxn>
                <a:cxn ang="0">
                  <a:pos x="56" y="23"/>
                </a:cxn>
                <a:cxn ang="0">
                  <a:pos x="64" y="23"/>
                </a:cxn>
                <a:cxn ang="0">
                  <a:pos x="64" y="30"/>
                </a:cxn>
                <a:cxn ang="0">
                  <a:pos x="77" y="33"/>
                </a:cxn>
                <a:cxn ang="0">
                  <a:pos x="74" y="43"/>
                </a:cxn>
                <a:cxn ang="0">
                  <a:pos x="62" y="40"/>
                </a:cxn>
                <a:cxn ang="0">
                  <a:pos x="55" y="45"/>
                </a:cxn>
                <a:cxn ang="0">
                  <a:pos x="65" y="52"/>
                </a:cxn>
                <a:cxn ang="0">
                  <a:pos x="79" y="69"/>
                </a:cxn>
                <a:cxn ang="0">
                  <a:pos x="64" y="84"/>
                </a:cxn>
              </a:cxnLst>
              <a:rect l="txL" t="txT" r="txR" b="tx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14" name="Freeform 157"/>
            <p:cNvSpPr>
              <a:spLocks noEditPoints="1"/>
            </p:cNvSpPr>
            <p:nvPr/>
          </p:nvSpPr>
          <p:spPr>
            <a:xfrm>
              <a:off x="0" y="0"/>
              <a:ext cx="338194" cy="501686"/>
            </a:xfrm>
            <a:custGeom>
              <a:avLst/>
              <a:gdLst>
                <a:gd name="txL" fmla="*/ 0 w 153"/>
                <a:gd name="txT" fmla="*/ 0 h 227"/>
                <a:gd name="txR" fmla="*/ 153 w 153"/>
                <a:gd name="txB" fmla="*/ 227 h 227"/>
              </a:gdLst>
              <a:ahLst/>
              <a:cxnLst>
                <a:cxn ang="0">
                  <a:pos x="138" y="177"/>
                </a:cxn>
                <a:cxn ang="0">
                  <a:pos x="16" y="177"/>
                </a:cxn>
                <a:cxn ang="0">
                  <a:pos x="16" y="16"/>
                </a:cxn>
                <a:cxn ang="0">
                  <a:pos x="138" y="16"/>
                </a:cxn>
                <a:cxn ang="0">
                  <a:pos x="138" y="103"/>
                </a:cxn>
                <a:cxn ang="0">
                  <a:pos x="139" y="102"/>
                </a:cxn>
                <a:cxn ang="0">
                  <a:pos x="153" y="94"/>
                </a:cxn>
                <a:cxn ang="0">
                  <a:pos x="153" y="13"/>
                </a:cxn>
                <a:cxn ang="0">
                  <a:pos x="141" y="0"/>
                </a:cxn>
                <a:cxn ang="0">
                  <a:pos x="12" y="0"/>
                </a:cxn>
                <a:cxn ang="0">
                  <a:pos x="0" y="13"/>
                </a:cxn>
                <a:cxn ang="0">
                  <a:pos x="0" y="215"/>
                </a:cxn>
                <a:cxn ang="0">
                  <a:pos x="12" y="227"/>
                </a:cxn>
                <a:cxn ang="0">
                  <a:pos x="141" y="227"/>
                </a:cxn>
                <a:cxn ang="0">
                  <a:pos x="153" y="215"/>
                </a:cxn>
                <a:cxn ang="0">
                  <a:pos x="153" y="176"/>
                </a:cxn>
                <a:cxn ang="0">
                  <a:pos x="138" y="166"/>
                </a:cxn>
                <a:cxn ang="0">
                  <a:pos x="138" y="177"/>
                </a:cxn>
                <a:cxn ang="0">
                  <a:pos x="75" y="221"/>
                </a:cxn>
                <a:cxn ang="0">
                  <a:pos x="56" y="201"/>
                </a:cxn>
                <a:cxn ang="0">
                  <a:pos x="75" y="182"/>
                </a:cxn>
                <a:cxn ang="0">
                  <a:pos x="95" y="201"/>
                </a:cxn>
                <a:cxn ang="0">
                  <a:pos x="75" y="221"/>
                </a:cxn>
              </a:cxnLst>
              <a:rect l="txL" t="txT" r="txR" b="tx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15" name="Freeform 158"/>
            <p:cNvSpPr>
              <a:spLocks noEditPoints="1"/>
            </p:cNvSpPr>
            <p:nvPr/>
          </p:nvSpPr>
          <p:spPr>
            <a:xfrm>
              <a:off x="275600" y="202729"/>
              <a:ext cx="190584" cy="190584"/>
            </a:xfrm>
            <a:custGeom>
              <a:avLst/>
              <a:gdLst>
                <a:gd name="txL" fmla="*/ 0 w 86"/>
                <a:gd name="txT" fmla="*/ 0 h 86"/>
                <a:gd name="txR" fmla="*/ 86 w 86"/>
                <a:gd name="txB" fmla="*/ 86 h 86"/>
              </a:gdLst>
              <a:ahLst/>
              <a:cxnLst>
                <a:cxn ang="0">
                  <a:pos x="72" y="17"/>
                </a:cxn>
                <a:cxn ang="0">
                  <a:pos x="18" y="14"/>
                </a:cxn>
                <a:cxn ang="0">
                  <a:pos x="14" y="68"/>
                </a:cxn>
                <a:cxn ang="0">
                  <a:pos x="69" y="72"/>
                </a:cxn>
                <a:cxn ang="0">
                  <a:pos x="72" y="17"/>
                </a:cxn>
                <a:cxn ang="0">
                  <a:pos x="46" y="63"/>
                </a:cxn>
                <a:cxn ang="0">
                  <a:pos x="46" y="70"/>
                </a:cxn>
                <a:cxn ang="0">
                  <a:pos x="40" y="70"/>
                </a:cxn>
                <a:cxn ang="0">
                  <a:pos x="40" y="64"/>
                </a:cxn>
                <a:cxn ang="0">
                  <a:pos x="28" y="61"/>
                </a:cxn>
                <a:cxn ang="0">
                  <a:pos x="30" y="53"/>
                </a:cxn>
                <a:cxn ang="0">
                  <a:pos x="41" y="56"/>
                </a:cxn>
                <a:cxn ang="0">
                  <a:pos x="48" y="52"/>
                </a:cxn>
                <a:cxn ang="0">
                  <a:pos x="41" y="46"/>
                </a:cxn>
                <a:cxn ang="0">
                  <a:pos x="29" y="34"/>
                </a:cxn>
                <a:cxn ang="0">
                  <a:pos x="40" y="22"/>
                </a:cxn>
                <a:cxn ang="0">
                  <a:pos x="40" y="15"/>
                </a:cxn>
                <a:cxn ang="0">
                  <a:pos x="47" y="15"/>
                </a:cxn>
                <a:cxn ang="0">
                  <a:pos x="47" y="21"/>
                </a:cxn>
                <a:cxn ang="0">
                  <a:pos x="56" y="23"/>
                </a:cxn>
                <a:cxn ang="0">
                  <a:pos x="54" y="31"/>
                </a:cxn>
                <a:cxn ang="0">
                  <a:pos x="45" y="29"/>
                </a:cxn>
                <a:cxn ang="0">
                  <a:pos x="39" y="32"/>
                </a:cxn>
                <a:cxn ang="0">
                  <a:pos x="47" y="38"/>
                </a:cxn>
                <a:cxn ang="0">
                  <a:pos x="58" y="51"/>
                </a:cxn>
                <a:cxn ang="0">
                  <a:pos x="46" y="63"/>
                </a:cxn>
              </a:cxnLst>
              <a:rect l="txL" t="txT" r="txR" b="tx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616" name="文本框 62"/>
          <p:cNvSpPr/>
          <p:nvPr/>
        </p:nvSpPr>
        <p:spPr>
          <a:xfrm>
            <a:off x="1963103" y="4825048"/>
            <a:ext cx="2278380" cy="6400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4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24617" name="文本框 63"/>
          <p:cNvSpPr/>
          <p:nvPr/>
        </p:nvSpPr>
        <p:spPr>
          <a:xfrm>
            <a:off x="5204778" y="4825365"/>
            <a:ext cx="2278380" cy="6400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4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  <p:sp>
        <p:nvSpPr>
          <p:cNvPr id="24618" name="文本框 64"/>
          <p:cNvSpPr/>
          <p:nvPr/>
        </p:nvSpPr>
        <p:spPr>
          <a:xfrm>
            <a:off x="8403590" y="4857115"/>
            <a:ext cx="2278380" cy="6400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400" b="1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请在此粘贴或者输入您的文字内容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27671" y="2348500"/>
            <a:ext cx="4653280" cy="1527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感谢聆听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5717841" y="3667395"/>
            <a:ext cx="4472940" cy="417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---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打赢现代化战争 掌握站场主动权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---</a:t>
            </a: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6437884" y="4070668"/>
            <a:ext cx="2844800" cy="24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黑体" panose="02010600030101010101" charset="-122"/>
                <a:ea typeface="黑体" panose="02010600030101010101" charset="-122"/>
                <a:cs typeface="宋体" panose="02010600030101010101" pitchFamily="2" charset="-122"/>
              </a:rPr>
              <a:t>PRESENTATION TEMPELETE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23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0"/>
            <a:ext cx="12202795" cy="6857365"/>
          </a:xfrm>
          <a:prstGeom prst="rect">
            <a:avLst/>
          </a:prstGeom>
          <a:solidFill>
            <a:schemeClr val="bg1">
              <a:alpha val="4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924" tIns="65462" rIns="130924" bIns="65462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804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5" name="Rectangle 3"/>
          <p:cNvSpPr/>
          <p:nvPr/>
        </p:nvSpPr>
        <p:spPr bwMode="auto">
          <a:xfrm>
            <a:off x="1123275" y="3124190"/>
            <a:ext cx="10097847" cy="74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23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单击此处添加标题</a:t>
            </a:r>
          </a:p>
        </p:txBody>
      </p:sp>
      <p:sp>
        <p:nvSpPr>
          <p:cNvPr id="9" name="Rectangle 2"/>
          <p:cNvSpPr/>
          <p:nvPr/>
        </p:nvSpPr>
        <p:spPr bwMode="auto">
          <a:xfrm>
            <a:off x="1720634" y="3733808"/>
            <a:ext cx="8903130" cy="43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</a:t>
            </a:r>
            <a:r>
              <a:rPr lang="en-US" altLang="zh-CN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 此处添加详细文本描述，建议与标题相关并符合整体语言风格</a:t>
            </a:r>
            <a:endParaRPr lang="zh-CN" altLang="en-US" sz="127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Gill Sans" charset="0"/>
            </a:endParaRP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5867088" y="1764353"/>
            <a:ext cx="610221" cy="966412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txBody>
          <a:bodyPr vert="horz" wrap="square" lIns="96766" tIns="48383" rIns="96766" bIns="48383" numCol="1" anchor="t" anchorCtr="0" compatLnSpc="1"/>
          <a:lstStyle/>
          <a:p>
            <a:pPr defTabSz="1176655"/>
            <a:endParaRPr lang="en-US" sz="2435">
              <a:solidFill>
                <a:schemeClr val="tx1"/>
              </a:solidFill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239" y="3124190"/>
            <a:ext cx="3045619" cy="373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7" name="文本框 15"/>
          <p:cNvSpPr/>
          <p:nvPr/>
        </p:nvSpPr>
        <p:spPr>
          <a:xfrm>
            <a:off x="4373722" y="18415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58" name="Rectangle 2"/>
          <p:cNvSpPr/>
          <p:nvPr/>
        </p:nvSpPr>
        <p:spPr bwMode="auto">
          <a:xfrm>
            <a:off x="0" y="1752550"/>
            <a:ext cx="5029768" cy="1828854"/>
          </a:xfrm>
          <a:prstGeom prst="rect">
            <a:avLst/>
          </a:pr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766" tIns="48383" rIns="96766" bIns="4838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925" ker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ヒラギノ角ゴ ProN W3" charset="0"/>
              <a:sym typeface="Gill Sans" charset="0"/>
            </a:endParaRPr>
          </a:p>
        </p:txBody>
      </p:sp>
      <p:sp>
        <p:nvSpPr>
          <p:cNvPr id="59" name="Rectangle 1"/>
          <p:cNvSpPr/>
          <p:nvPr/>
        </p:nvSpPr>
        <p:spPr bwMode="auto">
          <a:xfrm>
            <a:off x="5334635" y="2287905"/>
            <a:ext cx="36175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235" b="1" spc="13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添加副标题</a:t>
            </a:r>
          </a:p>
        </p:txBody>
      </p:sp>
      <p:grpSp>
        <p:nvGrpSpPr>
          <p:cNvPr id="115" name="组合 114"/>
          <p:cNvGrpSpPr/>
          <p:nvPr/>
        </p:nvGrpSpPr>
        <p:grpSpPr>
          <a:xfrm>
            <a:off x="2760922" y="2115681"/>
            <a:ext cx="2241892" cy="1072514"/>
            <a:chOff x="2414542" y="2004958"/>
            <a:chExt cx="2118496" cy="1013482"/>
          </a:xfrm>
        </p:grpSpPr>
        <p:sp>
          <p:nvSpPr>
            <p:cNvPr id="113" name="TextBox 112"/>
            <p:cNvSpPr txBox="1"/>
            <p:nvPr/>
          </p:nvSpPr>
          <p:spPr>
            <a:xfrm>
              <a:off x="2414542" y="2771820"/>
              <a:ext cx="1975961" cy="2466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defTabSz="1176655"/>
              <a:r>
                <a:rPr sz="1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单击此处添加标题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444806" y="2004958"/>
              <a:ext cx="2088232" cy="8328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defTabSz="1176655"/>
              <a:r>
                <a:rPr lang="zh-CN" altLang="en-US" sz="5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前 言</a:t>
              </a:r>
            </a:p>
          </p:txBody>
        </p:sp>
      </p:grpSp>
      <p:sp>
        <p:nvSpPr>
          <p:cNvPr id="116" name="矩形 115"/>
          <p:cNvSpPr/>
          <p:nvPr/>
        </p:nvSpPr>
        <p:spPr>
          <a:xfrm>
            <a:off x="5258375" y="3008740"/>
            <a:ext cx="5410359" cy="2421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176655"/>
            <a:r>
              <a:rPr lang="en-US" sz="127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127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  <a:p>
            <a:pPr defTabSz="1176655"/>
            <a:r>
              <a:rPr sz="127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118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60162">
            <a:off x="-565725" y="1893047"/>
            <a:ext cx="2312344" cy="2988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ldLvl="0" animBg="1"/>
      <p:bldP spid="59" grpId="0"/>
      <p:bldP spid="1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19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9220" name="Freeform 8"/>
          <p:cNvSpPr/>
          <p:nvPr/>
        </p:nvSpPr>
        <p:spPr>
          <a:xfrm rot="7200000">
            <a:off x="3949700" y="1843088"/>
            <a:ext cx="4354513" cy="3878262"/>
          </a:xfrm>
          <a:custGeom>
            <a:avLst/>
            <a:gdLst>
              <a:gd name="txL" fmla="*/ 0 w 1231"/>
              <a:gd name="txT" fmla="*/ 0 h 1096"/>
              <a:gd name="txR" fmla="*/ 1231 w 1231"/>
              <a:gd name="txB" fmla="*/ 1096 h 1096"/>
            </a:gdLst>
            <a:ahLst/>
            <a:cxnLst>
              <a:cxn ang="0">
                <a:pos x="377" y="1096"/>
              </a:cxn>
              <a:cxn ang="0">
                <a:pos x="260" y="1029"/>
              </a:cxn>
              <a:cxn ang="0">
                <a:pos x="21" y="615"/>
              </a:cxn>
              <a:cxn ang="0">
                <a:pos x="21" y="481"/>
              </a:cxn>
              <a:cxn ang="0">
                <a:pos x="260" y="67"/>
              </a:cxn>
              <a:cxn ang="0">
                <a:pos x="376" y="0"/>
              </a:cxn>
              <a:cxn ang="0">
                <a:pos x="854" y="0"/>
              </a:cxn>
              <a:cxn ang="0">
                <a:pos x="970" y="67"/>
              </a:cxn>
              <a:cxn ang="0">
                <a:pos x="1209" y="481"/>
              </a:cxn>
              <a:cxn ang="0">
                <a:pos x="1209" y="615"/>
              </a:cxn>
              <a:cxn ang="0">
                <a:pos x="970" y="1029"/>
              </a:cxn>
              <a:cxn ang="0">
                <a:pos x="854" y="1096"/>
              </a:cxn>
              <a:cxn ang="0">
                <a:pos x="854" y="1096"/>
              </a:cxn>
              <a:cxn ang="0">
                <a:pos x="377" y="1096"/>
              </a:cxn>
            </a:cxnLst>
            <a:rect l="txL" t="txT" r="txR" b="txB"/>
            <a:pathLst>
              <a:path w="1231" h="1096">
                <a:moveTo>
                  <a:pt x="377" y="1096"/>
                </a:moveTo>
                <a:cubicBezTo>
                  <a:pt x="334" y="1096"/>
                  <a:pt x="281" y="1066"/>
                  <a:pt x="260" y="1029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0" y="578"/>
                  <a:pt x="0" y="518"/>
                  <a:pt x="21" y="481"/>
                </a:cubicBezTo>
                <a:cubicBezTo>
                  <a:pt x="260" y="67"/>
                  <a:pt x="260" y="67"/>
                  <a:pt x="260" y="67"/>
                </a:cubicBezTo>
                <a:cubicBezTo>
                  <a:pt x="281" y="30"/>
                  <a:pt x="334" y="0"/>
                  <a:pt x="376" y="0"/>
                </a:cubicBezTo>
                <a:cubicBezTo>
                  <a:pt x="854" y="0"/>
                  <a:pt x="854" y="0"/>
                  <a:pt x="854" y="0"/>
                </a:cubicBezTo>
                <a:cubicBezTo>
                  <a:pt x="897" y="0"/>
                  <a:pt x="949" y="30"/>
                  <a:pt x="970" y="67"/>
                </a:cubicBezTo>
                <a:cubicBezTo>
                  <a:pt x="1209" y="481"/>
                  <a:pt x="1209" y="481"/>
                  <a:pt x="1209" y="481"/>
                </a:cubicBezTo>
                <a:cubicBezTo>
                  <a:pt x="1231" y="518"/>
                  <a:pt x="1231" y="578"/>
                  <a:pt x="1209" y="615"/>
                </a:cubicBezTo>
                <a:cubicBezTo>
                  <a:pt x="970" y="1029"/>
                  <a:pt x="970" y="1029"/>
                  <a:pt x="970" y="1029"/>
                </a:cubicBezTo>
                <a:cubicBezTo>
                  <a:pt x="949" y="1066"/>
                  <a:pt x="897" y="1096"/>
                  <a:pt x="854" y="1096"/>
                </a:cubicBezTo>
                <a:cubicBezTo>
                  <a:pt x="854" y="1096"/>
                  <a:pt x="854" y="1096"/>
                  <a:pt x="854" y="1096"/>
                </a:cubicBezTo>
                <a:lnTo>
                  <a:pt x="377" y="1096"/>
                </a:ln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587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r>
              <a:rPr lang="en-US" altLang="x-none" dirty="0">
                <a:solidFill>
                  <a:srgbClr val="A22F35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         </a:t>
            </a:r>
            <a:endParaRPr lang="zh-CN" altLang="en-US" dirty="0">
              <a:solidFill>
                <a:srgbClr val="A22F35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1" name="Freeform 8"/>
          <p:cNvSpPr/>
          <p:nvPr/>
        </p:nvSpPr>
        <p:spPr>
          <a:xfrm>
            <a:off x="4397375" y="2236788"/>
            <a:ext cx="3463925" cy="3084512"/>
          </a:xfrm>
          <a:custGeom>
            <a:avLst/>
            <a:gdLst>
              <a:gd name="txL" fmla="*/ 0 w 1231"/>
              <a:gd name="txT" fmla="*/ 0 h 1096"/>
              <a:gd name="txR" fmla="*/ 1231 w 1231"/>
              <a:gd name="txB" fmla="*/ 1096 h 1096"/>
            </a:gdLst>
            <a:ahLst/>
            <a:cxnLst>
              <a:cxn ang="0">
                <a:pos x="377" y="1096"/>
              </a:cxn>
              <a:cxn ang="0">
                <a:pos x="260" y="1029"/>
              </a:cxn>
              <a:cxn ang="0">
                <a:pos x="21" y="615"/>
              </a:cxn>
              <a:cxn ang="0">
                <a:pos x="21" y="481"/>
              </a:cxn>
              <a:cxn ang="0">
                <a:pos x="260" y="67"/>
              </a:cxn>
              <a:cxn ang="0">
                <a:pos x="376" y="0"/>
              </a:cxn>
              <a:cxn ang="0">
                <a:pos x="854" y="0"/>
              </a:cxn>
              <a:cxn ang="0">
                <a:pos x="970" y="67"/>
              </a:cxn>
              <a:cxn ang="0">
                <a:pos x="1209" y="481"/>
              </a:cxn>
              <a:cxn ang="0">
                <a:pos x="1209" y="615"/>
              </a:cxn>
              <a:cxn ang="0">
                <a:pos x="970" y="1029"/>
              </a:cxn>
              <a:cxn ang="0">
                <a:pos x="854" y="1096"/>
              </a:cxn>
              <a:cxn ang="0">
                <a:pos x="854" y="1096"/>
              </a:cxn>
              <a:cxn ang="0">
                <a:pos x="377" y="1096"/>
              </a:cxn>
            </a:cxnLst>
            <a:rect l="txL" t="txT" r="txR" b="txB"/>
            <a:pathLst>
              <a:path w="1231" h="1096">
                <a:moveTo>
                  <a:pt x="377" y="1096"/>
                </a:moveTo>
                <a:cubicBezTo>
                  <a:pt x="334" y="1096"/>
                  <a:pt x="281" y="1066"/>
                  <a:pt x="260" y="1029"/>
                </a:cubicBezTo>
                <a:cubicBezTo>
                  <a:pt x="21" y="615"/>
                  <a:pt x="21" y="615"/>
                  <a:pt x="21" y="615"/>
                </a:cubicBezTo>
                <a:cubicBezTo>
                  <a:pt x="0" y="578"/>
                  <a:pt x="0" y="518"/>
                  <a:pt x="21" y="481"/>
                </a:cubicBezTo>
                <a:cubicBezTo>
                  <a:pt x="260" y="67"/>
                  <a:pt x="260" y="67"/>
                  <a:pt x="260" y="67"/>
                </a:cubicBezTo>
                <a:cubicBezTo>
                  <a:pt x="281" y="30"/>
                  <a:pt x="334" y="0"/>
                  <a:pt x="376" y="0"/>
                </a:cubicBezTo>
                <a:cubicBezTo>
                  <a:pt x="854" y="0"/>
                  <a:pt x="854" y="0"/>
                  <a:pt x="854" y="0"/>
                </a:cubicBezTo>
                <a:cubicBezTo>
                  <a:pt x="897" y="0"/>
                  <a:pt x="949" y="30"/>
                  <a:pt x="970" y="67"/>
                </a:cubicBezTo>
                <a:cubicBezTo>
                  <a:pt x="1209" y="481"/>
                  <a:pt x="1209" y="481"/>
                  <a:pt x="1209" y="481"/>
                </a:cubicBezTo>
                <a:cubicBezTo>
                  <a:pt x="1231" y="518"/>
                  <a:pt x="1231" y="578"/>
                  <a:pt x="1209" y="615"/>
                </a:cubicBezTo>
                <a:cubicBezTo>
                  <a:pt x="970" y="1029"/>
                  <a:pt x="970" y="1029"/>
                  <a:pt x="970" y="1029"/>
                </a:cubicBezTo>
                <a:cubicBezTo>
                  <a:pt x="949" y="1066"/>
                  <a:pt x="897" y="1096"/>
                  <a:pt x="854" y="1096"/>
                </a:cubicBezTo>
                <a:cubicBezTo>
                  <a:pt x="854" y="1096"/>
                  <a:pt x="854" y="1096"/>
                  <a:pt x="854" y="1096"/>
                </a:cubicBezTo>
                <a:lnTo>
                  <a:pt x="377" y="1096"/>
                </a:lnTo>
                <a:close/>
              </a:path>
            </a:pathLst>
          </a:custGeom>
          <a:blipFill rotWithShape="1">
            <a:blip r:embed="rId2"/>
            <a:stretch>
              <a:fillRect/>
            </a:stretch>
          </a:blipFill>
          <a:ln w="22225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r>
              <a:rPr lang="en-US" altLang="x-none" dirty="0">
                <a:solidFill>
                  <a:srgbClr val="FFFFFF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         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2" name="任意多边形 6"/>
          <p:cNvSpPr/>
          <p:nvPr/>
        </p:nvSpPr>
        <p:spPr>
          <a:xfrm>
            <a:off x="1847850" y="2019300"/>
            <a:ext cx="1966913" cy="635000"/>
          </a:xfrm>
          <a:custGeom>
            <a:avLst/>
            <a:gdLst>
              <a:gd name="txL" fmla="*/ 0 w 3234520"/>
              <a:gd name="txT" fmla="*/ 0 h 1741792"/>
              <a:gd name="txR" fmla="*/ 3234520 w 3234520"/>
              <a:gd name="txB" fmla="*/ 1741792 h 1741792"/>
            </a:gdLst>
            <a:ahLst/>
            <a:cxnLst>
              <a:cxn ang="0">
                <a:pos x="3234520" y="0"/>
              </a:cxn>
              <a:cxn ang="0">
                <a:pos x="1009935" y="0"/>
              </a:cxn>
              <a:cxn ang="0">
                <a:pos x="518615" y="300251"/>
              </a:cxn>
              <a:cxn ang="0">
                <a:pos x="0" y="1733266"/>
              </a:cxn>
              <a:cxn ang="0">
                <a:pos x="2279176" y="1733266"/>
              </a:cxn>
              <a:cxn ang="0">
                <a:pos x="2729553" y="1487606"/>
              </a:cxn>
              <a:cxn ang="0">
                <a:pos x="3234520" y="0"/>
              </a:cxn>
            </a:cxnLst>
            <a:rect l="txL" t="txT" r="txR" b="txB"/>
            <a:pathLst>
              <a:path w="3234520" h="1741792">
                <a:moveTo>
                  <a:pt x="3234520" y="0"/>
                </a:moveTo>
                <a:lnTo>
                  <a:pt x="1009935" y="0"/>
                </a:lnTo>
                <a:cubicBezTo>
                  <a:pt x="791571" y="4549"/>
                  <a:pt x="614149" y="90985"/>
                  <a:pt x="518615" y="300251"/>
                </a:cubicBezTo>
                <a:lnTo>
                  <a:pt x="0" y="1733266"/>
                </a:lnTo>
                <a:lnTo>
                  <a:pt x="2279176" y="1733266"/>
                </a:lnTo>
                <a:cubicBezTo>
                  <a:pt x="2538484" y="1760561"/>
                  <a:pt x="2606723" y="1733266"/>
                  <a:pt x="2729553" y="1487606"/>
                </a:cubicBezTo>
                <a:lnTo>
                  <a:pt x="3234520" y="0"/>
                </a:ln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587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>
              <a:solidFill>
                <a:srgbClr val="A22F35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223" name="组合 20"/>
          <p:cNvGrpSpPr/>
          <p:nvPr/>
        </p:nvGrpSpPr>
        <p:grpSpPr>
          <a:xfrm>
            <a:off x="2687638" y="2151063"/>
            <a:ext cx="334962" cy="331787"/>
            <a:chOff x="0" y="0"/>
            <a:chExt cx="453105" cy="448433"/>
          </a:xfrm>
        </p:grpSpPr>
        <p:sp>
          <p:nvSpPr>
            <p:cNvPr id="9224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103" y="19"/>
                </a:cxn>
                <a:cxn ang="0">
                  <a:pos x="47" y="0"/>
                </a:cxn>
                <a:cxn ang="0">
                  <a:pos x="0" y="0"/>
                </a:cxn>
                <a:cxn ang="0">
                  <a:pos x="0" y="67"/>
                </a:cxn>
                <a:cxn ang="0">
                  <a:pos x="22" y="89"/>
                </a:cxn>
                <a:cxn ang="0">
                  <a:pos x="183" y="89"/>
                </a:cxn>
                <a:cxn ang="0">
                  <a:pos x="205" y="67"/>
                </a:cxn>
                <a:cxn ang="0">
                  <a:pos x="205" y="0"/>
                </a:cxn>
                <a:cxn ang="0">
                  <a:pos x="158" y="0"/>
                </a:cxn>
                <a:cxn ang="0">
                  <a:pos x="103" y="19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5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183" y="42"/>
                </a:cxn>
                <a:cxn ang="0">
                  <a:pos x="180" y="42"/>
                </a:cxn>
                <a:cxn ang="0">
                  <a:pos x="154" y="42"/>
                </a:cxn>
                <a:cxn ang="0">
                  <a:pos x="154" y="22"/>
                </a:cxn>
                <a:cxn ang="0">
                  <a:pos x="132" y="0"/>
                </a:cxn>
                <a:cxn ang="0">
                  <a:pos x="73" y="0"/>
                </a:cxn>
                <a:cxn ang="0">
                  <a:pos x="51" y="22"/>
                </a:cxn>
                <a:cxn ang="0">
                  <a:pos x="51" y="42"/>
                </a:cxn>
                <a:cxn ang="0">
                  <a:pos x="25" y="42"/>
                </a:cxn>
                <a:cxn ang="0">
                  <a:pos x="22" y="42"/>
                </a:cxn>
                <a:cxn ang="0">
                  <a:pos x="0" y="64"/>
                </a:cxn>
                <a:cxn ang="0">
                  <a:pos x="0" y="101"/>
                </a:cxn>
                <a:cxn ang="0">
                  <a:pos x="54" y="101"/>
                </a:cxn>
                <a:cxn ang="0">
                  <a:pos x="103" y="118"/>
                </a:cxn>
                <a:cxn ang="0">
                  <a:pos x="151" y="101"/>
                </a:cxn>
                <a:cxn ang="0">
                  <a:pos x="205" y="101"/>
                </a:cxn>
                <a:cxn ang="0">
                  <a:pos x="205" y="64"/>
                </a:cxn>
                <a:cxn ang="0">
                  <a:pos x="183" y="42"/>
                </a:cxn>
                <a:cxn ang="0">
                  <a:pos x="67" y="26"/>
                </a:cxn>
                <a:cxn ang="0">
                  <a:pos x="67" y="22"/>
                </a:cxn>
                <a:cxn ang="0">
                  <a:pos x="73" y="17"/>
                </a:cxn>
                <a:cxn ang="0">
                  <a:pos x="132" y="17"/>
                </a:cxn>
                <a:cxn ang="0">
                  <a:pos x="138" y="22"/>
                </a:cxn>
                <a:cxn ang="0">
                  <a:pos x="138" y="26"/>
                </a:cxn>
                <a:cxn ang="0">
                  <a:pos x="138" y="42"/>
                </a:cxn>
                <a:cxn ang="0">
                  <a:pos x="67" y="42"/>
                </a:cxn>
                <a:cxn ang="0">
                  <a:pos x="67" y="26"/>
                </a:cxn>
                <a:cxn ang="0">
                  <a:pos x="101" y="101"/>
                </a:cxn>
                <a:cxn ang="0">
                  <a:pos x="85" y="86"/>
                </a:cxn>
                <a:cxn ang="0">
                  <a:pos x="101" y="70"/>
                </a:cxn>
                <a:cxn ang="0">
                  <a:pos x="117" y="86"/>
                </a:cxn>
                <a:cxn ang="0">
                  <a:pos x="101" y="101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226" name="任意多边形 30"/>
          <p:cNvSpPr/>
          <p:nvPr/>
        </p:nvSpPr>
        <p:spPr>
          <a:xfrm flipH="1">
            <a:off x="8429625" y="2019300"/>
            <a:ext cx="1966913" cy="635000"/>
          </a:xfrm>
          <a:custGeom>
            <a:avLst/>
            <a:gdLst>
              <a:gd name="txL" fmla="*/ 0 w 3234520"/>
              <a:gd name="txT" fmla="*/ 0 h 1741792"/>
              <a:gd name="txR" fmla="*/ 3234520 w 3234520"/>
              <a:gd name="txB" fmla="*/ 1741792 h 1741792"/>
            </a:gdLst>
            <a:ahLst/>
            <a:cxnLst>
              <a:cxn ang="0">
                <a:pos x="3234520" y="0"/>
              </a:cxn>
              <a:cxn ang="0">
                <a:pos x="1009935" y="0"/>
              </a:cxn>
              <a:cxn ang="0">
                <a:pos x="518615" y="300251"/>
              </a:cxn>
              <a:cxn ang="0">
                <a:pos x="0" y="1733266"/>
              </a:cxn>
              <a:cxn ang="0">
                <a:pos x="2279176" y="1733266"/>
              </a:cxn>
              <a:cxn ang="0">
                <a:pos x="2729553" y="1487606"/>
              </a:cxn>
              <a:cxn ang="0">
                <a:pos x="3234520" y="0"/>
              </a:cxn>
            </a:cxnLst>
            <a:rect l="txL" t="txT" r="txR" b="txB"/>
            <a:pathLst>
              <a:path w="3234520" h="1741792">
                <a:moveTo>
                  <a:pt x="3234520" y="0"/>
                </a:moveTo>
                <a:lnTo>
                  <a:pt x="1009935" y="0"/>
                </a:lnTo>
                <a:cubicBezTo>
                  <a:pt x="791571" y="4549"/>
                  <a:pt x="614149" y="90985"/>
                  <a:pt x="518615" y="300251"/>
                </a:cubicBezTo>
                <a:lnTo>
                  <a:pt x="0" y="1733266"/>
                </a:lnTo>
                <a:lnTo>
                  <a:pt x="2279176" y="1733266"/>
                </a:lnTo>
                <a:cubicBezTo>
                  <a:pt x="2538484" y="1760561"/>
                  <a:pt x="2606723" y="1733266"/>
                  <a:pt x="2729553" y="1487606"/>
                </a:cubicBezTo>
                <a:lnTo>
                  <a:pt x="3234520" y="0"/>
                </a:ln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587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>
              <a:solidFill>
                <a:srgbClr val="A22F35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227" name="组合 23"/>
          <p:cNvGrpSpPr/>
          <p:nvPr/>
        </p:nvGrpSpPr>
        <p:grpSpPr>
          <a:xfrm>
            <a:off x="9256713" y="2171700"/>
            <a:ext cx="344487" cy="330200"/>
            <a:chOff x="0" y="0"/>
            <a:chExt cx="2438400" cy="2332038"/>
          </a:xfrm>
        </p:grpSpPr>
        <p:sp>
          <p:nvSpPr>
            <p:cNvPr id="9228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206" y="413"/>
                </a:cxn>
                <a:cxn ang="0">
                  <a:pos x="0" y="0"/>
                </a:cxn>
                <a:cxn ang="0">
                  <a:pos x="413" y="0"/>
                </a:cxn>
                <a:cxn ang="0">
                  <a:pos x="206" y="413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9" name="任意多边形 25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230" name="任意多边形 31"/>
          <p:cNvSpPr/>
          <p:nvPr/>
        </p:nvSpPr>
        <p:spPr>
          <a:xfrm flipV="1">
            <a:off x="1847850" y="4872038"/>
            <a:ext cx="1966913" cy="635000"/>
          </a:xfrm>
          <a:custGeom>
            <a:avLst/>
            <a:gdLst>
              <a:gd name="txL" fmla="*/ 0 w 3234520"/>
              <a:gd name="txT" fmla="*/ 0 h 1741792"/>
              <a:gd name="txR" fmla="*/ 3234520 w 3234520"/>
              <a:gd name="txB" fmla="*/ 1741792 h 1741792"/>
            </a:gdLst>
            <a:ahLst/>
            <a:cxnLst>
              <a:cxn ang="0">
                <a:pos x="3234520" y="0"/>
              </a:cxn>
              <a:cxn ang="0">
                <a:pos x="1009935" y="0"/>
              </a:cxn>
              <a:cxn ang="0">
                <a:pos x="518615" y="300251"/>
              </a:cxn>
              <a:cxn ang="0">
                <a:pos x="0" y="1733266"/>
              </a:cxn>
              <a:cxn ang="0">
                <a:pos x="2279176" y="1733266"/>
              </a:cxn>
              <a:cxn ang="0">
                <a:pos x="2729553" y="1487606"/>
              </a:cxn>
              <a:cxn ang="0">
                <a:pos x="3234520" y="0"/>
              </a:cxn>
            </a:cxnLst>
            <a:rect l="txL" t="txT" r="txR" b="txB"/>
            <a:pathLst>
              <a:path w="3234520" h="1741792">
                <a:moveTo>
                  <a:pt x="3234520" y="0"/>
                </a:moveTo>
                <a:lnTo>
                  <a:pt x="1009935" y="0"/>
                </a:lnTo>
                <a:cubicBezTo>
                  <a:pt x="791571" y="4549"/>
                  <a:pt x="614149" y="90985"/>
                  <a:pt x="518615" y="300251"/>
                </a:cubicBezTo>
                <a:lnTo>
                  <a:pt x="0" y="1733266"/>
                </a:lnTo>
                <a:lnTo>
                  <a:pt x="2279176" y="1733266"/>
                </a:lnTo>
                <a:cubicBezTo>
                  <a:pt x="2538484" y="1760561"/>
                  <a:pt x="2606723" y="1733266"/>
                  <a:pt x="2729553" y="1487606"/>
                </a:cubicBezTo>
                <a:lnTo>
                  <a:pt x="3234520" y="0"/>
                </a:ln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587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>
              <a:solidFill>
                <a:srgbClr val="A22F35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31" name="任意多边形 32"/>
          <p:cNvSpPr/>
          <p:nvPr/>
        </p:nvSpPr>
        <p:spPr>
          <a:xfrm flipH="1" flipV="1">
            <a:off x="8429625" y="4872038"/>
            <a:ext cx="1966913" cy="635000"/>
          </a:xfrm>
          <a:custGeom>
            <a:avLst/>
            <a:gdLst>
              <a:gd name="txL" fmla="*/ 0 w 3234520"/>
              <a:gd name="txT" fmla="*/ 0 h 1741792"/>
              <a:gd name="txR" fmla="*/ 3234520 w 3234520"/>
              <a:gd name="txB" fmla="*/ 1741792 h 1741792"/>
            </a:gdLst>
            <a:ahLst/>
            <a:cxnLst>
              <a:cxn ang="0">
                <a:pos x="3234520" y="0"/>
              </a:cxn>
              <a:cxn ang="0">
                <a:pos x="1009935" y="0"/>
              </a:cxn>
              <a:cxn ang="0">
                <a:pos x="518615" y="300251"/>
              </a:cxn>
              <a:cxn ang="0">
                <a:pos x="0" y="1733266"/>
              </a:cxn>
              <a:cxn ang="0">
                <a:pos x="2279176" y="1733266"/>
              </a:cxn>
              <a:cxn ang="0">
                <a:pos x="2729553" y="1487606"/>
              </a:cxn>
              <a:cxn ang="0">
                <a:pos x="3234520" y="0"/>
              </a:cxn>
            </a:cxnLst>
            <a:rect l="txL" t="txT" r="txR" b="txB"/>
            <a:pathLst>
              <a:path w="3234520" h="1741792">
                <a:moveTo>
                  <a:pt x="3234520" y="0"/>
                </a:moveTo>
                <a:lnTo>
                  <a:pt x="1009935" y="0"/>
                </a:lnTo>
                <a:cubicBezTo>
                  <a:pt x="791571" y="4549"/>
                  <a:pt x="614149" y="90985"/>
                  <a:pt x="518615" y="300251"/>
                </a:cubicBezTo>
                <a:lnTo>
                  <a:pt x="0" y="1733266"/>
                </a:lnTo>
                <a:lnTo>
                  <a:pt x="2279176" y="1733266"/>
                </a:lnTo>
                <a:cubicBezTo>
                  <a:pt x="2538484" y="1760561"/>
                  <a:pt x="2606723" y="1733266"/>
                  <a:pt x="2729553" y="1487606"/>
                </a:cubicBezTo>
                <a:lnTo>
                  <a:pt x="3234520" y="0"/>
                </a:ln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5875">
            <a:noFill/>
          </a:ln>
        </p:spPr>
        <p:txBody>
          <a:bodyPr vert="horz" wrap="square" anchor="t"/>
          <a:lstStyle/>
          <a:p>
            <a:pPr lvl="0">
              <a:lnSpc>
                <a:spcPct val="100000"/>
              </a:lnSpc>
            </a:pPr>
            <a:endParaRPr>
              <a:solidFill>
                <a:srgbClr val="A22F35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232" name="组合 17"/>
          <p:cNvGrpSpPr/>
          <p:nvPr/>
        </p:nvGrpSpPr>
        <p:grpSpPr>
          <a:xfrm>
            <a:off x="2598738" y="4994275"/>
            <a:ext cx="515937" cy="392113"/>
            <a:chOff x="0" y="0"/>
            <a:chExt cx="509646" cy="387231"/>
          </a:xfrm>
        </p:grpSpPr>
        <p:sp>
          <p:nvSpPr>
            <p:cNvPr id="9233" name="Freeform 20"/>
            <p:cNvSpPr>
              <a:spLocks noEditPoints="1"/>
            </p:cNvSpPr>
            <p:nvPr/>
          </p:nvSpPr>
          <p:spPr>
            <a:xfrm>
              <a:off x="0" y="51839"/>
              <a:ext cx="337890" cy="335392"/>
            </a:xfrm>
            <a:custGeom>
              <a:avLst/>
              <a:gdLst>
                <a:gd name="txL" fmla="*/ 0 w 229"/>
                <a:gd name="txT" fmla="*/ 0 h 227"/>
                <a:gd name="txR" fmla="*/ 229 w 229"/>
                <a:gd name="txB" fmla="*/ 227 h 227"/>
              </a:gdLst>
              <a:ahLst/>
              <a:cxnLst>
                <a:cxn ang="0">
                  <a:pos x="229" y="128"/>
                </a:cxn>
                <a:cxn ang="0">
                  <a:pos x="229" y="98"/>
                </a:cxn>
                <a:cxn ang="0">
                  <a:pos x="206" y="93"/>
                </a:cxn>
                <a:cxn ang="0">
                  <a:pos x="200" y="76"/>
                </a:cxn>
                <a:cxn ang="0">
                  <a:pos x="216" y="58"/>
                </a:cxn>
                <a:cxn ang="0">
                  <a:pos x="198" y="34"/>
                </a:cxn>
                <a:cxn ang="0">
                  <a:pos x="176" y="44"/>
                </a:cxn>
                <a:cxn ang="0">
                  <a:pos x="161" y="33"/>
                </a:cxn>
                <a:cxn ang="0">
                  <a:pos x="164" y="9"/>
                </a:cxn>
                <a:cxn ang="0">
                  <a:pos x="135" y="0"/>
                </a:cxn>
                <a:cxn ang="0">
                  <a:pos x="123" y="20"/>
                </a:cxn>
                <a:cxn ang="0">
                  <a:pos x="114" y="20"/>
                </a:cxn>
                <a:cxn ang="0">
                  <a:pos x="105" y="20"/>
                </a:cxn>
                <a:cxn ang="0">
                  <a:pos x="93" y="0"/>
                </a:cxn>
                <a:cxn ang="0">
                  <a:pos x="65" y="9"/>
                </a:cxn>
                <a:cxn ang="0">
                  <a:pos x="67" y="33"/>
                </a:cxn>
                <a:cxn ang="0">
                  <a:pos x="52" y="44"/>
                </a:cxn>
                <a:cxn ang="0">
                  <a:pos x="30" y="34"/>
                </a:cxn>
                <a:cxn ang="0">
                  <a:pos x="13" y="58"/>
                </a:cxn>
                <a:cxn ang="0">
                  <a:pos x="29" y="76"/>
                </a:cxn>
                <a:cxn ang="0">
                  <a:pos x="23" y="94"/>
                </a:cxn>
                <a:cxn ang="0">
                  <a:pos x="0" y="98"/>
                </a:cxn>
                <a:cxn ang="0">
                  <a:pos x="0" y="128"/>
                </a:cxn>
                <a:cxn ang="0">
                  <a:pos x="23" y="133"/>
                </a:cxn>
                <a:cxn ang="0">
                  <a:pos x="29" y="151"/>
                </a:cxn>
                <a:cxn ang="0">
                  <a:pos x="13" y="169"/>
                </a:cxn>
                <a:cxn ang="0">
                  <a:pos x="31" y="193"/>
                </a:cxn>
                <a:cxn ang="0">
                  <a:pos x="52" y="183"/>
                </a:cxn>
                <a:cxn ang="0">
                  <a:pos x="67" y="194"/>
                </a:cxn>
                <a:cxn ang="0">
                  <a:pos x="65" y="218"/>
                </a:cxn>
                <a:cxn ang="0">
                  <a:pos x="93" y="227"/>
                </a:cxn>
                <a:cxn ang="0">
                  <a:pos x="105" y="206"/>
                </a:cxn>
                <a:cxn ang="0">
                  <a:pos x="114" y="207"/>
                </a:cxn>
                <a:cxn ang="0">
                  <a:pos x="124" y="206"/>
                </a:cxn>
                <a:cxn ang="0">
                  <a:pos x="135" y="227"/>
                </a:cxn>
                <a:cxn ang="0">
                  <a:pos x="164" y="217"/>
                </a:cxn>
                <a:cxn ang="0">
                  <a:pos x="161" y="194"/>
                </a:cxn>
                <a:cxn ang="0">
                  <a:pos x="176" y="183"/>
                </a:cxn>
                <a:cxn ang="0">
                  <a:pos x="198" y="193"/>
                </a:cxn>
                <a:cxn ang="0">
                  <a:pos x="216" y="168"/>
                </a:cxn>
                <a:cxn ang="0">
                  <a:pos x="200" y="151"/>
                </a:cxn>
                <a:cxn ang="0">
                  <a:pos x="206" y="133"/>
                </a:cxn>
                <a:cxn ang="0">
                  <a:pos x="229" y="128"/>
                </a:cxn>
                <a:cxn ang="0">
                  <a:pos x="114" y="180"/>
                </a:cxn>
                <a:cxn ang="0">
                  <a:pos x="47" y="113"/>
                </a:cxn>
                <a:cxn ang="0">
                  <a:pos x="114" y="46"/>
                </a:cxn>
                <a:cxn ang="0">
                  <a:pos x="181" y="113"/>
                </a:cxn>
                <a:cxn ang="0">
                  <a:pos x="114" y="180"/>
                </a:cxn>
              </a:cxnLst>
              <a:rect l="txL" t="txT" r="txR" b="tx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34" name="Freeform 21"/>
            <p:cNvSpPr>
              <a:spLocks noEditPoints="1"/>
            </p:cNvSpPr>
            <p:nvPr/>
          </p:nvSpPr>
          <p:spPr>
            <a:xfrm>
              <a:off x="309785" y="0"/>
              <a:ext cx="199861" cy="199861"/>
            </a:xfrm>
            <a:custGeom>
              <a:avLst/>
              <a:gdLst>
                <a:gd name="txL" fmla="*/ 0 w 135"/>
                <a:gd name="txT" fmla="*/ 0 h 135"/>
                <a:gd name="txR" fmla="*/ 135 w 135"/>
                <a:gd name="txB" fmla="*/ 135 h 135"/>
              </a:gdLst>
              <a:ahLst/>
              <a:cxnLst>
                <a:cxn ang="0">
                  <a:pos x="135" y="76"/>
                </a:cxn>
                <a:cxn ang="0">
                  <a:pos x="135" y="58"/>
                </a:cxn>
                <a:cxn ang="0">
                  <a:pos x="122" y="55"/>
                </a:cxn>
                <a:cxn ang="0">
                  <a:pos x="118" y="45"/>
                </a:cxn>
                <a:cxn ang="0">
                  <a:pos x="128" y="34"/>
                </a:cxn>
                <a:cxn ang="0">
                  <a:pos x="117" y="20"/>
                </a:cxn>
                <a:cxn ang="0">
                  <a:pos x="104" y="26"/>
                </a:cxn>
                <a:cxn ang="0">
                  <a:pos x="96" y="19"/>
                </a:cxn>
                <a:cxn ang="0">
                  <a:pos x="97" y="5"/>
                </a:cxn>
                <a:cxn ang="0">
                  <a:pos x="80" y="0"/>
                </a:cxn>
                <a:cxn ang="0">
                  <a:pos x="73" y="12"/>
                </a:cxn>
                <a:cxn ang="0">
                  <a:pos x="67" y="12"/>
                </a:cxn>
                <a:cxn ang="0">
                  <a:pos x="62" y="12"/>
                </a:cxn>
                <a:cxn ang="0">
                  <a:pos x="55" y="0"/>
                </a:cxn>
                <a:cxn ang="0">
                  <a:pos x="38" y="5"/>
                </a:cxn>
                <a:cxn ang="0">
                  <a:pos x="39" y="19"/>
                </a:cxn>
                <a:cxn ang="0">
                  <a:pos x="30" y="26"/>
                </a:cxn>
                <a:cxn ang="0">
                  <a:pos x="18" y="20"/>
                </a:cxn>
                <a:cxn ang="0">
                  <a:pos x="7" y="34"/>
                </a:cxn>
                <a:cxn ang="0">
                  <a:pos x="17" y="45"/>
                </a:cxn>
                <a:cxn ang="0">
                  <a:pos x="13" y="55"/>
                </a:cxn>
                <a:cxn ang="0">
                  <a:pos x="0" y="58"/>
                </a:cxn>
                <a:cxn ang="0">
                  <a:pos x="0" y="76"/>
                </a:cxn>
                <a:cxn ang="0">
                  <a:pos x="13" y="79"/>
                </a:cxn>
                <a:cxn ang="0">
                  <a:pos x="17" y="90"/>
                </a:cxn>
                <a:cxn ang="0">
                  <a:pos x="7" y="100"/>
                </a:cxn>
                <a:cxn ang="0">
                  <a:pos x="18" y="114"/>
                </a:cxn>
                <a:cxn ang="0">
                  <a:pos x="31" y="109"/>
                </a:cxn>
                <a:cxn ang="0">
                  <a:pos x="39" y="115"/>
                </a:cxn>
                <a:cxn ang="0">
                  <a:pos x="38" y="129"/>
                </a:cxn>
                <a:cxn ang="0">
                  <a:pos x="55" y="135"/>
                </a:cxn>
                <a:cxn ang="0">
                  <a:pos x="62" y="122"/>
                </a:cxn>
                <a:cxn ang="0">
                  <a:pos x="68" y="123"/>
                </a:cxn>
                <a:cxn ang="0">
                  <a:pos x="73" y="122"/>
                </a:cxn>
                <a:cxn ang="0">
                  <a:pos x="80" y="135"/>
                </a:cxn>
                <a:cxn ang="0">
                  <a:pos x="97" y="129"/>
                </a:cxn>
                <a:cxn ang="0">
                  <a:pos x="96" y="115"/>
                </a:cxn>
                <a:cxn ang="0">
                  <a:pos x="104" y="109"/>
                </a:cxn>
                <a:cxn ang="0">
                  <a:pos x="117" y="114"/>
                </a:cxn>
                <a:cxn ang="0">
                  <a:pos x="128" y="100"/>
                </a:cxn>
                <a:cxn ang="0">
                  <a:pos x="118" y="89"/>
                </a:cxn>
                <a:cxn ang="0">
                  <a:pos x="122" y="79"/>
                </a:cxn>
                <a:cxn ang="0">
                  <a:pos x="135" y="76"/>
                </a:cxn>
                <a:cxn ang="0">
                  <a:pos x="67" y="107"/>
                </a:cxn>
                <a:cxn ang="0">
                  <a:pos x="28" y="67"/>
                </a:cxn>
                <a:cxn ang="0">
                  <a:pos x="67" y="27"/>
                </a:cxn>
                <a:cxn ang="0">
                  <a:pos x="107" y="67"/>
                </a:cxn>
                <a:cxn ang="0">
                  <a:pos x="67" y="107"/>
                </a:cxn>
              </a:cxnLst>
              <a:rect l="txL" t="txT" r="txR" b="tx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9235" name="组合 26"/>
          <p:cNvGrpSpPr/>
          <p:nvPr/>
        </p:nvGrpSpPr>
        <p:grpSpPr>
          <a:xfrm>
            <a:off x="9213850" y="4972050"/>
            <a:ext cx="300038" cy="382588"/>
            <a:chOff x="0" y="0"/>
            <a:chExt cx="563561" cy="720725"/>
          </a:xfrm>
        </p:grpSpPr>
        <p:sp>
          <p:nvSpPr>
            <p:cNvPr id="9236" name="Freeform 32"/>
            <p:cNvSpPr/>
            <p:nvPr/>
          </p:nvSpPr>
          <p:spPr>
            <a:xfrm>
              <a:off x="209552" y="0"/>
              <a:ext cx="142875" cy="720725"/>
            </a:xfrm>
            <a:custGeom>
              <a:avLst/>
              <a:gdLst>
                <a:gd name="txL" fmla="*/ 0 w 64"/>
                <a:gd name="txT" fmla="*/ 0 h 321"/>
                <a:gd name="txR" fmla="*/ 64 w 64"/>
                <a:gd name="txB" fmla="*/ 321 h 321"/>
              </a:gdLst>
              <a:ahLst/>
              <a:cxnLst>
                <a:cxn ang="0">
                  <a:pos x="64" y="289"/>
                </a:cxn>
                <a:cxn ang="0">
                  <a:pos x="32" y="321"/>
                </a:cxn>
                <a:cxn ang="0">
                  <a:pos x="0" y="289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289"/>
                </a:cxn>
              </a:cxnLst>
              <a:rect l="txL" t="txT" r="txR" b="tx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37" name="Freeform 33"/>
            <p:cNvSpPr/>
            <p:nvPr/>
          </p:nvSpPr>
          <p:spPr>
            <a:xfrm>
              <a:off x="0" y="439737"/>
              <a:ext cx="141289" cy="280988"/>
            </a:xfrm>
            <a:custGeom>
              <a:avLst/>
              <a:gdLst>
                <a:gd name="txL" fmla="*/ 0 w 63"/>
                <a:gd name="txT" fmla="*/ 0 h 125"/>
                <a:gd name="txR" fmla="*/ 63 w 63"/>
                <a:gd name="txB" fmla="*/ 125 h 125"/>
              </a:gdLst>
              <a:ahLst/>
              <a:cxnLst>
                <a:cxn ang="0">
                  <a:pos x="63" y="93"/>
                </a:cxn>
                <a:cxn ang="0">
                  <a:pos x="32" y="125"/>
                </a:cxn>
                <a:cxn ang="0">
                  <a:pos x="0" y="93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3" y="32"/>
                </a:cxn>
                <a:cxn ang="0">
                  <a:pos x="63" y="93"/>
                </a:cxn>
              </a:cxnLst>
              <a:rect l="txL" t="txT" r="txR" b="tx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38" name="Freeform 34"/>
            <p:cNvSpPr/>
            <p:nvPr/>
          </p:nvSpPr>
          <p:spPr>
            <a:xfrm>
              <a:off x="420686" y="231775"/>
              <a:ext cx="142875" cy="488950"/>
            </a:xfrm>
            <a:custGeom>
              <a:avLst/>
              <a:gdLst>
                <a:gd name="txL" fmla="*/ 0 w 64"/>
                <a:gd name="txT" fmla="*/ 0 h 218"/>
                <a:gd name="txR" fmla="*/ 64 w 64"/>
                <a:gd name="txB" fmla="*/ 218 h 218"/>
              </a:gdLst>
              <a:ahLst/>
              <a:cxnLst>
                <a:cxn ang="0">
                  <a:pos x="64" y="186"/>
                </a:cxn>
                <a:cxn ang="0">
                  <a:pos x="32" y="218"/>
                </a:cxn>
                <a:cxn ang="0">
                  <a:pos x="0" y="186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186"/>
                </a:cxn>
              </a:cxnLst>
              <a:rect l="txL" t="txT" r="txR" b="tx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239" name="文本框 33"/>
          <p:cNvSpPr/>
          <p:nvPr/>
        </p:nvSpPr>
        <p:spPr>
          <a:xfrm>
            <a:off x="1270000" y="2784475"/>
            <a:ext cx="2278380" cy="1082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zh-CN" altLang="en-US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Calibri" panose="020F0502020204030204" charset="0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9240" name="文本框 34"/>
          <p:cNvSpPr/>
          <p:nvPr/>
        </p:nvSpPr>
        <p:spPr>
          <a:xfrm>
            <a:off x="1270000" y="4035425"/>
            <a:ext cx="227838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9241" name="文本框 35"/>
          <p:cNvSpPr/>
          <p:nvPr/>
        </p:nvSpPr>
        <p:spPr>
          <a:xfrm>
            <a:off x="8537575" y="2794000"/>
            <a:ext cx="2278380" cy="1082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</a:t>
            </a: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zh-CN" altLang="en-US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Calibri" panose="020F0502020204030204" charset="0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  <p:sp>
        <p:nvSpPr>
          <p:cNvPr id="9242" name="文本框 36"/>
          <p:cNvSpPr/>
          <p:nvPr/>
        </p:nvSpPr>
        <p:spPr>
          <a:xfrm>
            <a:off x="8537575" y="4043363"/>
            <a:ext cx="2278380" cy="1082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 </a:t>
            </a:r>
            <a:r>
              <a:rPr lang="en-US" altLang="x-none" b="1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单击此处添加标题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1100" dirty="0">
                <a:solidFill>
                  <a:srgbClr val="262626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请在此粘贴或者输入您的文字内容</a:t>
            </a:r>
          </a:p>
          <a:p>
            <a:pPr lvl="0" algn="l">
              <a:lnSpc>
                <a:spcPct val="100000"/>
              </a:lnSpc>
            </a:pPr>
            <a:endParaRPr lang="zh-CN" altLang="en-US" sz="11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Calibri" panose="020F0502020204030204" charset="0"/>
            </a:endParaRPr>
          </a:p>
          <a:p>
            <a:pPr lvl="0">
              <a:lnSpc>
                <a:spcPct val="100000"/>
              </a:lnSpc>
            </a:pPr>
            <a:endParaRPr lang="zh-CN" altLang="en-US" sz="1400" dirty="0">
              <a:solidFill>
                <a:srgbClr val="262626"/>
              </a:solidFill>
              <a:latin typeface="黑体" panose="02010600030101010101" charset="-122"/>
              <a:ea typeface="黑体" panose="02010600030101010101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7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1268" name="燕尾形 4"/>
          <p:cNvSpPr/>
          <p:nvPr/>
        </p:nvSpPr>
        <p:spPr>
          <a:xfrm rot="5400000">
            <a:off x="2114550" y="3703638"/>
            <a:ext cx="477838" cy="563562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9" name="燕尾形 5"/>
          <p:cNvSpPr/>
          <p:nvPr/>
        </p:nvSpPr>
        <p:spPr>
          <a:xfrm rot="5400000">
            <a:off x="2030413" y="3946525"/>
            <a:ext cx="642937" cy="75565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0" name="任意多边形 7"/>
          <p:cNvSpPr>
            <a:spLocks noChangeAspect="1"/>
          </p:cNvSpPr>
          <p:nvPr/>
        </p:nvSpPr>
        <p:spPr>
          <a:xfrm rot="16200000">
            <a:off x="1368425" y="1984375"/>
            <a:ext cx="1963738" cy="1528763"/>
          </a:xfrm>
          <a:custGeom>
            <a:avLst/>
            <a:gdLst>
              <a:gd name="txL" fmla="*/ 0 w 1964209"/>
              <a:gd name="txT" fmla="*/ 0 h 1529279"/>
              <a:gd name="txR" fmla="*/ 1964209 w 1964209"/>
              <a:gd name="txB" fmla="*/ 1529279 h 1529279"/>
            </a:gdLst>
            <a:ahLst/>
            <a:cxnLst>
              <a:cxn ang="0">
                <a:pos x="1964209" y="764640"/>
              </a:cxn>
              <a:cxn ang="0">
                <a:pos x="1199570" y="1529279"/>
              </a:cxn>
              <a:cxn ang="0">
                <a:pos x="1179474" y="1527254"/>
              </a:cxn>
              <a:cxn ang="0">
                <a:pos x="1179474" y="1529278"/>
              </a:cxn>
              <a:cxn ang="0">
                <a:pos x="0" y="1529278"/>
              </a:cxn>
              <a:cxn ang="0">
                <a:pos x="0" y="1186242"/>
              </a:cxn>
              <a:cxn ang="0">
                <a:pos x="1163084" y="1186242"/>
              </a:cxn>
              <a:cxn ang="0">
                <a:pos x="1163084" y="1185126"/>
              </a:cxn>
              <a:cxn ang="0">
                <a:pos x="1174164" y="1186243"/>
              </a:cxn>
              <a:cxn ang="0">
                <a:pos x="1595768" y="764639"/>
              </a:cxn>
              <a:cxn ang="0">
                <a:pos x="1174164" y="343035"/>
              </a:cxn>
              <a:cxn ang="0">
                <a:pos x="1163084" y="344152"/>
              </a:cxn>
              <a:cxn ang="0">
                <a:pos x="1163084" y="343035"/>
              </a:cxn>
              <a:cxn ang="0">
                <a:pos x="0" y="343035"/>
              </a:cxn>
              <a:cxn ang="0">
                <a:pos x="0" y="0"/>
              </a:cxn>
              <a:cxn ang="0">
                <a:pos x="1179474" y="0"/>
              </a:cxn>
              <a:cxn ang="0">
                <a:pos x="1179474" y="2027"/>
              </a:cxn>
              <a:cxn ang="0">
                <a:pos x="1199570" y="0"/>
              </a:cxn>
              <a:cxn ang="0">
                <a:pos x="1964209" y="764640"/>
              </a:cxn>
            </a:cxnLst>
            <a:rect l="txL" t="txT" r="txR" b="txB"/>
            <a:pathLst>
              <a:path w="1964209" h="1529279">
                <a:moveTo>
                  <a:pt x="1964209" y="764640"/>
                </a:moveTo>
                <a:cubicBezTo>
                  <a:pt x="1964209" y="1186938"/>
                  <a:pt x="1621868" y="1529279"/>
                  <a:pt x="1199570" y="1529279"/>
                </a:cubicBezTo>
                <a:lnTo>
                  <a:pt x="1179474" y="1527254"/>
                </a:lnTo>
                <a:lnTo>
                  <a:pt x="1179474" y="1529278"/>
                </a:lnTo>
                <a:lnTo>
                  <a:pt x="0" y="1529278"/>
                </a:lnTo>
                <a:lnTo>
                  <a:pt x="0" y="1186242"/>
                </a:lnTo>
                <a:lnTo>
                  <a:pt x="1163084" y="1186242"/>
                </a:lnTo>
                <a:lnTo>
                  <a:pt x="1163084" y="1185126"/>
                </a:lnTo>
                <a:lnTo>
                  <a:pt x="1174164" y="1186243"/>
                </a:lnTo>
                <a:cubicBezTo>
                  <a:pt x="1407009" y="1186243"/>
                  <a:pt x="1595768" y="997484"/>
                  <a:pt x="1595768" y="764639"/>
                </a:cubicBezTo>
                <a:cubicBezTo>
                  <a:pt x="1595768" y="531793"/>
                  <a:pt x="1407009" y="343035"/>
                  <a:pt x="1174164" y="343035"/>
                </a:cubicBezTo>
                <a:lnTo>
                  <a:pt x="1163084" y="344152"/>
                </a:lnTo>
                <a:lnTo>
                  <a:pt x="1163084" y="343035"/>
                </a:lnTo>
                <a:lnTo>
                  <a:pt x="0" y="343035"/>
                </a:lnTo>
                <a:lnTo>
                  <a:pt x="0" y="0"/>
                </a:lnTo>
                <a:lnTo>
                  <a:pt x="1179474" y="0"/>
                </a:lnTo>
                <a:lnTo>
                  <a:pt x="1179474" y="2027"/>
                </a:lnTo>
                <a:lnTo>
                  <a:pt x="1199570" y="0"/>
                </a:lnTo>
                <a:cubicBezTo>
                  <a:pt x="1621868" y="0"/>
                  <a:pt x="1964209" y="342341"/>
                  <a:pt x="1964209" y="764640"/>
                </a:cubicBez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wrap="square"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1" name="任意多边形 17"/>
          <p:cNvSpPr>
            <a:spLocks noChangeAspect="1"/>
          </p:cNvSpPr>
          <p:nvPr/>
        </p:nvSpPr>
        <p:spPr>
          <a:xfrm rot="16200000">
            <a:off x="3846513" y="1973263"/>
            <a:ext cx="1963737" cy="1530350"/>
          </a:xfrm>
          <a:custGeom>
            <a:avLst/>
            <a:gdLst>
              <a:gd name="txL" fmla="*/ 0 w 1964209"/>
              <a:gd name="txT" fmla="*/ 0 h 1529279"/>
              <a:gd name="txR" fmla="*/ 1964209 w 1964209"/>
              <a:gd name="txB" fmla="*/ 1529279 h 1529279"/>
            </a:gdLst>
            <a:ahLst/>
            <a:cxnLst>
              <a:cxn ang="0">
                <a:pos x="1964209" y="764640"/>
              </a:cxn>
              <a:cxn ang="0">
                <a:pos x="1199570" y="1529279"/>
              </a:cxn>
              <a:cxn ang="0">
                <a:pos x="1179474" y="1527254"/>
              </a:cxn>
              <a:cxn ang="0">
                <a:pos x="1179474" y="1529278"/>
              </a:cxn>
              <a:cxn ang="0">
                <a:pos x="0" y="1529278"/>
              </a:cxn>
              <a:cxn ang="0">
                <a:pos x="0" y="1186242"/>
              </a:cxn>
              <a:cxn ang="0">
                <a:pos x="1163084" y="1186242"/>
              </a:cxn>
              <a:cxn ang="0">
                <a:pos x="1163084" y="1185126"/>
              </a:cxn>
              <a:cxn ang="0">
                <a:pos x="1174164" y="1186243"/>
              </a:cxn>
              <a:cxn ang="0">
                <a:pos x="1595768" y="764639"/>
              </a:cxn>
              <a:cxn ang="0">
                <a:pos x="1174164" y="343035"/>
              </a:cxn>
              <a:cxn ang="0">
                <a:pos x="1163084" y="344152"/>
              </a:cxn>
              <a:cxn ang="0">
                <a:pos x="1163084" y="343035"/>
              </a:cxn>
              <a:cxn ang="0">
                <a:pos x="0" y="343035"/>
              </a:cxn>
              <a:cxn ang="0">
                <a:pos x="0" y="0"/>
              </a:cxn>
              <a:cxn ang="0">
                <a:pos x="1179474" y="0"/>
              </a:cxn>
              <a:cxn ang="0">
                <a:pos x="1179474" y="2027"/>
              </a:cxn>
              <a:cxn ang="0">
                <a:pos x="1199570" y="0"/>
              </a:cxn>
              <a:cxn ang="0">
                <a:pos x="1964209" y="764640"/>
              </a:cxn>
            </a:cxnLst>
            <a:rect l="txL" t="txT" r="txR" b="txB"/>
            <a:pathLst>
              <a:path w="1964209" h="1529279">
                <a:moveTo>
                  <a:pt x="1964209" y="764640"/>
                </a:moveTo>
                <a:cubicBezTo>
                  <a:pt x="1964209" y="1186938"/>
                  <a:pt x="1621868" y="1529279"/>
                  <a:pt x="1199570" y="1529279"/>
                </a:cubicBezTo>
                <a:lnTo>
                  <a:pt x="1179474" y="1527254"/>
                </a:lnTo>
                <a:lnTo>
                  <a:pt x="1179474" y="1529278"/>
                </a:lnTo>
                <a:lnTo>
                  <a:pt x="0" y="1529278"/>
                </a:lnTo>
                <a:lnTo>
                  <a:pt x="0" y="1186242"/>
                </a:lnTo>
                <a:lnTo>
                  <a:pt x="1163084" y="1186242"/>
                </a:lnTo>
                <a:lnTo>
                  <a:pt x="1163084" y="1185126"/>
                </a:lnTo>
                <a:lnTo>
                  <a:pt x="1174164" y="1186243"/>
                </a:lnTo>
                <a:cubicBezTo>
                  <a:pt x="1407009" y="1186243"/>
                  <a:pt x="1595768" y="997484"/>
                  <a:pt x="1595768" y="764639"/>
                </a:cubicBezTo>
                <a:cubicBezTo>
                  <a:pt x="1595768" y="531793"/>
                  <a:pt x="1407009" y="343035"/>
                  <a:pt x="1174164" y="343035"/>
                </a:cubicBezTo>
                <a:lnTo>
                  <a:pt x="1163084" y="344152"/>
                </a:lnTo>
                <a:lnTo>
                  <a:pt x="1163084" y="343035"/>
                </a:lnTo>
                <a:lnTo>
                  <a:pt x="0" y="343035"/>
                </a:lnTo>
                <a:lnTo>
                  <a:pt x="0" y="0"/>
                </a:lnTo>
                <a:lnTo>
                  <a:pt x="1179474" y="0"/>
                </a:lnTo>
                <a:lnTo>
                  <a:pt x="1179474" y="2027"/>
                </a:lnTo>
                <a:lnTo>
                  <a:pt x="1199570" y="0"/>
                </a:lnTo>
                <a:cubicBezTo>
                  <a:pt x="1621868" y="0"/>
                  <a:pt x="1964209" y="342341"/>
                  <a:pt x="1964209" y="764640"/>
                </a:cubicBez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wrap="square"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2" name="任意多边形 22"/>
          <p:cNvSpPr>
            <a:spLocks noChangeAspect="1"/>
          </p:cNvSpPr>
          <p:nvPr/>
        </p:nvSpPr>
        <p:spPr>
          <a:xfrm rot="16200000">
            <a:off x="6324600" y="1998663"/>
            <a:ext cx="1965325" cy="1528762"/>
          </a:xfrm>
          <a:custGeom>
            <a:avLst/>
            <a:gdLst>
              <a:gd name="txL" fmla="*/ 0 w 1964209"/>
              <a:gd name="txT" fmla="*/ 0 h 1529279"/>
              <a:gd name="txR" fmla="*/ 1964209 w 1964209"/>
              <a:gd name="txB" fmla="*/ 1529279 h 1529279"/>
            </a:gdLst>
            <a:ahLst/>
            <a:cxnLst>
              <a:cxn ang="0">
                <a:pos x="1964209" y="764640"/>
              </a:cxn>
              <a:cxn ang="0">
                <a:pos x="1199570" y="1529279"/>
              </a:cxn>
              <a:cxn ang="0">
                <a:pos x="1179474" y="1527254"/>
              </a:cxn>
              <a:cxn ang="0">
                <a:pos x="1179474" y="1529278"/>
              </a:cxn>
              <a:cxn ang="0">
                <a:pos x="0" y="1529278"/>
              </a:cxn>
              <a:cxn ang="0">
                <a:pos x="0" y="1186242"/>
              </a:cxn>
              <a:cxn ang="0">
                <a:pos x="1163084" y="1186242"/>
              </a:cxn>
              <a:cxn ang="0">
                <a:pos x="1163084" y="1185126"/>
              </a:cxn>
              <a:cxn ang="0">
                <a:pos x="1174164" y="1186243"/>
              </a:cxn>
              <a:cxn ang="0">
                <a:pos x="1595768" y="764639"/>
              </a:cxn>
              <a:cxn ang="0">
                <a:pos x="1174164" y="343035"/>
              </a:cxn>
              <a:cxn ang="0">
                <a:pos x="1163084" y="344152"/>
              </a:cxn>
              <a:cxn ang="0">
                <a:pos x="1163084" y="343035"/>
              </a:cxn>
              <a:cxn ang="0">
                <a:pos x="0" y="343035"/>
              </a:cxn>
              <a:cxn ang="0">
                <a:pos x="0" y="0"/>
              </a:cxn>
              <a:cxn ang="0">
                <a:pos x="1179474" y="0"/>
              </a:cxn>
              <a:cxn ang="0">
                <a:pos x="1179474" y="2027"/>
              </a:cxn>
              <a:cxn ang="0">
                <a:pos x="1199570" y="0"/>
              </a:cxn>
              <a:cxn ang="0">
                <a:pos x="1964209" y="764640"/>
              </a:cxn>
            </a:cxnLst>
            <a:rect l="txL" t="txT" r="txR" b="txB"/>
            <a:pathLst>
              <a:path w="1964209" h="1529279">
                <a:moveTo>
                  <a:pt x="1964209" y="764640"/>
                </a:moveTo>
                <a:cubicBezTo>
                  <a:pt x="1964209" y="1186938"/>
                  <a:pt x="1621868" y="1529279"/>
                  <a:pt x="1199570" y="1529279"/>
                </a:cubicBezTo>
                <a:lnTo>
                  <a:pt x="1179474" y="1527254"/>
                </a:lnTo>
                <a:lnTo>
                  <a:pt x="1179474" y="1529278"/>
                </a:lnTo>
                <a:lnTo>
                  <a:pt x="0" y="1529278"/>
                </a:lnTo>
                <a:lnTo>
                  <a:pt x="0" y="1186242"/>
                </a:lnTo>
                <a:lnTo>
                  <a:pt x="1163084" y="1186242"/>
                </a:lnTo>
                <a:lnTo>
                  <a:pt x="1163084" y="1185126"/>
                </a:lnTo>
                <a:lnTo>
                  <a:pt x="1174164" y="1186243"/>
                </a:lnTo>
                <a:cubicBezTo>
                  <a:pt x="1407009" y="1186243"/>
                  <a:pt x="1595768" y="997484"/>
                  <a:pt x="1595768" y="764639"/>
                </a:cubicBezTo>
                <a:cubicBezTo>
                  <a:pt x="1595768" y="531793"/>
                  <a:pt x="1407009" y="343035"/>
                  <a:pt x="1174164" y="343035"/>
                </a:cubicBezTo>
                <a:lnTo>
                  <a:pt x="1163084" y="344152"/>
                </a:lnTo>
                <a:lnTo>
                  <a:pt x="1163084" y="343035"/>
                </a:lnTo>
                <a:lnTo>
                  <a:pt x="0" y="343035"/>
                </a:lnTo>
                <a:lnTo>
                  <a:pt x="0" y="0"/>
                </a:lnTo>
                <a:lnTo>
                  <a:pt x="1179474" y="0"/>
                </a:lnTo>
                <a:lnTo>
                  <a:pt x="1179474" y="2027"/>
                </a:lnTo>
                <a:lnTo>
                  <a:pt x="1199570" y="0"/>
                </a:lnTo>
                <a:cubicBezTo>
                  <a:pt x="1621868" y="0"/>
                  <a:pt x="1964209" y="342341"/>
                  <a:pt x="1964209" y="764640"/>
                </a:cubicBez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wrap="square"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3" name="任意多边形 30"/>
          <p:cNvSpPr>
            <a:spLocks noChangeAspect="1"/>
          </p:cNvSpPr>
          <p:nvPr/>
        </p:nvSpPr>
        <p:spPr>
          <a:xfrm rot="16200000">
            <a:off x="8837613" y="1973263"/>
            <a:ext cx="1963737" cy="1530350"/>
          </a:xfrm>
          <a:custGeom>
            <a:avLst/>
            <a:gdLst>
              <a:gd name="txL" fmla="*/ 0 w 1964209"/>
              <a:gd name="txT" fmla="*/ 0 h 1529279"/>
              <a:gd name="txR" fmla="*/ 1964209 w 1964209"/>
              <a:gd name="txB" fmla="*/ 1529279 h 1529279"/>
            </a:gdLst>
            <a:ahLst/>
            <a:cxnLst>
              <a:cxn ang="0">
                <a:pos x="1964209" y="764640"/>
              </a:cxn>
              <a:cxn ang="0">
                <a:pos x="1199570" y="1529279"/>
              </a:cxn>
              <a:cxn ang="0">
                <a:pos x="1179474" y="1527254"/>
              </a:cxn>
              <a:cxn ang="0">
                <a:pos x="1179474" y="1529278"/>
              </a:cxn>
              <a:cxn ang="0">
                <a:pos x="0" y="1529278"/>
              </a:cxn>
              <a:cxn ang="0">
                <a:pos x="0" y="1186242"/>
              </a:cxn>
              <a:cxn ang="0">
                <a:pos x="1163084" y="1186242"/>
              </a:cxn>
              <a:cxn ang="0">
                <a:pos x="1163084" y="1185126"/>
              </a:cxn>
              <a:cxn ang="0">
                <a:pos x="1174164" y="1186243"/>
              </a:cxn>
              <a:cxn ang="0">
                <a:pos x="1595768" y="764639"/>
              </a:cxn>
              <a:cxn ang="0">
                <a:pos x="1174164" y="343035"/>
              </a:cxn>
              <a:cxn ang="0">
                <a:pos x="1163084" y="344152"/>
              </a:cxn>
              <a:cxn ang="0">
                <a:pos x="1163084" y="343035"/>
              </a:cxn>
              <a:cxn ang="0">
                <a:pos x="0" y="343035"/>
              </a:cxn>
              <a:cxn ang="0">
                <a:pos x="0" y="0"/>
              </a:cxn>
              <a:cxn ang="0">
                <a:pos x="1179474" y="0"/>
              </a:cxn>
              <a:cxn ang="0">
                <a:pos x="1179474" y="2027"/>
              </a:cxn>
              <a:cxn ang="0">
                <a:pos x="1199570" y="0"/>
              </a:cxn>
              <a:cxn ang="0">
                <a:pos x="1964209" y="764640"/>
              </a:cxn>
            </a:cxnLst>
            <a:rect l="txL" t="txT" r="txR" b="txB"/>
            <a:pathLst>
              <a:path w="1964209" h="1529279">
                <a:moveTo>
                  <a:pt x="1964209" y="764640"/>
                </a:moveTo>
                <a:cubicBezTo>
                  <a:pt x="1964209" y="1186938"/>
                  <a:pt x="1621868" y="1529279"/>
                  <a:pt x="1199570" y="1529279"/>
                </a:cubicBezTo>
                <a:lnTo>
                  <a:pt x="1179474" y="1527254"/>
                </a:lnTo>
                <a:lnTo>
                  <a:pt x="1179474" y="1529278"/>
                </a:lnTo>
                <a:lnTo>
                  <a:pt x="0" y="1529278"/>
                </a:lnTo>
                <a:lnTo>
                  <a:pt x="0" y="1186242"/>
                </a:lnTo>
                <a:lnTo>
                  <a:pt x="1163084" y="1186242"/>
                </a:lnTo>
                <a:lnTo>
                  <a:pt x="1163084" y="1185126"/>
                </a:lnTo>
                <a:lnTo>
                  <a:pt x="1174164" y="1186243"/>
                </a:lnTo>
                <a:cubicBezTo>
                  <a:pt x="1407009" y="1186243"/>
                  <a:pt x="1595768" y="997484"/>
                  <a:pt x="1595768" y="764639"/>
                </a:cubicBezTo>
                <a:cubicBezTo>
                  <a:pt x="1595768" y="531793"/>
                  <a:pt x="1407009" y="343035"/>
                  <a:pt x="1174164" y="343035"/>
                </a:cubicBezTo>
                <a:lnTo>
                  <a:pt x="1163084" y="344152"/>
                </a:lnTo>
                <a:lnTo>
                  <a:pt x="1163084" y="343035"/>
                </a:lnTo>
                <a:lnTo>
                  <a:pt x="0" y="343035"/>
                </a:lnTo>
                <a:lnTo>
                  <a:pt x="0" y="0"/>
                </a:lnTo>
                <a:lnTo>
                  <a:pt x="1179474" y="0"/>
                </a:lnTo>
                <a:lnTo>
                  <a:pt x="1179474" y="2027"/>
                </a:lnTo>
                <a:lnTo>
                  <a:pt x="1199570" y="0"/>
                </a:lnTo>
                <a:cubicBezTo>
                  <a:pt x="1621868" y="0"/>
                  <a:pt x="1964209" y="342341"/>
                  <a:pt x="1964209" y="764640"/>
                </a:cubicBezTo>
                <a:close/>
              </a:path>
            </a:pathLst>
          </a:cu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wrap="square"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4" name="文本框 36"/>
          <p:cNvSpPr/>
          <p:nvPr/>
        </p:nvSpPr>
        <p:spPr>
          <a:xfrm>
            <a:off x="1747838" y="4824730"/>
            <a:ext cx="1203960" cy="701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000" b="1" dirty="0">
                <a:solidFill>
                  <a:srgbClr val="0C0C0C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2000" b="1" dirty="0">
                <a:solidFill>
                  <a:srgbClr val="0C0C0C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添加标题</a:t>
            </a:r>
          </a:p>
        </p:txBody>
      </p:sp>
      <p:sp>
        <p:nvSpPr>
          <p:cNvPr id="11275" name="燕尾形 37"/>
          <p:cNvSpPr/>
          <p:nvPr/>
        </p:nvSpPr>
        <p:spPr>
          <a:xfrm rot="5400000">
            <a:off x="4611688" y="3703638"/>
            <a:ext cx="477837" cy="563562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6" name="燕尾形 38"/>
          <p:cNvSpPr/>
          <p:nvPr/>
        </p:nvSpPr>
        <p:spPr>
          <a:xfrm rot="5400000">
            <a:off x="4529138" y="3946525"/>
            <a:ext cx="642937" cy="75565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7" name="文本框 39"/>
          <p:cNvSpPr/>
          <p:nvPr/>
        </p:nvSpPr>
        <p:spPr>
          <a:xfrm>
            <a:off x="4246563" y="4824730"/>
            <a:ext cx="1203960" cy="701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000" b="1" dirty="0">
                <a:solidFill>
                  <a:srgbClr val="0C0C0C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2000" b="1" dirty="0">
                <a:solidFill>
                  <a:srgbClr val="0C0C0C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添加标题</a:t>
            </a:r>
          </a:p>
        </p:txBody>
      </p:sp>
      <p:sp>
        <p:nvSpPr>
          <p:cNvPr id="11278" name="燕尾形 40"/>
          <p:cNvSpPr/>
          <p:nvPr/>
        </p:nvSpPr>
        <p:spPr>
          <a:xfrm rot="5400000">
            <a:off x="7075488" y="3703638"/>
            <a:ext cx="477837" cy="563562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9" name="燕尾形 41"/>
          <p:cNvSpPr/>
          <p:nvPr/>
        </p:nvSpPr>
        <p:spPr>
          <a:xfrm rot="5400000">
            <a:off x="6991350" y="3946525"/>
            <a:ext cx="642938" cy="75565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0" name="文本框 42"/>
          <p:cNvSpPr/>
          <p:nvPr/>
        </p:nvSpPr>
        <p:spPr>
          <a:xfrm>
            <a:off x="6708775" y="4824730"/>
            <a:ext cx="1203960" cy="701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000" b="1" dirty="0">
                <a:solidFill>
                  <a:srgbClr val="0C0C0C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2000" b="1" dirty="0">
                <a:solidFill>
                  <a:srgbClr val="0C0C0C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添加标题</a:t>
            </a:r>
          </a:p>
        </p:txBody>
      </p:sp>
      <p:sp>
        <p:nvSpPr>
          <p:cNvPr id="11281" name="燕尾形 43"/>
          <p:cNvSpPr/>
          <p:nvPr/>
        </p:nvSpPr>
        <p:spPr>
          <a:xfrm rot="5400000">
            <a:off x="9599613" y="3703638"/>
            <a:ext cx="477837" cy="563562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2" name="燕尾形 44"/>
          <p:cNvSpPr/>
          <p:nvPr/>
        </p:nvSpPr>
        <p:spPr>
          <a:xfrm rot="5400000">
            <a:off x="9517063" y="3946525"/>
            <a:ext cx="642937" cy="75565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3" name="文本框 45"/>
          <p:cNvSpPr/>
          <p:nvPr/>
        </p:nvSpPr>
        <p:spPr>
          <a:xfrm>
            <a:off x="9232900" y="4824730"/>
            <a:ext cx="1203960" cy="7010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000" b="1" dirty="0">
                <a:solidFill>
                  <a:srgbClr val="0C0C0C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单击此处</a:t>
            </a:r>
          </a:p>
          <a:p>
            <a:pPr lvl="0" algn="l">
              <a:lnSpc>
                <a:spcPct val="100000"/>
              </a:lnSpc>
            </a:pPr>
            <a:r>
              <a:rPr lang="en-US" altLang="x-none" sz="2000" b="1" dirty="0">
                <a:solidFill>
                  <a:srgbClr val="0C0C0C"/>
                </a:solidFill>
                <a:latin typeface="黑体" panose="02010600030101010101" charset="-122"/>
                <a:ea typeface="黑体" panose="02010600030101010101" charset="-122"/>
                <a:sym typeface="方正姚体" panose="02010601030101010101" pitchFamily="2" charset="-122"/>
              </a:rPr>
              <a:t>添加标题</a:t>
            </a:r>
          </a:p>
        </p:txBody>
      </p:sp>
      <p:sp>
        <p:nvSpPr>
          <p:cNvPr id="11284" name="文本框 46"/>
          <p:cNvSpPr/>
          <p:nvPr/>
        </p:nvSpPr>
        <p:spPr>
          <a:xfrm>
            <a:off x="2047875" y="2441575"/>
            <a:ext cx="606425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altLang="x-none" sz="3600" dirty="0">
                <a:solidFill>
                  <a:srgbClr val="000000"/>
                </a:solidFill>
                <a:latin typeface="Impact" panose="020B0806030902050204" pitchFamily="2" charset="0"/>
                <a:ea typeface="宋体" panose="02010600030101010101" pitchFamily="2" charset="-122"/>
                <a:sym typeface="Impact" panose="020B0806030902050204" pitchFamily="2" charset="0"/>
              </a:rPr>
              <a:t>01</a:t>
            </a:r>
            <a:endParaRPr lang="zh-CN" altLang="en-US" sz="3600" dirty="0">
              <a:solidFill>
                <a:srgbClr val="000000"/>
              </a:solidFill>
              <a:latin typeface="Impact" panose="020B0806030902050204" pitchFamily="2" charset="0"/>
              <a:ea typeface="宋体" panose="02010600030101010101" pitchFamily="2" charset="-122"/>
              <a:sym typeface="Impact" panose="020B0806030902050204" pitchFamily="2" charset="0"/>
            </a:endParaRPr>
          </a:p>
        </p:txBody>
      </p:sp>
      <p:sp>
        <p:nvSpPr>
          <p:cNvPr id="11285" name="文本框 47"/>
          <p:cNvSpPr/>
          <p:nvPr/>
        </p:nvSpPr>
        <p:spPr>
          <a:xfrm>
            <a:off x="4511675" y="2441575"/>
            <a:ext cx="663575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altLang="x-none" sz="3600" dirty="0">
                <a:solidFill>
                  <a:srgbClr val="000000"/>
                </a:solidFill>
                <a:latin typeface="Impact" panose="020B0806030902050204" pitchFamily="2" charset="0"/>
                <a:ea typeface="宋体" panose="02010600030101010101" pitchFamily="2" charset="-122"/>
                <a:sym typeface="Impact" panose="020B0806030902050204" pitchFamily="2" charset="0"/>
              </a:rPr>
              <a:t>02</a:t>
            </a:r>
            <a:endParaRPr lang="zh-CN" altLang="en-US" sz="3600" dirty="0">
              <a:solidFill>
                <a:srgbClr val="000000"/>
              </a:solidFill>
              <a:latin typeface="Impact" panose="020B0806030902050204" pitchFamily="2" charset="0"/>
              <a:ea typeface="宋体" panose="02010600030101010101" pitchFamily="2" charset="-122"/>
              <a:sym typeface="Impact" panose="020B0806030902050204" pitchFamily="2" charset="0"/>
            </a:endParaRPr>
          </a:p>
        </p:txBody>
      </p:sp>
      <p:sp>
        <p:nvSpPr>
          <p:cNvPr id="11286" name="文本框 48"/>
          <p:cNvSpPr/>
          <p:nvPr/>
        </p:nvSpPr>
        <p:spPr>
          <a:xfrm>
            <a:off x="6994525" y="2447925"/>
            <a:ext cx="676275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altLang="x-none" sz="3600" dirty="0">
                <a:solidFill>
                  <a:srgbClr val="000000"/>
                </a:solidFill>
                <a:latin typeface="Impact" panose="020B0806030902050204" pitchFamily="2" charset="0"/>
                <a:ea typeface="宋体" panose="02010600030101010101" pitchFamily="2" charset="-122"/>
                <a:sym typeface="Impact" panose="020B0806030902050204" pitchFamily="2" charset="0"/>
              </a:rPr>
              <a:t>03</a:t>
            </a:r>
            <a:endParaRPr lang="zh-CN" altLang="en-US" sz="3600" dirty="0">
              <a:solidFill>
                <a:srgbClr val="000000"/>
              </a:solidFill>
              <a:latin typeface="Impact" panose="020B0806030902050204" pitchFamily="2" charset="0"/>
              <a:ea typeface="宋体" panose="02010600030101010101" pitchFamily="2" charset="-122"/>
              <a:sym typeface="Impact" panose="020B0806030902050204" pitchFamily="2" charset="0"/>
            </a:endParaRPr>
          </a:p>
        </p:txBody>
      </p:sp>
      <p:sp>
        <p:nvSpPr>
          <p:cNvPr id="11287" name="文本框 49"/>
          <p:cNvSpPr/>
          <p:nvPr/>
        </p:nvSpPr>
        <p:spPr>
          <a:xfrm>
            <a:off x="9499600" y="2447925"/>
            <a:ext cx="661988" cy="6477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altLang="x-none" sz="3600" dirty="0">
                <a:solidFill>
                  <a:srgbClr val="000000"/>
                </a:solidFill>
                <a:latin typeface="Impact" panose="020B0806030902050204" pitchFamily="2" charset="0"/>
                <a:ea typeface="宋体" panose="02010600030101010101" pitchFamily="2" charset="-122"/>
                <a:sym typeface="Impact" panose="020B0806030902050204" pitchFamily="2" charset="0"/>
              </a:rPr>
              <a:t>04</a:t>
            </a:r>
            <a:endParaRPr lang="zh-CN" altLang="en-US" sz="3600" dirty="0">
              <a:solidFill>
                <a:srgbClr val="000000"/>
              </a:solidFill>
              <a:latin typeface="Impact" panose="020B0806030902050204" pitchFamily="2" charset="0"/>
              <a:ea typeface="宋体" panose="02010600030101010101" pitchFamily="2" charset="-122"/>
              <a:sym typeface="Impact" panose="020B0806030902050204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1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2292" name="椭圆 4"/>
          <p:cNvSpPr/>
          <p:nvPr/>
        </p:nvSpPr>
        <p:spPr>
          <a:xfrm>
            <a:off x="2470150" y="2036763"/>
            <a:ext cx="2143125" cy="2143125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50800" cap="flat" cmpd="sng">
            <a:solidFill>
              <a:schemeClr val="bg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3" name="椭圆 5"/>
          <p:cNvSpPr/>
          <p:nvPr/>
        </p:nvSpPr>
        <p:spPr>
          <a:xfrm>
            <a:off x="4210050" y="2036763"/>
            <a:ext cx="2143125" cy="2143125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50800" cap="flat" cmpd="sng">
            <a:solidFill>
              <a:schemeClr val="bg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4" name="椭圆 6"/>
          <p:cNvSpPr/>
          <p:nvPr/>
        </p:nvSpPr>
        <p:spPr>
          <a:xfrm>
            <a:off x="5876925" y="2036763"/>
            <a:ext cx="2143125" cy="2143125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50800" cap="flat" cmpd="sng">
            <a:solidFill>
              <a:schemeClr val="bg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5" name="椭圆 7"/>
          <p:cNvSpPr/>
          <p:nvPr/>
        </p:nvSpPr>
        <p:spPr>
          <a:xfrm>
            <a:off x="7616825" y="2036763"/>
            <a:ext cx="2143125" cy="2143125"/>
          </a:xfrm>
          <a:prstGeom prst="ellipse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50800" cap="flat" cmpd="sng">
            <a:solidFill>
              <a:schemeClr val="bg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6" name="文本框 9"/>
          <p:cNvSpPr/>
          <p:nvPr/>
        </p:nvSpPr>
        <p:spPr>
          <a:xfrm>
            <a:off x="4370705" y="3150235"/>
            <a:ext cx="14020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12297" name="文本框 10"/>
          <p:cNvSpPr/>
          <p:nvPr/>
        </p:nvSpPr>
        <p:spPr>
          <a:xfrm>
            <a:off x="8010843" y="3150235"/>
            <a:ext cx="14020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12298" name="文本框 11"/>
          <p:cNvSpPr/>
          <p:nvPr/>
        </p:nvSpPr>
        <p:spPr>
          <a:xfrm>
            <a:off x="6066155" y="3169285"/>
            <a:ext cx="14020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12299" name="文本框 12"/>
          <p:cNvSpPr/>
          <p:nvPr/>
        </p:nvSpPr>
        <p:spPr>
          <a:xfrm>
            <a:off x="2716530" y="3150235"/>
            <a:ext cx="14020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grpSp>
        <p:nvGrpSpPr>
          <p:cNvPr id="12300" name="组合 16"/>
          <p:cNvGrpSpPr/>
          <p:nvPr/>
        </p:nvGrpSpPr>
        <p:grpSpPr>
          <a:xfrm>
            <a:off x="3303588" y="2401888"/>
            <a:ext cx="409575" cy="404812"/>
            <a:chOff x="0" y="0"/>
            <a:chExt cx="453105" cy="448433"/>
          </a:xfrm>
        </p:grpSpPr>
        <p:sp>
          <p:nvSpPr>
            <p:cNvPr id="12301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103" y="19"/>
                </a:cxn>
                <a:cxn ang="0">
                  <a:pos x="47" y="0"/>
                </a:cxn>
                <a:cxn ang="0">
                  <a:pos x="0" y="0"/>
                </a:cxn>
                <a:cxn ang="0">
                  <a:pos x="0" y="67"/>
                </a:cxn>
                <a:cxn ang="0">
                  <a:pos x="22" y="89"/>
                </a:cxn>
                <a:cxn ang="0">
                  <a:pos x="183" y="89"/>
                </a:cxn>
                <a:cxn ang="0">
                  <a:pos x="205" y="67"/>
                </a:cxn>
                <a:cxn ang="0">
                  <a:pos x="205" y="0"/>
                </a:cxn>
                <a:cxn ang="0">
                  <a:pos x="158" y="0"/>
                </a:cxn>
                <a:cxn ang="0">
                  <a:pos x="103" y="19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02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183" y="42"/>
                </a:cxn>
                <a:cxn ang="0">
                  <a:pos x="180" y="42"/>
                </a:cxn>
                <a:cxn ang="0">
                  <a:pos x="154" y="42"/>
                </a:cxn>
                <a:cxn ang="0">
                  <a:pos x="154" y="22"/>
                </a:cxn>
                <a:cxn ang="0">
                  <a:pos x="132" y="0"/>
                </a:cxn>
                <a:cxn ang="0">
                  <a:pos x="73" y="0"/>
                </a:cxn>
                <a:cxn ang="0">
                  <a:pos x="51" y="22"/>
                </a:cxn>
                <a:cxn ang="0">
                  <a:pos x="51" y="42"/>
                </a:cxn>
                <a:cxn ang="0">
                  <a:pos x="25" y="42"/>
                </a:cxn>
                <a:cxn ang="0">
                  <a:pos x="22" y="42"/>
                </a:cxn>
                <a:cxn ang="0">
                  <a:pos x="0" y="64"/>
                </a:cxn>
                <a:cxn ang="0">
                  <a:pos x="0" y="101"/>
                </a:cxn>
                <a:cxn ang="0">
                  <a:pos x="54" y="101"/>
                </a:cxn>
                <a:cxn ang="0">
                  <a:pos x="103" y="118"/>
                </a:cxn>
                <a:cxn ang="0">
                  <a:pos x="151" y="101"/>
                </a:cxn>
                <a:cxn ang="0">
                  <a:pos x="205" y="101"/>
                </a:cxn>
                <a:cxn ang="0">
                  <a:pos x="205" y="64"/>
                </a:cxn>
                <a:cxn ang="0">
                  <a:pos x="183" y="42"/>
                </a:cxn>
                <a:cxn ang="0">
                  <a:pos x="67" y="26"/>
                </a:cxn>
                <a:cxn ang="0">
                  <a:pos x="67" y="22"/>
                </a:cxn>
                <a:cxn ang="0">
                  <a:pos x="73" y="17"/>
                </a:cxn>
                <a:cxn ang="0">
                  <a:pos x="132" y="17"/>
                </a:cxn>
                <a:cxn ang="0">
                  <a:pos x="138" y="22"/>
                </a:cxn>
                <a:cxn ang="0">
                  <a:pos x="138" y="26"/>
                </a:cxn>
                <a:cxn ang="0">
                  <a:pos x="138" y="42"/>
                </a:cxn>
                <a:cxn ang="0">
                  <a:pos x="67" y="42"/>
                </a:cxn>
                <a:cxn ang="0">
                  <a:pos x="67" y="26"/>
                </a:cxn>
                <a:cxn ang="0">
                  <a:pos x="101" y="101"/>
                </a:cxn>
                <a:cxn ang="0">
                  <a:pos x="85" y="86"/>
                </a:cxn>
                <a:cxn ang="0">
                  <a:pos x="101" y="70"/>
                </a:cxn>
                <a:cxn ang="0">
                  <a:pos x="117" y="86"/>
                </a:cxn>
                <a:cxn ang="0">
                  <a:pos x="101" y="101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303" name="组合 19"/>
          <p:cNvGrpSpPr/>
          <p:nvPr/>
        </p:nvGrpSpPr>
        <p:grpSpPr>
          <a:xfrm>
            <a:off x="8499475" y="2447925"/>
            <a:ext cx="422275" cy="403225"/>
            <a:chOff x="0" y="0"/>
            <a:chExt cx="2438400" cy="2332038"/>
          </a:xfrm>
        </p:grpSpPr>
        <p:sp>
          <p:nvSpPr>
            <p:cNvPr id="12304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206" y="413"/>
                </a:cxn>
                <a:cxn ang="0">
                  <a:pos x="0" y="0"/>
                </a:cxn>
                <a:cxn ang="0">
                  <a:pos x="413" y="0"/>
                </a:cxn>
                <a:cxn ang="0">
                  <a:pos x="206" y="413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05" name="任意多边形 21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306" name="组合 22"/>
          <p:cNvGrpSpPr/>
          <p:nvPr/>
        </p:nvGrpSpPr>
        <p:grpSpPr>
          <a:xfrm>
            <a:off x="6656388" y="2444750"/>
            <a:ext cx="593725" cy="450850"/>
            <a:chOff x="0" y="0"/>
            <a:chExt cx="509646" cy="387231"/>
          </a:xfrm>
        </p:grpSpPr>
        <p:sp>
          <p:nvSpPr>
            <p:cNvPr id="12307" name="Freeform 20"/>
            <p:cNvSpPr>
              <a:spLocks noEditPoints="1"/>
            </p:cNvSpPr>
            <p:nvPr/>
          </p:nvSpPr>
          <p:spPr>
            <a:xfrm>
              <a:off x="0" y="51839"/>
              <a:ext cx="337890" cy="335392"/>
            </a:xfrm>
            <a:custGeom>
              <a:avLst/>
              <a:gdLst>
                <a:gd name="txL" fmla="*/ 0 w 229"/>
                <a:gd name="txT" fmla="*/ 0 h 227"/>
                <a:gd name="txR" fmla="*/ 229 w 229"/>
                <a:gd name="txB" fmla="*/ 227 h 227"/>
              </a:gdLst>
              <a:ahLst/>
              <a:cxnLst>
                <a:cxn ang="0">
                  <a:pos x="229" y="128"/>
                </a:cxn>
                <a:cxn ang="0">
                  <a:pos x="229" y="98"/>
                </a:cxn>
                <a:cxn ang="0">
                  <a:pos x="206" y="93"/>
                </a:cxn>
                <a:cxn ang="0">
                  <a:pos x="200" y="76"/>
                </a:cxn>
                <a:cxn ang="0">
                  <a:pos x="216" y="58"/>
                </a:cxn>
                <a:cxn ang="0">
                  <a:pos x="198" y="34"/>
                </a:cxn>
                <a:cxn ang="0">
                  <a:pos x="176" y="44"/>
                </a:cxn>
                <a:cxn ang="0">
                  <a:pos x="161" y="33"/>
                </a:cxn>
                <a:cxn ang="0">
                  <a:pos x="164" y="9"/>
                </a:cxn>
                <a:cxn ang="0">
                  <a:pos x="135" y="0"/>
                </a:cxn>
                <a:cxn ang="0">
                  <a:pos x="123" y="20"/>
                </a:cxn>
                <a:cxn ang="0">
                  <a:pos x="114" y="20"/>
                </a:cxn>
                <a:cxn ang="0">
                  <a:pos x="105" y="20"/>
                </a:cxn>
                <a:cxn ang="0">
                  <a:pos x="93" y="0"/>
                </a:cxn>
                <a:cxn ang="0">
                  <a:pos x="65" y="9"/>
                </a:cxn>
                <a:cxn ang="0">
                  <a:pos x="67" y="33"/>
                </a:cxn>
                <a:cxn ang="0">
                  <a:pos x="52" y="44"/>
                </a:cxn>
                <a:cxn ang="0">
                  <a:pos x="30" y="34"/>
                </a:cxn>
                <a:cxn ang="0">
                  <a:pos x="13" y="58"/>
                </a:cxn>
                <a:cxn ang="0">
                  <a:pos x="29" y="76"/>
                </a:cxn>
                <a:cxn ang="0">
                  <a:pos x="23" y="94"/>
                </a:cxn>
                <a:cxn ang="0">
                  <a:pos x="0" y="98"/>
                </a:cxn>
                <a:cxn ang="0">
                  <a:pos x="0" y="128"/>
                </a:cxn>
                <a:cxn ang="0">
                  <a:pos x="23" y="133"/>
                </a:cxn>
                <a:cxn ang="0">
                  <a:pos x="29" y="151"/>
                </a:cxn>
                <a:cxn ang="0">
                  <a:pos x="13" y="169"/>
                </a:cxn>
                <a:cxn ang="0">
                  <a:pos x="31" y="193"/>
                </a:cxn>
                <a:cxn ang="0">
                  <a:pos x="52" y="183"/>
                </a:cxn>
                <a:cxn ang="0">
                  <a:pos x="67" y="194"/>
                </a:cxn>
                <a:cxn ang="0">
                  <a:pos x="65" y="218"/>
                </a:cxn>
                <a:cxn ang="0">
                  <a:pos x="93" y="227"/>
                </a:cxn>
                <a:cxn ang="0">
                  <a:pos x="105" y="206"/>
                </a:cxn>
                <a:cxn ang="0">
                  <a:pos x="114" y="207"/>
                </a:cxn>
                <a:cxn ang="0">
                  <a:pos x="124" y="206"/>
                </a:cxn>
                <a:cxn ang="0">
                  <a:pos x="135" y="227"/>
                </a:cxn>
                <a:cxn ang="0">
                  <a:pos x="164" y="217"/>
                </a:cxn>
                <a:cxn ang="0">
                  <a:pos x="161" y="194"/>
                </a:cxn>
                <a:cxn ang="0">
                  <a:pos x="176" y="183"/>
                </a:cxn>
                <a:cxn ang="0">
                  <a:pos x="198" y="193"/>
                </a:cxn>
                <a:cxn ang="0">
                  <a:pos x="216" y="168"/>
                </a:cxn>
                <a:cxn ang="0">
                  <a:pos x="200" y="151"/>
                </a:cxn>
                <a:cxn ang="0">
                  <a:pos x="206" y="133"/>
                </a:cxn>
                <a:cxn ang="0">
                  <a:pos x="229" y="128"/>
                </a:cxn>
                <a:cxn ang="0">
                  <a:pos x="114" y="180"/>
                </a:cxn>
                <a:cxn ang="0">
                  <a:pos x="47" y="113"/>
                </a:cxn>
                <a:cxn ang="0">
                  <a:pos x="114" y="46"/>
                </a:cxn>
                <a:cxn ang="0">
                  <a:pos x="181" y="113"/>
                </a:cxn>
                <a:cxn ang="0">
                  <a:pos x="114" y="180"/>
                </a:cxn>
              </a:cxnLst>
              <a:rect l="txL" t="txT" r="txR" b="tx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08" name="Freeform 21"/>
            <p:cNvSpPr>
              <a:spLocks noEditPoints="1"/>
            </p:cNvSpPr>
            <p:nvPr/>
          </p:nvSpPr>
          <p:spPr>
            <a:xfrm>
              <a:off x="309785" y="0"/>
              <a:ext cx="199861" cy="199861"/>
            </a:xfrm>
            <a:custGeom>
              <a:avLst/>
              <a:gdLst>
                <a:gd name="txL" fmla="*/ 0 w 135"/>
                <a:gd name="txT" fmla="*/ 0 h 135"/>
                <a:gd name="txR" fmla="*/ 135 w 135"/>
                <a:gd name="txB" fmla="*/ 135 h 135"/>
              </a:gdLst>
              <a:ahLst/>
              <a:cxnLst>
                <a:cxn ang="0">
                  <a:pos x="135" y="76"/>
                </a:cxn>
                <a:cxn ang="0">
                  <a:pos x="135" y="58"/>
                </a:cxn>
                <a:cxn ang="0">
                  <a:pos x="122" y="55"/>
                </a:cxn>
                <a:cxn ang="0">
                  <a:pos x="118" y="45"/>
                </a:cxn>
                <a:cxn ang="0">
                  <a:pos x="128" y="34"/>
                </a:cxn>
                <a:cxn ang="0">
                  <a:pos x="117" y="20"/>
                </a:cxn>
                <a:cxn ang="0">
                  <a:pos x="104" y="26"/>
                </a:cxn>
                <a:cxn ang="0">
                  <a:pos x="96" y="19"/>
                </a:cxn>
                <a:cxn ang="0">
                  <a:pos x="97" y="5"/>
                </a:cxn>
                <a:cxn ang="0">
                  <a:pos x="80" y="0"/>
                </a:cxn>
                <a:cxn ang="0">
                  <a:pos x="73" y="12"/>
                </a:cxn>
                <a:cxn ang="0">
                  <a:pos x="67" y="12"/>
                </a:cxn>
                <a:cxn ang="0">
                  <a:pos x="62" y="12"/>
                </a:cxn>
                <a:cxn ang="0">
                  <a:pos x="55" y="0"/>
                </a:cxn>
                <a:cxn ang="0">
                  <a:pos x="38" y="5"/>
                </a:cxn>
                <a:cxn ang="0">
                  <a:pos x="39" y="19"/>
                </a:cxn>
                <a:cxn ang="0">
                  <a:pos x="30" y="26"/>
                </a:cxn>
                <a:cxn ang="0">
                  <a:pos x="18" y="20"/>
                </a:cxn>
                <a:cxn ang="0">
                  <a:pos x="7" y="34"/>
                </a:cxn>
                <a:cxn ang="0">
                  <a:pos x="17" y="45"/>
                </a:cxn>
                <a:cxn ang="0">
                  <a:pos x="13" y="55"/>
                </a:cxn>
                <a:cxn ang="0">
                  <a:pos x="0" y="58"/>
                </a:cxn>
                <a:cxn ang="0">
                  <a:pos x="0" y="76"/>
                </a:cxn>
                <a:cxn ang="0">
                  <a:pos x="13" y="79"/>
                </a:cxn>
                <a:cxn ang="0">
                  <a:pos x="17" y="90"/>
                </a:cxn>
                <a:cxn ang="0">
                  <a:pos x="7" y="100"/>
                </a:cxn>
                <a:cxn ang="0">
                  <a:pos x="18" y="114"/>
                </a:cxn>
                <a:cxn ang="0">
                  <a:pos x="31" y="109"/>
                </a:cxn>
                <a:cxn ang="0">
                  <a:pos x="39" y="115"/>
                </a:cxn>
                <a:cxn ang="0">
                  <a:pos x="38" y="129"/>
                </a:cxn>
                <a:cxn ang="0">
                  <a:pos x="55" y="135"/>
                </a:cxn>
                <a:cxn ang="0">
                  <a:pos x="62" y="122"/>
                </a:cxn>
                <a:cxn ang="0">
                  <a:pos x="68" y="123"/>
                </a:cxn>
                <a:cxn ang="0">
                  <a:pos x="73" y="122"/>
                </a:cxn>
                <a:cxn ang="0">
                  <a:pos x="80" y="135"/>
                </a:cxn>
                <a:cxn ang="0">
                  <a:pos x="97" y="129"/>
                </a:cxn>
                <a:cxn ang="0">
                  <a:pos x="96" y="115"/>
                </a:cxn>
                <a:cxn ang="0">
                  <a:pos x="104" y="109"/>
                </a:cxn>
                <a:cxn ang="0">
                  <a:pos x="117" y="114"/>
                </a:cxn>
                <a:cxn ang="0">
                  <a:pos x="128" y="100"/>
                </a:cxn>
                <a:cxn ang="0">
                  <a:pos x="118" y="89"/>
                </a:cxn>
                <a:cxn ang="0">
                  <a:pos x="122" y="79"/>
                </a:cxn>
                <a:cxn ang="0">
                  <a:pos x="135" y="76"/>
                </a:cxn>
                <a:cxn ang="0">
                  <a:pos x="67" y="107"/>
                </a:cxn>
                <a:cxn ang="0">
                  <a:pos x="28" y="67"/>
                </a:cxn>
                <a:cxn ang="0">
                  <a:pos x="67" y="27"/>
                </a:cxn>
                <a:cxn ang="0">
                  <a:pos x="107" y="67"/>
                </a:cxn>
                <a:cxn ang="0">
                  <a:pos x="67" y="107"/>
                </a:cxn>
              </a:cxnLst>
              <a:rect l="txL" t="txT" r="txR" b="tx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309" name="组合 25"/>
          <p:cNvGrpSpPr/>
          <p:nvPr/>
        </p:nvGrpSpPr>
        <p:grpSpPr>
          <a:xfrm>
            <a:off x="5013325" y="2401888"/>
            <a:ext cx="366713" cy="468312"/>
            <a:chOff x="0" y="0"/>
            <a:chExt cx="563561" cy="720725"/>
          </a:xfrm>
        </p:grpSpPr>
        <p:sp>
          <p:nvSpPr>
            <p:cNvPr id="12310" name="Freeform 32"/>
            <p:cNvSpPr/>
            <p:nvPr/>
          </p:nvSpPr>
          <p:spPr>
            <a:xfrm>
              <a:off x="209552" y="0"/>
              <a:ext cx="142875" cy="720725"/>
            </a:xfrm>
            <a:custGeom>
              <a:avLst/>
              <a:gdLst>
                <a:gd name="txL" fmla="*/ 0 w 64"/>
                <a:gd name="txT" fmla="*/ 0 h 321"/>
                <a:gd name="txR" fmla="*/ 64 w 64"/>
                <a:gd name="txB" fmla="*/ 321 h 321"/>
              </a:gdLst>
              <a:ahLst/>
              <a:cxnLst>
                <a:cxn ang="0">
                  <a:pos x="64" y="289"/>
                </a:cxn>
                <a:cxn ang="0">
                  <a:pos x="32" y="321"/>
                </a:cxn>
                <a:cxn ang="0">
                  <a:pos x="0" y="289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289"/>
                </a:cxn>
              </a:cxnLst>
              <a:rect l="txL" t="txT" r="txR" b="tx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11" name="Freeform 33"/>
            <p:cNvSpPr/>
            <p:nvPr/>
          </p:nvSpPr>
          <p:spPr>
            <a:xfrm>
              <a:off x="0" y="439737"/>
              <a:ext cx="141289" cy="280988"/>
            </a:xfrm>
            <a:custGeom>
              <a:avLst/>
              <a:gdLst>
                <a:gd name="txL" fmla="*/ 0 w 63"/>
                <a:gd name="txT" fmla="*/ 0 h 125"/>
                <a:gd name="txR" fmla="*/ 63 w 63"/>
                <a:gd name="txB" fmla="*/ 125 h 125"/>
              </a:gdLst>
              <a:ahLst/>
              <a:cxnLst>
                <a:cxn ang="0">
                  <a:pos x="63" y="93"/>
                </a:cxn>
                <a:cxn ang="0">
                  <a:pos x="32" y="125"/>
                </a:cxn>
                <a:cxn ang="0">
                  <a:pos x="0" y="93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3" y="32"/>
                </a:cxn>
                <a:cxn ang="0">
                  <a:pos x="63" y="93"/>
                </a:cxn>
              </a:cxnLst>
              <a:rect l="txL" t="txT" r="txR" b="tx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12" name="Freeform 34"/>
            <p:cNvSpPr/>
            <p:nvPr/>
          </p:nvSpPr>
          <p:spPr>
            <a:xfrm>
              <a:off x="420686" y="231775"/>
              <a:ext cx="142875" cy="488950"/>
            </a:xfrm>
            <a:custGeom>
              <a:avLst/>
              <a:gdLst>
                <a:gd name="txL" fmla="*/ 0 w 64"/>
                <a:gd name="txT" fmla="*/ 0 h 218"/>
                <a:gd name="txR" fmla="*/ 64 w 64"/>
                <a:gd name="txB" fmla="*/ 218 h 218"/>
              </a:gdLst>
              <a:ahLst/>
              <a:cxnLst>
                <a:cxn ang="0">
                  <a:pos x="64" y="186"/>
                </a:cxn>
                <a:cxn ang="0">
                  <a:pos x="32" y="218"/>
                </a:cxn>
                <a:cxn ang="0">
                  <a:pos x="0" y="186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186"/>
                </a:cxn>
              </a:cxnLst>
              <a:rect l="txL" t="txT" r="txR" b="tx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313" name="文本框 29"/>
          <p:cNvSpPr/>
          <p:nvPr/>
        </p:nvSpPr>
        <p:spPr>
          <a:xfrm>
            <a:off x="1758950" y="4765675"/>
            <a:ext cx="1544638" cy="10144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altLang="x-none" sz="6000" dirty="0">
                <a:solidFill>
                  <a:srgbClr val="0C0C0C"/>
                </a:solidFill>
                <a:latin typeface="Impact" panose="020B0806030902050204" pitchFamily="2" charset="0"/>
                <a:ea typeface="宋体" panose="02010600030101010101" pitchFamily="2" charset="-122"/>
                <a:sym typeface="Impact" panose="020B0806030902050204" pitchFamily="2" charset="0"/>
              </a:rPr>
              <a:t>85%</a:t>
            </a:r>
            <a:endParaRPr lang="zh-CN" altLang="en-US" sz="6000" dirty="0">
              <a:solidFill>
                <a:srgbClr val="0C0C0C"/>
              </a:solidFill>
              <a:latin typeface="Impact" panose="020B0806030902050204" pitchFamily="2" charset="0"/>
              <a:ea typeface="宋体" panose="02010600030101010101" pitchFamily="2" charset="-122"/>
              <a:sym typeface="Impact" panose="020B0806030902050204" pitchFamily="2" charset="0"/>
            </a:endParaRPr>
          </a:p>
        </p:txBody>
      </p:sp>
      <p:sp>
        <p:nvSpPr>
          <p:cNvPr id="12314" name="文本框 30"/>
          <p:cNvSpPr/>
          <p:nvPr/>
        </p:nvSpPr>
        <p:spPr>
          <a:xfrm>
            <a:off x="3565525" y="4765675"/>
            <a:ext cx="6059170" cy="8229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1600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华文宋体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0"/>
            <a:ext cx="12202795" cy="6857365"/>
          </a:xfrm>
          <a:prstGeom prst="rect">
            <a:avLst/>
          </a:prstGeom>
          <a:solidFill>
            <a:schemeClr val="bg1">
              <a:alpha val="49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0924" tIns="65462" rIns="130924" bIns="65462" numCol="1" rtlCol="0" anchor="t" anchorCtr="0" compatLnSpc="1"/>
          <a:lstStyle/>
          <a:p>
            <a:pPr algn="ctr" defTabSz="123698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804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5" name="Rectangle 3"/>
          <p:cNvSpPr/>
          <p:nvPr/>
        </p:nvSpPr>
        <p:spPr bwMode="auto">
          <a:xfrm>
            <a:off x="1123275" y="3124190"/>
            <a:ext cx="10097847" cy="74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23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单击此处添加标题</a:t>
            </a:r>
          </a:p>
        </p:txBody>
      </p:sp>
      <p:sp>
        <p:nvSpPr>
          <p:cNvPr id="9" name="Rectangle 2"/>
          <p:cNvSpPr/>
          <p:nvPr/>
        </p:nvSpPr>
        <p:spPr bwMode="auto">
          <a:xfrm>
            <a:off x="1720634" y="3733808"/>
            <a:ext cx="8903130" cy="43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</a:t>
            </a:r>
            <a:r>
              <a:rPr lang="en-US" altLang="zh-CN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7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 此处添加详细文本描述，建议与标题相关并符合整体语言风格</a:t>
            </a:r>
            <a:endParaRPr lang="zh-CN" altLang="en-US" sz="127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Gill Sans" charset="0"/>
            </a:endParaRP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5867088" y="1764353"/>
            <a:ext cx="610221" cy="966412"/>
          </a:xfrm>
          <a:custGeom>
            <a:avLst/>
            <a:gdLst>
              <a:gd name="T0" fmla="*/ 47 w 94"/>
              <a:gd name="T1" fmla="*/ 0 h 151"/>
              <a:gd name="T2" fmla="*/ 0 w 94"/>
              <a:gd name="T3" fmla="*/ 47 h 151"/>
              <a:gd name="T4" fmla="*/ 47 w 94"/>
              <a:gd name="T5" fmla="*/ 151 h 151"/>
              <a:gd name="T6" fmla="*/ 94 w 94"/>
              <a:gd name="T7" fmla="*/ 47 h 151"/>
              <a:gd name="T8" fmla="*/ 47 w 94"/>
              <a:gd name="T9" fmla="*/ 0 h 151"/>
              <a:gd name="T10" fmla="*/ 47 w 94"/>
              <a:gd name="T11" fmla="*/ 73 h 151"/>
              <a:gd name="T12" fmla="*/ 22 w 94"/>
              <a:gd name="T13" fmla="*/ 48 h 151"/>
              <a:gd name="T14" fmla="*/ 47 w 94"/>
              <a:gd name="T15" fmla="*/ 23 h 151"/>
              <a:gd name="T16" fmla="*/ 72 w 94"/>
              <a:gd name="T17" fmla="*/ 48 h 151"/>
              <a:gd name="T18" fmla="*/ 47 w 94"/>
              <a:gd name="T19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gradFill>
            <a:gsLst>
              <a:gs pos="0">
                <a:srgbClr val="0F2437"/>
              </a:gs>
              <a:gs pos="50000">
                <a:srgbClr val="284D7A"/>
              </a:gs>
              <a:gs pos="100000">
                <a:srgbClr val="0F2437"/>
              </a:gs>
            </a:gsLst>
            <a:lin ang="5400000" scaled="0"/>
          </a:gradFill>
          <a:ln>
            <a:noFill/>
          </a:ln>
        </p:spPr>
        <p:txBody>
          <a:bodyPr vert="horz" wrap="square" lIns="96766" tIns="48383" rIns="96766" bIns="48383" numCol="1" anchor="t" anchorCtr="0" compatLnSpc="1"/>
          <a:lstStyle/>
          <a:p>
            <a:pPr defTabSz="1176655"/>
            <a:endParaRPr lang="en-US" sz="2435">
              <a:solidFill>
                <a:schemeClr val="tx1"/>
              </a:solidFill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239" y="3124190"/>
            <a:ext cx="3045619" cy="373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4"/>
          <p:cNvSpPr/>
          <p:nvPr/>
        </p:nvSpPr>
        <p:spPr>
          <a:xfrm>
            <a:off x="322263" y="881063"/>
            <a:ext cx="11552237" cy="5568950"/>
          </a:xfrm>
          <a:prstGeom prst="rect">
            <a:avLst/>
          </a:prstGeom>
          <a:gradFill rotWithShape="1">
            <a:gsLst>
              <a:gs pos="0">
                <a:srgbClr val="E3E7E5">
                  <a:alpha val="100000"/>
                </a:srgbClr>
              </a:gs>
              <a:gs pos="961">
                <a:srgbClr val="E3E7E5">
                  <a:alpha val="100000"/>
                </a:srgbClr>
              </a:gs>
              <a:gs pos="56000">
                <a:srgbClr val="F7F7F7">
                  <a:alpha val="100000"/>
                </a:srgbClr>
              </a:gs>
              <a:gs pos="100000">
                <a:srgbClr val="E3E7E5">
                  <a:alpha val="100000"/>
                </a:srgbClr>
              </a:gs>
            </a:gsLst>
            <a:lin ang="10800000" scaled="1"/>
            <a:tileRect/>
          </a:gra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文本框 15"/>
          <p:cNvSpPr/>
          <p:nvPr/>
        </p:nvSpPr>
        <p:spPr>
          <a:xfrm>
            <a:off x="4373722" y="114300"/>
            <a:ext cx="3449320" cy="5791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3200" b="1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  <a:sym typeface="+mn-ea"/>
              </a:rPr>
              <a:t>单击此处添加标题</a:t>
            </a:r>
            <a:endParaRPr lang="en-US" altLang="x-none" sz="2800" b="1" dirty="0">
              <a:solidFill>
                <a:schemeClr val="bg1"/>
              </a:solidFill>
              <a:latin typeface="方正姚体" panose="02010601030101010101" pitchFamily="2" charset="-122"/>
              <a:ea typeface="宋体" panose="02010600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3316" name="矩形 4"/>
          <p:cNvSpPr/>
          <p:nvPr/>
        </p:nvSpPr>
        <p:spPr>
          <a:xfrm>
            <a:off x="1641475" y="1974850"/>
            <a:ext cx="5453063" cy="353853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7" name="矩形 5"/>
          <p:cNvSpPr/>
          <p:nvPr/>
        </p:nvSpPr>
        <p:spPr>
          <a:xfrm>
            <a:off x="7135813" y="1974850"/>
            <a:ext cx="1749425" cy="1749425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8" name="矩形 6"/>
          <p:cNvSpPr/>
          <p:nvPr/>
        </p:nvSpPr>
        <p:spPr>
          <a:xfrm>
            <a:off x="8926513" y="1974850"/>
            <a:ext cx="1749425" cy="1749425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9" name="矩形 7"/>
          <p:cNvSpPr/>
          <p:nvPr/>
        </p:nvSpPr>
        <p:spPr>
          <a:xfrm>
            <a:off x="7135813" y="3763963"/>
            <a:ext cx="1749425" cy="1749425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20" name="矩形 8"/>
          <p:cNvSpPr/>
          <p:nvPr/>
        </p:nvSpPr>
        <p:spPr>
          <a:xfrm>
            <a:off x="8926513" y="3763963"/>
            <a:ext cx="1749425" cy="1749425"/>
          </a:xfrm>
          <a:prstGeom prst="rect">
            <a:avLst/>
          </a:prstGeom>
          <a:gradFill rotWithShape="1">
            <a:gsLst>
              <a:gs pos="0">
                <a:srgbClr val="0F2437">
                  <a:alpha val="100000"/>
                </a:srgbClr>
              </a:gs>
              <a:gs pos="50000">
                <a:srgbClr val="284D7A">
                  <a:alpha val="100000"/>
                </a:srgbClr>
              </a:gs>
              <a:gs pos="100000">
                <a:srgbClr val="0F2437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rgbClr val="E4E7E5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21" name="文本框 9"/>
          <p:cNvSpPr/>
          <p:nvPr/>
        </p:nvSpPr>
        <p:spPr>
          <a:xfrm>
            <a:off x="7317740" y="2984818"/>
            <a:ext cx="14020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13322" name="文本框 16"/>
          <p:cNvSpPr/>
          <p:nvPr/>
        </p:nvSpPr>
        <p:spPr>
          <a:xfrm>
            <a:off x="7314565" y="4775518"/>
            <a:ext cx="14020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13323" name="文本框 20"/>
          <p:cNvSpPr/>
          <p:nvPr/>
        </p:nvSpPr>
        <p:spPr>
          <a:xfrm>
            <a:off x="9092565" y="2995930"/>
            <a:ext cx="14020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sp>
        <p:nvSpPr>
          <p:cNvPr id="13324" name="文本框 22"/>
          <p:cNvSpPr/>
          <p:nvPr/>
        </p:nvSpPr>
        <p:spPr>
          <a:xfrm>
            <a:off x="9100503" y="4772343"/>
            <a:ext cx="140208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x-none" sz="24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添加标题</a:t>
            </a:r>
          </a:p>
        </p:txBody>
      </p:sp>
      <p:grpSp>
        <p:nvGrpSpPr>
          <p:cNvPr id="13325" name="组合 26"/>
          <p:cNvGrpSpPr/>
          <p:nvPr/>
        </p:nvGrpSpPr>
        <p:grpSpPr>
          <a:xfrm>
            <a:off x="7793038" y="4048125"/>
            <a:ext cx="438150" cy="434975"/>
            <a:chOff x="0" y="0"/>
            <a:chExt cx="453105" cy="448433"/>
          </a:xfrm>
        </p:grpSpPr>
        <p:sp>
          <p:nvSpPr>
            <p:cNvPr id="13326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103" y="19"/>
                </a:cxn>
                <a:cxn ang="0">
                  <a:pos x="47" y="0"/>
                </a:cxn>
                <a:cxn ang="0">
                  <a:pos x="0" y="0"/>
                </a:cxn>
                <a:cxn ang="0">
                  <a:pos x="0" y="67"/>
                </a:cxn>
                <a:cxn ang="0">
                  <a:pos x="22" y="89"/>
                </a:cxn>
                <a:cxn ang="0">
                  <a:pos x="183" y="89"/>
                </a:cxn>
                <a:cxn ang="0">
                  <a:pos x="205" y="67"/>
                </a:cxn>
                <a:cxn ang="0">
                  <a:pos x="205" y="0"/>
                </a:cxn>
                <a:cxn ang="0">
                  <a:pos x="158" y="0"/>
                </a:cxn>
                <a:cxn ang="0">
                  <a:pos x="103" y="19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7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183" y="42"/>
                </a:cxn>
                <a:cxn ang="0">
                  <a:pos x="180" y="42"/>
                </a:cxn>
                <a:cxn ang="0">
                  <a:pos x="154" y="42"/>
                </a:cxn>
                <a:cxn ang="0">
                  <a:pos x="154" y="22"/>
                </a:cxn>
                <a:cxn ang="0">
                  <a:pos x="132" y="0"/>
                </a:cxn>
                <a:cxn ang="0">
                  <a:pos x="73" y="0"/>
                </a:cxn>
                <a:cxn ang="0">
                  <a:pos x="51" y="22"/>
                </a:cxn>
                <a:cxn ang="0">
                  <a:pos x="51" y="42"/>
                </a:cxn>
                <a:cxn ang="0">
                  <a:pos x="25" y="42"/>
                </a:cxn>
                <a:cxn ang="0">
                  <a:pos x="22" y="42"/>
                </a:cxn>
                <a:cxn ang="0">
                  <a:pos x="0" y="64"/>
                </a:cxn>
                <a:cxn ang="0">
                  <a:pos x="0" y="101"/>
                </a:cxn>
                <a:cxn ang="0">
                  <a:pos x="54" y="101"/>
                </a:cxn>
                <a:cxn ang="0">
                  <a:pos x="103" y="118"/>
                </a:cxn>
                <a:cxn ang="0">
                  <a:pos x="151" y="101"/>
                </a:cxn>
                <a:cxn ang="0">
                  <a:pos x="205" y="101"/>
                </a:cxn>
                <a:cxn ang="0">
                  <a:pos x="205" y="64"/>
                </a:cxn>
                <a:cxn ang="0">
                  <a:pos x="183" y="42"/>
                </a:cxn>
                <a:cxn ang="0">
                  <a:pos x="67" y="26"/>
                </a:cxn>
                <a:cxn ang="0">
                  <a:pos x="67" y="22"/>
                </a:cxn>
                <a:cxn ang="0">
                  <a:pos x="73" y="17"/>
                </a:cxn>
                <a:cxn ang="0">
                  <a:pos x="132" y="17"/>
                </a:cxn>
                <a:cxn ang="0">
                  <a:pos x="138" y="22"/>
                </a:cxn>
                <a:cxn ang="0">
                  <a:pos x="138" y="26"/>
                </a:cxn>
                <a:cxn ang="0">
                  <a:pos x="138" y="42"/>
                </a:cxn>
                <a:cxn ang="0">
                  <a:pos x="67" y="42"/>
                </a:cxn>
                <a:cxn ang="0">
                  <a:pos x="67" y="26"/>
                </a:cxn>
                <a:cxn ang="0">
                  <a:pos x="101" y="101"/>
                </a:cxn>
                <a:cxn ang="0">
                  <a:pos x="85" y="86"/>
                </a:cxn>
                <a:cxn ang="0">
                  <a:pos x="101" y="70"/>
                </a:cxn>
                <a:cxn ang="0">
                  <a:pos x="117" y="86"/>
                </a:cxn>
                <a:cxn ang="0">
                  <a:pos x="101" y="101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28" name="组合 29"/>
          <p:cNvGrpSpPr/>
          <p:nvPr/>
        </p:nvGrpSpPr>
        <p:grpSpPr>
          <a:xfrm>
            <a:off x="9556750" y="2289175"/>
            <a:ext cx="452438" cy="431800"/>
            <a:chOff x="0" y="0"/>
            <a:chExt cx="2438400" cy="2332038"/>
          </a:xfrm>
        </p:grpSpPr>
        <p:sp>
          <p:nvSpPr>
            <p:cNvPr id="13329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>
                <a:gd name="txL" fmla="*/ 0 w 413"/>
                <a:gd name="txT" fmla="*/ 0 h 413"/>
                <a:gd name="txR" fmla="*/ 413 w 413"/>
                <a:gd name="txB" fmla="*/ 413 h 413"/>
              </a:gdLst>
              <a:ahLst/>
              <a:cxnLst>
                <a:cxn ang="0">
                  <a:pos x="206" y="413"/>
                </a:cxn>
                <a:cxn ang="0">
                  <a:pos x="0" y="0"/>
                </a:cxn>
                <a:cxn ang="0">
                  <a:pos x="413" y="0"/>
                </a:cxn>
                <a:cxn ang="0">
                  <a:pos x="206" y="413"/>
                </a:cxn>
              </a:cxnLst>
              <a:rect l="txL" t="txT" r="txR" b="tx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30" name="任意多边形 31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>
                <a:gd name="txL" fmla="*/ 0 w 2438400"/>
                <a:gd name="txT" fmla="*/ 0 h 1774825"/>
                <a:gd name="txR" fmla="*/ 2438400 w 2438400"/>
                <a:gd name="txB" fmla="*/ 1774825 h 1774825"/>
              </a:gdLst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txL" t="txT" r="txR" b="tx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31" name="组合 32"/>
          <p:cNvGrpSpPr/>
          <p:nvPr/>
        </p:nvGrpSpPr>
        <p:grpSpPr>
          <a:xfrm>
            <a:off x="7750175" y="2214563"/>
            <a:ext cx="635000" cy="484187"/>
            <a:chOff x="0" y="0"/>
            <a:chExt cx="509646" cy="387231"/>
          </a:xfrm>
        </p:grpSpPr>
        <p:sp>
          <p:nvSpPr>
            <p:cNvPr id="13332" name="Freeform 20"/>
            <p:cNvSpPr>
              <a:spLocks noEditPoints="1"/>
            </p:cNvSpPr>
            <p:nvPr/>
          </p:nvSpPr>
          <p:spPr>
            <a:xfrm>
              <a:off x="0" y="51839"/>
              <a:ext cx="337890" cy="335392"/>
            </a:xfrm>
            <a:custGeom>
              <a:avLst/>
              <a:gdLst>
                <a:gd name="txL" fmla="*/ 0 w 229"/>
                <a:gd name="txT" fmla="*/ 0 h 227"/>
                <a:gd name="txR" fmla="*/ 229 w 229"/>
                <a:gd name="txB" fmla="*/ 227 h 227"/>
              </a:gdLst>
              <a:ahLst/>
              <a:cxnLst>
                <a:cxn ang="0">
                  <a:pos x="229" y="128"/>
                </a:cxn>
                <a:cxn ang="0">
                  <a:pos x="229" y="98"/>
                </a:cxn>
                <a:cxn ang="0">
                  <a:pos x="206" y="93"/>
                </a:cxn>
                <a:cxn ang="0">
                  <a:pos x="200" y="76"/>
                </a:cxn>
                <a:cxn ang="0">
                  <a:pos x="216" y="58"/>
                </a:cxn>
                <a:cxn ang="0">
                  <a:pos x="198" y="34"/>
                </a:cxn>
                <a:cxn ang="0">
                  <a:pos x="176" y="44"/>
                </a:cxn>
                <a:cxn ang="0">
                  <a:pos x="161" y="33"/>
                </a:cxn>
                <a:cxn ang="0">
                  <a:pos x="164" y="9"/>
                </a:cxn>
                <a:cxn ang="0">
                  <a:pos x="135" y="0"/>
                </a:cxn>
                <a:cxn ang="0">
                  <a:pos x="123" y="20"/>
                </a:cxn>
                <a:cxn ang="0">
                  <a:pos x="114" y="20"/>
                </a:cxn>
                <a:cxn ang="0">
                  <a:pos x="105" y="20"/>
                </a:cxn>
                <a:cxn ang="0">
                  <a:pos x="93" y="0"/>
                </a:cxn>
                <a:cxn ang="0">
                  <a:pos x="65" y="9"/>
                </a:cxn>
                <a:cxn ang="0">
                  <a:pos x="67" y="33"/>
                </a:cxn>
                <a:cxn ang="0">
                  <a:pos x="52" y="44"/>
                </a:cxn>
                <a:cxn ang="0">
                  <a:pos x="30" y="34"/>
                </a:cxn>
                <a:cxn ang="0">
                  <a:pos x="13" y="58"/>
                </a:cxn>
                <a:cxn ang="0">
                  <a:pos x="29" y="76"/>
                </a:cxn>
                <a:cxn ang="0">
                  <a:pos x="23" y="94"/>
                </a:cxn>
                <a:cxn ang="0">
                  <a:pos x="0" y="98"/>
                </a:cxn>
                <a:cxn ang="0">
                  <a:pos x="0" y="128"/>
                </a:cxn>
                <a:cxn ang="0">
                  <a:pos x="23" y="133"/>
                </a:cxn>
                <a:cxn ang="0">
                  <a:pos x="29" y="151"/>
                </a:cxn>
                <a:cxn ang="0">
                  <a:pos x="13" y="169"/>
                </a:cxn>
                <a:cxn ang="0">
                  <a:pos x="31" y="193"/>
                </a:cxn>
                <a:cxn ang="0">
                  <a:pos x="52" y="183"/>
                </a:cxn>
                <a:cxn ang="0">
                  <a:pos x="67" y="194"/>
                </a:cxn>
                <a:cxn ang="0">
                  <a:pos x="65" y="218"/>
                </a:cxn>
                <a:cxn ang="0">
                  <a:pos x="93" y="227"/>
                </a:cxn>
                <a:cxn ang="0">
                  <a:pos x="105" y="206"/>
                </a:cxn>
                <a:cxn ang="0">
                  <a:pos x="114" y="207"/>
                </a:cxn>
                <a:cxn ang="0">
                  <a:pos x="124" y="206"/>
                </a:cxn>
                <a:cxn ang="0">
                  <a:pos x="135" y="227"/>
                </a:cxn>
                <a:cxn ang="0">
                  <a:pos x="164" y="217"/>
                </a:cxn>
                <a:cxn ang="0">
                  <a:pos x="161" y="194"/>
                </a:cxn>
                <a:cxn ang="0">
                  <a:pos x="176" y="183"/>
                </a:cxn>
                <a:cxn ang="0">
                  <a:pos x="198" y="193"/>
                </a:cxn>
                <a:cxn ang="0">
                  <a:pos x="216" y="168"/>
                </a:cxn>
                <a:cxn ang="0">
                  <a:pos x="200" y="151"/>
                </a:cxn>
                <a:cxn ang="0">
                  <a:pos x="206" y="133"/>
                </a:cxn>
                <a:cxn ang="0">
                  <a:pos x="229" y="128"/>
                </a:cxn>
                <a:cxn ang="0">
                  <a:pos x="114" y="180"/>
                </a:cxn>
                <a:cxn ang="0">
                  <a:pos x="47" y="113"/>
                </a:cxn>
                <a:cxn ang="0">
                  <a:pos x="114" y="46"/>
                </a:cxn>
                <a:cxn ang="0">
                  <a:pos x="181" y="113"/>
                </a:cxn>
                <a:cxn ang="0">
                  <a:pos x="114" y="180"/>
                </a:cxn>
              </a:cxnLst>
              <a:rect l="txL" t="txT" r="txR" b="tx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33" name="Freeform 21"/>
            <p:cNvSpPr>
              <a:spLocks noEditPoints="1"/>
            </p:cNvSpPr>
            <p:nvPr/>
          </p:nvSpPr>
          <p:spPr>
            <a:xfrm>
              <a:off x="309785" y="0"/>
              <a:ext cx="199861" cy="199861"/>
            </a:xfrm>
            <a:custGeom>
              <a:avLst/>
              <a:gdLst>
                <a:gd name="txL" fmla="*/ 0 w 135"/>
                <a:gd name="txT" fmla="*/ 0 h 135"/>
                <a:gd name="txR" fmla="*/ 135 w 135"/>
                <a:gd name="txB" fmla="*/ 135 h 135"/>
              </a:gdLst>
              <a:ahLst/>
              <a:cxnLst>
                <a:cxn ang="0">
                  <a:pos x="135" y="76"/>
                </a:cxn>
                <a:cxn ang="0">
                  <a:pos x="135" y="58"/>
                </a:cxn>
                <a:cxn ang="0">
                  <a:pos x="122" y="55"/>
                </a:cxn>
                <a:cxn ang="0">
                  <a:pos x="118" y="45"/>
                </a:cxn>
                <a:cxn ang="0">
                  <a:pos x="128" y="34"/>
                </a:cxn>
                <a:cxn ang="0">
                  <a:pos x="117" y="20"/>
                </a:cxn>
                <a:cxn ang="0">
                  <a:pos x="104" y="26"/>
                </a:cxn>
                <a:cxn ang="0">
                  <a:pos x="96" y="19"/>
                </a:cxn>
                <a:cxn ang="0">
                  <a:pos x="97" y="5"/>
                </a:cxn>
                <a:cxn ang="0">
                  <a:pos x="80" y="0"/>
                </a:cxn>
                <a:cxn ang="0">
                  <a:pos x="73" y="12"/>
                </a:cxn>
                <a:cxn ang="0">
                  <a:pos x="67" y="12"/>
                </a:cxn>
                <a:cxn ang="0">
                  <a:pos x="62" y="12"/>
                </a:cxn>
                <a:cxn ang="0">
                  <a:pos x="55" y="0"/>
                </a:cxn>
                <a:cxn ang="0">
                  <a:pos x="38" y="5"/>
                </a:cxn>
                <a:cxn ang="0">
                  <a:pos x="39" y="19"/>
                </a:cxn>
                <a:cxn ang="0">
                  <a:pos x="30" y="26"/>
                </a:cxn>
                <a:cxn ang="0">
                  <a:pos x="18" y="20"/>
                </a:cxn>
                <a:cxn ang="0">
                  <a:pos x="7" y="34"/>
                </a:cxn>
                <a:cxn ang="0">
                  <a:pos x="17" y="45"/>
                </a:cxn>
                <a:cxn ang="0">
                  <a:pos x="13" y="55"/>
                </a:cxn>
                <a:cxn ang="0">
                  <a:pos x="0" y="58"/>
                </a:cxn>
                <a:cxn ang="0">
                  <a:pos x="0" y="76"/>
                </a:cxn>
                <a:cxn ang="0">
                  <a:pos x="13" y="79"/>
                </a:cxn>
                <a:cxn ang="0">
                  <a:pos x="17" y="90"/>
                </a:cxn>
                <a:cxn ang="0">
                  <a:pos x="7" y="100"/>
                </a:cxn>
                <a:cxn ang="0">
                  <a:pos x="18" y="114"/>
                </a:cxn>
                <a:cxn ang="0">
                  <a:pos x="31" y="109"/>
                </a:cxn>
                <a:cxn ang="0">
                  <a:pos x="39" y="115"/>
                </a:cxn>
                <a:cxn ang="0">
                  <a:pos x="38" y="129"/>
                </a:cxn>
                <a:cxn ang="0">
                  <a:pos x="55" y="135"/>
                </a:cxn>
                <a:cxn ang="0">
                  <a:pos x="62" y="122"/>
                </a:cxn>
                <a:cxn ang="0">
                  <a:pos x="68" y="123"/>
                </a:cxn>
                <a:cxn ang="0">
                  <a:pos x="73" y="122"/>
                </a:cxn>
                <a:cxn ang="0">
                  <a:pos x="80" y="135"/>
                </a:cxn>
                <a:cxn ang="0">
                  <a:pos x="97" y="129"/>
                </a:cxn>
                <a:cxn ang="0">
                  <a:pos x="96" y="115"/>
                </a:cxn>
                <a:cxn ang="0">
                  <a:pos x="104" y="109"/>
                </a:cxn>
                <a:cxn ang="0">
                  <a:pos x="117" y="114"/>
                </a:cxn>
                <a:cxn ang="0">
                  <a:pos x="128" y="100"/>
                </a:cxn>
                <a:cxn ang="0">
                  <a:pos x="118" y="89"/>
                </a:cxn>
                <a:cxn ang="0">
                  <a:pos x="122" y="79"/>
                </a:cxn>
                <a:cxn ang="0">
                  <a:pos x="135" y="76"/>
                </a:cxn>
                <a:cxn ang="0">
                  <a:pos x="67" y="107"/>
                </a:cxn>
                <a:cxn ang="0">
                  <a:pos x="28" y="67"/>
                </a:cxn>
                <a:cxn ang="0">
                  <a:pos x="67" y="27"/>
                </a:cxn>
                <a:cxn ang="0">
                  <a:pos x="107" y="67"/>
                </a:cxn>
                <a:cxn ang="0">
                  <a:pos x="67" y="107"/>
                </a:cxn>
              </a:cxnLst>
              <a:rect l="txL" t="txT" r="txR" b="tx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34" name="组合 35"/>
          <p:cNvGrpSpPr/>
          <p:nvPr/>
        </p:nvGrpSpPr>
        <p:grpSpPr>
          <a:xfrm>
            <a:off x="9586913" y="3983038"/>
            <a:ext cx="392112" cy="501650"/>
            <a:chOff x="0" y="0"/>
            <a:chExt cx="563561" cy="720725"/>
          </a:xfrm>
        </p:grpSpPr>
        <p:sp>
          <p:nvSpPr>
            <p:cNvPr id="13335" name="Freeform 32"/>
            <p:cNvSpPr/>
            <p:nvPr/>
          </p:nvSpPr>
          <p:spPr>
            <a:xfrm>
              <a:off x="209552" y="0"/>
              <a:ext cx="142875" cy="720725"/>
            </a:xfrm>
            <a:custGeom>
              <a:avLst/>
              <a:gdLst>
                <a:gd name="txL" fmla="*/ 0 w 64"/>
                <a:gd name="txT" fmla="*/ 0 h 321"/>
                <a:gd name="txR" fmla="*/ 64 w 64"/>
                <a:gd name="txB" fmla="*/ 321 h 321"/>
              </a:gdLst>
              <a:ahLst/>
              <a:cxnLst>
                <a:cxn ang="0">
                  <a:pos x="64" y="289"/>
                </a:cxn>
                <a:cxn ang="0">
                  <a:pos x="32" y="321"/>
                </a:cxn>
                <a:cxn ang="0">
                  <a:pos x="0" y="289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289"/>
                </a:cxn>
              </a:cxnLst>
              <a:rect l="txL" t="txT" r="txR" b="tx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36" name="Freeform 33"/>
            <p:cNvSpPr/>
            <p:nvPr/>
          </p:nvSpPr>
          <p:spPr>
            <a:xfrm>
              <a:off x="0" y="439737"/>
              <a:ext cx="141289" cy="280988"/>
            </a:xfrm>
            <a:custGeom>
              <a:avLst/>
              <a:gdLst>
                <a:gd name="txL" fmla="*/ 0 w 63"/>
                <a:gd name="txT" fmla="*/ 0 h 125"/>
                <a:gd name="txR" fmla="*/ 63 w 63"/>
                <a:gd name="txB" fmla="*/ 125 h 125"/>
              </a:gdLst>
              <a:ahLst/>
              <a:cxnLst>
                <a:cxn ang="0">
                  <a:pos x="63" y="93"/>
                </a:cxn>
                <a:cxn ang="0">
                  <a:pos x="32" y="125"/>
                </a:cxn>
                <a:cxn ang="0">
                  <a:pos x="0" y="93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3" y="32"/>
                </a:cxn>
                <a:cxn ang="0">
                  <a:pos x="63" y="93"/>
                </a:cxn>
              </a:cxnLst>
              <a:rect l="txL" t="txT" r="txR" b="tx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37" name="Freeform 34"/>
            <p:cNvSpPr/>
            <p:nvPr/>
          </p:nvSpPr>
          <p:spPr>
            <a:xfrm>
              <a:off x="420686" y="231775"/>
              <a:ext cx="142875" cy="488950"/>
            </a:xfrm>
            <a:custGeom>
              <a:avLst/>
              <a:gdLst>
                <a:gd name="txL" fmla="*/ 0 w 64"/>
                <a:gd name="txT" fmla="*/ 0 h 218"/>
                <a:gd name="txR" fmla="*/ 64 w 64"/>
                <a:gd name="txB" fmla="*/ 218 h 218"/>
              </a:gdLst>
              <a:ahLst/>
              <a:cxnLst>
                <a:cxn ang="0">
                  <a:pos x="64" y="186"/>
                </a:cxn>
                <a:cxn ang="0">
                  <a:pos x="32" y="218"/>
                </a:cxn>
                <a:cxn ang="0">
                  <a:pos x="0" y="186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64" y="186"/>
                </a:cxn>
              </a:cxnLst>
              <a:rect l="txL" t="txT" r="txR" b="tx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 vert="horz" wrap="square" anchor="t"/>
            <a:lstStyle/>
            <a:p>
              <a:pPr lvl="0">
                <a:lnSpc>
                  <a:spcPct val="100000"/>
                </a:lnSpc>
              </a:pPr>
              <a:endParaRPr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2138</Words>
  <Application>Microsoft Office PowerPoint</Application>
  <PresentationFormat>自定义</PresentationFormat>
  <Paragraphs>237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军事</dc:title>
  <dc:creator>第一PPT</dc:creator>
  <cp:keywords>www.1ppt.com</cp:keywords>
  <cp:lastModifiedBy>Windows User</cp:lastModifiedBy>
  <cp:revision>10</cp:revision>
  <dcterms:created xsi:type="dcterms:W3CDTF">2017-01-18T11:34:45Z</dcterms:created>
  <dcterms:modified xsi:type="dcterms:W3CDTF">2019-03-16T07:07:46Z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