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notesSlides/notesSlide17.xml" ContentType="application/vnd.openxmlformats-officedocument.presentationml.notesSlide+xml"/>
  <Override PartName="/ppt/charts/chart2.xml" ContentType="application/vnd.openxmlformats-officedocument.drawingml.chart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3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4" r:id="rId2"/>
  </p:sldMasterIdLst>
  <p:notesMasterIdLst>
    <p:notesMasterId r:id="rId29"/>
  </p:notesMasterIdLst>
  <p:handoutMasterIdLst>
    <p:handoutMasterId r:id="rId30"/>
  </p:handoutMasterIdLst>
  <p:sldIdLst>
    <p:sldId id="3165" r:id="rId3"/>
    <p:sldId id="3166" r:id="rId4"/>
    <p:sldId id="3167" r:id="rId5"/>
    <p:sldId id="3114" r:id="rId6"/>
    <p:sldId id="3111" r:id="rId7"/>
    <p:sldId id="3125" r:id="rId8"/>
    <p:sldId id="3123" r:id="rId9"/>
    <p:sldId id="3113" r:id="rId10"/>
    <p:sldId id="3168" r:id="rId11"/>
    <p:sldId id="3109" r:id="rId12"/>
    <p:sldId id="3107" r:id="rId13"/>
    <p:sldId id="3106" r:id="rId14"/>
    <p:sldId id="3163" r:id="rId15"/>
    <p:sldId id="3104" r:id="rId16"/>
    <p:sldId id="3169" r:id="rId17"/>
    <p:sldId id="3108" r:id="rId18"/>
    <p:sldId id="3112" r:id="rId19"/>
    <p:sldId id="3124" r:id="rId20"/>
    <p:sldId id="3110" r:id="rId21"/>
    <p:sldId id="3126" r:id="rId22"/>
    <p:sldId id="3170" r:id="rId23"/>
    <p:sldId id="3105" r:id="rId24"/>
    <p:sldId id="3162" r:id="rId25"/>
    <p:sldId id="3164" r:id="rId26"/>
    <p:sldId id="3171" r:id="rId27"/>
    <p:sldId id="3172" r:id="rId28"/>
  </p:sldIdLst>
  <p:sldSz cx="12858750" cy="7232650"/>
  <p:notesSz cx="6858000" cy="9144000"/>
  <p:custDataLst>
    <p:tags r:id="rId3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228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8CE1"/>
    <a:srgbClr val="C00000"/>
    <a:srgbClr val="00B369"/>
    <a:srgbClr val="FFFFFF"/>
    <a:srgbClr val="A78357"/>
    <a:srgbClr val="28C7D4"/>
    <a:srgbClr val="F94D4D"/>
    <a:srgbClr val="FEFEFE"/>
    <a:srgbClr val="8F1A12"/>
    <a:srgbClr val="F84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 varScale="1">
        <p:scale>
          <a:sx n="57" d="100"/>
          <a:sy n="57" d="100"/>
        </p:scale>
        <p:origin x="-96" y="-1488"/>
      </p:cViewPr>
      <p:guideLst>
        <p:guide orient="horz" pos="328"/>
        <p:guide orient="horz" pos="4228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2</c:v>
                </c:pt>
                <c:pt idx="6">
                  <c:v>3</c:v>
                </c:pt>
                <c:pt idx="7">
                  <c:v>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7163-4113-B493-1C0390BFC553}"/>
            </c:ext>
          </c:extLst>
        </c:ser>
        <c:ser>
          <c:idx val="1"/>
          <c:order val="1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Sheet1!$C$2:$C$9</c:f>
              <c:numCache>
                <c:formatCode>General</c:formatCode>
                <c:ptCount val="8"/>
                <c:pt idx="0">
                  <c:v>1.2</c:v>
                </c:pt>
                <c:pt idx="1">
                  <c:v>2</c:v>
                </c:pt>
                <c:pt idx="2">
                  <c:v>2.5</c:v>
                </c:pt>
                <c:pt idx="3">
                  <c:v>3</c:v>
                </c:pt>
                <c:pt idx="4">
                  <c:v>2.5</c:v>
                </c:pt>
                <c:pt idx="5">
                  <c:v>4</c:v>
                </c:pt>
                <c:pt idx="6">
                  <c:v>2</c:v>
                </c:pt>
                <c:pt idx="7">
                  <c:v>6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7163-4113-B493-1C0390BFC553}"/>
            </c:ext>
          </c:extLst>
        </c:ser>
        <c:ser>
          <c:idx val="2"/>
          <c:order val="2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Sheet1!$D$2:$D$9</c:f>
              <c:numCache>
                <c:formatCode>General</c:formatCode>
                <c:ptCount val="8"/>
                <c:pt idx="0">
                  <c:v>2.2999999999999998</c:v>
                </c:pt>
                <c:pt idx="1">
                  <c:v>3</c:v>
                </c:pt>
                <c:pt idx="2">
                  <c:v>3.5</c:v>
                </c:pt>
                <c:pt idx="3">
                  <c:v>3.5</c:v>
                </c:pt>
                <c:pt idx="4">
                  <c:v>4.5</c:v>
                </c:pt>
                <c:pt idx="5">
                  <c:v>4.5</c:v>
                </c:pt>
                <c:pt idx="6">
                  <c:v>5</c:v>
                </c:pt>
                <c:pt idx="7">
                  <c:v>6.5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7163-4113-B493-1C0390BFC553}"/>
            </c:ext>
          </c:extLst>
        </c:ser>
        <c:ser>
          <c:idx val="3"/>
          <c:order val="3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Sheet1!$E$2:$E$9</c:f>
              <c:numCache>
                <c:formatCode>General</c:formatCode>
                <c:ptCount val="8"/>
                <c:pt idx="0">
                  <c:v>2</c:v>
                </c:pt>
                <c:pt idx="1">
                  <c:v>3.5</c:v>
                </c:pt>
                <c:pt idx="2">
                  <c:v>4</c:v>
                </c:pt>
                <c:pt idx="3">
                  <c:v>6</c:v>
                </c:pt>
                <c:pt idx="4">
                  <c:v>5</c:v>
                </c:pt>
                <c:pt idx="5">
                  <c:v>3.5</c:v>
                </c:pt>
                <c:pt idx="6">
                  <c:v>6.5</c:v>
                </c:pt>
                <c:pt idx="7">
                  <c:v>7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7163-4113-B493-1C0390BFC5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98261888"/>
        <c:axId val="305890816"/>
      </c:lineChart>
      <c:catAx>
        <c:axId val="298261888"/>
        <c:scaling>
          <c:orientation val="minMax"/>
        </c:scaling>
        <c:delete val="0"/>
        <c:axPos val="b"/>
        <c:numFmt formatCode="#\ ?/?" sourceLinked="0"/>
        <c:majorTickMark val="out"/>
        <c:minorTickMark val="none"/>
        <c:tickLblPos val="low"/>
        <c:crossAx val="305890816"/>
        <c:crosses val="autoZero"/>
        <c:auto val="1"/>
        <c:lblAlgn val="ctr"/>
        <c:lblOffset val="100"/>
        <c:noMultiLvlLbl val="0"/>
      </c:catAx>
      <c:valAx>
        <c:axId val="305890816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298261888"/>
        <c:crosses val="autoZero"/>
        <c:crossBetween val="between"/>
      </c:valAx>
      <c:spPr>
        <a:ln w="12700"/>
      </c:spPr>
    </c:plotArea>
    <c:plotVisOnly val="1"/>
    <c:dispBlanksAs val="gap"/>
    <c:showDLblsOverMax val="0"/>
  </c:chart>
  <c:spPr>
    <a:ln w="19050"/>
  </c:spPr>
  <c:txPr>
    <a:bodyPr/>
    <a:lstStyle/>
    <a:p>
      <a:pPr>
        <a:defRPr sz="10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0AC6-447D-9A0A-9BEE2DFBAAE5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0AC6-447D-9A0A-9BEE2DFBAAE5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0AC6-447D-9A0A-9BEE2DFBAA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11980032"/>
        <c:axId val="311982720"/>
      </c:barChart>
      <c:catAx>
        <c:axId val="3119800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2">
                <a:lumMod val="9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311982720"/>
        <c:crosses val="autoZero"/>
        <c:auto val="1"/>
        <c:lblAlgn val="ctr"/>
        <c:lblOffset val="100"/>
        <c:noMultiLvlLbl val="0"/>
      </c:catAx>
      <c:valAx>
        <c:axId val="3119827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bg2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3119800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B9F-4CBF-A9A5-556CC45D212B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B9F-4CBF-A9A5-556CC45D212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B9F-4CBF-A9A5-556CC45D212B}"/>
              </c:ext>
            </c:extLst>
          </c:dPt>
          <c:dPt>
            <c:idx val="3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B9F-4CBF-A9A5-556CC45D212B}"/>
              </c:ext>
            </c:extLst>
          </c:dPt>
          <c:dLbls>
            <c:dLbl>
              <c:idx val="0"/>
              <c:layout>
                <c:manualLayout>
                  <c:x val="0.1381579044963292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2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BCF13AD-F1DB-4CEF-A0C6-06217161B480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5B9F-4CBF-A9A5-556CC45D212B}"/>
                </c:ext>
              </c:extLst>
            </c:dLbl>
            <c:dLbl>
              <c:idx val="1"/>
              <c:layout>
                <c:manualLayout>
                  <c:x val="-0.19983036402654603"/>
                  <c:y val="5.3824406432990975E-2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3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EDAAE65A-6D76-4DA3-BF56-3713A370866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5B9F-4CBF-A9A5-556CC45D212B}"/>
                </c:ext>
              </c:extLst>
            </c:dLbl>
            <c:dLbl>
              <c:idx val="2"/>
              <c:layout>
                <c:manualLayout>
                  <c:x val="-0.1687230899816157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4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86670D7-7ADC-4F16-8B68-2B95DB2A189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5B9F-4CBF-A9A5-556CC45D212B}"/>
                </c:ext>
              </c:extLst>
            </c:dLbl>
            <c:dLbl>
              <c:idx val="3"/>
              <c:layout>
                <c:manualLayout>
                  <c:x val="-0.24971825018320967"/>
                  <c:y val="-6.1446732143909812E-2"/>
                </c:manualLayout>
              </c:layout>
              <c:tx>
                <c:rich>
                  <a:bodyPr rot="0" spcFirstLastPara="1" vertOverflow="ellipsis" vert="horz" wrap="square" anchor="ctr" anchorCtr="0"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0" i="0" u="none" strike="noStrike" kern="1200" baseline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defRPr>
                    </a:pPr>
                    <a:r>
                      <a:rPr lang="zh-CN" altLang="en-US" dirty="0" smtClean="0">
                        <a:solidFill>
                          <a:schemeClr val="accent5"/>
                        </a:solidFill>
                      </a:rPr>
                      <a:t>文字内容</a:t>
                    </a:r>
                    <a:r>
                      <a:rPr lang="zh-CN" altLang="en-US" sz="1800" b="0" i="0" u="none" strike="noStrike" kern="1200" baseline="0" dirty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t>
</a:t>
                    </a:r>
                    <a:fld id="{A86670D7-7ADC-4F16-8B68-2B95DB2A189B}" type="PERCENTAGE">
                      <a:rPr lang="en-US" altLang="zh-CN" sz="1800" b="0" i="0" u="none" strike="noStrike" kern="1200" baseline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kern="1200" baseline="0">
                          <a:solidFill>
                            <a:srgbClr val="FFFFFF">
                              <a:lumMod val="65000"/>
                            </a:srgb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defRPr>
                      </a:pPr>
                      <a:t>[百分比]</a:t>
                    </a:fld>
                    <a:endParaRPr lang="zh-CN" altLang="en-US" sz="1800" b="0" i="0" u="none" strike="noStrike" kern="1200" baseline="0" dirty="0" smtClean="0">
                      <a:solidFill>
                        <a:srgbClr val="FFFFFF">
                          <a:lumMod val="65000"/>
                        </a:srgb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5745236275216626"/>
                      <c:h val="0.193024942471126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5B9F-4CBF-A9A5-556CC45D212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Research</c:v>
                      </c:pt>
                      <c:pt idx="1">
                        <c:v>Meet</c:v>
                      </c:pt>
                      <c:pt idx="2">
                        <c:v>Brief</c:v>
                      </c:pt>
                      <c:pt idx="3">
                        <c:v>Fixes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5B9F-4CBF-A9A5-556CC45D212B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ayout>
        <c:manualLayout>
          <c:xMode val="edge"/>
          <c:yMode val="edge"/>
          <c:x val="0.87473678995412452"/>
          <c:y val="0.6293452071186163"/>
          <c:w val="6.7702007702854783E-2"/>
          <c:h val="0.347686455034386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2019/3/16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BC977-AF7A-4985-A21A-8D96C4FF96D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3722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13597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2792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6742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16034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87056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BC977-AF7A-4985-A21A-8D96C4FF96DB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80631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2560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08890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84775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60810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BC977-AF7A-4985-A21A-8D96C4FF96D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62457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36041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BC977-AF7A-4985-A21A-8D96C4FF96DB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085520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94580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836106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101913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BC977-AF7A-4985-A21A-8D96C4FF96DB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2796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BC977-AF7A-4985-A21A-8D96C4FF96D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22575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3840B-94F0-49FA-A493-1B79233BF67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7718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68904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10699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63944-84AD-4C31-99FF-18D9B586854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7845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12355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BC977-AF7A-4985-A21A-8D96C4FF96D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1589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858750" cy="7293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82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538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6057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887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0067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021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53988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9614679" y="675448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38851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32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846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700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890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211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745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78522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3379" y="-15132"/>
            <a:ext cx="12892129" cy="7247781"/>
          </a:xfrm>
          <a:prstGeom prst="rect">
            <a:avLst/>
          </a:prstGeom>
        </p:spPr>
      </p:pic>
      <p:sp>
        <p:nvSpPr>
          <p:cNvPr id="37" name="TextBox 19"/>
          <p:cNvSpPr txBox="1"/>
          <p:nvPr/>
        </p:nvSpPr>
        <p:spPr>
          <a:xfrm>
            <a:off x="5771730" y="4804075"/>
            <a:ext cx="6732812" cy="584230"/>
          </a:xfrm>
          <a:prstGeom prst="rect">
            <a:avLst/>
          </a:prstGeom>
        </p:spPr>
        <p:txBody>
          <a:bodyPr wrap="square" lIns="96423" tIns="48212" rIns="96423" bIns="48212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4000" b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109" dirty="0">
                <a:solidFill>
                  <a:schemeClr val="bg1"/>
                </a:solidFill>
              </a:rPr>
              <a:t>汇报人</a:t>
            </a:r>
            <a:r>
              <a:rPr lang="zh-CN" altLang="en-US" sz="2109" dirty="0" smtClean="0">
                <a:solidFill>
                  <a:schemeClr val="bg1"/>
                </a:solidFill>
              </a:rPr>
              <a:t>：第一</a:t>
            </a:r>
            <a:r>
              <a:rPr lang="en-US" altLang="zh-CN" sz="2109" dirty="0" smtClean="0">
                <a:solidFill>
                  <a:schemeClr val="bg1"/>
                </a:solidFill>
              </a:rPr>
              <a:t>PPT   </a:t>
            </a:r>
            <a:r>
              <a:rPr lang="zh-CN" altLang="en-US" sz="2109" dirty="0">
                <a:solidFill>
                  <a:schemeClr val="bg1"/>
                </a:solidFill>
              </a:rPr>
              <a:t>时间</a:t>
            </a:r>
            <a:r>
              <a:rPr lang="zh-CN" altLang="en-US" sz="2109" dirty="0" smtClean="0">
                <a:solidFill>
                  <a:schemeClr val="bg1"/>
                </a:solidFill>
              </a:rPr>
              <a:t>：</a:t>
            </a:r>
            <a:r>
              <a:rPr lang="en-US" altLang="zh-CN" sz="2109" dirty="0" smtClean="0">
                <a:solidFill>
                  <a:schemeClr val="bg1"/>
                </a:solidFill>
              </a:rPr>
              <a:t>20XX</a:t>
            </a:r>
            <a:r>
              <a:rPr lang="en-US" altLang="zh-CN" sz="2109" dirty="0" smtClean="0">
                <a:solidFill>
                  <a:schemeClr val="bg1"/>
                </a:solidFill>
              </a:rPr>
              <a:t>.08.08</a:t>
            </a:r>
            <a:endParaRPr lang="zh-CN" altLang="en-US" sz="2109" dirty="0">
              <a:solidFill>
                <a:schemeClr val="bg1"/>
              </a:solidFill>
            </a:endParaRPr>
          </a:p>
        </p:txBody>
      </p:sp>
      <p:sp>
        <p:nvSpPr>
          <p:cNvPr id="38" name="TextBox 20"/>
          <p:cNvSpPr txBox="1"/>
          <p:nvPr/>
        </p:nvSpPr>
        <p:spPr>
          <a:xfrm>
            <a:off x="5672298" y="3397190"/>
            <a:ext cx="6833481" cy="502028"/>
          </a:xfrm>
          <a:prstGeom prst="rect">
            <a:avLst/>
          </a:prstGeom>
        </p:spPr>
        <p:txBody>
          <a:bodyPr wrap="square" lIns="96423" tIns="48212" rIns="96423" bIns="48212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4000" b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RAIL SYSTEM SPECIAL PRESENTATION PPT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21"/>
          <p:cNvSpPr txBox="1"/>
          <p:nvPr/>
        </p:nvSpPr>
        <p:spPr>
          <a:xfrm>
            <a:off x="5619430" y="3670430"/>
            <a:ext cx="7938737" cy="1197026"/>
          </a:xfrm>
          <a:prstGeom prst="rect">
            <a:avLst/>
          </a:prstGeom>
        </p:spPr>
        <p:txBody>
          <a:bodyPr wrap="square" lIns="96423" tIns="48212" rIns="96423" bIns="48212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4000" b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5400" b="1" dirty="0" smtClean="0">
                <a:solidFill>
                  <a:schemeClr val="bg1"/>
                </a:solidFill>
              </a:rPr>
              <a:t>铁路系统专用演示</a:t>
            </a:r>
            <a:r>
              <a:rPr lang="en-US" altLang="zh-CN" sz="5400" b="1" dirty="0" smtClean="0">
                <a:solidFill>
                  <a:schemeClr val="bg1"/>
                </a:solidFill>
              </a:rPr>
              <a:t>PPT</a:t>
            </a:r>
            <a:endParaRPr lang="zh-CN" altLang="en-US" sz="5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345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360"/>
                            </p:stCondLst>
                            <p:childTnLst>
                              <p:par>
                                <p:cTn id="1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61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AutoShape 4"/>
          <p:cNvSpPr>
            <a:spLocks/>
          </p:cNvSpPr>
          <p:nvPr/>
        </p:nvSpPr>
        <p:spPr bwMode="auto">
          <a:xfrm>
            <a:off x="6152635" y="5231093"/>
            <a:ext cx="602721" cy="601884"/>
          </a:xfrm>
          <a:custGeom>
            <a:avLst/>
            <a:gdLst>
              <a:gd name="T0" fmla="*/ 571500 w 21600"/>
              <a:gd name="T1" fmla="*/ 570707 h 21600"/>
              <a:gd name="T2" fmla="*/ 571500 w 21600"/>
              <a:gd name="T3" fmla="*/ 570707 h 21600"/>
              <a:gd name="T4" fmla="*/ 571500 w 21600"/>
              <a:gd name="T5" fmla="*/ 570707 h 21600"/>
              <a:gd name="T6" fmla="*/ 571500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7" name="AutoShape 5"/>
          <p:cNvSpPr>
            <a:spLocks/>
          </p:cNvSpPr>
          <p:nvPr/>
        </p:nvSpPr>
        <p:spPr bwMode="auto">
          <a:xfrm>
            <a:off x="8822679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8" name="AutoShape 6"/>
          <p:cNvSpPr>
            <a:spLocks/>
          </p:cNvSpPr>
          <p:nvPr/>
        </p:nvSpPr>
        <p:spPr bwMode="auto">
          <a:xfrm>
            <a:off x="6245555" y="5316479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399" name="AutoShape 7"/>
          <p:cNvSpPr>
            <a:spLocks/>
          </p:cNvSpPr>
          <p:nvPr/>
        </p:nvSpPr>
        <p:spPr bwMode="auto">
          <a:xfrm>
            <a:off x="8913924" y="3799611"/>
            <a:ext cx="425253" cy="4260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0" name="Line 8"/>
          <p:cNvSpPr>
            <a:spLocks noChangeShapeType="1"/>
          </p:cNvSpPr>
          <p:nvPr/>
        </p:nvSpPr>
        <p:spPr bwMode="auto">
          <a:xfrm flipH="1">
            <a:off x="6426027" y="3496576"/>
            <a:ext cx="0" cy="1468332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1" name="Line 9"/>
          <p:cNvSpPr>
            <a:spLocks noChangeShapeType="1"/>
          </p:cNvSpPr>
          <p:nvPr/>
        </p:nvSpPr>
        <p:spPr bwMode="auto">
          <a:xfrm>
            <a:off x="8175592" y="4012656"/>
            <a:ext cx="441158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2" name="AutoShape 10"/>
          <p:cNvSpPr>
            <a:spLocks/>
          </p:cNvSpPr>
          <p:nvPr/>
        </p:nvSpPr>
        <p:spPr bwMode="auto">
          <a:xfrm>
            <a:off x="8980893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3" name="AutoShape 11"/>
          <p:cNvSpPr>
            <a:spLocks/>
          </p:cNvSpPr>
          <p:nvPr/>
        </p:nvSpPr>
        <p:spPr bwMode="auto">
          <a:xfrm>
            <a:off x="6318384" y="5389591"/>
            <a:ext cx="282944" cy="2829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4" name="AutoShape 12"/>
          <p:cNvSpPr>
            <a:spLocks/>
          </p:cNvSpPr>
          <p:nvPr/>
        </p:nvSpPr>
        <p:spPr bwMode="auto">
          <a:xfrm>
            <a:off x="9524179" y="3693298"/>
            <a:ext cx="1874294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5" name="AutoShape 13"/>
          <p:cNvSpPr>
            <a:spLocks/>
          </p:cNvSpPr>
          <p:nvPr/>
        </p:nvSpPr>
        <p:spPr bwMode="auto">
          <a:xfrm>
            <a:off x="5330249" y="5918363"/>
            <a:ext cx="2126012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6" name="AutoShape 14"/>
          <p:cNvSpPr>
            <a:spLocks/>
          </p:cNvSpPr>
          <p:nvPr/>
        </p:nvSpPr>
        <p:spPr bwMode="auto">
          <a:xfrm>
            <a:off x="3413260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7" name="AutoShape 15"/>
          <p:cNvSpPr>
            <a:spLocks/>
          </p:cNvSpPr>
          <p:nvPr/>
        </p:nvSpPr>
        <p:spPr bwMode="auto">
          <a:xfrm>
            <a:off x="3504505" y="3800030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8" name="AutoShape 16"/>
          <p:cNvSpPr>
            <a:spLocks/>
          </p:cNvSpPr>
          <p:nvPr/>
        </p:nvSpPr>
        <p:spPr bwMode="auto">
          <a:xfrm>
            <a:off x="3571474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9" name="Line 17"/>
          <p:cNvSpPr>
            <a:spLocks noChangeShapeType="1"/>
          </p:cNvSpPr>
          <p:nvPr/>
        </p:nvSpPr>
        <p:spPr bwMode="auto">
          <a:xfrm>
            <a:off x="4139036" y="4012656"/>
            <a:ext cx="397629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0" name="AutoShape 18"/>
          <p:cNvSpPr>
            <a:spLocks/>
          </p:cNvSpPr>
          <p:nvPr/>
        </p:nvSpPr>
        <p:spPr bwMode="auto">
          <a:xfrm>
            <a:off x="1423444" y="3806308"/>
            <a:ext cx="1873457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1" name="AutoShape 19"/>
          <p:cNvSpPr>
            <a:spLocks/>
          </p:cNvSpPr>
          <p:nvPr/>
        </p:nvSpPr>
        <p:spPr bwMode="auto">
          <a:xfrm rot="11714207">
            <a:off x="4745105" y="3258836"/>
            <a:ext cx="1576283" cy="157628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550" y="0"/>
                </a:moveTo>
                <a:cubicBezTo>
                  <a:pt x="2888" y="0"/>
                  <a:pt x="655" y="1810"/>
                  <a:pt x="0" y="4265"/>
                </a:cubicBezTo>
                <a:cubicBezTo>
                  <a:pt x="877" y="8372"/>
                  <a:pt x="2900" y="12282"/>
                  <a:pt x="6078" y="15474"/>
                </a:cubicBezTo>
                <a:cubicBezTo>
                  <a:pt x="9283" y="18692"/>
                  <a:pt x="13214" y="20731"/>
                  <a:pt x="17342" y="21600"/>
                </a:cubicBezTo>
                <a:cubicBezTo>
                  <a:pt x="19793" y="20941"/>
                  <a:pt x="21599" y="18710"/>
                  <a:pt x="21599" y="16051"/>
                </a:cubicBezTo>
                <a:lnTo>
                  <a:pt x="21599" y="5750"/>
                </a:lnTo>
                <a:cubicBezTo>
                  <a:pt x="21599" y="2574"/>
                  <a:pt x="19026" y="0"/>
                  <a:pt x="15850" y="0"/>
                </a:cubicBezTo>
                <a:lnTo>
                  <a:pt x="555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2" name="AutoShape 20"/>
          <p:cNvSpPr>
            <a:spLocks/>
          </p:cNvSpPr>
          <p:nvPr/>
        </p:nvSpPr>
        <p:spPr bwMode="auto">
          <a:xfrm rot="10087742">
            <a:off x="6463697" y="3242094"/>
            <a:ext cx="1580468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3" name="AutoShape 21"/>
          <p:cNvSpPr>
            <a:spLocks/>
          </p:cNvSpPr>
          <p:nvPr/>
        </p:nvSpPr>
        <p:spPr bwMode="auto">
          <a:xfrm rot="2700000">
            <a:off x="5647094" y="2072229"/>
            <a:ext cx="1581305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4" name="AutoShape 22"/>
          <p:cNvSpPr>
            <a:spLocks/>
          </p:cNvSpPr>
          <p:nvPr/>
        </p:nvSpPr>
        <p:spPr bwMode="auto">
          <a:xfrm>
            <a:off x="5871022" y="2698361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5" name="AutoShape 23"/>
          <p:cNvSpPr>
            <a:spLocks/>
          </p:cNvSpPr>
          <p:nvPr/>
        </p:nvSpPr>
        <p:spPr bwMode="auto">
          <a:xfrm>
            <a:off x="5990416" y="2243520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6" name="AutoShape 24"/>
          <p:cNvSpPr>
            <a:spLocks/>
          </p:cNvSpPr>
          <p:nvPr/>
        </p:nvSpPr>
        <p:spPr bwMode="auto">
          <a:xfrm>
            <a:off x="4781101" y="4252042"/>
            <a:ext cx="1127590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7" name="AutoShape 25"/>
          <p:cNvSpPr>
            <a:spLocks/>
          </p:cNvSpPr>
          <p:nvPr/>
        </p:nvSpPr>
        <p:spPr bwMode="auto">
          <a:xfrm>
            <a:off x="4899741" y="3791057"/>
            <a:ext cx="904542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8" name="AutoShape 26"/>
          <p:cNvSpPr>
            <a:spLocks/>
          </p:cNvSpPr>
          <p:nvPr/>
        </p:nvSpPr>
        <p:spPr bwMode="auto">
          <a:xfrm>
            <a:off x="6770917" y="4229439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9" name="AutoShape 27"/>
          <p:cNvSpPr>
            <a:spLocks/>
          </p:cNvSpPr>
          <p:nvPr/>
        </p:nvSpPr>
        <p:spPr bwMode="auto">
          <a:xfrm>
            <a:off x="6890311" y="3791057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23"/>
          <p:cNvSpPr txBox="1"/>
          <p:nvPr/>
        </p:nvSpPr>
        <p:spPr>
          <a:xfrm>
            <a:off x="1710651" y="378133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0549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9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9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9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9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9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9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9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9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59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9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9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7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59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8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59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9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 animBg="1"/>
      <p:bldP spid="59397" grpId="0" animBg="1"/>
      <p:bldP spid="59400" grpId="0" animBg="1"/>
      <p:bldP spid="59401" grpId="0" animBg="1"/>
      <p:bldP spid="59402" grpId="0" autoUpdateAnimBg="0"/>
      <p:bldP spid="59403" grpId="0" autoUpdateAnimBg="0"/>
      <p:bldP spid="59404" grpId="0" autoUpdateAnimBg="0"/>
      <p:bldP spid="59405" grpId="0" autoUpdateAnimBg="0"/>
      <p:bldP spid="59406" grpId="0" animBg="1"/>
      <p:bldP spid="59408" grpId="0" autoUpdateAnimBg="0"/>
      <p:bldP spid="59409" grpId="0" animBg="1"/>
      <p:bldP spid="59410" grpId="0" autoUpdateAnimBg="0"/>
      <p:bldP spid="59414" grpId="0" autoUpdateAnimBg="0"/>
      <p:bldP spid="59415" grpId="0" autoUpdateAnimBg="0"/>
      <p:bldP spid="59416" grpId="0" autoUpdateAnimBg="0"/>
      <p:bldP spid="59417" grpId="0" autoUpdateAnimBg="0"/>
      <p:bldP spid="59418" grpId="0" autoUpdateAnimBg="0"/>
      <p:bldP spid="59419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4"/>
          <p:cNvGrpSpPr>
            <a:grpSpLocks noChangeAspect="1"/>
          </p:cNvGrpSpPr>
          <p:nvPr/>
        </p:nvGrpSpPr>
        <p:grpSpPr bwMode="auto">
          <a:xfrm>
            <a:off x="2125192" y="4302574"/>
            <a:ext cx="1953262" cy="1105492"/>
            <a:chOff x="2814" y="1405"/>
            <a:chExt cx="2052" cy="1510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1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1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4"/>
          <p:cNvGrpSpPr>
            <a:grpSpLocks noChangeAspect="1"/>
          </p:cNvGrpSpPr>
          <p:nvPr/>
        </p:nvGrpSpPr>
        <p:grpSpPr bwMode="auto">
          <a:xfrm>
            <a:off x="3440933" y="3970349"/>
            <a:ext cx="1953262" cy="1437717"/>
            <a:chOff x="2814" y="1405"/>
            <a:chExt cx="2052" cy="1510"/>
          </a:xfrm>
        </p:grpSpPr>
        <p:sp>
          <p:nvSpPr>
            <p:cNvPr id="6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2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2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4"/>
          <p:cNvGrpSpPr>
            <a:grpSpLocks noChangeAspect="1"/>
          </p:cNvGrpSpPr>
          <p:nvPr/>
        </p:nvGrpSpPr>
        <p:grpSpPr bwMode="auto">
          <a:xfrm>
            <a:off x="4756672" y="3327936"/>
            <a:ext cx="1953262" cy="2080131"/>
            <a:chOff x="2814" y="1405"/>
            <a:chExt cx="2052" cy="1510"/>
          </a:xfrm>
        </p:grpSpPr>
        <p:sp>
          <p:nvSpPr>
            <p:cNvPr id="65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3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3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4"/>
          <p:cNvGrpSpPr>
            <a:grpSpLocks noChangeAspect="1"/>
          </p:cNvGrpSpPr>
          <p:nvPr/>
        </p:nvGrpSpPr>
        <p:grpSpPr bwMode="auto">
          <a:xfrm>
            <a:off x="6072412" y="4415016"/>
            <a:ext cx="1953262" cy="993050"/>
            <a:chOff x="2814" y="1405"/>
            <a:chExt cx="2052" cy="1510"/>
          </a:xfrm>
        </p:grpSpPr>
        <p:sp>
          <p:nvSpPr>
            <p:cNvPr id="6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4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4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4"/>
          <p:cNvGrpSpPr>
            <a:grpSpLocks noChangeAspect="1"/>
          </p:cNvGrpSpPr>
          <p:nvPr/>
        </p:nvGrpSpPr>
        <p:grpSpPr bwMode="auto">
          <a:xfrm>
            <a:off x="7388153" y="3001776"/>
            <a:ext cx="1953262" cy="2406291"/>
            <a:chOff x="2814" y="1405"/>
            <a:chExt cx="2052" cy="1510"/>
          </a:xfrm>
        </p:grpSpPr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5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5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4"/>
          <p:cNvGrpSpPr>
            <a:grpSpLocks noChangeAspect="1"/>
          </p:cNvGrpSpPr>
          <p:nvPr/>
        </p:nvGrpSpPr>
        <p:grpSpPr bwMode="auto">
          <a:xfrm>
            <a:off x="8703893" y="3760739"/>
            <a:ext cx="1953262" cy="1647328"/>
            <a:chOff x="2814" y="1405"/>
            <a:chExt cx="2052" cy="1510"/>
          </a:xfrm>
        </p:grpSpPr>
        <p:sp>
          <p:nvSpPr>
            <p:cNvPr id="80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6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6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4"/>
          <p:cNvGrpSpPr>
            <a:grpSpLocks noChangeAspect="1"/>
          </p:cNvGrpSpPr>
          <p:nvPr/>
        </p:nvGrpSpPr>
        <p:grpSpPr bwMode="auto">
          <a:xfrm rot="10800000">
            <a:off x="4149103" y="1928031"/>
            <a:ext cx="555171" cy="669981"/>
            <a:chOff x="347" y="3344"/>
            <a:chExt cx="586" cy="707"/>
          </a:xfrm>
          <a:solidFill>
            <a:schemeClr val="accent2"/>
          </a:solidFill>
        </p:grpSpPr>
        <p:sp>
          <p:nvSpPr>
            <p:cNvPr id="83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4"/>
          <p:cNvGrpSpPr>
            <a:grpSpLocks noChangeAspect="1"/>
          </p:cNvGrpSpPr>
          <p:nvPr/>
        </p:nvGrpSpPr>
        <p:grpSpPr bwMode="auto">
          <a:xfrm rot="10800000">
            <a:off x="5451237" y="1938146"/>
            <a:ext cx="555171" cy="669981"/>
            <a:chOff x="347" y="3344"/>
            <a:chExt cx="586" cy="707"/>
          </a:xfrm>
          <a:solidFill>
            <a:schemeClr val="accent3"/>
          </a:solidFill>
        </p:grpSpPr>
        <p:sp>
          <p:nvSpPr>
            <p:cNvPr id="86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4"/>
          <p:cNvGrpSpPr>
            <a:grpSpLocks noChangeAspect="1"/>
          </p:cNvGrpSpPr>
          <p:nvPr/>
        </p:nvGrpSpPr>
        <p:grpSpPr bwMode="auto">
          <a:xfrm rot="10800000">
            <a:off x="6761346" y="1928212"/>
            <a:ext cx="555171" cy="669981"/>
            <a:chOff x="347" y="3344"/>
            <a:chExt cx="586" cy="707"/>
          </a:xfrm>
          <a:solidFill>
            <a:schemeClr val="accent4"/>
          </a:solidFill>
        </p:grpSpPr>
        <p:sp>
          <p:nvSpPr>
            <p:cNvPr id="89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0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4"/>
          <p:cNvGrpSpPr>
            <a:grpSpLocks noChangeAspect="1"/>
          </p:cNvGrpSpPr>
          <p:nvPr/>
        </p:nvGrpSpPr>
        <p:grpSpPr bwMode="auto">
          <a:xfrm rot="10800000">
            <a:off x="8094382" y="1928031"/>
            <a:ext cx="555171" cy="669981"/>
            <a:chOff x="347" y="3344"/>
            <a:chExt cx="586" cy="707"/>
          </a:xfrm>
          <a:solidFill>
            <a:schemeClr val="accent5"/>
          </a:solidFill>
        </p:grpSpPr>
        <p:sp>
          <p:nvSpPr>
            <p:cNvPr id="92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3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oup 4"/>
          <p:cNvGrpSpPr>
            <a:grpSpLocks noChangeAspect="1"/>
          </p:cNvGrpSpPr>
          <p:nvPr/>
        </p:nvGrpSpPr>
        <p:grpSpPr bwMode="auto">
          <a:xfrm rot="10800000">
            <a:off x="9412155" y="1931365"/>
            <a:ext cx="555171" cy="669981"/>
            <a:chOff x="347" y="3344"/>
            <a:chExt cx="586" cy="707"/>
          </a:xfrm>
          <a:solidFill>
            <a:schemeClr val="accent6"/>
          </a:solidFill>
        </p:grpSpPr>
        <p:sp>
          <p:nvSpPr>
            <p:cNvPr id="95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4"/>
          <p:cNvGrpSpPr>
            <a:grpSpLocks noChangeAspect="1"/>
          </p:cNvGrpSpPr>
          <p:nvPr/>
        </p:nvGrpSpPr>
        <p:grpSpPr bwMode="auto">
          <a:xfrm rot="10800000">
            <a:off x="2819317" y="1928031"/>
            <a:ext cx="555171" cy="669981"/>
            <a:chOff x="347" y="3344"/>
            <a:chExt cx="586" cy="707"/>
          </a:xfrm>
          <a:solidFill>
            <a:schemeClr val="accent1"/>
          </a:solidFill>
        </p:grpSpPr>
        <p:sp>
          <p:nvSpPr>
            <p:cNvPr id="98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122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6" name="Straight Connector 125"/>
          <p:cNvCxnSpPr>
            <a:endCxn id="60" idx="1"/>
          </p:cNvCxnSpPr>
          <p:nvPr/>
        </p:nvCxnSpPr>
        <p:spPr>
          <a:xfrm>
            <a:off x="3101822" y="2727848"/>
            <a:ext cx="0" cy="1574726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H="1">
            <a:off x="4415811" y="2727847"/>
            <a:ext cx="1752" cy="1242502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5733303" y="2727847"/>
            <a:ext cx="0" cy="600087"/>
          </a:xfrm>
          <a:prstGeom prst="line">
            <a:avLst/>
          </a:prstGeom>
          <a:ln w="12700">
            <a:solidFill>
              <a:schemeClr val="accent3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049042" y="2727848"/>
            <a:ext cx="0" cy="1687168"/>
          </a:xfrm>
          <a:prstGeom prst="line">
            <a:avLst/>
          </a:prstGeom>
          <a:ln w="12700">
            <a:solidFill>
              <a:schemeClr val="accent4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8364784" y="2727848"/>
            <a:ext cx="0" cy="300043"/>
          </a:xfrm>
          <a:prstGeom prst="line">
            <a:avLst/>
          </a:prstGeom>
          <a:ln w="12700">
            <a:solidFill>
              <a:schemeClr val="accent5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9689322" y="2727848"/>
            <a:ext cx="1752" cy="1032891"/>
          </a:xfrm>
          <a:prstGeom prst="line">
            <a:avLst/>
          </a:prstGeom>
          <a:ln w="12700">
            <a:solidFill>
              <a:schemeClr val="accent6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>
            <a:off x="2467093" y="5564838"/>
            <a:ext cx="1139808" cy="909231"/>
            <a:chOff x="1541683" y="2139889"/>
            <a:chExt cx="1244826" cy="992744"/>
          </a:xfrm>
        </p:grpSpPr>
        <p:sp>
          <p:nvSpPr>
            <p:cNvPr id="139" name="TextBox 138"/>
            <p:cNvSpPr txBox="1"/>
            <p:nvPr/>
          </p:nvSpPr>
          <p:spPr>
            <a:xfrm>
              <a:off x="1726984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541683" y="2444648"/>
              <a:ext cx="1244826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3826372" y="5575042"/>
            <a:ext cx="1127016" cy="919436"/>
            <a:chOff x="1548669" y="2139889"/>
            <a:chExt cx="1230855" cy="1003886"/>
          </a:xfrm>
        </p:grpSpPr>
        <p:sp>
          <p:nvSpPr>
            <p:cNvPr id="142" name="TextBox 141"/>
            <p:cNvSpPr txBox="1"/>
            <p:nvPr/>
          </p:nvSpPr>
          <p:spPr>
            <a:xfrm>
              <a:off x="1729474" y="2139889"/>
              <a:ext cx="101890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548669" y="2455791"/>
              <a:ext cx="1230855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5172859" y="5574858"/>
            <a:ext cx="1095912" cy="909912"/>
            <a:chOff x="1565654" y="2139889"/>
            <a:chExt cx="1196886" cy="993487"/>
          </a:xfrm>
        </p:grpSpPr>
        <p:sp>
          <p:nvSpPr>
            <p:cNvPr id="145" name="TextBox 144"/>
            <p:cNvSpPr txBox="1"/>
            <p:nvPr/>
          </p:nvSpPr>
          <p:spPr>
            <a:xfrm>
              <a:off x="1729607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565654" y="2445392"/>
              <a:ext cx="119688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488242" y="5585065"/>
            <a:ext cx="1073235" cy="905026"/>
            <a:chOff x="1532610" y="2139889"/>
            <a:chExt cx="1262975" cy="988153"/>
          </a:xfrm>
        </p:grpSpPr>
        <p:sp>
          <p:nvSpPr>
            <p:cNvPr id="148" name="TextBox 147"/>
            <p:cNvSpPr txBox="1"/>
            <p:nvPr/>
          </p:nvSpPr>
          <p:spPr>
            <a:xfrm>
              <a:off x="1685932" y="2139889"/>
              <a:ext cx="109788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532610" y="2440057"/>
              <a:ext cx="1262975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7780948" y="5585067"/>
            <a:ext cx="1089765" cy="905026"/>
            <a:chOff x="1569010" y="2139889"/>
            <a:chExt cx="1190173" cy="988153"/>
          </a:xfrm>
        </p:grpSpPr>
        <p:sp>
          <p:nvSpPr>
            <p:cNvPr id="151" name="TextBox 150"/>
            <p:cNvSpPr txBox="1"/>
            <p:nvPr/>
          </p:nvSpPr>
          <p:spPr>
            <a:xfrm>
              <a:off x="1721656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569010" y="2440057"/>
              <a:ext cx="1190173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9090185" y="5595272"/>
            <a:ext cx="1095781" cy="915231"/>
            <a:chOff x="1519344" y="2139889"/>
            <a:chExt cx="1289506" cy="999295"/>
          </a:xfrm>
        </p:grpSpPr>
        <p:sp>
          <p:nvSpPr>
            <p:cNvPr id="154" name="TextBox 153"/>
            <p:cNvSpPr txBox="1"/>
            <p:nvPr/>
          </p:nvSpPr>
          <p:spPr>
            <a:xfrm>
              <a:off x="1678201" y="2139889"/>
              <a:ext cx="1097885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519344" y="2451200"/>
              <a:ext cx="128950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23"/>
          <p:cNvSpPr txBox="1"/>
          <p:nvPr/>
        </p:nvSpPr>
        <p:spPr>
          <a:xfrm>
            <a:off x="1710651" y="378133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97718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5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val Callout 40"/>
          <p:cNvSpPr/>
          <p:nvPr/>
        </p:nvSpPr>
        <p:spPr>
          <a:xfrm>
            <a:off x="5235738" y="2126887"/>
            <a:ext cx="2390925" cy="1729480"/>
          </a:xfrm>
          <a:prstGeom prst="wedgeEllipseCallout">
            <a:avLst>
              <a:gd name="adj1" fmla="val -284"/>
              <a:gd name="adj2" fmla="val 67135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Oval Callout 41"/>
          <p:cNvSpPr/>
          <p:nvPr/>
        </p:nvSpPr>
        <p:spPr>
          <a:xfrm>
            <a:off x="7268933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Oval Callout 42"/>
          <p:cNvSpPr/>
          <p:nvPr/>
        </p:nvSpPr>
        <p:spPr>
          <a:xfrm>
            <a:off x="8839689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Oval Callout 43"/>
          <p:cNvSpPr/>
          <p:nvPr/>
        </p:nvSpPr>
        <p:spPr>
          <a:xfrm flipH="1">
            <a:off x="3684498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Oval Callout 63"/>
          <p:cNvSpPr/>
          <p:nvPr/>
        </p:nvSpPr>
        <p:spPr>
          <a:xfrm flipH="1">
            <a:off x="2297376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5817829" y="2644652"/>
            <a:ext cx="1232548" cy="948994"/>
            <a:chOff x="5358001" y="1775580"/>
            <a:chExt cx="1454622" cy="1036163"/>
          </a:xfrm>
        </p:grpSpPr>
        <p:sp>
          <p:nvSpPr>
            <p:cNvPr id="82" name="Text Placeholder 32"/>
            <p:cNvSpPr txBox="1">
              <a:spLocks/>
            </p:cNvSpPr>
            <p:nvPr/>
          </p:nvSpPr>
          <p:spPr>
            <a:xfrm>
              <a:off x="5358001" y="2020072"/>
              <a:ext cx="1454622" cy="7916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640926" y="1775580"/>
              <a:ext cx="847536" cy="257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7699876" y="2696662"/>
            <a:ext cx="1069224" cy="1111433"/>
            <a:chOff x="7355481" y="1860073"/>
            <a:chExt cx="1261870" cy="1213518"/>
          </a:xfrm>
        </p:grpSpPr>
        <p:sp>
          <p:nvSpPr>
            <p:cNvPr id="79" name="Text Placeholder 32"/>
            <p:cNvSpPr txBox="1">
              <a:spLocks/>
            </p:cNvSpPr>
            <p:nvPr/>
          </p:nvSpPr>
          <p:spPr>
            <a:xfrm>
              <a:off x="7355481" y="2120621"/>
              <a:ext cx="1261870" cy="952970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544764" y="1860073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4094028" y="2651399"/>
            <a:ext cx="1069224" cy="1132201"/>
            <a:chOff x="7355481" y="1810655"/>
            <a:chExt cx="1261870" cy="1236196"/>
          </a:xfrm>
        </p:grpSpPr>
        <p:sp>
          <p:nvSpPr>
            <p:cNvPr id="76" name="Text Placeholder 32"/>
            <p:cNvSpPr txBox="1">
              <a:spLocks/>
            </p:cNvSpPr>
            <p:nvPr/>
          </p:nvSpPr>
          <p:spPr>
            <a:xfrm>
              <a:off x="7355481" y="2093879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7544764" y="181065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9206885" y="2883759"/>
            <a:ext cx="1069224" cy="1118958"/>
            <a:chOff x="7355481" y="1858135"/>
            <a:chExt cx="1261870" cy="1221736"/>
          </a:xfrm>
        </p:grpSpPr>
        <p:sp>
          <p:nvSpPr>
            <p:cNvPr id="73" name="Text Placeholder 32"/>
            <p:cNvSpPr txBox="1">
              <a:spLocks/>
            </p:cNvSpPr>
            <p:nvPr/>
          </p:nvSpPr>
          <p:spPr>
            <a:xfrm>
              <a:off x="7355481" y="2126900"/>
              <a:ext cx="1261870" cy="9529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544764" y="185813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560825" y="2833015"/>
            <a:ext cx="1069225" cy="1107025"/>
            <a:chOff x="7355481" y="1802729"/>
            <a:chExt cx="1261870" cy="1208708"/>
          </a:xfrm>
        </p:grpSpPr>
        <p:sp>
          <p:nvSpPr>
            <p:cNvPr id="70" name="Text Placeholder 32"/>
            <p:cNvSpPr txBox="1">
              <a:spLocks/>
            </p:cNvSpPr>
            <p:nvPr/>
          </p:nvSpPr>
          <p:spPr>
            <a:xfrm>
              <a:off x="7355481" y="2058465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544763" y="1802729"/>
              <a:ext cx="847535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Oval 85"/>
          <p:cNvSpPr>
            <a:spLocks noChangeAspect="1"/>
          </p:cNvSpPr>
          <p:nvPr/>
        </p:nvSpPr>
        <p:spPr>
          <a:xfrm>
            <a:off x="3862451" y="6178639"/>
            <a:ext cx="138322" cy="1383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090142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Oval 88"/>
          <p:cNvSpPr>
            <a:spLocks noChangeAspect="1"/>
          </p:cNvSpPr>
          <p:nvPr/>
        </p:nvSpPr>
        <p:spPr>
          <a:xfrm>
            <a:off x="4885362" y="6178639"/>
            <a:ext cx="138322" cy="1383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114444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Oval 91"/>
          <p:cNvSpPr>
            <a:spLocks noChangeAspect="1"/>
          </p:cNvSpPr>
          <p:nvPr/>
        </p:nvSpPr>
        <p:spPr>
          <a:xfrm>
            <a:off x="5921531" y="6178639"/>
            <a:ext cx="138322" cy="13832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182631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Oval 94"/>
          <p:cNvSpPr>
            <a:spLocks noChangeAspect="1"/>
          </p:cNvSpPr>
          <p:nvPr/>
        </p:nvSpPr>
        <p:spPr>
          <a:xfrm>
            <a:off x="7031231" y="6178639"/>
            <a:ext cx="138322" cy="1383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26727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8106642" y="6178639"/>
            <a:ext cx="138322" cy="13832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833224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0" name="Group 99"/>
          <p:cNvGrpSpPr/>
          <p:nvPr/>
        </p:nvGrpSpPr>
        <p:grpSpPr>
          <a:xfrm>
            <a:off x="7957759" y="4429884"/>
            <a:ext cx="1417919" cy="1470441"/>
            <a:chOff x="7748920" y="4020058"/>
            <a:chExt cx="1548157" cy="1605504"/>
          </a:xfrm>
        </p:grpSpPr>
        <p:sp>
          <p:nvSpPr>
            <p:cNvPr id="101" name="Freeform 100"/>
            <p:cNvSpPr/>
            <p:nvPr/>
          </p:nvSpPr>
          <p:spPr>
            <a:xfrm>
              <a:off x="7748920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2" name="Group 101"/>
            <p:cNvGrpSpPr/>
            <p:nvPr/>
          </p:nvGrpSpPr>
          <p:grpSpPr>
            <a:xfrm>
              <a:off x="8334301" y="5073670"/>
              <a:ext cx="377558" cy="551892"/>
              <a:chOff x="8334300" y="5005568"/>
              <a:chExt cx="435951" cy="637247"/>
            </a:xfrm>
          </p:grpSpPr>
          <p:sp>
            <p:nvSpPr>
              <p:cNvPr id="103" name="Freeform 102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Freeform 103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Group 104"/>
          <p:cNvGrpSpPr/>
          <p:nvPr/>
        </p:nvGrpSpPr>
        <p:grpSpPr>
          <a:xfrm>
            <a:off x="3512104" y="4429884"/>
            <a:ext cx="1417919" cy="1470441"/>
            <a:chOff x="2894923" y="4020058"/>
            <a:chExt cx="1548157" cy="1605504"/>
          </a:xfrm>
        </p:grpSpPr>
        <p:sp>
          <p:nvSpPr>
            <p:cNvPr id="106" name="Freeform 105"/>
            <p:cNvSpPr/>
            <p:nvPr/>
          </p:nvSpPr>
          <p:spPr>
            <a:xfrm>
              <a:off x="2894923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7" name="Group 106"/>
            <p:cNvGrpSpPr/>
            <p:nvPr/>
          </p:nvGrpSpPr>
          <p:grpSpPr>
            <a:xfrm>
              <a:off x="3461062" y="5073670"/>
              <a:ext cx="377558" cy="551892"/>
              <a:chOff x="8334300" y="5005568"/>
              <a:chExt cx="435951" cy="637247"/>
            </a:xfrm>
          </p:grpSpPr>
          <p:sp>
            <p:nvSpPr>
              <p:cNvPr id="108" name="Freeform 107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Freeform 108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0" name="Group 109"/>
          <p:cNvGrpSpPr/>
          <p:nvPr/>
        </p:nvGrpSpPr>
        <p:grpSpPr>
          <a:xfrm>
            <a:off x="4623519" y="4467565"/>
            <a:ext cx="1352144" cy="1378411"/>
            <a:chOff x="4108423" y="4061198"/>
            <a:chExt cx="1476341" cy="1505021"/>
          </a:xfrm>
        </p:grpSpPr>
        <p:sp>
          <p:nvSpPr>
            <p:cNvPr id="112" name="Freeform 111"/>
            <p:cNvSpPr/>
            <p:nvPr/>
          </p:nvSpPr>
          <p:spPr>
            <a:xfrm>
              <a:off x="4108423" y="4061198"/>
              <a:ext cx="1476341" cy="1505021"/>
            </a:xfrm>
            <a:custGeom>
              <a:avLst/>
              <a:gdLst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187259" h="2229751">
                  <a:moveTo>
                    <a:pt x="1205855" y="0"/>
                  </a:moveTo>
                  <a:cubicBezTo>
                    <a:pt x="1295193" y="0"/>
                    <a:pt x="1352343" y="45982"/>
                    <a:pt x="1395041" y="70944"/>
                  </a:cubicBezTo>
                  <a:cubicBezTo>
                    <a:pt x="1437739" y="95906"/>
                    <a:pt x="1454818" y="120212"/>
                    <a:pt x="1462044" y="149772"/>
                  </a:cubicBezTo>
                  <a:cubicBezTo>
                    <a:pt x="1496860" y="155684"/>
                    <a:pt x="1500802" y="156341"/>
                    <a:pt x="1532990" y="201010"/>
                  </a:cubicBezTo>
                  <a:cubicBezTo>
                    <a:pt x="1565178" y="245679"/>
                    <a:pt x="1623642" y="313339"/>
                    <a:pt x="1655173" y="417786"/>
                  </a:cubicBezTo>
                  <a:cubicBezTo>
                    <a:pt x="1686704" y="522233"/>
                    <a:pt x="1719549" y="710762"/>
                    <a:pt x="1722176" y="827690"/>
                  </a:cubicBezTo>
                  <a:cubicBezTo>
                    <a:pt x="1724803" y="944618"/>
                    <a:pt x="1684733" y="1039211"/>
                    <a:pt x="1670938" y="1119352"/>
                  </a:cubicBezTo>
                  <a:cubicBezTo>
                    <a:pt x="1657143" y="1199493"/>
                    <a:pt x="1626269" y="1253359"/>
                    <a:pt x="1639407" y="1308538"/>
                  </a:cubicBezTo>
                  <a:cubicBezTo>
                    <a:pt x="1652545" y="1363717"/>
                    <a:pt x="1709695" y="1418240"/>
                    <a:pt x="1749766" y="1450428"/>
                  </a:cubicBezTo>
                  <a:cubicBezTo>
                    <a:pt x="1789837" y="1482616"/>
                    <a:pt x="1833191" y="1498382"/>
                    <a:pt x="1879831" y="1501666"/>
                  </a:cubicBezTo>
                  <a:cubicBezTo>
                    <a:pt x="1876383" y="1521865"/>
                    <a:pt x="1844852" y="1561649"/>
                    <a:pt x="1787733" y="1589423"/>
                  </a:cubicBezTo>
                  <a:lnTo>
                    <a:pt x="1726096" y="1610673"/>
                  </a:lnTo>
                  <a:lnTo>
                    <a:pt x="1788770" y="1626818"/>
                  </a:lnTo>
                  <a:lnTo>
                    <a:pt x="1886070" y="1652094"/>
                  </a:lnTo>
                  <a:cubicBezTo>
                    <a:pt x="1940947" y="1667602"/>
                    <a:pt x="1970173" y="1678339"/>
                    <a:pt x="2007752" y="1691462"/>
                  </a:cubicBezTo>
                  <a:cubicBezTo>
                    <a:pt x="2045331" y="1704584"/>
                    <a:pt x="2088874" y="1701005"/>
                    <a:pt x="2111540" y="1730829"/>
                  </a:cubicBezTo>
                  <a:cubicBezTo>
                    <a:pt x="2134206" y="1760653"/>
                    <a:pt x="2134206" y="1816722"/>
                    <a:pt x="2143749" y="1870406"/>
                  </a:cubicBezTo>
                  <a:cubicBezTo>
                    <a:pt x="2153293" y="1924089"/>
                    <a:pt x="2161644" y="1995070"/>
                    <a:pt x="2168802" y="2052928"/>
                  </a:cubicBezTo>
                  <a:cubicBezTo>
                    <a:pt x="2175960" y="2110787"/>
                    <a:pt x="2184310" y="2190119"/>
                    <a:pt x="2186696" y="2217557"/>
                  </a:cubicBezTo>
                  <a:cubicBezTo>
                    <a:pt x="2189082" y="2244995"/>
                    <a:pt x="2183118" y="2217557"/>
                    <a:pt x="2183118" y="2217557"/>
                  </a:cubicBezTo>
                  <a:lnTo>
                    <a:pt x="1116611" y="2221135"/>
                  </a:lnTo>
                  <a:cubicBezTo>
                    <a:pt x="863704" y="2227696"/>
                    <a:pt x="558305" y="2219346"/>
                    <a:pt x="0" y="2217557"/>
                  </a:cubicBezTo>
                  <a:cubicBezTo>
                    <a:pt x="1790" y="2178190"/>
                    <a:pt x="37579" y="1937809"/>
                    <a:pt x="53683" y="1856091"/>
                  </a:cubicBezTo>
                  <a:cubicBezTo>
                    <a:pt x="69788" y="1774373"/>
                    <a:pt x="75753" y="1746338"/>
                    <a:pt x="96629" y="1727251"/>
                  </a:cubicBezTo>
                  <a:cubicBezTo>
                    <a:pt x="117506" y="1708163"/>
                    <a:pt x="87086" y="1712935"/>
                    <a:pt x="200417" y="1677146"/>
                  </a:cubicBezTo>
                  <a:cubicBezTo>
                    <a:pt x="242916" y="1663725"/>
                    <a:pt x="333143" y="1638226"/>
                    <a:pt x="429860" y="1611216"/>
                  </a:cubicBezTo>
                  <a:lnTo>
                    <a:pt x="450554" y="1605451"/>
                  </a:lnTo>
                  <a:lnTo>
                    <a:pt x="449457" y="1605046"/>
                  </a:lnTo>
                  <a:cubicBezTo>
                    <a:pt x="370437" y="1569655"/>
                    <a:pt x="349344" y="1527367"/>
                    <a:pt x="350576" y="1505607"/>
                  </a:cubicBezTo>
                  <a:cubicBezTo>
                    <a:pt x="388019" y="1502322"/>
                    <a:pt x="447140" y="1468164"/>
                    <a:pt x="484583" y="1430721"/>
                  </a:cubicBezTo>
                  <a:cubicBezTo>
                    <a:pt x="522026" y="1393278"/>
                    <a:pt x="570637" y="1353207"/>
                    <a:pt x="575235" y="1280948"/>
                  </a:cubicBezTo>
                  <a:cubicBezTo>
                    <a:pt x="579833" y="1208689"/>
                    <a:pt x="523340" y="1123950"/>
                    <a:pt x="512173" y="997169"/>
                  </a:cubicBezTo>
                  <a:cubicBezTo>
                    <a:pt x="501006" y="870388"/>
                    <a:pt x="487210" y="650327"/>
                    <a:pt x="508231" y="520262"/>
                  </a:cubicBezTo>
                  <a:cubicBezTo>
                    <a:pt x="529252" y="390197"/>
                    <a:pt x="579833" y="291662"/>
                    <a:pt x="638297" y="216776"/>
                  </a:cubicBezTo>
                  <a:cubicBezTo>
                    <a:pt x="696761" y="141890"/>
                    <a:pt x="764421" y="107074"/>
                    <a:pt x="859014" y="70945"/>
                  </a:cubicBezTo>
                  <a:cubicBezTo>
                    <a:pt x="953607" y="34816"/>
                    <a:pt x="1116517" y="0"/>
                    <a:pt x="12058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112"/>
            <p:cNvSpPr/>
            <p:nvPr/>
          </p:nvSpPr>
          <p:spPr>
            <a:xfrm>
              <a:off x="4572782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7006556" y="4456793"/>
            <a:ext cx="1257708" cy="1386655"/>
            <a:chOff x="6710347" y="4049438"/>
            <a:chExt cx="1373231" cy="1514022"/>
          </a:xfrm>
        </p:grpSpPr>
        <p:grpSp>
          <p:nvGrpSpPr>
            <p:cNvPr id="115" name="Group 114"/>
            <p:cNvGrpSpPr/>
            <p:nvPr/>
          </p:nvGrpSpPr>
          <p:grpSpPr>
            <a:xfrm>
              <a:off x="6710347" y="4049438"/>
              <a:ext cx="1373231" cy="1514022"/>
              <a:chOff x="7074776" y="3158061"/>
              <a:chExt cx="2034497" cy="2243086"/>
            </a:xfrm>
            <a:solidFill>
              <a:srgbClr val="FEB834"/>
            </a:solidFill>
          </p:grpSpPr>
          <p:sp>
            <p:nvSpPr>
              <p:cNvPr id="117" name="Freeform 116"/>
              <p:cNvSpPr/>
              <p:nvPr/>
            </p:nvSpPr>
            <p:spPr>
              <a:xfrm>
                <a:off x="7074776" y="4426168"/>
                <a:ext cx="2034497" cy="974979"/>
              </a:xfrm>
              <a:custGeom>
                <a:avLst/>
                <a:gdLst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11114 w 2408803"/>
                  <a:gd name="connsiteY9" fmla="*/ 386254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068662 w 2408803"/>
                  <a:gd name="connsiteY10" fmla="*/ 480847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28210 w 2408803"/>
                  <a:gd name="connsiteY11" fmla="*/ 654268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409687" h="974979">
                    <a:moveTo>
                      <a:pt x="893028" y="0"/>
                    </a:moveTo>
                    <a:lnTo>
                      <a:pt x="1528551" y="0"/>
                    </a:lnTo>
                    <a:lnTo>
                      <a:pt x="1523036" y="9360"/>
                    </a:lnTo>
                    <a:cubicBezTo>
                      <a:pt x="1514475" y="22169"/>
                      <a:pt x="1510534" y="24633"/>
                      <a:pt x="1509548" y="43354"/>
                    </a:cubicBezTo>
                    <a:cubicBezTo>
                      <a:pt x="1508234" y="68316"/>
                      <a:pt x="1516774" y="122839"/>
                      <a:pt x="1525314" y="141889"/>
                    </a:cubicBezTo>
                    <a:cubicBezTo>
                      <a:pt x="1533854" y="160939"/>
                      <a:pt x="1549619" y="143861"/>
                      <a:pt x="1560786" y="157656"/>
                    </a:cubicBezTo>
                    <a:cubicBezTo>
                      <a:pt x="1571953" y="171451"/>
                      <a:pt x="1552245" y="191814"/>
                      <a:pt x="1600199" y="212834"/>
                    </a:cubicBezTo>
                    <a:cubicBezTo>
                      <a:pt x="1648153" y="233854"/>
                      <a:pt x="1769022" y="262101"/>
                      <a:pt x="1848507" y="283778"/>
                    </a:cubicBezTo>
                    <a:cubicBezTo>
                      <a:pt x="1927992" y="305456"/>
                      <a:pt x="2014338" y="321222"/>
                      <a:pt x="2077107" y="342899"/>
                    </a:cubicBezTo>
                    <a:cubicBezTo>
                      <a:pt x="2139876" y="364576"/>
                      <a:pt x="2189959" y="382969"/>
                      <a:pt x="2225119" y="413843"/>
                    </a:cubicBezTo>
                    <a:cubicBezTo>
                      <a:pt x="2260279" y="444717"/>
                      <a:pt x="2270886" y="488072"/>
                      <a:pt x="2288068" y="528143"/>
                    </a:cubicBezTo>
                    <a:cubicBezTo>
                      <a:pt x="2305250" y="568214"/>
                      <a:pt x="2313809" y="602373"/>
                      <a:pt x="2328210" y="654268"/>
                    </a:cubicBezTo>
                    <a:cubicBezTo>
                      <a:pt x="2342611" y="706163"/>
                      <a:pt x="2361143" y="787618"/>
                      <a:pt x="2374472" y="839513"/>
                    </a:cubicBezTo>
                    <a:cubicBezTo>
                      <a:pt x="2387801" y="891408"/>
                      <a:pt x="2403221" y="944616"/>
                      <a:pt x="2408183" y="965637"/>
                    </a:cubicBezTo>
                    <a:cubicBezTo>
                      <a:pt x="2413145" y="986658"/>
                      <a:pt x="2404242" y="965637"/>
                      <a:pt x="2404242" y="965637"/>
                    </a:cubicBezTo>
                    <a:lnTo>
                      <a:pt x="1229711" y="969577"/>
                    </a:lnTo>
                    <a:cubicBezTo>
                      <a:pt x="951187" y="976803"/>
                      <a:pt x="614855" y="967607"/>
                      <a:pt x="0" y="965637"/>
                    </a:cubicBezTo>
                    <a:cubicBezTo>
                      <a:pt x="1971" y="922282"/>
                      <a:pt x="28158" y="771853"/>
                      <a:pt x="40448" y="693682"/>
                    </a:cubicBezTo>
                    <a:cubicBezTo>
                      <a:pt x="52738" y="615511"/>
                      <a:pt x="52254" y="572812"/>
                      <a:pt x="73740" y="496612"/>
                    </a:cubicBezTo>
                    <a:cubicBezTo>
                      <a:pt x="95226" y="420412"/>
                      <a:pt x="123138" y="405962"/>
                      <a:pt x="253395" y="354724"/>
                    </a:cubicBezTo>
                    <a:cubicBezTo>
                      <a:pt x="383652" y="303486"/>
                      <a:pt x="751024" y="225971"/>
                      <a:pt x="855280" y="189185"/>
                    </a:cubicBezTo>
                    <a:cubicBezTo>
                      <a:pt x="959536" y="152399"/>
                      <a:pt x="871046" y="149116"/>
                      <a:pt x="878929" y="134007"/>
                    </a:cubicBezTo>
                    <a:cubicBezTo>
                      <a:pt x="886812" y="118898"/>
                      <a:pt x="900606" y="122838"/>
                      <a:pt x="902576" y="98533"/>
                    </a:cubicBezTo>
                    <a:cubicBezTo>
                      <a:pt x="903561" y="86381"/>
                      <a:pt x="903726" y="67331"/>
                      <a:pt x="902083" y="47049"/>
                    </a:cubicBezTo>
                    <a:lnTo>
                      <a:pt x="89302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8" name="Freeform 117"/>
              <p:cNvSpPr/>
              <p:nvPr/>
            </p:nvSpPr>
            <p:spPr>
              <a:xfrm>
                <a:off x="7205026" y="3158061"/>
                <a:ext cx="1664828" cy="1671156"/>
              </a:xfrm>
              <a:custGeom>
                <a:avLst/>
                <a:gdLst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8599 h 1649359"/>
                  <a:gd name="connsiteX1" fmla="*/ 52996 w 1664828"/>
                  <a:gd name="connsiteY1" fmla="*/ 1461237 h 1649359"/>
                  <a:gd name="connsiteX2" fmla="*/ 139706 w 1664828"/>
                  <a:gd name="connsiteY2" fmla="*/ 1335112 h 1649359"/>
                  <a:gd name="connsiteX3" fmla="*/ 187003 w 1664828"/>
                  <a:gd name="connsiteY3" fmla="*/ 1311464 h 1649359"/>
                  <a:gd name="connsiteX4" fmla="*/ 183061 w 1664828"/>
                  <a:gd name="connsiteY4" fmla="*/ 1228695 h 1649359"/>
                  <a:gd name="connsiteX5" fmla="*/ 155472 w 1664828"/>
                  <a:gd name="connsiteY5" fmla="*/ 1197164 h 1649359"/>
                  <a:gd name="connsiteX6" fmla="*/ 206709 w 1664828"/>
                  <a:gd name="connsiteY6" fmla="*/ 1118337 h 1649359"/>
                  <a:gd name="connsiteX7" fmla="*/ 254006 w 1664828"/>
                  <a:gd name="connsiteY7" fmla="*/ 1067099 h 1649359"/>
                  <a:gd name="connsiteX8" fmla="*/ 222475 w 1664828"/>
                  <a:gd name="connsiteY8" fmla="*/ 960681 h 1649359"/>
                  <a:gd name="connsiteX9" fmla="*/ 119999 w 1664828"/>
                  <a:gd name="connsiteY9" fmla="*/ 814850 h 1649359"/>
                  <a:gd name="connsiteX10" fmla="*/ 226416 w 1664828"/>
                  <a:gd name="connsiteY10" fmla="*/ 645371 h 1649359"/>
                  <a:gd name="connsiteX11" fmla="*/ 226416 w 1664828"/>
                  <a:gd name="connsiteY11" fmla="*/ 507423 h 1649359"/>
                  <a:gd name="connsiteX12" fmla="*/ 257947 w 1664828"/>
                  <a:gd name="connsiteY12" fmla="*/ 286706 h 1649359"/>
                  <a:gd name="connsiteX13" fmla="*/ 628437 w 1664828"/>
                  <a:gd name="connsiteY13" fmla="*/ 18692 h 1649359"/>
                  <a:gd name="connsiteX14" fmla="*/ 1069872 w 1664828"/>
                  <a:gd name="connsiteY14" fmla="*/ 38398 h 1649359"/>
                  <a:gd name="connsiteX15" fmla="*/ 1199937 w 1664828"/>
                  <a:gd name="connsiteY15" fmla="*/ 164523 h 1649359"/>
                  <a:gd name="connsiteX16" fmla="*/ 1361534 w 1664828"/>
                  <a:gd name="connsiteY16" fmla="*/ 227585 h 1649359"/>
                  <a:gd name="connsiteX17" fmla="*/ 1483716 w 1664828"/>
                  <a:gd name="connsiteY17" fmla="*/ 428595 h 1649359"/>
                  <a:gd name="connsiteX18" fmla="*/ 1436420 w 1664828"/>
                  <a:gd name="connsiteY18" fmla="*/ 617781 h 1649359"/>
                  <a:gd name="connsiteX19" fmla="*/ 1531013 w 1664828"/>
                  <a:gd name="connsiteY19" fmla="*/ 767554 h 1649359"/>
                  <a:gd name="connsiteX20" fmla="*/ 1503423 w 1664828"/>
                  <a:gd name="connsiteY20" fmla="*/ 968564 h 1649359"/>
                  <a:gd name="connsiteX21" fmla="*/ 1590134 w 1664828"/>
                  <a:gd name="connsiteY21" fmla="*/ 1082864 h 1649359"/>
                  <a:gd name="connsiteX22" fmla="*/ 1491599 w 1664828"/>
                  <a:gd name="connsiteY22" fmla="*/ 1331171 h 1649359"/>
                  <a:gd name="connsiteX23" fmla="*/ 1649254 w 1664828"/>
                  <a:gd name="connsiteY23" fmla="*/ 1469119 h 1649359"/>
                  <a:gd name="connsiteX24" fmla="*/ 1487658 w 1664828"/>
                  <a:gd name="connsiteY24" fmla="*/ 1611009 h 1649359"/>
                  <a:gd name="connsiteX25" fmla="*/ 131823 w 1664828"/>
                  <a:gd name="connsiteY25" fmla="*/ 1638599 h 1649359"/>
                  <a:gd name="connsiteX0" fmla="*/ 131823 w 1664828"/>
                  <a:gd name="connsiteY0" fmla="*/ 1638599 h 1671156"/>
                  <a:gd name="connsiteX1" fmla="*/ 52996 w 1664828"/>
                  <a:gd name="connsiteY1" fmla="*/ 1461237 h 1671156"/>
                  <a:gd name="connsiteX2" fmla="*/ 139706 w 1664828"/>
                  <a:gd name="connsiteY2" fmla="*/ 1335112 h 1671156"/>
                  <a:gd name="connsiteX3" fmla="*/ 187003 w 1664828"/>
                  <a:gd name="connsiteY3" fmla="*/ 1311464 h 1671156"/>
                  <a:gd name="connsiteX4" fmla="*/ 183061 w 1664828"/>
                  <a:gd name="connsiteY4" fmla="*/ 1228695 h 1671156"/>
                  <a:gd name="connsiteX5" fmla="*/ 155472 w 1664828"/>
                  <a:gd name="connsiteY5" fmla="*/ 1197164 h 1671156"/>
                  <a:gd name="connsiteX6" fmla="*/ 206709 w 1664828"/>
                  <a:gd name="connsiteY6" fmla="*/ 1118337 h 1671156"/>
                  <a:gd name="connsiteX7" fmla="*/ 254006 w 1664828"/>
                  <a:gd name="connsiteY7" fmla="*/ 1067099 h 1671156"/>
                  <a:gd name="connsiteX8" fmla="*/ 222475 w 1664828"/>
                  <a:gd name="connsiteY8" fmla="*/ 960681 h 1671156"/>
                  <a:gd name="connsiteX9" fmla="*/ 119999 w 1664828"/>
                  <a:gd name="connsiteY9" fmla="*/ 814850 h 1671156"/>
                  <a:gd name="connsiteX10" fmla="*/ 226416 w 1664828"/>
                  <a:gd name="connsiteY10" fmla="*/ 645371 h 1671156"/>
                  <a:gd name="connsiteX11" fmla="*/ 226416 w 1664828"/>
                  <a:gd name="connsiteY11" fmla="*/ 507423 h 1671156"/>
                  <a:gd name="connsiteX12" fmla="*/ 257947 w 1664828"/>
                  <a:gd name="connsiteY12" fmla="*/ 286706 h 1671156"/>
                  <a:gd name="connsiteX13" fmla="*/ 628437 w 1664828"/>
                  <a:gd name="connsiteY13" fmla="*/ 18692 h 1671156"/>
                  <a:gd name="connsiteX14" fmla="*/ 1069872 w 1664828"/>
                  <a:gd name="connsiteY14" fmla="*/ 38398 h 1671156"/>
                  <a:gd name="connsiteX15" fmla="*/ 1199937 w 1664828"/>
                  <a:gd name="connsiteY15" fmla="*/ 164523 h 1671156"/>
                  <a:gd name="connsiteX16" fmla="*/ 1361534 w 1664828"/>
                  <a:gd name="connsiteY16" fmla="*/ 227585 h 1671156"/>
                  <a:gd name="connsiteX17" fmla="*/ 1483716 w 1664828"/>
                  <a:gd name="connsiteY17" fmla="*/ 428595 h 1671156"/>
                  <a:gd name="connsiteX18" fmla="*/ 1436420 w 1664828"/>
                  <a:gd name="connsiteY18" fmla="*/ 617781 h 1671156"/>
                  <a:gd name="connsiteX19" fmla="*/ 1531013 w 1664828"/>
                  <a:gd name="connsiteY19" fmla="*/ 767554 h 1671156"/>
                  <a:gd name="connsiteX20" fmla="*/ 1503423 w 1664828"/>
                  <a:gd name="connsiteY20" fmla="*/ 968564 h 1671156"/>
                  <a:gd name="connsiteX21" fmla="*/ 1590134 w 1664828"/>
                  <a:gd name="connsiteY21" fmla="*/ 1082864 h 1671156"/>
                  <a:gd name="connsiteX22" fmla="*/ 1491599 w 1664828"/>
                  <a:gd name="connsiteY22" fmla="*/ 1331171 h 1671156"/>
                  <a:gd name="connsiteX23" fmla="*/ 1649254 w 1664828"/>
                  <a:gd name="connsiteY23" fmla="*/ 1469119 h 1671156"/>
                  <a:gd name="connsiteX24" fmla="*/ 1487658 w 1664828"/>
                  <a:gd name="connsiteY24" fmla="*/ 1654364 h 1671156"/>
                  <a:gd name="connsiteX25" fmla="*/ 131823 w 1664828"/>
                  <a:gd name="connsiteY25" fmla="*/ 1638599 h 167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64828" h="1671156">
                    <a:moveTo>
                      <a:pt x="131823" y="1638599"/>
                    </a:moveTo>
                    <a:cubicBezTo>
                      <a:pt x="-107287" y="1606411"/>
                      <a:pt x="51682" y="1511818"/>
                      <a:pt x="52996" y="1461237"/>
                    </a:cubicBezTo>
                    <a:cubicBezTo>
                      <a:pt x="54310" y="1410656"/>
                      <a:pt x="117372" y="1360074"/>
                      <a:pt x="139706" y="1335112"/>
                    </a:cubicBezTo>
                    <a:cubicBezTo>
                      <a:pt x="162040" y="1310150"/>
                      <a:pt x="179777" y="1329200"/>
                      <a:pt x="187003" y="1311464"/>
                    </a:cubicBezTo>
                    <a:cubicBezTo>
                      <a:pt x="194229" y="1293728"/>
                      <a:pt x="188316" y="1247745"/>
                      <a:pt x="183061" y="1228695"/>
                    </a:cubicBezTo>
                    <a:cubicBezTo>
                      <a:pt x="177806" y="1209645"/>
                      <a:pt x="151531" y="1215557"/>
                      <a:pt x="155472" y="1197164"/>
                    </a:cubicBezTo>
                    <a:cubicBezTo>
                      <a:pt x="159413" y="1178771"/>
                      <a:pt x="190287" y="1140014"/>
                      <a:pt x="206709" y="1118337"/>
                    </a:cubicBezTo>
                    <a:cubicBezTo>
                      <a:pt x="223131" y="1096660"/>
                      <a:pt x="251378" y="1093375"/>
                      <a:pt x="254006" y="1067099"/>
                    </a:cubicBezTo>
                    <a:cubicBezTo>
                      <a:pt x="256634" y="1040823"/>
                      <a:pt x="244810" y="1002722"/>
                      <a:pt x="222475" y="960681"/>
                    </a:cubicBezTo>
                    <a:cubicBezTo>
                      <a:pt x="200141" y="918639"/>
                      <a:pt x="119342" y="867402"/>
                      <a:pt x="119999" y="814850"/>
                    </a:cubicBezTo>
                    <a:cubicBezTo>
                      <a:pt x="120656" y="762298"/>
                      <a:pt x="208680" y="696609"/>
                      <a:pt x="226416" y="645371"/>
                    </a:cubicBezTo>
                    <a:cubicBezTo>
                      <a:pt x="244152" y="594133"/>
                      <a:pt x="221161" y="567200"/>
                      <a:pt x="226416" y="507423"/>
                    </a:cubicBezTo>
                    <a:cubicBezTo>
                      <a:pt x="231671" y="447646"/>
                      <a:pt x="190944" y="368161"/>
                      <a:pt x="257947" y="286706"/>
                    </a:cubicBezTo>
                    <a:cubicBezTo>
                      <a:pt x="324950" y="205251"/>
                      <a:pt x="493116" y="60077"/>
                      <a:pt x="628437" y="18692"/>
                    </a:cubicBezTo>
                    <a:cubicBezTo>
                      <a:pt x="763758" y="-22693"/>
                      <a:pt x="974622" y="14093"/>
                      <a:pt x="1069872" y="38398"/>
                    </a:cubicBezTo>
                    <a:cubicBezTo>
                      <a:pt x="1165122" y="62703"/>
                      <a:pt x="1194025" y="134962"/>
                      <a:pt x="1199937" y="164523"/>
                    </a:cubicBezTo>
                    <a:cubicBezTo>
                      <a:pt x="1245263" y="190142"/>
                      <a:pt x="1314238" y="183573"/>
                      <a:pt x="1361534" y="227585"/>
                    </a:cubicBezTo>
                    <a:cubicBezTo>
                      <a:pt x="1408830" y="271597"/>
                      <a:pt x="1471235" y="363562"/>
                      <a:pt x="1483716" y="428595"/>
                    </a:cubicBezTo>
                    <a:cubicBezTo>
                      <a:pt x="1496197" y="493628"/>
                      <a:pt x="1428537" y="561288"/>
                      <a:pt x="1436420" y="617781"/>
                    </a:cubicBezTo>
                    <a:cubicBezTo>
                      <a:pt x="1444303" y="674274"/>
                      <a:pt x="1519846" y="709090"/>
                      <a:pt x="1531013" y="767554"/>
                    </a:cubicBezTo>
                    <a:cubicBezTo>
                      <a:pt x="1542180" y="826018"/>
                      <a:pt x="1493569" y="916012"/>
                      <a:pt x="1503423" y="968564"/>
                    </a:cubicBezTo>
                    <a:cubicBezTo>
                      <a:pt x="1513277" y="1021116"/>
                      <a:pt x="1592105" y="1022430"/>
                      <a:pt x="1590134" y="1082864"/>
                    </a:cubicBezTo>
                    <a:cubicBezTo>
                      <a:pt x="1588163" y="1143298"/>
                      <a:pt x="1481746" y="1266795"/>
                      <a:pt x="1491599" y="1331171"/>
                    </a:cubicBezTo>
                    <a:cubicBezTo>
                      <a:pt x="1501452" y="1395547"/>
                      <a:pt x="1649911" y="1422479"/>
                      <a:pt x="1649254" y="1469119"/>
                    </a:cubicBezTo>
                    <a:cubicBezTo>
                      <a:pt x="1648597" y="1515759"/>
                      <a:pt x="1739906" y="1624147"/>
                      <a:pt x="1487658" y="1654364"/>
                    </a:cubicBezTo>
                    <a:cubicBezTo>
                      <a:pt x="1235410" y="1684581"/>
                      <a:pt x="370933" y="1670787"/>
                      <a:pt x="131823" y="163859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16" name="Freeform 115"/>
            <p:cNvSpPr/>
            <p:nvPr/>
          </p:nvSpPr>
          <p:spPr>
            <a:xfrm rot="21330852" flipH="1">
              <a:off x="7112286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5611258" y="4385417"/>
            <a:ext cx="1566767" cy="1530711"/>
            <a:chOff x="5186888" y="3971505"/>
            <a:chExt cx="1710677" cy="1671310"/>
          </a:xfrm>
        </p:grpSpPr>
        <p:sp>
          <p:nvSpPr>
            <p:cNvPr id="120" name="Freeform 119"/>
            <p:cNvSpPr/>
            <p:nvPr/>
          </p:nvSpPr>
          <p:spPr>
            <a:xfrm>
              <a:off x="5186888" y="3971505"/>
              <a:ext cx="1710677" cy="1594714"/>
            </a:xfrm>
            <a:custGeom>
              <a:avLst/>
              <a:gdLst>
                <a:gd name="connsiteX0" fmla="*/ 135705 w 2544508"/>
                <a:gd name="connsiteY0" fmla="*/ 2232087 h 2258950"/>
                <a:gd name="connsiteX1" fmla="*/ 194826 w 2544508"/>
                <a:gd name="connsiteY1" fmla="*/ 1834008 h 2258950"/>
                <a:gd name="connsiteX2" fmla="*/ 242122 w 2544508"/>
                <a:gd name="connsiteY2" fmla="*/ 1692118 h 2258950"/>
                <a:gd name="connsiteX3" fmla="*/ 356422 w 2544508"/>
                <a:gd name="connsiteY3" fmla="*/ 1636939 h 2258950"/>
                <a:gd name="connsiteX4" fmla="*/ 990985 w 2544508"/>
                <a:gd name="connsiteY4" fmla="*/ 1455635 h 2258950"/>
                <a:gd name="connsiteX5" fmla="*/ 987043 w 2544508"/>
                <a:gd name="connsiteY5" fmla="*/ 1459577 h 2258950"/>
                <a:gd name="connsiteX6" fmla="*/ 1038281 w 2544508"/>
                <a:gd name="connsiteY6" fmla="*/ 1364983 h 2258950"/>
                <a:gd name="connsiteX7" fmla="*/ 1026457 w 2544508"/>
                <a:gd name="connsiteY7" fmla="*/ 1254625 h 2258950"/>
                <a:gd name="connsiteX8" fmla="*/ 963395 w 2544508"/>
                <a:gd name="connsiteY8" fmla="*/ 1160032 h 2258950"/>
                <a:gd name="connsiteX9" fmla="*/ 916098 w 2544508"/>
                <a:gd name="connsiteY9" fmla="*/ 1053614 h 2258950"/>
                <a:gd name="connsiteX10" fmla="*/ 908216 w 2544508"/>
                <a:gd name="connsiteY10" fmla="*/ 970846 h 2258950"/>
                <a:gd name="connsiteX11" fmla="*/ 872743 w 2544508"/>
                <a:gd name="connsiteY11" fmla="*/ 939314 h 2258950"/>
                <a:gd name="connsiteX12" fmla="*/ 821505 w 2544508"/>
                <a:gd name="connsiteY12" fmla="*/ 852604 h 2258950"/>
                <a:gd name="connsiteX13" fmla="*/ 809681 w 2544508"/>
                <a:gd name="connsiteY13" fmla="*/ 742246 h 2258950"/>
                <a:gd name="connsiteX14" fmla="*/ 829388 w 2544508"/>
                <a:gd name="connsiteY14" fmla="*/ 687066 h 2258950"/>
                <a:gd name="connsiteX15" fmla="*/ 817564 w 2544508"/>
                <a:gd name="connsiteY15" fmla="*/ 596414 h 2258950"/>
                <a:gd name="connsiteX16" fmla="*/ 805740 w 2544508"/>
                <a:gd name="connsiteY16" fmla="*/ 501821 h 2258950"/>
                <a:gd name="connsiteX17" fmla="*/ 837271 w 2544508"/>
                <a:gd name="connsiteY17" fmla="*/ 332342 h 2258950"/>
                <a:gd name="connsiteX18" fmla="*/ 888509 w 2544508"/>
                <a:gd name="connsiteY18" fmla="*/ 210159 h 2258950"/>
                <a:gd name="connsiteX19" fmla="*/ 983102 w 2544508"/>
                <a:gd name="connsiteY19" fmla="*/ 127390 h 2258950"/>
                <a:gd name="connsiteX20" fmla="*/ 1191995 w 2544508"/>
                <a:gd name="connsiteY20" fmla="*/ 20973 h 2258950"/>
                <a:gd name="connsiteX21" fmla="*/ 1404829 w 2544508"/>
                <a:gd name="connsiteY21" fmla="*/ 1266 h 2258950"/>
                <a:gd name="connsiteX22" fmla="*/ 1574309 w 2544508"/>
                <a:gd name="connsiteY22" fmla="*/ 40680 h 2258950"/>
                <a:gd name="connsiteX23" fmla="*/ 1688609 w 2544508"/>
                <a:gd name="connsiteY23" fmla="*/ 99801 h 2258950"/>
                <a:gd name="connsiteX24" fmla="*/ 1731964 w 2544508"/>
                <a:gd name="connsiteY24" fmla="*/ 154980 h 2258950"/>
                <a:gd name="connsiteX25" fmla="*/ 1728022 w 2544508"/>
                <a:gd name="connsiteY25" fmla="*/ 233808 h 2258950"/>
                <a:gd name="connsiteX26" fmla="*/ 1763495 w 2544508"/>
                <a:gd name="connsiteY26" fmla="*/ 249573 h 2258950"/>
                <a:gd name="connsiteX27" fmla="*/ 1838381 w 2544508"/>
                <a:gd name="connsiteY27" fmla="*/ 308694 h 2258950"/>
                <a:gd name="connsiteX28" fmla="*/ 1865971 w 2544508"/>
                <a:gd name="connsiteY28" fmla="*/ 430877 h 2258950"/>
                <a:gd name="connsiteX29" fmla="*/ 1877795 w 2544508"/>
                <a:gd name="connsiteY29" fmla="*/ 600356 h 2258950"/>
                <a:gd name="connsiteX30" fmla="*/ 1858088 w 2544508"/>
                <a:gd name="connsiteY30" fmla="*/ 694949 h 2258950"/>
                <a:gd name="connsiteX31" fmla="*/ 1881736 w 2544508"/>
                <a:gd name="connsiteY31" fmla="*/ 758011 h 2258950"/>
                <a:gd name="connsiteX32" fmla="*/ 1838381 w 2544508"/>
                <a:gd name="connsiteY32" fmla="*/ 899901 h 2258950"/>
                <a:gd name="connsiteX33" fmla="*/ 1787143 w 2544508"/>
                <a:gd name="connsiteY33" fmla="*/ 966904 h 2258950"/>
                <a:gd name="connsiteX34" fmla="*/ 1787143 w 2544508"/>
                <a:gd name="connsiteY34" fmla="*/ 966904 h 2258950"/>
                <a:gd name="connsiteX35" fmla="*/ 1763495 w 2544508"/>
                <a:gd name="connsiteY35" fmla="*/ 986611 h 2258950"/>
                <a:gd name="connsiteX36" fmla="*/ 1739847 w 2544508"/>
                <a:gd name="connsiteY36" fmla="*/ 1128501 h 2258950"/>
                <a:gd name="connsiteX37" fmla="*/ 1668902 w 2544508"/>
                <a:gd name="connsiteY37" fmla="*/ 1258566 h 2258950"/>
                <a:gd name="connsiteX38" fmla="*/ 1645253 w 2544508"/>
                <a:gd name="connsiteY38" fmla="*/ 1309804 h 2258950"/>
                <a:gd name="connsiteX39" fmla="*/ 1661019 w 2544508"/>
                <a:gd name="connsiteY39" fmla="*/ 1408339 h 2258950"/>
                <a:gd name="connsiteX40" fmla="*/ 1728022 w 2544508"/>
                <a:gd name="connsiteY40" fmla="*/ 1491108 h 2258950"/>
                <a:gd name="connsiteX41" fmla="*/ 1984212 w 2544508"/>
                <a:gd name="connsiteY41" fmla="*/ 1550228 h 2258950"/>
                <a:gd name="connsiteX42" fmla="*/ 2212812 w 2544508"/>
                <a:gd name="connsiteY42" fmla="*/ 1609349 h 2258950"/>
                <a:gd name="connsiteX43" fmla="*/ 2346819 w 2544508"/>
                <a:gd name="connsiteY43" fmla="*/ 1652704 h 2258950"/>
                <a:gd name="connsiteX44" fmla="*/ 2461119 w 2544508"/>
                <a:gd name="connsiteY44" fmla="*/ 1696059 h 2258950"/>
                <a:gd name="connsiteX45" fmla="*/ 2496591 w 2544508"/>
                <a:gd name="connsiteY45" fmla="*/ 1849773 h 2258950"/>
                <a:gd name="connsiteX46" fmla="*/ 2524181 w 2544508"/>
                <a:gd name="connsiteY46" fmla="*/ 2050783 h 2258950"/>
                <a:gd name="connsiteX47" fmla="*/ 2543888 w 2544508"/>
                <a:gd name="connsiteY47" fmla="*/ 2232087 h 2258950"/>
                <a:gd name="connsiteX48" fmla="*/ 2539947 w 2544508"/>
                <a:gd name="connsiteY48" fmla="*/ 2232087 h 2258950"/>
                <a:gd name="connsiteX49" fmla="*/ 194826 w 2544508"/>
                <a:gd name="connsiteY49" fmla="*/ 2224204 h 2258950"/>
                <a:gd name="connsiteX50" fmla="*/ 135705 w 2544508"/>
                <a:gd name="connsiteY50" fmla="*/ 2232087 h 2258950"/>
                <a:gd name="connsiteX0" fmla="*/ 0 w 2408803"/>
                <a:gd name="connsiteY0" fmla="*/ 2232087 h 2261428"/>
                <a:gd name="connsiteX1" fmla="*/ 59121 w 2408803"/>
                <a:gd name="connsiteY1" fmla="*/ 1834008 h 2261428"/>
                <a:gd name="connsiteX2" fmla="*/ 106417 w 2408803"/>
                <a:gd name="connsiteY2" fmla="*/ 1692118 h 2261428"/>
                <a:gd name="connsiteX3" fmla="*/ 220717 w 2408803"/>
                <a:gd name="connsiteY3" fmla="*/ 1636939 h 2261428"/>
                <a:gd name="connsiteX4" fmla="*/ 855280 w 2408803"/>
                <a:gd name="connsiteY4" fmla="*/ 1455635 h 2261428"/>
                <a:gd name="connsiteX5" fmla="*/ 851338 w 2408803"/>
                <a:gd name="connsiteY5" fmla="*/ 1459577 h 2261428"/>
                <a:gd name="connsiteX6" fmla="*/ 902576 w 2408803"/>
                <a:gd name="connsiteY6" fmla="*/ 1364983 h 2261428"/>
                <a:gd name="connsiteX7" fmla="*/ 890752 w 2408803"/>
                <a:gd name="connsiteY7" fmla="*/ 1254625 h 2261428"/>
                <a:gd name="connsiteX8" fmla="*/ 827690 w 2408803"/>
                <a:gd name="connsiteY8" fmla="*/ 1160032 h 2261428"/>
                <a:gd name="connsiteX9" fmla="*/ 780393 w 2408803"/>
                <a:gd name="connsiteY9" fmla="*/ 1053614 h 2261428"/>
                <a:gd name="connsiteX10" fmla="*/ 772511 w 2408803"/>
                <a:gd name="connsiteY10" fmla="*/ 970846 h 2261428"/>
                <a:gd name="connsiteX11" fmla="*/ 737038 w 2408803"/>
                <a:gd name="connsiteY11" fmla="*/ 939314 h 2261428"/>
                <a:gd name="connsiteX12" fmla="*/ 685800 w 2408803"/>
                <a:gd name="connsiteY12" fmla="*/ 852604 h 2261428"/>
                <a:gd name="connsiteX13" fmla="*/ 673976 w 2408803"/>
                <a:gd name="connsiteY13" fmla="*/ 742246 h 2261428"/>
                <a:gd name="connsiteX14" fmla="*/ 693683 w 2408803"/>
                <a:gd name="connsiteY14" fmla="*/ 687066 h 2261428"/>
                <a:gd name="connsiteX15" fmla="*/ 681859 w 2408803"/>
                <a:gd name="connsiteY15" fmla="*/ 596414 h 2261428"/>
                <a:gd name="connsiteX16" fmla="*/ 670035 w 2408803"/>
                <a:gd name="connsiteY16" fmla="*/ 501821 h 2261428"/>
                <a:gd name="connsiteX17" fmla="*/ 701566 w 2408803"/>
                <a:gd name="connsiteY17" fmla="*/ 332342 h 2261428"/>
                <a:gd name="connsiteX18" fmla="*/ 752804 w 2408803"/>
                <a:gd name="connsiteY18" fmla="*/ 210159 h 2261428"/>
                <a:gd name="connsiteX19" fmla="*/ 847397 w 2408803"/>
                <a:gd name="connsiteY19" fmla="*/ 127390 h 2261428"/>
                <a:gd name="connsiteX20" fmla="*/ 1056290 w 2408803"/>
                <a:gd name="connsiteY20" fmla="*/ 20973 h 2261428"/>
                <a:gd name="connsiteX21" fmla="*/ 1269124 w 2408803"/>
                <a:gd name="connsiteY21" fmla="*/ 1266 h 2261428"/>
                <a:gd name="connsiteX22" fmla="*/ 1438604 w 2408803"/>
                <a:gd name="connsiteY22" fmla="*/ 40680 h 2261428"/>
                <a:gd name="connsiteX23" fmla="*/ 1552904 w 2408803"/>
                <a:gd name="connsiteY23" fmla="*/ 99801 h 2261428"/>
                <a:gd name="connsiteX24" fmla="*/ 1596259 w 2408803"/>
                <a:gd name="connsiteY24" fmla="*/ 154980 h 2261428"/>
                <a:gd name="connsiteX25" fmla="*/ 1592317 w 2408803"/>
                <a:gd name="connsiteY25" fmla="*/ 233808 h 2261428"/>
                <a:gd name="connsiteX26" fmla="*/ 1627790 w 2408803"/>
                <a:gd name="connsiteY26" fmla="*/ 249573 h 2261428"/>
                <a:gd name="connsiteX27" fmla="*/ 1702676 w 2408803"/>
                <a:gd name="connsiteY27" fmla="*/ 308694 h 2261428"/>
                <a:gd name="connsiteX28" fmla="*/ 1730266 w 2408803"/>
                <a:gd name="connsiteY28" fmla="*/ 430877 h 2261428"/>
                <a:gd name="connsiteX29" fmla="*/ 1742090 w 2408803"/>
                <a:gd name="connsiteY29" fmla="*/ 600356 h 2261428"/>
                <a:gd name="connsiteX30" fmla="*/ 1722383 w 2408803"/>
                <a:gd name="connsiteY30" fmla="*/ 694949 h 2261428"/>
                <a:gd name="connsiteX31" fmla="*/ 1746031 w 2408803"/>
                <a:gd name="connsiteY31" fmla="*/ 758011 h 2261428"/>
                <a:gd name="connsiteX32" fmla="*/ 1702676 w 2408803"/>
                <a:gd name="connsiteY32" fmla="*/ 899901 h 2261428"/>
                <a:gd name="connsiteX33" fmla="*/ 1651438 w 2408803"/>
                <a:gd name="connsiteY33" fmla="*/ 966904 h 2261428"/>
                <a:gd name="connsiteX34" fmla="*/ 1651438 w 2408803"/>
                <a:gd name="connsiteY34" fmla="*/ 966904 h 2261428"/>
                <a:gd name="connsiteX35" fmla="*/ 1627790 w 2408803"/>
                <a:gd name="connsiteY35" fmla="*/ 986611 h 2261428"/>
                <a:gd name="connsiteX36" fmla="*/ 1604142 w 2408803"/>
                <a:gd name="connsiteY36" fmla="*/ 1128501 h 2261428"/>
                <a:gd name="connsiteX37" fmla="*/ 1533197 w 2408803"/>
                <a:gd name="connsiteY37" fmla="*/ 1258566 h 2261428"/>
                <a:gd name="connsiteX38" fmla="*/ 1509548 w 2408803"/>
                <a:gd name="connsiteY38" fmla="*/ 1309804 h 2261428"/>
                <a:gd name="connsiteX39" fmla="*/ 1525314 w 2408803"/>
                <a:gd name="connsiteY39" fmla="*/ 1408339 h 2261428"/>
                <a:gd name="connsiteX40" fmla="*/ 1592317 w 2408803"/>
                <a:gd name="connsiteY40" fmla="*/ 1491108 h 2261428"/>
                <a:gd name="connsiteX41" fmla="*/ 1848507 w 2408803"/>
                <a:gd name="connsiteY41" fmla="*/ 1550228 h 2261428"/>
                <a:gd name="connsiteX42" fmla="*/ 2077107 w 2408803"/>
                <a:gd name="connsiteY42" fmla="*/ 1609349 h 2261428"/>
                <a:gd name="connsiteX43" fmla="*/ 2211114 w 2408803"/>
                <a:gd name="connsiteY43" fmla="*/ 1652704 h 2261428"/>
                <a:gd name="connsiteX44" fmla="*/ 2325414 w 2408803"/>
                <a:gd name="connsiteY44" fmla="*/ 1696059 h 2261428"/>
                <a:gd name="connsiteX45" fmla="*/ 2360886 w 2408803"/>
                <a:gd name="connsiteY45" fmla="*/ 1849773 h 2261428"/>
                <a:gd name="connsiteX46" fmla="*/ 2388476 w 2408803"/>
                <a:gd name="connsiteY46" fmla="*/ 2050783 h 2261428"/>
                <a:gd name="connsiteX47" fmla="*/ 2408183 w 2408803"/>
                <a:gd name="connsiteY47" fmla="*/ 2232087 h 2261428"/>
                <a:gd name="connsiteX48" fmla="*/ 2404242 w 2408803"/>
                <a:gd name="connsiteY48" fmla="*/ 2232087 h 2261428"/>
                <a:gd name="connsiteX49" fmla="*/ 59121 w 2408803"/>
                <a:gd name="connsiteY49" fmla="*/ 2224204 h 2261428"/>
                <a:gd name="connsiteX50" fmla="*/ 0 w 2408803"/>
                <a:gd name="connsiteY50" fmla="*/ 2232087 h 2261428"/>
                <a:gd name="connsiteX0" fmla="*/ 241 w 2409044"/>
                <a:gd name="connsiteY0" fmla="*/ 2232087 h 2245516"/>
                <a:gd name="connsiteX1" fmla="*/ 59362 w 2409044"/>
                <a:gd name="connsiteY1" fmla="*/ 1834008 h 2245516"/>
                <a:gd name="connsiteX2" fmla="*/ 106658 w 2409044"/>
                <a:gd name="connsiteY2" fmla="*/ 1692118 h 2245516"/>
                <a:gd name="connsiteX3" fmla="*/ 220958 w 2409044"/>
                <a:gd name="connsiteY3" fmla="*/ 1636939 h 2245516"/>
                <a:gd name="connsiteX4" fmla="*/ 855521 w 2409044"/>
                <a:gd name="connsiteY4" fmla="*/ 1455635 h 2245516"/>
                <a:gd name="connsiteX5" fmla="*/ 851579 w 2409044"/>
                <a:gd name="connsiteY5" fmla="*/ 1459577 h 2245516"/>
                <a:gd name="connsiteX6" fmla="*/ 902817 w 2409044"/>
                <a:gd name="connsiteY6" fmla="*/ 1364983 h 2245516"/>
                <a:gd name="connsiteX7" fmla="*/ 890993 w 2409044"/>
                <a:gd name="connsiteY7" fmla="*/ 1254625 h 2245516"/>
                <a:gd name="connsiteX8" fmla="*/ 827931 w 2409044"/>
                <a:gd name="connsiteY8" fmla="*/ 1160032 h 2245516"/>
                <a:gd name="connsiteX9" fmla="*/ 780634 w 2409044"/>
                <a:gd name="connsiteY9" fmla="*/ 1053614 h 2245516"/>
                <a:gd name="connsiteX10" fmla="*/ 772752 w 2409044"/>
                <a:gd name="connsiteY10" fmla="*/ 970846 h 2245516"/>
                <a:gd name="connsiteX11" fmla="*/ 737279 w 2409044"/>
                <a:gd name="connsiteY11" fmla="*/ 939314 h 2245516"/>
                <a:gd name="connsiteX12" fmla="*/ 686041 w 2409044"/>
                <a:gd name="connsiteY12" fmla="*/ 852604 h 2245516"/>
                <a:gd name="connsiteX13" fmla="*/ 674217 w 2409044"/>
                <a:gd name="connsiteY13" fmla="*/ 742246 h 2245516"/>
                <a:gd name="connsiteX14" fmla="*/ 693924 w 2409044"/>
                <a:gd name="connsiteY14" fmla="*/ 687066 h 2245516"/>
                <a:gd name="connsiteX15" fmla="*/ 682100 w 2409044"/>
                <a:gd name="connsiteY15" fmla="*/ 596414 h 2245516"/>
                <a:gd name="connsiteX16" fmla="*/ 670276 w 2409044"/>
                <a:gd name="connsiteY16" fmla="*/ 501821 h 2245516"/>
                <a:gd name="connsiteX17" fmla="*/ 701807 w 2409044"/>
                <a:gd name="connsiteY17" fmla="*/ 332342 h 2245516"/>
                <a:gd name="connsiteX18" fmla="*/ 753045 w 2409044"/>
                <a:gd name="connsiteY18" fmla="*/ 210159 h 2245516"/>
                <a:gd name="connsiteX19" fmla="*/ 847638 w 2409044"/>
                <a:gd name="connsiteY19" fmla="*/ 127390 h 2245516"/>
                <a:gd name="connsiteX20" fmla="*/ 1056531 w 2409044"/>
                <a:gd name="connsiteY20" fmla="*/ 20973 h 2245516"/>
                <a:gd name="connsiteX21" fmla="*/ 1269365 w 2409044"/>
                <a:gd name="connsiteY21" fmla="*/ 1266 h 2245516"/>
                <a:gd name="connsiteX22" fmla="*/ 1438845 w 2409044"/>
                <a:gd name="connsiteY22" fmla="*/ 40680 h 2245516"/>
                <a:gd name="connsiteX23" fmla="*/ 1553145 w 2409044"/>
                <a:gd name="connsiteY23" fmla="*/ 99801 h 2245516"/>
                <a:gd name="connsiteX24" fmla="*/ 1596500 w 2409044"/>
                <a:gd name="connsiteY24" fmla="*/ 154980 h 2245516"/>
                <a:gd name="connsiteX25" fmla="*/ 1592558 w 2409044"/>
                <a:gd name="connsiteY25" fmla="*/ 233808 h 2245516"/>
                <a:gd name="connsiteX26" fmla="*/ 1628031 w 2409044"/>
                <a:gd name="connsiteY26" fmla="*/ 249573 h 2245516"/>
                <a:gd name="connsiteX27" fmla="*/ 1702917 w 2409044"/>
                <a:gd name="connsiteY27" fmla="*/ 308694 h 2245516"/>
                <a:gd name="connsiteX28" fmla="*/ 1730507 w 2409044"/>
                <a:gd name="connsiteY28" fmla="*/ 430877 h 2245516"/>
                <a:gd name="connsiteX29" fmla="*/ 1742331 w 2409044"/>
                <a:gd name="connsiteY29" fmla="*/ 600356 h 2245516"/>
                <a:gd name="connsiteX30" fmla="*/ 1722624 w 2409044"/>
                <a:gd name="connsiteY30" fmla="*/ 694949 h 2245516"/>
                <a:gd name="connsiteX31" fmla="*/ 1746272 w 2409044"/>
                <a:gd name="connsiteY31" fmla="*/ 758011 h 2245516"/>
                <a:gd name="connsiteX32" fmla="*/ 1702917 w 2409044"/>
                <a:gd name="connsiteY32" fmla="*/ 899901 h 2245516"/>
                <a:gd name="connsiteX33" fmla="*/ 1651679 w 2409044"/>
                <a:gd name="connsiteY33" fmla="*/ 966904 h 2245516"/>
                <a:gd name="connsiteX34" fmla="*/ 1651679 w 2409044"/>
                <a:gd name="connsiteY34" fmla="*/ 966904 h 2245516"/>
                <a:gd name="connsiteX35" fmla="*/ 1628031 w 2409044"/>
                <a:gd name="connsiteY35" fmla="*/ 986611 h 2245516"/>
                <a:gd name="connsiteX36" fmla="*/ 1604383 w 2409044"/>
                <a:gd name="connsiteY36" fmla="*/ 1128501 h 2245516"/>
                <a:gd name="connsiteX37" fmla="*/ 1533438 w 2409044"/>
                <a:gd name="connsiteY37" fmla="*/ 1258566 h 2245516"/>
                <a:gd name="connsiteX38" fmla="*/ 1509789 w 2409044"/>
                <a:gd name="connsiteY38" fmla="*/ 1309804 h 2245516"/>
                <a:gd name="connsiteX39" fmla="*/ 1525555 w 2409044"/>
                <a:gd name="connsiteY39" fmla="*/ 1408339 h 2245516"/>
                <a:gd name="connsiteX40" fmla="*/ 1592558 w 2409044"/>
                <a:gd name="connsiteY40" fmla="*/ 1491108 h 2245516"/>
                <a:gd name="connsiteX41" fmla="*/ 1848748 w 2409044"/>
                <a:gd name="connsiteY41" fmla="*/ 1550228 h 2245516"/>
                <a:gd name="connsiteX42" fmla="*/ 2077348 w 2409044"/>
                <a:gd name="connsiteY42" fmla="*/ 1609349 h 2245516"/>
                <a:gd name="connsiteX43" fmla="*/ 2211355 w 2409044"/>
                <a:gd name="connsiteY43" fmla="*/ 1652704 h 2245516"/>
                <a:gd name="connsiteX44" fmla="*/ 2325655 w 2409044"/>
                <a:gd name="connsiteY44" fmla="*/ 1696059 h 2245516"/>
                <a:gd name="connsiteX45" fmla="*/ 2361127 w 2409044"/>
                <a:gd name="connsiteY45" fmla="*/ 1849773 h 2245516"/>
                <a:gd name="connsiteX46" fmla="*/ 2388717 w 2409044"/>
                <a:gd name="connsiteY46" fmla="*/ 2050783 h 2245516"/>
                <a:gd name="connsiteX47" fmla="*/ 2408424 w 2409044"/>
                <a:gd name="connsiteY47" fmla="*/ 2232087 h 2245516"/>
                <a:gd name="connsiteX48" fmla="*/ 2404483 w 2409044"/>
                <a:gd name="connsiteY48" fmla="*/ 2232087 h 2245516"/>
                <a:gd name="connsiteX49" fmla="*/ 59362 w 2409044"/>
                <a:gd name="connsiteY49" fmla="*/ 2224204 h 2245516"/>
                <a:gd name="connsiteX50" fmla="*/ 241 w 2409044"/>
                <a:gd name="connsiteY50" fmla="*/ 2232087 h 2245516"/>
                <a:gd name="connsiteX0" fmla="*/ 62062 w 2470865"/>
                <a:gd name="connsiteY0" fmla="*/ 2232087 h 2262785"/>
                <a:gd name="connsiteX1" fmla="*/ 121183 w 2470865"/>
                <a:gd name="connsiteY1" fmla="*/ 1834008 h 2262785"/>
                <a:gd name="connsiteX2" fmla="*/ 168479 w 2470865"/>
                <a:gd name="connsiteY2" fmla="*/ 1692118 h 2262785"/>
                <a:gd name="connsiteX3" fmla="*/ 282779 w 2470865"/>
                <a:gd name="connsiteY3" fmla="*/ 1636939 h 2262785"/>
                <a:gd name="connsiteX4" fmla="*/ 917342 w 2470865"/>
                <a:gd name="connsiteY4" fmla="*/ 1455635 h 2262785"/>
                <a:gd name="connsiteX5" fmla="*/ 913400 w 2470865"/>
                <a:gd name="connsiteY5" fmla="*/ 1459577 h 2262785"/>
                <a:gd name="connsiteX6" fmla="*/ 964638 w 2470865"/>
                <a:gd name="connsiteY6" fmla="*/ 1364983 h 2262785"/>
                <a:gd name="connsiteX7" fmla="*/ 952814 w 2470865"/>
                <a:gd name="connsiteY7" fmla="*/ 1254625 h 2262785"/>
                <a:gd name="connsiteX8" fmla="*/ 889752 w 2470865"/>
                <a:gd name="connsiteY8" fmla="*/ 1160032 h 2262785"/>
                <a:gd name="connsiteX9" fmla="*/ 842455 w 2470865"/>
                <a:gd name="connsiteY9" fmla="*/ 1053614 h 2262785"/>
                <a:gd name="connsiteX10" fmla="*/ 834573 w 2470865"/>
                <a:gd name="connsiteY10" fmla="*/ 970846 h 2262785"/>
                <a:gd name="connsiteX11" fmla="*/ 799100 w 2470865"/>
                <a:gd name="connsiteY11" fmla="*/ 939314 h 2262785"/>
                <a:gd name="connsiteX12" fmla="*/ 747862 w 2470865"/>
                <a:gd name="connsiteY12" fmla="*/ 852604 h 2262785"/>
                <a:gd name="connsiteX13" fmla="*/ 736038 w 2470865"/>
                <a:gd name="connsiteY13" fmla="*/ 742246 h 2262785"/>
                <a:gd name="connsiteX14" fmla="*/ 755745 w 2470865"/>
                <a:gd name="connsiteY14" fmla="*/ 687066 h 2262785"/>
                <a:gd name="connsiteX15" fmla="*/ 743921 w 2470865"/>
                <a:gd name="connsiteY15" fmla="*/ 596414 h 2262785"/>
                <a:gd name="connsiteX16" fmla="*/ 732097 w 2470865"/>
                <a:gd name="connsiteY16" fmla="*/ 501821 h 2262785"/>
                <a:gd name="connsiteX17" fmla="*/ 763628 w 2470865"/>
                <a:gd name="connsiteY17" fmla="*/ 332342 h 2262785"/>
                <a:gd name="connsiteX18" fmla="*/ 814866 w 2470865"/>
                <a:gd name="connsiteY18" fmla="*/ 210159 h 2262785"/>
                <a:gd name="connsiteX19" fmla="*/ 909459 w 2470865"/>
                <a:gd name="connsiteY19" fmla="*/ 127390 h 2262785"/>
                <a:gd name="connsiteX20" fmla="*/ 1118352 w 2470865"/>
                <a:gd name="connsiteY20" fmla="*/ 20973 h 2262785"/>
                <a:gd name="connsiteX21" fmla="*/ 1331186 w 2470865"/>
                <a:gd name="connsiteY21" fmla="*/ 1266 h 2262785"/>
                <a:gd name="connsiteX22" fmla="*/ 1500666 w 2470865"/>
                <a:gd name="connsiteY22" fmla="*/ 40680 h 2262785"/>
                <a:gd name="connsiteX23" fmla="*/ 1614966 w 2470865"/>
                <a:gd name="connsiteY23" fmla="*/ 99801 h 2262785"/>
                <a:gd name="connsiteX24" fmla="*/ 1658321 w 2470865"/>
                <a:gd name="connsiteY24" fmla="*/ 154980 h 2262785"/>
                <a:gd name="connsiteX25" fmla="*/ 1654379 w 2470865"/>
                <a:gd name="connsiteY25" fmla="*/ 233808 h 2262785"/>
                <a:gd name="connsiteX26" fmla="*/ 1689852 w 2470865"/>
                <a:gd name="connsiteY26" fmla="*/ 249573 h 2262785"/>
                <a:gd name="connsiteX27" fmla="*/ 1764738 w 2470865"/>
                <a:gd name="connsiteY27" fmla="*/ 308694 h 2262785"/>
                <a:gd name="connsiteX28" fmla="*/ 1792328 w 2470865"/>
                <a:gd name="connsiteY28" fmla="*/ 430877 h 2262785"/>
                <a:gd name="connsiteX29" fmla="*/ 1804152 w 2470865"/>
                <a:gd name="connsiteY29" fmla="*/ 600356 h 2262785"/>
                <a:gd name="connsiteX30" fmla="*/ 1784445 w 2470865"/>
                <a:gd name="connsiteY30" fmla="*/ 694949 h 2262785"/>
                <a:gd name="connsiteX31" fmla="*/ 1808093 w 2470865"/>
                <a:gd name="connsiteY31" fmla="*/ 758011 h 2262785"/>
                <a:gd name="connsiteX32" fmla="*/ 1764738 w 2470865"/>
                <a:gd name="connsiteY32" fmla="*/ 899901 h 2262785"/>
                <a:gd name="connsiteX33" fmla="*/ 1713500 w 2470865"/>
                <a:gd name="connsiteY33" fmla="*/ 966904 h 2262785"/>
                <a:gd name="connsiteX34" fmla="*/ 1713500 w 2470865"/>
                <a:gd name="connsiteY34" fmla="*/ 966904 h 2262785"/>
                <a:gd name="connsiteX35" fmla="*/ 1689852 w 2470865"/>
                <a:gd name="connsiteY35" fmla="*/ 986611 h 2262785"/>
                <a:gd name="connsiteX36" fmla="*/ 1666204 w 2470865"/>
                <a:gd name="connsiteY36" fmla="*/ 1128501 h 2262785"/>
                <a:gd name="connsiteX37" fmla="*/ 1595259 w 2470865"/>
                <a:gd name="connsiteY37" fmla="*/ 1258566 h 2262785"/>
                <a:gd name="connsiteX38" fmla="*/ 1571610 w 2470865"/>
                <a:gd name="connsiteY38" fmla="*/ 1309804 h 2262785"/>
                <a:gd name="connsiteX39" fmla="*/ 1587376 w 2470865"/>
                <a:gd name="connsiteY39" fmla="*/ 1408339 h 2262785"/>
                <a:gd name="connsiteX40" fmla="*/ 1654379 w 2470865"/>
                <a:gd name="connsiteY40" fmla="*/ 1491108 h 2262785"/>
                <a:gd name="connsiteX41" fmla="*/ 1910569 w 2470865"/>
                <a:gd name="connsiteY41" fmla="*/ 1550228 h 2262785"/>
                <a:gd name="connsiteX42" fmla="*/ 2139169 w 2470865"/>
                <a:gd name="connsiteY42" fmla="*/ 1609349 h 2262785"/>
                <a:gd name="connsiteX43" fmla="*/ 2273176 w 2470865"/>
                <a:gd name="connsiteY43" fmla="*/ 1652704 h 2262785"/>
                <a:gd name="connsiteX44" fmla="*/ 2387476 w 2470865"/>
                <a:gd name="connsiteY44" fmla="*/ 1696059 h 2262785"/>
                <a:gd name="connsiteX45" fmla="*/ 2422948 w 2470865"/>
                <a:gd name="connsiteY45" fmla="*/ 1849773 h 2262785"/>
                <a:gd name="connsiteX46" fmla="*/ 2450538 w 2470865"/>
                <a:gd name="connsiteY46" fmla="*/ 2050783 h 2262785"/>
                <a:gd name="connsiteX47" fmla="*/ 2470245 w 2470865"/>
                <a:gd name="connsiteY47" fmla="*/ 2232087 h 2262785"/>
                <a:gd name="connsiteX48" fmla="*/ 2466304 w 2470865"/>
                <a:gd name="connsiteY48" fmla="*/ 2232087 h 2262785"/>
                <a:gd name="connsiteX49" fmla="*/ 1090762 w 2470865"/>
                <a:gd name="connsiteY49" fmla="*/ 2228145 h 2262785"/>
                <a:gd name="connsiteX50" fmla="*/ 62062 w 2470865"/>
                <a:gd name="connsiteY50" fmla="*/ 2232087 h 2262785"/>
                <a:gd name="connsiteX0" fmla="*/ 18957 w 2427760"/>
                <a:gd name="connsiteY0" fmla="*/ 2232087 h 2256644"/>
                <a:gd name="connsiteX1" fmla="*/ 78078 w 2427760"/>
                <a:gd name="connsiteY1" fmla="*/ 1834008 h 2256644"/>
                <a:gd name="connsiteX2" fmla="*/ 125374 w 2427760"/>
                <a:gd name="connsiteY2" fmla="*/ 1692118 h 2256644"/>
                <a:gd name="connsiteX3" fmla="*/ 239674 w 2427760"/>
                <a:gd name="connsiteY3" fmla="*/ 1636939 h 2256644"/>
                <a:gd name="connsiteX4" fmla="*/ 874237 w 2427760"/>
                <a:gd name="connsiteY4" fmla="*/ 1455635 h 2256644"/>
                <a:gd name="connsiteX5" fmla="*/ 870295 w 2427760"/>
                <a:gd name="connsiteY5" fmla="*/ 1459577 h 2256644"/>
                <a:gd name="connsiteX6" fmla="*/ 921533 w 2427760"/>
                <a:gd name="connsiteY6" fmla="*/ 1364983 h 2256644"/>
                <a:gd name="connsiteX7" fmla="*/ 909709 w 2427760"/>
                <a:gd name="connsiteY7" fmla="*/ 1254625 h 2256644"/>
                <a:gd name="connsiteX8" fmla="*/ 846647 w 2427760"/>
                <a:gd name="connsiteY8" fmla="*/ 1160032 h 2256644"/>
                <a:gd name="connsiteX9" fmla="*/ 799350 w 2427760"/>
                <a:gd name="connsiteY9" fmla="*/ 1053614 h 2256644"/>
                <a:gd name="connsiteX10" fmla="*/ 791468 w 2427760"/>
                <a:gd name="connsiteY10" fmla="*/ 970846 h 2256644"/>
                <a:gd name="connsiteX11" fmla="*/ 755995 w 2427760"/>
                <a:gd name="connsiteY11" fmla="*/ 939314 h 2256644"/>
                <a:gd name="connsiteX12" fmla="*/ 704757 w 2427760"/>
                <a:gd name="connsiteY12" fmla="*/ 852604 h 2256644"/>
                <a:gd name="connsiteX13" fmla="*/ 692933 w 2427760"/>
                <a:gd name="connsiteY13" fmla="*/ 742246 h 2256644"/>
                <a:gd name="connsiteX14" fmla="*/ 712640 w 2427760"/>
                <a:gd name="connsiteY14" fmla="*/ 687066 h 2256644"/>
                <a:gd name="connsiteX15" fmla="*/ 700816 w 2427760"/>
                <a:gd name="connsiteY15" fmla="*/ 596414 h 2256644"/>
                <a:gd name="connsiteX16" fmla="*/ 688992 w 2427760"/>
                <a:gd name="connsiteY16" fmla="*/ 501821 h 2256644"/>
                <a:gd name="connsiteX17" fmla="*/ 720523 w 2427760"/>
                <a:gd name="connsiteY17" fmla="*/ 332342 h 2256644"/>
                <a:gd name="connsiteX18" fmla="*/ 771761 w 2427760"/>
                <a:gd name="connsiteY18" fmla="*/ 210159 h 2256644"/>
                <a:gd name="connsiteX19" fmla="*/ 866354 w 2427760"/>
                <a:gd name="connsiteY19" fmla="*/ 127390 h 2256644"/>
                <a:gd name="connsiteX20" fmla="*/ 1075247 w 2427760"/>
                <a:gd name="connsiteY20" fmla="*/ 20973 h 2256644"/>
                <a:gd name="connsiteX21" fmla="*/ 1288081 w 2427760"/>
                <a:gd name="connsiteY21" fmla="*/ 1266 h 2256644"/>
                <a:gd name="connsiteX22" fmla="*/ 1457561 w 2427760"/>
                <a:gd name="connsiteY22" fmla="*/ 40680 h 2256644"/>
                <a:gd name="connsiteX23" fmla="*/ 1571861 w 2427760"/>
                <a:gd name="connsiteY23" fmla="*/ 99801 h 2256644"/>
                <a:gd name="connsiteX24" fmla="*/ 1615216 w 2427760"/>
                <a:gd name="connsiteY24" fmla="*/ 154980 h 2256644"/>
                <a:gd name="connsiteX25" fmla="*/ 1611274 w 2427760"/>
                <a:gd name="connsiteY25" fmla="*/ 233808 h 2256644"/>
                <a:gd name="connsiteX26" fmla="*/ 1646747 w 2427760"/>
                <a:gd name="connsiteY26" fmla="*/ 249573 h 2256644"/>
                <a:gd name="connsiteX27" fmla="*/ 1721633 w 2427760"/>
                <a:gd name="connsiteY27" fmla="*/ 308694 h 2256644"/>
                <a:gd name="connsiteX28" fmla="*/ 1749223 w 2427760"/>
                <a:gd name="connsiteY28" fmla="*/ 430877 h 2256644"/>
                <a:gd name="connsiteX29" fmla="*/ 1761047 w 2427760"/>
                <a:gd name="connsiteY29" fmla="*/ 600356 h 2256644"/>
                <a:gd name="connsiteX30" fmla="*/ 1741340 w 2427760"/>
                <a:gd name="connsiteY30" fmla="*/ 694949 h 2256644"/>
                <a:gd name="connsiteX31" fmla="*/ 1764988 w 2427760"/>
                <a:gd name="connsiteY31" fmla="*/ 758011 h 2256644"/>
                <a:gd name="connsiteX32" fmla="*/ 1721633 w 2427760"/>
                <a:gd name="connsiteY32" fmla="*/ 899901 h 2256644"/>
                <a:gd name="connsiteX33" fmla="*/ 1670395 w 2427760"/>
                <a:gd name="connsiteY33" fmla="*/ 966904 h 2256644"/>
                <a:gd name="connsiteX34" fmla="*/ 1670395 w 2427760"/>
                <a:gd name="connsiteY34" fmla="*/ 966904 h 2256644"/>
                <a:gd name="connsiteX35" fmla="*/ 1646747 w 2427760"/>
                <a:gd name="connsiteY35" fmla="*/ 986611 h 2256644"/>
                <a:gd name="connsiteX36" fmla="*/ 1623099 w 2427760"/>
                <a:gd name="connsiteY36" fmla="*/ 1128501 h 2256644"/>
                <a:gd name="connsiteX37" fmla="*/ 1552154 w 2427760"/>
                <a:gd name="connsiteY37" fmla="*/ 1258566 h 2256644"/>
                <a:gd name="connsiteX38" fmla="*/ 1528505 w 2427760"/>
                <a:gd name="connsiteY38" fmla="*/ 1309804 h 2256644"/>
                <a:gd name="connsiteX39" fmla="*/ 1544271 w 2427760"/>
                <a:gd name="connsiteY39" fmla="*/ 1408339 h 2256644"/>
                <a:gd name="connsiteX40" fmla="*/ 1611274 w 2427760"/>
                <a:gd name="connsiteY40" fmla="*/ 1491108 h 2256644"/>
                <a:gd name="connsiteX41" fmla="*/ 1867464 w 2427760"/>
                <a:gd name="connsiteY41" fmla="*/ 1550228 h 2256644"/>
                <a:gd name="connsiteX42" fmla="*/ 2096064 w 2427760"/>
                <a:gd name="connsiteY42" fmla="*/ 1609349 h 2256644"/>
                <a:gd name="connsiteX43" fmla="*/ 2230071 w 2427760"/>
                <a:gd name="connsiteY43" fmla="*/ 1652704 h 2256644"/>
                <a:gd name="connsiteX44" fmla="*/ 2344371 w 2427760"/>
                <a:gd name="connsiteY44" fmla="*/ 1696059 h 2256644"/>
                <a:gd name="connsiteX45" fmla="*/ 2379843 w 2427760"/>
                <a:gd name="connsiteY45" fmla="*/ 1849773 h 2256644"/>
                <a:gd name="connsiteX46" fmla="*/ 2407433 w 2427760"/>
                <a:gd name="connsiteY46" fmla="*/ 2050783 h 2256644"/>
                <a:gd name="connsiteX47" fmla="*/ 2427140 w 2427760"/>
                <a:gd name="connsiteY47" fmla="*/ 2232087 h 2256644"/>
                <a:gd name="connsiteX48" fmla="*/ 2423199 w 2427760"/>
                <a:gd name="connsiteY48" fmla="*/ 2232087 h 2256644"/>
                <a:gd name="connsiteX49" fmla="*/ 440685 w 2427760"/>
                <a:gd name="connsiteY49" fmla="*/ 2208438 h 2256644"/>
                <a:gd name="connsiteX50" fmla="*/ 18957 w 2427760"/>
                <a:gd name="connsiteY50" fmla="*/ 2232087 h 2256644"/>
                <a:gd name="connsiteX0" fmla="*/ 18957 w 2427760"/>
                <a:gd name="connsiteY0" fmla="*/ 2232087 h 2255961"/>
                <a:gd name="connsiteX1" fmla="*/ 78078 w 2427760"/>
                <a:gd name="connsiteY1" fmla="*/ 1834008 h 2255961"/>
                <a:gd name="connsiteX2" fmla="*/ 125374 w 2427760"/>
                <a:gd name="connsiteY2" fmla="*/ 1692118 h 2255961"/>
                <a:gd name="connsiteX3" fmla="*/ 239674 w 2427760"/>
                <a:gd name="connsiteY3" fmla="*/ 1636939 h 2255961"/>
                <a:gd name="connsiteX4" fmla="*/ 874237 w 2427760"/>
                <a:gd name="connsiteY4" fmla="*/ 1455635 h 2255961"/>
                <a:gd name="connsiteX5" fmla="*/ 870295 w 2427760"/>
                <a:gd name="connsiteY5" fmla="*/ 1459577 h 2255961"/>
                <a:gd name="connsiteX6" fmla="*/ 921533 w 2427760"/>
                <a:gd name="connsiteY6" fmla="*/ 1364983 h 2255961"/>
                <a:gd name="connsiteX7" fmla="*/ 909709 w 2427760"/>
                <a:gd name="connsiteY7" fmla="*/ 1254625 h 2255961"/>
                <a:gd name="connsiteX8" fmla="*/ 846647 w 2427760"/>
                <a:gd name="connsiteY8" fmla="*/ 1160032 h 2255961"/>
                <a:gd name="connsiteX9" fmla="*/ 799350 w 2427760"/>
                <a:gd name="connsiteY9" fmla="*/ 1053614 h 2255961"/>
                <a:gd name="connsiteX10" fmla="*/ 791468 w 2427760"/>
                <a:gd name="connsiteY10" fmla="*/ 970846 h 2255961"/>
                <a:gd name="connsiteX11" fmla="*/ 755995 w 2427760"/>
                <a:gd name="connsiteY11" fmla="*/ 939314 h 2255961"/>
                <a:gd name="connsiteX12" fmla="*/ 704757 w 2427760"/>
                <a:gd name="connsiteY12" fmla="*/ 852604 h 2255961"/>
                <a:gd name="connsiteX13" fmla="*/ 692933 w 2427760"/>
                <a:gd name="connsiteY13" fmla="*/ 742246 h 2255961"/>
                <a:gd name="connsiteX14" fmla="*/ 712640 w 2427760"/>
                <a:gd name="connsiteY14" fmla="*/ 687066 h 2255961"/>
                <a:gd name="connsiteX15" fmla="*/ 700816 w 2427760"/>
                <a:gd name="connsiteY15" fmla="*/ 596414 h 2255961"/>
                <a:gd name="connsiteX16" fmla="*/ 688992 w 2427760"/>
                <a:gd name="connsiteY16" fmla="*/ 501821 h 2255961"/>
                <a:gd name="connsiteX17" fmla="*/ 720523 w 2427760"/>
                <a:gd name="connsiteY17" fmla="*/ 332342 h 2255961"/>
                <a:gd name="connsiteX18" fmla="*/ 771761 w 2427760"/>
                <a:gd name="connsiteY18" fmla="*/ 210159 h 2255961"/>
                <a:gd name="connsiteX19" fmla="*/ 866354 w 2427760"/>
                <a:gd name="connsiteY19" fmla="*/ 127390 h 2255961"/>
                <a:gd name="connsiteX20" fmla="*/ 1075247 w 2427760"/>
                <a:gd name="connsiteY20" fmla="*/ 20973 h 2255961"/>
                <a:gd name="connsiteX21" fmla="*/ 1288081 w 2427760"/>
                <a:gd name="connsiteY21" fmla="*/ 1266 h 2255961"/>
                <a:gd name="connsiteX22" fmla="*/ 1457561 w 2427760"/>
                <a:gd name="connsiteY22" fmla="*/ 40680 h 2255961"/>
                <a:gd name="connsiteX23" fmla="*/ 1571861 w 2427760"/>
                <a:gd name="connsiteY23" fmla="*/ 99801 h 2255961"/>
                <a:gd name="connsiteX24" fmla="*/ 1615216 w 2427760"/>
                <a:gd name="connsiteY24" fmla="*/ 154980 h 2255961"/>
                <a:gd name="connsiteX25" fmla="*/ 1611274 w 2427760"/>
                <a:gd name="connsiteY25" fmla="*/ 233808 h 2255961"/>
                <a:gd name="connsiteX26" fmla="*/ 1646747 w 2427760"/>
                <a:gd name="connsiteY26" fmla="*/ 249573 h 2255961"/>
                <a:gd name="connsiteX27" fmla="*/ 1721633 w 2427760"/>
                <a:gd name="connsiteY27" fmla="*/ 308694 h 2255961"/>
                <a:gd name="connsiteX28" fmla="*/ 1749223 w 2427760"/>
                <a:gd name="connsiteY28" fmla="*/ 430877 h 2255961"/>
                <a:gd name="connsiteX29" fmla="*/ 1761047 w 2427760"/>
                <a:gd name="connsiteY29" fmla="*/ 600356 h 2255961"/>
                <a:gd name="connsiteX30" fmla="*/ 1741340 w 2427760"/>
                <a:gd name="connsiteY30" fmla="*/ 694949 h 2255961"/>
                <a:gd name="connsiteX31" fmla="*/ 1764988 w 2427760"/>
                <a:gd name="connsiteY31" fmla="*/ 758011 h 2255961"/>
                <a:gd name="connsiteX32" fmla="*/ 1721633 w 2427760"/>
                <a:gd name="connsiteY32" fmla="*/ 899901 h 2255961"/>
                <a:gd name="connsiteX33" fmla="*/ 1670395 w 2427760"/>
                <a:gd name="connsiteY33" fmla="*/ 966904 h 2255961"/>
                <a:gd name="connsiteX34" fmla="*/ 1670395 w 2427760"/>
                <a:gd name="connsiteY34" fmla="*/ 966904 h 2255961"/>
                <a:gd name="connsiteX35" fmla="*/ 1646747 w 2427760"/>
                <a:gd name="connsiteY35" fmla="*/ 986611 h 2255961"/>
                <a:gd name="connsiteX36" fmla="*/ 1623099 w 2427760"/>
                <a:gd name="connsiteY36" fmla="*/ 1128501 h 2255961"/>
                <a:gd name="connsiteX37" fmla="*/ 1552154 w 2427760"/>
                <a:gd name="connsiteY37" fmla="*/ 1258566 h 2255961"/>
                <a:gd name="connsiteX38" fmla="*/ 1528505 w 2427760"/>
                <a:gd name="connsiteY38" fmla="*/ 1309804 h 2255961"/>
                <a:gd name="connsiteX39" fmla="*/ 1544271 w 2427760"/>
                <a:gd name="connsiteY39" fmla="*/ 1408339 h 2255961"/>
                <a:gd name="connsiteX40" fmla="*/ 1611274 w 2427760"/>
                <a:gd name="connsiteY40" fmla="*/ 1491108 h 2255961"/>
                <a:gd name="connsiteX41" fmla="*/ 1867464 w 2427760"/>
                <a:gd name="connsiteY41" fmla="*/ 1550228 h 2255961"/>
                <a:gd name="connsiteX42" fmla="*/ 2096064 w 2427760"/>
                <a:gd name="connsiteY42" fmla="*/ 1609349 h 2255961"/>
                <a:gd name="connsiteX43" fmla="*/ 2230071 w 2427760"/>
                <a:gd name="connsiteY43" fmla="*/ 1652704 h 2255961"/>
                <a:gd name="connsiteX44" fmla="*/ 2344371 w 2427760"/>
                <a:gd name="connsiteY44" fmla="*/ 1696059 h 2255961"/>
                <a:gd name="connsiteX45" fmla="*/ 2379843 w 2427760"/>
                <a:gd name="connsiteY45" fmla="*/ 1849773 h 2255961"/>
                <a:gd name="connsiteX46" fmla="*/ 2407433 w 2427760"/>
                <a:gd name="connsiteY46" fmla="*/ 2050783 h 2255961"/>
                <a:gd name="connsiteX47" fmla="*/ 2427140 w 2427760"/>
                <a:gd name="connsiteY47" fmla="*/ 2232087 h 2255961"/>
                <a:gd name="connsiteX48" fmla="*/ 2423199 w 2427760"/>
                <a:gd name="connsiteY48" fmla="*/ 2232087 h 2255961"/>
                <a:gd name="connsiteX49" fmla="*/ 440685 w 2427760"/>
                <a:gd name="connsiteY49" fmla="*/ 2208438 h 2255961"/>
                <a:gd name="connsiteX50" fmla="*/ 18957 w 2427760"/>
                <a:gd name="connsiteY50" fmla="*/ 2232087 h 2255961"/>
                <a:gd name="connsiteX0" fmla="*/ 76709 w 2485512"/>
                <a:gd name="connsiteY0" fmla="*/ 2232087 h 2264696"/>
                <a:gd name="connsiteX1" fmla="*/ 135830 w 2485512"/>
                <a:gd name="connsiteY1" fmla="*/ 1834008 h 2264696"/>
                <a:gd name="connsiteX2" fmla="*/ 183126 w 2485512"/>
                <a:gd name="connsiteY2" fmla="*/ 1692118 h 2264696"/>
                <a:gd name="connsiteX3" fmla="*/ 297426 w 2485512"/>
                <a:gd name="connsiteY3" fmla="*/ 1636939 h 2264696"/>
                <a:gd name="connsiteX4" fmla="*/ 931989 w 2485512"/>
                <a:gd name="connsiteY4" fmla="*/ 1455635 h 2264696"/>
                <a:gd name="connsiteX5" fmla="*/ 928047 w 2485512"/>
                <a:gd name="connsiteY5" fmla="*/ 1459577 h 2264696"/>
                <a:gd name="connsiteX6" fmla="*/ 979285 w 2485512"/>
                <a:gd name="connsiteY6" fmla="*/ 1364983 h 2264696"/>
                <a:gd name="connsiteX7" fmla="*/ 967461 w 2485512"/>
                <a:gd name="connsiteY7" fmla="*/ 1254625 h 2264696"/>
                <a:gd name="connsiteX8" fmla="*/ 904399 w 2485512"/>
                <a:gd name="connsiteY8" fmla="*/ 1160032 h 2264696"/>
                <a:gd name="connsiteX9" fmla="*/ 857102 w 2485512"/>
                <a:gd name="connsiteY9" fmla="*/ 1053614 h 2264696"/>
                <a:gd name="connsiteX10" fmla="*/ 849220 w 2485512"/>
                <a:gd name="connsiteY10" fmla="*/ 970846 h 2264696"/>
                <a:gd name="connsiteX11" fmla="*/ 813747 w 2485512"/>
                <a:gd name="connsiteY11" fmla="*/ 939314 h 2264696"/>
                <a:gd name="connsiteX12" fmla="*/ 762509 w 2485512"/>
                <a:gd name="connsiteY12" fmla="*/ 852604 h 2264696"/>
                <a:gd name="connsiteX13" fmla="*/ 750685 w 2485512"/>
                <a:gd name="connsiteY13" fmla="*/ 742246 h 2264696"/>
                <a:gd name="connsiteX14" fmla="*/ 770392 w 2485512"/>
                <a:gd name="connsiteY14" fmla="*/ 687066 h 2264696"/>
                <a:gd name="connsiteX15" fmla="*/ 758568 w 2485512"/>
                <a:gd name="connsiteY15" fmla="*/ 596414 h 2264696"/>
                <a:gd name="connsiteX16" fmla="*/ 746744 w 2485512"/>
                <a:gd name="connsiteY16" fmla="*/ 501821 h 2264696"/>
                <a:gd name="connsiteX17" fmla="*/ 778275 w 2485512"/>
                <a:gd name="connsiteY17" fmla="*/ 332342 h 2264696"/>
                <a:gd name="connsiteX18" fmla="*/ 829513 w 2485512"/>
                <a:gd name="connsiteY18" fmla="*/ 210159 h 2264696"/>
                <a:gd name="connsiteX19" fmla="*/ 924106 w 2485512"/>
                <a:gd name="connsiteY19" fmla="*/ 127390 h 2264696"/>
                <a:gd name="connsiteX20" fmla="*/ 1132999 w 2485512"/>
                <a:gd name="connsiteY20" fmla="*/ 20973 h 2264696"/>
                <a:gd name="connsiteX21" fmla="*/ 1345833 w 2485512"/>
                <a:gd name="connsiteY21" fmla="*/ 1266 h 2264696"/>
                <a:gd name="connsiteX22" fmla="*/ 1515313 w 2485512"/>
                <a:gd name="connsiteY22" fmla="*/ 40680 h 2264696"/>
                <a:gd name="connsiteX23" fmla="*/ 1629613 w 2485512"/>
                <a:gd name="connsiteY23" fmla="*/ 99801 h 2264696"/>
                <a:gd name="connsiteX24" fmla="*/ 1672968 w 2485512"/>
                <a:gd name="connsiteY24" fmla="*/ 154980 h 2264696"/>
                <a:gd name="connsiteX25" fmla="*/ 1669026 w 2485512"/>
                <a:gd name="connsiteY25" fmla="*/ 233808 h 2264696"/>
                <a:gd name="connsiteX26" fmla="*/ 1704499 w 2485512"/>
                <a:gd name="connsiteY26" fmla="*/ 249573 h 2264696"/>
                <a:gd name="connsiteX27" fmla="*/ 1779385 w 2485512"/>
                <a:gd name="connsiteY27" fmla="*/ 308694 h 2264696"/>
                <a:gd name="connsiteX28" fmla="*/ 1806975 w 2485512"/>
                <a:gd name="connsiteY28" fmla="*/ 430877 h 2264696"/>
                <a:gd name="connsiteX29" fmla="*/ 1818799 w 2485512"/>
                <a:gd name="connsiteY29" fmla="*/ 600356 h 2264696"/>
                <a:gd name="connsiteX30" fmla="*/ 1799092 w 2485512"/>
                <a:gd name="connsiteY30" fmla="*/ 694949 h 2264696"/>
                <a:gd name="connsiteX31" fmla="*/ 1822740 w 2485512"/>
                <a:gd name="connsiteY31" fmla="*/ 758011 h 2264696"/>
                <a:gd name="connsiteX32" fmla="*/ 1779385 w 2485512"/>
                <a:gd name="connsiteY32" fmla="*/ 899901 h 2264696"/>
                <a:gd name="connsiteX33" fmla="*/ 1728147 w 2485512"/>
                <a:gd name="connsiteY33" fmla="*/ 966904 h 2264696"/>
                <a:gd name="connsiteX34" fmla="*/ 1728147 w 2485512"/>
                <a:gd name="connsiteY34" fmla="*/ 966904 h 2264696"/>
                <a:gd name="connsiteX35" fmla="*/ 1704499 w 2485512"/>
                <a:gd name="connsiteY35" fmla="*/ 986611 h 2264696"/>
                <a:gd name="connsiteX36" fmla="*/ 1680851 w 2485512"/>
                <a:gd name="connsiteY36" fmla="*/ 1128501 h 2264696"/>
                <a:gd name="connsiteX37" fmla="*/ 1609906 w 2485512"/>
                <a:gd name="connsiteY37" fmla="*/ 1258566 h 2264696"/>
                <a:gd name="connsiteX38" fmla="*/ 1586257 w 2485512"/>
                <a:gd name="connsiteY38" fmla="*/ 1309804 h 2264696"/>
                <a:gd name="connsiteX39" fmla="*/ 1602023 w 2485512"/>
                <a:gd name="connsiteY39" fmla="*/ 1408339 h 2264696"/>
                <a:gd name="connsiteX40" fmla="*/ 1669026 w 2485512"/>
                <a:gd name="connsiteY40" fmla="*/ 1491108 h 2264696"/>
                <a:gd name="connsiteX41" fmla="*/ 1925216 w 2485512"/>
                <a:gd name="connsiteY41" fmla="*/ 1550228 h 2264696"/>
                <a:gd name="connsiteX42" fmla="*/ 2153816 w 2485512"/>
                <a:gd name="connsiteY42" fmla="*/ 1609349 h 2264696"/>
                <a:gd name="connsiteX43" fmla="*/ 2287823 w 2485512"/>
                <a:gd name="connsiteY43" fmla="*/ 1652704 h 2264696"/>
                <a:gd name="connsiteX44" fmla="*/ 2402123 w 2485512"/>
                <a:gd name="connsiteY44" fmla="*/ 1696059 h 2264696"/>
                <a:gd name="connsiteX45" fmla="*/ 2437595 w 2485512"/>
                <a:gd name="connsiteY45" fmla="*/ 1849773 h 2264696"/>
                <a:gd name="connsiteX46" fmla="*/ 2465185 w 2485512"/>
                <a:gd name="connsiteY46" fmla="*/ 2050783 h 2264696"/>
                <a:gd name="connsiteX47" fmla="*/ 2484892 w 2485512"/>
                <a:gd name="connsiteY47" fmla="*/ 2232087 h 2264696"/>
                <a:gd name="connsiteX48" fmla="*/ 2480951 w 2485512"/>
                <a:gd name="connsiteY48" fmla="*/ 2232087 h 2264696"/>
                <a:gd name="connsiteX49" fmla="*/ 1306420 w 2485512"/>
                <a:gd name="connsiteY49" fmla="*/ 2236027 h 2264696"/>
                <a:gd name="connsiteX50" fmla="*/ 76709 w 2485512"/>
                <a:gd name="connsiteY50" fmla="*/ 2232087 h 2264696"/>
                <a:gd name="connsiteX0" fmla="*/ 4 w 2408807"/>
                <a:gd name="connsiteY0" fmla="*/ 2232087 h 2254305"/>
                <a:gd name="connsiteX1" fmla="*/ 59125 w 2408807"/>
                <a:gd name="connsiteY1" fmla="*/ 1834008 h 2254305"/>
                <a:gd name="connsiteX2" fmla="*/ 106421 w 2408807"/>
                <a:gd name="connsiteY2" fmla="*/ 1692118 h 2254305"/>
                <a:gd name="connsiteX3" fmla="*/ 220721 w 2408807"/>
                <a:gd name="connsiteY3" fmla="*/ 1636939 h 2254305"/>
                <a:gd name="connsiteX4" fmla="*/ 855284 w 2408807"/>
                <a:gd name="connsiteY4" fmla="*/ 1455635 h 2254305"/>
                <a:gd name="connsiteX5" fmla="*/ 851342 w 2408807"/>
                <a:gd name="connsiteY5" fmla="*/ 1459577 h 2254305"/>
                <a:gd name="connsiteX6" fmla="*/ 902580 w 2408807"/>
                <a:gd name="connsiteY6" fmla="*/ 1364983 h 2254305"/>
                <a:gd name="connsiteX7" fmla="*/ 890756 w 2408807"/>
                <a:gd name="connsiteY7" fmla="*/ 1254625 h 2254305"/>
                <a:gd name="connsiteX8" fmla="*/ 827694 w 2408807"/>
                <a:gd name="connsiteY8" fmla="*/ 1160032 h 2254305"/>
                <a:gd name="connsiteX9" fmla="*/ 780397 w 2408807"/>
                <a:gd name="connsiteY9" fmla="*/ 1053614 h 2254305"/>
                <a:gd name="connsiteX10" fmla="*/ 772515 w 2408807"/>
                <a:gd name="connsiteY10" fmla="*/ 970846 h 2254305"/>
                <a:gd name="connsiteX11" fmla="*/ 737042 w 2408807"/>
                <a:gd name="connsiteY11" fmla="*/ 939314 h 2254305"/>
                <a:gd name="connsiteX12" fmla="*/ 685804 w 2408807"/>
                <a:gd name="connsiteY12" fmla="*/ 852604 h 2254305"/>
                <a:gd name="connsiteX13" fmla="*/ 673980 w 2408807"/>
                <a:gd name="connsiteY13" fmla="*/ 742246 h 2254305"/>
                <a:gd name="connsiteX14" fmla="*/ 693687 w 2408807"/>
                <a:gd name="connsiteY14" fmla="*/ 687066 h 2254305"/>
                <a:gd name="connsiteX15" fmla="*/ 681863 w 2408807"/>
                <a:gd name="connsiteY15" fmla="*/ 596414 h 2254305"/>
                <a:gd name="connsiteX16" fmla="*/ 670039 w 2408807"/>
                <a:gd name="connsiteY16" fmla="*/ 501821 h 2254305"/>
                <a:gd name="connsiteX17" fmla="*/ 701570 w 2408807"/>
                <a:gd name="connsiteY17" fmla="*/ 332342 h 2254305"/>
                <a:gd name="connsiteX18" fmla="*/ 752808 w 2408807"/>
                <a:gd name="connsiteY18" fmla="*/ 210159 h 2254305"/>
                <a:gd name="connsiteX19" fmla="*/ 847401 w 2408807"/>
                <a:gd name="connsiteY19" fmla="*/ 127390 h 2254305"/>
                <a:gd name="connsiteX20" fmla="*/ 1056294 w 2408807"/>
                <a:gd name="connsiteY20" fmla="*/ 20973 h 2254305"/>
                <a:gd name="connsiteX21" fmla="*/ 1269128 w 2408807"/>
                <a:gd name="connsiteY21" fmla="*/ 1266 h 2254305"/>
                <a:gd name="connsiteX22" fmla="*/ 1438608 w 2408807"/>
                <a:gd name="connsiteY22" fmla="*/ 40680 h 2254305"/>
                <a:gd name="connsiteX23" fmla="*/ 1552908 w 2408807"/>
                <a:gd name="connsiteY23" fmla="*/ 99801 h 2254305"/>
                <a:gd name="connsiteX24" fmla="*/ 1596263 w 2408807"/>
                <a:gd name="connsiteY24" fmla="*/ 154980 h 2254305"/>
                <a:gd name="connsiteX25" fmla="*/ 1592321 w 2408807"/>
                <a:gd name="connsiteY25" fmla="*/ 233808 h 2254305"/>
                <a:gd name="connsiteX26" fmla="*/ 1627794 w 2408807"/>
                <a:gd name="connsiteY26" fmla="*/ 249573 h 2254305"/>
                <a:gd name="connsiteX27" fmla="*/ 1702680 w 2408807"/>
                <a:gd name="connsiteY27" fmla="*/ 308694 h 2254305"/>
                <a:gd name="connsiteX28" fmla="*/ 1730270 w 2408807"/>
                <a:gd name="connsiteY28" fmla="*/ 430877 h 2254305"/>
                <a:gd name="connsiteX29" fmla="*/ 1742094 w 2408807"/>
                <a:gd name="connsiteY29" fmla="*/ 600356 h 2254305"/>
                <a:gd name="connsiteX30" fmla="*/ 1722387 w 2408807"/>
                <a:gd name="connsiteY30" fmla="*/ 694949 h 2254305"/>
                <a:gd name="connsiteX31" fmla="*/ 1746035 w 2408807"/>
                <a:gd name="connsiteY31" fmla="*/ 758011 h 2254305"/>
                <a:gd name="connsiteX32" fmla="*/ 1702680 w 2408807"/>
                <a:gd name="connsiteY32" fmla="*/ 899901 h 2254305"/>
                <a:gd name="connsiteX33" fmla="*/ 1651442 w 2408807"/>
                <a:gd name="connsiteY33" fmla="*/ 966904 h 2254305"/>
                <a:gd name="connsiteX34" fmla="*/ 1651442 w 2408807"/>
                <a:gd name="connsiteY34" fmla="*/ 966904 h 2254305"/>
                <a:gd name="connsiteX35" fmla="*/ 1627794 w 2408807"/>
                <a:gd name="connsiteY35" fmla="*/ 986611 h 2254305"/>
                <a:gd name="connsiteX36" fmla="*/ 1604146 w 2408807"/>
                <a:gd name="connsiteY36" fmla="*/ 1128501 h 2254305"/>
                <a:gd name="connsiteX37" fmla="*/ 1533201 w 2408807"/>
                <a:gd name="connsiteY37" fmla="*/ 1258566 h 2254305"/>
                <a:gd name="connsiteX38" fmla="*/ 1509552 w 2408807"/>
                <a:gd name="connsiteY38" fmla="*/ 1309804 h 2254305"/>
                <a:gd name="connsiteX39" fmla="*/ 1525318 w 2408807"/>
                <a:gd name="connsiteY39" fmla="*/ 1408339 h 2254305"/>
                <a:gd name="connsiteX40" fmla="*/ 1592321 w 2408807"/>
                <a:gd name="connsiteY40" fmla="*/ 1491108 h 2254305"/>
                <a:gd name="connsiteX41" fmla="*/ 1848511 w 2408807"/>
                <a:gd name="connsiteY41" fmla="*/ 1550228 h 2254305"/>
                <a:gd name="connsiteX42" fmla="*/ 2077111 w 2408807"/>
                <a:gd name="connsiteY42" fmla="*/ 1609349 h 2254305"/>
                <a:gd name="connsiteX43" fmla="*/ 2211118 w 2408807"/>
                <a:gd name="connsiteY43" fmla="*/ 1652704 h 2254305"/>
                <a:gd name="connsiteX44" fmla="*/ 2325418 w 2408807"/>
                <a:gd name="connsiteY44" fmla="*/ 1696059 h 2254305"/>
                <a:gd name="connsiteX45" fmla="*/ 2360890 w 2408807"/>
                <a:gd name="connsiteY45" fmla="*/ 1849773 h 2254305"/>
                <a:gd name="connsiteX46" fmla="*/ 2388480 w 2408807"/>
                <a:gd name="connsiteY46" fmla="*/ 2050783 h 2254305"/>
                <a:gd name="connsiteX47" fmla="*/ 2408187 w 2408807"/>
                <a:gd name="connsiteY47" fmla="*/ 2232087 h 2254305"/>
                <a:gd name="connsiteX48" fmla="*/ 2404246 w 2408807"/>
                <a:gd name="connsiteY48" fmla="*/ 2232087 h 2254305"/>
                <a:gd name="connsiteX49" fmla="*/ 1229715 w 2408807"/>
                <a:gd name="connsiteY49" fmla="*/ 2236027 h 2254305"/>
                <a:gd name="connsiteX50" fmla="*/ 4 w 2408807"/>
                <a:gd name="connsiteY50" fmla="*/ 2232087 h 2254305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592317 w 2408803"/>
                <a:gd name="connsiteY25" fmla="*/ 233808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981404 w 2408803"/>
                <a:gd name="connsiteY5" fmla="*/ 1467460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592317 w 2408803"/>
                <a:gd name="connsiteY41" fmla="*/ 1491108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60786 w 2408803"/>
                <a:gd name="connsiteY40" fmla="*/ 1424106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408803" h="2245516">
                  <a:moveTo>
                    <a:pt x="0" y="2232087"/>
                  </a:moveTo>
                  <a:cubicBezTo>
                    <a:pt x="1971" y="2188732"/>
                    <a:pt x="41385" y="1924003"/>
                    <a:pt x="59121" y="1834008"/>
                  </a:cubicBezTo>
                  <a:cubicBezTo>
                    <a:pt x="76857" y="1744013"/>
                    <a:pt x="79484" y="1724963"/>
                    <a:pt x="106417" y="1692118"/>
                  </a:cubicBezTo>
                  <a:cubicBezTo>
                    <a:pt x="133350" y="1659273"/>
                    <a:pt x="95907" y="1676353"/>
                    <a:pt x="220717" y="1636939"/>
                  </a:cubicBezTo>
                  <a:cubicBezTo>
                    <a:pt x="345527" y="1597525"/>
                    <a:pt x="844112" y="1463518"/>
                    <a:pt x="855280" y="1455635"/>
                  </a:cubicBezTo>
                  <a:cubicBezTo>
                    <a:pt x="866448" y="1447752"/>
                    <a:pt x="871046" y="1415566"/>
                    <a:pt x="878929" y="1400457"/>
                  </a:cubicBezTo>
                  <a:cubicBezTo>
                    <a:pt x="886812" y="1385348"/>
                    <a:pt x="900606" y="1389288"/>
                    <a:pt x="902576" y="1364983"/>
                  </a:cubicBezTo>
                  <a:cubicBezTo>
                    <a:pt x="904546" y="1340678"/>
                    <a:pt x="903233" y="1288783"/>
                    <a:pt x="890752" y="1254625"/>
                  </a:cubicBezTo>
                  <a:cubicBezTo>
                    <a:pt x="878271" y="1220467"/>
                    <a:pt x="846083" y="1193534"/>
                    <a:pt x="827690" y="1160032"/>
                  </a:cubicBezTo>
                  <a:cubicBezTo>
                    <a:pt x="809297" y="1126530"/>
                    <a:pt x="789589" y="1085145"/>
                    <a:pt x="780393" y="1053614"/>
                  </a:cubicBezTo>
                  <a:cubicBezTo>
                    <a:pt x="771197" y="1022083"/>
                    <a:pt x="779737" y="989896"/>
                    <a:pt x="772511" y="970846"/>
                  </a:cubicBezTo>
                  <a:cubicBezTo>
                    <a:pt x="765285" y="951796"/>
                    <a:pt x="751490" y="959021"/>
                    <a:pt x="737038" y="939314"/>
                  </a:cubicBezTo>
                  <a:cubicBezTo>
                    <a:pt x="722586" y="919607"/>
                    <a:pt x="696310" y="885449"/>
                    <a:pt x="685800" y="852604"/>
                  </a:cubicBezTo>
                  <a:cubicBezTo>
                    <a:pt x="675290" y="819759"/>
                    <a:pt x="672662" y="769836"/>
                    <a:pt x="673976" y="742246"/>
                  </a:cubicBezTo>
                  <a:cubicBezTo>
                    <a:pt x="675290" y="714656"/>
                    <a:pt x="692369" y="711371"/>
                    <a:pt x="693683" y="687066"/>
                  </a:cubicBezTo>
                  <a:cubicBezTo>
                    <a:pt x="694997" y="662761"/>
                    <a:pt x="685800" y="627288"/>
                    <a:pt x="681859" y="596414"/>
                  </a:cubicBezTo>
                  <a:cubicBezTo>
                    <a:pt x="677918" y="565540"/>
                    <a:pt x="666751" y="545833"/>
                    <a:pt x="670035" y="501821"/>
                  </a:cubicBezTo>
                  <a:cubicBezTo>
                    <a:pt x="673319" y="457809"/>
                    <a:pt x="687771" y="380952"/>
                    <a:pt x="701566" y="332342"/>
                  </a:cubicBezTo>
                  <a:cubicBezTo>
                    <a:pt x="715361" y="283732"/>
                    <a:pt x="728499" y="244318"/>
                    <a:pt x="752804" y="210159"/>
                  </a:cubicBezTo>
                  <a:cubicBezTo>
                    <a:pt x="777109" y="176000"/>
                    <a:pt x="796816" y="158921"/>
                    <a:pt x="847397" y="127390"/>
                  </a:cubicBezTo>
                  <a:cubicBezTo>
                    <a:pt x="897978" y="95859"/>
                    <a:pt x="986002" y="41994"/>
                    <a:pt x="1056290" y="20973"/>
                  </a:cubicBezTo>
                  <a:cubicBezTo>
                    <a:pt x="1126578" y="-48"/>
                    <a:pt x="1205405" y="-2019"/>
                    <a:pt x="1269124" y="1266"/>
                  </a:cubicBezTo>
                  <a:cubicBezTo>
                    <a:pt x="1332843" y="4550"/>
                    <a:pt x="1391307" y="24257"/>
                    <a:pt x="1438604" y="40680"/>
                  </a:cubicBezTo>
                  <a:cubicBezTo>
                    <a:pt x="1485901" y="57102"/>
                    <a:pt x="1526628" y="80751"/>
                    <a:pt x="1552904" y="99801"/>
                  </a:cubicBezTo>
                  <a:cubicBezTo>
                    <a:pt x="1579180" y="118851"/>
                    <a:pt x="1587063" y="135930"/>
                    <a:pt x="1596259" y="154980"/>
                  </a:cubicBezTo>
                  <a:cubicBezTo>
                    <a:pt x="1605455" y="174030"/>
                    <a:pt x="1598229" y="200306"/>
                    <a:pt x="1608082" y="214101"/>
                  </a:cubicBezTo>
                  <a:cubicBezTo>
                    <a:pt x="1617935" y="227896"/>
                    <a:pt x="1639614" y="221984"/>
                    <a:pt x="1655380" y="237749"/>
                  </a:cubicBezTo>
                  <a:cubicBezTo>
                    <a:pt x="1671146" y="253514"/>
                    <a:pt x="1690195" y="276506"/>
                    <a:pt x="1702676" y="308694"/>
                  </a:cubicBezTo>
                  <a:cubicBezTo>
                    <a:pt x="1715157" y="340882"/>
                    <a:pt x="1723697" y="382267"/>
                    <a:pt x="1730266" y="430877"/>
                  </a:cubicBezTo>
                  <a:cubicBezTo>
                    <a:pt x="1736835" y="479487"/>
                    <a:pt x="1743404" y="556344"/>
                    <a:pt x="1742090" y="600356"/>
                  </a:cubicBezTo>
                  <a:cubicBezTo>
                    <a:pt x="1740776" y="644368"/>
                    <a:pt x="1721726" y="668673"/>
                    <a:pt x="1722383" y="694949"/>
                  </a:cubicBezTo>
                  <a:cubicBezTo>
                    <a:pt x="1723040" y="721225"/>
                    <a:pt x="1749315" y="723852"/>
                    <a:pt x="1746031" y="758011"/>
                  </a:cubicBezTo>
                  <a:cubicBezTo>
                    <a:pt x="1742747" y="792170"/>
                    <a:pt x="1718441" y="865086"/>
                    <a:pt x="1702676" y="899901"/>
                  </a:cubicBezTo>
                  <a:cubicBezTo>
                    <a:pt x="1686911" y="934716"/>
                    <a:pt x="1651438" y="966904"/>
                    <a:pt x="1651438" y="966904"/>
                  </a:cubicBezTo>
                  <a:lnTo>
                    <a:pt x="1651438" y="966904"/>
                  </a:lnTo>
                  <a:cubicBezTo>
                    <a:pt x="1647497" y="970188"/>
                    <a:pt x="1635673" y="959678"/>
                    <a:pt x="1627790" y="986611"/>
                  </a:cubicBezTo>
                  <a:cubicBezTo>
                    <a:pt x="1619907" y="1013544"/>
                    <a:pt x="1619907" y="1083175"/>
                    <a:pt x="1604142" y="1128501"/>
                  </a:cubicBezTo>
                  <a:cubicBezTo>
                    <a:pt x="1588377" y="1173827"/>
                    <a:pt x="1548963" y="1228349"/>
                    <a:pt x="1533197" y="1258566"/>
                  </a:cubicBezTo>
                  <a:cubicBezTo>
                    <a:pt x="1517431" y="1288783"/>
                    <a:pt x="1510862" y="1284842"/>
                    <a:pt x="1509548" y="1309804"/>
                  </a:cubicBezTo>
                  <a:cubicBezTo>
                    <a:pt x="1508234" y="1334766"/>
                    <a:pt x="1516774" y="1389289"/>
                    <a:pt x="1525314" y="1408339"/>
                  </a:cubicBezTo>
                  <a:cubicBezTo>
                    <a:pt x="1533854" y="1427389"/>
                    <a:pt x="1549619" y="1410311"/>
                    <a:pt x="1560786" y="1424106"/>
                  </a:cubicBezTo>
                  <a:cubicBezTo>
                    <a:pt x="1571953" y="1437901"/>
                    <a:pt x="1552245" y="1458264"/>
                    <a:pt x="1600199" y="1479284"/>
                  </a:cubicBezTo>
                  <a:cubicBezTo>
                    <a:pt x="1648153" y="1500304"/>
                    <a:pt x="1769022" y="1528551"/>
                    <a:pt x="1848507" y="1550228"/>
                  </a:cubicBezTo>
                  <a:cubicBezTo>
                    <a:pt x="1927992" y="1571906"/>
                    <a:pt x="2016673" y="1592270"/>
                    <a:pt x="2077107" y="1609349"/>
                  </a:cubicBezTo>
                  <a:cubicBezTo>
                    <a:pt x="2137542" y="1626428"/>
                    <a:pt x="2169729" y="1638252"/>
                    <a:pt x="2211114" y="1652704"/>
                  </a:cubicBezTo>
                  <a:cubicBezTo>
                    <a:pt x="2252499" y="1667156"/>
                    <a:pt x="2300452" y="1663214"/>
                    <a:pt x="2325414" y="1696059"/>
                  </a:cubicBezTo>
                  <a:cubicBezTo>
                    <a:pt x="2350376" y="1728904"/>
                    <a:pt x="2350376" y="1790652"/>
                    <a:pt x="2360886" y="1849773"/>
                  </a:cubicBezTo>
                  <a:cubicBezTo>
                    <a:pt x="2371396" y="1908894"/>
                    <a:pt x="2380593" y="1987064"/>
                    <a:pt x="2388476" y="2050783"/>
                  </a:cubicBezTo>
                  <a:cubicBezTo>
                    <a:pt x="2396359" y="2114502"/>
                    <a:pt x="2405555" y="2201870"/>
                    <a:pt x="2408183" y="2232087"/>
                  </a:cubicBezTo>
                  <a:cubicBezTo>
                    <a:pt x="2410811" y="2262304"/>
                    <a:pt x="2404242" y="2232087"/>
                    <a:pt x="2404242" y="2232087"/>
                  </a:cubicBezTo>
                  <a:lnTo>
                    <a:pt x="1229711" y="2236027"/>
                  </a:lnTo>
                  <a:cubicBezTo>
                    <a:pt x="951187" y="2243253"/>
                    <a:pt x="614855" y="2234057"/>
                    <a:pt x="0" y="223208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20"/>
            <p:cNvSpPr/>
            <p:nvPr/>
          </p:nvSpPr>
          <p:spPr>
            <a:xfrm>
              <a:off x="5824980" y="5025839"/>
              <a:ext cx="172407" cy="61697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5428" h="616976">
                  <a:moveTo>
                    <a:pt x="957" y="0"/>
                  </a:moveTo>
                  <a:cubicBezTo>
                    <a:pt x="36815" y="65555"/>
                    <a:pt x="45781" y="66115"/>
                    <a:pt x="95087" y="90768"/>
                  </a:cubicBezTo>
                  <a:cubicBezTo>
                    <a:pt x="104052" y="145676"/>
                    <a:pt x="101810" y="183217"/>
                    <a:pt x="135428" y="208429"/>
                  </a:cubicBezTo>
                  <a:cubicBezTo>
                    <a:pt x="132066" y="277905"/>
                    <a:pt x="111896" y="504826"/>
                    <a:pt x="95087" y="564777"/>
                  </a:cubicBezTo>
                  <a:cubicBezTo>
                    <a:pt x="78278" y="624728"/>
                    <a:pt x="81080" y="647139"/>
                    <a:pt x="64831" y="554691"/>
                  </a:cubicBezTo>
                  <a:cubicBezTo>
                    <a:pt x="48582" y="462243"/>
                    <a:pt x="-8008" y="75640"/>
                    <a:pt x="9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21"/>
            <p:cNvSpPr/>
            <p:nvPr/>
          </p:nvSpPr>
          <p:spPr>
            <a:xfrm flipH="1">
              <a:off x="6084434" y="5005568"/>
              <a:ext cx="176497" cy="60821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85052 w 135428"/>
                <a:gd name="connsiteY1" fmla="*/ 94129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680 w 165258"/>
                <a:gd name="connsiteY0" fmla="*/ 0 h 631958"/>
                <a:gd name="connsiteX1" fmla="*/ 114882 w 165258"/>
                <a:gd name="connsiteY1" fmla="*/ 107576 h 631958"/>
                <a:gd name="connsiteX2" fmla="*/ 165258 w 165258"/>
                <a:gd name="connsiteY2" fmla="*/ 221876 h 631958"/>
                <a:gd name="connsiteX3" fmla="*/ 124917 w 165258"/>
                <a:gd name="connsiteY3" fmla="*/ 578224 h 631958"/>
                <a:gd name="connsiteX4" fmla="*/ 94661 w 165258"/>
                <a:gd name="connsiteY4" fmla="*/ 568138 h 631958"/>
                <a:gd name="connsiteX5" fmla="*/ 680 w 165258"/>
                <a:gd name="connsiteY5" fmla="*/ 0 h 631958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6511"/>
                <a:gd name="connsiteY0" fmla="*/ 0 h 630644"/>
                <a:gd name="connsiteX1" fmla="*/ 115271 w 166511"/>
                <a:gd name="connsiteY1" fmla="*/ 107576 h 630644"/>
                <a:gd name="connsiteX2" fmla="*/ 165647 w 166511"/>
                <a:gd name="connsiteY2" fmla="*/ 221876 h 630644"/>
                <a:gd name="connsiteX3" fmla="*/ 143686 w 166511"/>
                <a:gd name="connsiteY3" fmla="*/ 416005 h 630644"/>
                <a:gd name="connsiteX4" fmla="*/ 125306 w 166511"/>
                <a:gd name="connsiteY4" fmla="*/ 578224 h 630644"/>
                <a:gd name="connsiteX5" fmla="*/ 95050 w 166511"/>
                <a:gd name="connsiteY5" fmla="*/ 568138 h 630644"/>
                <a:gd name="connsiteX6" fmla="*/ 1069 w 166511"/>
                <a:gd name="connsiteY6" fmla="*/ 0 h 630644"/>
                <a:gd name="connsiteX0" fmla="*/ 5716 w 171158"/>
                <a:gd name="connsiteY0" fmla="*/ 0 h 601393"/>
                <a:gd name="connsiteX1" fmla="*/ 119918 w 171158"/>
                <a:gd name="connsiteY1" fmla="*/ 107576 h 601393"/>
                <a:gd name="connsiteX2" fmla="*/ 170294 w 171158"/>
                <a:gd name="connsiteY2" fmla="*/ 221876 h 601393"/>
                <a:gd name="connsiteX3" fmla="*/ 148333 w 171158"/>
                <a:gd name="connsiteY3" fmla="*/ 416005 h 601393"/>
                <a:gd name="connsiteX4" fmla="*/ 129953 w 171158"/>
                <a:gd name="connsiteY4" fmla="*/ 578224 h 601393"/>
                <a:gd name="connsiteX5" fmla="*/ 99697 w 171158"/>
                <a:gd name="connsiteY5" fmla="*/ 568138 h 601393"/>
                <a:gd name="connsiteX6" fmla="*/ 22713 w 171158"/>
                <a:gd name="connsiteY6" fmla="*/ 276115 h 601393"/>
                <a:gd name="connsiteX7" fmla="*/ 5716 w 171158"/>
                <a:gd name="connsiteY7" fmla="*/ 0 h 601393"/>
                <a:gd name="connsiteX0" fmla="*/ 4248 w 179875"/>
                <a:gd name="connsiteY0" fmla="*/ 0 h 608216"/>
                <a:gd name="connsiteX1" fmla="*/ 128635 w 179875"/>
                <a:gd name="connsiteY1" fmla="*/ 114399 h 608216"/>
                <a:gd name="connsiteX2" fmla="*/ 179011 w 179875"/>
                <a:gd name="connsiteY2" fmla="*/ 228699 h 608216"/>
                <a:gd name="connsiteX3" fmla="*/ 157050 w 179875"/>
                <a:gd name="connsiteY3" fmla="*/ 422828 h 608216"/>
                <a:gd name="connsiteX4" fmla="*/ 138670 w 179875"/>
                <a:gd name="connsiteY4" fmla="*/ 585047 h 608216"/>
                <a:gd name="connsiteX5" fmla="*/ 108414 w 179875"/>
                <a:gd name="connsiteY5" fmla="*/ 574961 h 608216"/>
                <a:gd name="connsiteX6" fmla="*/ 31430 w 179875"/>
                <a:gd name="connsiteY6" fmla="*/ 282938 h 608216"/>
                <a:gd name="connsiteX7" fmla="*/ 4248 w 179875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74763 w 175627"/>
                <a:gd name="connsiteY2" fmla="*/ 228699 h 608216"/>
                <a:gd name="connsiteX3" fmla="*/ 152802 w 175627"/>
                <a:gd name="connsiteY3" fmla="*/ 422828 h 608216"/>
                <a:gd name="connsiteX4" fmla="*/ 134422 w 175627"/>
                <a:gd name="connsiteY4" fmla="*/ 585047 h 608216"/>
                <a:gd name="connsiteX5" fmla="*/ 104166 w 175627"/>
                <a:gd name="connsiteY5" fmla="*/ 574961 h 608216"/>
                <a:gd name="connsiteX6" fmla="*/ 27182 w 175627"/>
                <a:gd name="connsiteY6" fmla="*/ 282938 h 608216"/>
                <a:gd name="connsiteX7" fmla="*/ 0 w 175627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627" h="608216">
                  <a:moveTo>
                    <a:pt x="0" y="0"/>
                  </a:moveTo>
                  <a:cubicBezTo>
                    <a:pt x="35858" y="65555"/>
                    <a:pt x="98847" y="86334"/>
                    <a:pt x="124387" y="114399"/>
                  </a:cubicBezTo>
                  <a:cubicBezTo>
                    <a:pt x="120428" y="142221"/>
                    <a:pt x="120639" y="154707"/>
                    <a:pt x="129035" y="173757"/>
                  </a:cubicBezTo>
                  <a:cubicBezTo>
                    <a:pt x="137431" y="192807"/>
                    <a:pt x="152129" y="206522"/>
                    <a:pt x="174763" y="228699"/>
                  </a:cubicBezTo>
                  <a:cubicBezTo>
                    <a:pt x="180065" y="280673"/>
                    <a:pt x="159526" y="363437"/>
                    <a:pt x="152802" y="422828"/>
                  </a:cubicBezTo>
                  <a:cubicBezTo>
                    <a:pt x="146079" y="482219"/>
                    <a:pt x="143094" y="560260"/>
                    <a:pt x="134422" y="585047"/>
                  </a:cubicBezTo>
                  <a:cubicBezTo>
                    <a:pt x="125750" y="609834"/>
                    <a:pt x="122039" y="625312"/>
                    <a:pt x="104166" y="574961"/>
                  </a:cubicBezTo>
                  <a:cubicBezTo>
                    <a:pt x="86293" y="524610"/>
                    <a:pt x="42845" y="377628"/>
                    <a:pt x="27182" y="282938"/>
                  </a:cubicBezTo>
                  <a:cubicBezTo>
                    <a:pt x="11519" y="188248"/>
                    <a:pt x="9262" y="68464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5" name="TextBox 23"/>
          <p:cNvSpPr txBox="1"/>
          <p:nvPr/>
        </p:nvSpPr>
        <p:spPr>
          <a:xfrm>
            <a:off x="1710651" y="378133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9235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64" grpId="0" animBg="1"/>
      <p:bldP spid="86" grpId="0" animBg="1"/>
      <p:bldP spid="87" grpId="0"/>
      <p:bldP spid="89" grpId="0" animBg="1"/>
      <p:bldP spid="90" grpId="0"/>
      <p:bldP spid="92" grpId="0" animBg="1"/>
      <p:bldP spid="93" grpId="0"/>
      <p:bldP spid="95" grpId="0" animBg="1"/>
      <p:bldP spid="96" grpId="0"/>
      <p:bldP spid="98" grpId="0" animBg="1"/>
      <p:bldP spid="9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8284655" y="5038361"/>
            <a:ext cx="594634" cy="594633"/>
          </a:xfrm>
          <a:custGeom>
            <a:avLst/>
            <a:gdLst>
              <a:gd name="connsiteX0" fmla="*/ 317501 w 649288"/>
              <a:gd name="connsiteY0" fmla="*/ 0 h 649287"/>
              <a:gd name="connsiteX1" fmla="*/ 393701 w 649288"/>
              <a:gd name="connsiteY1" fmla="*/ 7937 h 649287"/>
              <a:gd name="connsiteX2" fmla="*/ 412730 w 649288"/>
              <a:gd name="connsiteY2" fmla="*/ 94070 h 649287"/>
              <a:gd name="connsiteX3" fmla="*/ 432413 w 649288"/>
              <a:gd name="connsiteY3" fmla="*/ 101205 h 649287"/>
              <a:gd name="connsiteX4" fmla="*/ 464868 w 649288"/>
              <a:gd name="connsiteY4" fmla="*/ 120995 h 649287"/>
              <a:gd name="connsiteX5" fmla="*/ 546101 w 649288"/>
              <a:gd name="connsiteY5" fmla="*/ 87313 h 649287"/>
              <a:gd name="connsiteX6" fmla="*/ 595313 w 649288"/>
              <a:gd name="connsiteY6" fmla="*/ 147638 h 649287"/>
              <a:gd name="connsiteX7" fmla="*/ 548746 w 649288"/>
              <a:gd name="connsiteY7" fmla="*/ 220957 h 649287"/>
              <a:gd name="connsiteX8" fmla="*/ 557723 w 649288"/>
              <a:gd name="connsiteY8" fmla="*/ 239746 h 649287"/>
              <a:gd name="connsiteX9" fmla="*/ 565985 w 649288"/>
              <a:gd name="connsiteY9" fmla="*/ 279785 h 649287"/>
              <a:gd name="connsiteX10" fmla="*/ 649288 w 649288"/>
              <a:gd name="connsiteY10" fmla="*/ 314325 h 649287"/>
              <a:gd name="connsiteX11" fmla="*/ 642938 w 649288"/>
              <a:gd name="connsiteY11" fmla="*/ 390525 h 649287"/>
              <a:gd name="connsiteX12" fmla="*/ 554781 w 649288"/>
              <a:gd name="connsiteY12" fmla="*/ 409778 h 649287"/>
              <a:gd name="connsiteX13" fmla="*/ 542320 w 649288"/>
              <a:gd name="connsiteY13" fmla="*/ 441665 h 649287"/>
              <a:gd name="connsiteX14" fmla="*/ 525918 w 649288"/>
              <a:gd name="connsiteY14" fmla="*/ 464554 h 649287"/>
              <a:gd name="connsiteX15" fmla="*/ 560388 w 649288"/>
              <a:gd name="connsiteY15" fmla="*/ 547688 h 649287"/>
              <a:gd name="connsiteX16" fmla="*/ 500063 w 649288"/>
              <a:gd name="connsiteY16" fmla="*/ 596900 h 649287"/>
              <a:gd name="connsiteX17" fmla="*/ 424832 w 649288"/>
              <a:gd name="connsiteY17" fmla="*/ 548101 h 649287"/>
              <a:gd name="connsiteX18" fmla="*/ 408777 w 649288"/>
              <a:gd name="connsiteY18" fmla="*/ 556207 h 649287"/>
              <a:gd name="connsiteX19" fmla="*/ 367585 w 649288"/>
              <a:gd name="connsiteY19" fmla="*/ 566783 h 649287"/>
              <a:gd name="connsiteX20" fmla="*/ 333376 w 649288"/>
              <a:gd name="connsiteY20" fmla="*/ 649287 h 649287"/>
              <a:gd name="connsiteX21" fmla="*/ 255588 w 649288"/>
              <a:gd name="connsiteY21" fmla="*/ 641350 h 649287"/>
              <a:gd name="connsiteX22" fmla="*/ 237123 w 649288"/>
              <a:gd name="connsiteY22" fmla="*/ 553129 h 649287"/>
              <a:gd name="connsiteX23" fmla="*/ 205664 w 649288"/>
              <a:gd name="connsiteY23" fmla="*/ 540895 h 649287"/>
              <a:gd name="connsiteX24" fmla="*/ 184716 w 649288"/>
              <a:gd name="connsiteY24" fmla="*/ 525926 h 649287"/>
              <a:gd name="connsiteX25" fmla="*/ 101601 w 649288"/>
              <a:gd name="connsiteY25" fmla="*/ 560388 h 649287"/>
              <a:gd name="connsiteX26" fmla="*/ 52388 w 649288"/>
              <a:gd name="connsiteY26" fmla="*/ 500063 h 649287"/>
              <a:gd name="connsiteX27" fmla="*/ 100490 w 649288"/>
              <a:gd name="connsiteY27" fmla="*/ 425907 h 649287"/>
              <a:gd name="connsiteX28" fmla="*/ 91334 w 649288"/>
              <a:gd name="connsiteY28" fmla="*/ 407740 h 649287"/>
              <a:gd name="connsiteX29" fmla="*/ 80918 w 649288"/>
              <a:gd name="connsiteY29" fmla="*/ 366926 h 649287"/>
              <a:gd name="connsiteX30" fmla="*/ 0 w 649288"/>
              <a:gd name="connsiteY30" fmla="*/ 333375 h 649287"/>
              <a:gd name="connsiteX31" fmla="*/ 7937 w 649288"/>
              <a:gd name="connsiteY31" fmla="*/ 255588 h 649287"/>
              <a:gd name="connsiteX32" fmla="*/ 94980 w 649288"/>
              <a:gd name="connsiteY32" fmla="*/ 236357 h 649287"/>
              <a:gd name="connsiteX33" fmla="*/ 108451 w 649288"/>
              <a:gd name="connsiteY33" fmla="*/ 202540 h 649287"/>
              <a:gd name="connsiteX34" fmla="*/ 123332 w 649288"/>
              <a:gd name="connsiteY34" fmla="*/ 182620 h 649287"/>
              <a:gd name="connsiteX35" fmla="*/ 90488 w 649288"/>
              <a:gd name="connsiteY35" fmla="*/ 100013 h 649287"/>
              <a:gd name="connsiteX36" fmla="*/ 149226 w 649288"/>
              <a:gd name="connsiteY36" fmla="*/ 50800 h 649287"/>
              <a:gd name="connsiteX37" fmla="*/ 225205 w 649288"/>
              <a:gd name="connsiteY37" fmla="*/ 99427 h 649287"/>
              <a:gd name="connsiteX38" fmla="*/ 251847 w 649288"/>
              <a:gd name="connsiteY38" fmla="*/ 87446 h 649287"/>
              <a:gd name="connsiteX39" fmla="*/ 281793 w 649288"/>
              <a:gd name="connsiteY39" fmla="*/ 83658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1" y="0"/>
                </a:moveTo>
                <a:lnTo>
                  <a:pt x="393701" y="7937"/>
                </a:lnTo>
                <a:lnTo>
                  <a:pt x="412730" y="94070"/>
                </a:lnTo>
                <a:lnTo>
                  <a:pt x="432413" y="101205"/>
                </a:lnTo>
                <a:lnTo>
                  <a:pt x="464868" y="120995"/>
                </a:lnTo>
                <a:lnTo>
                  <a:pt x="546101" y="87313"/>
                </a:lnTo>
                <a:lnTo>
                  <a:pt x="595313" y="147638"/>
                </a:lnTo>
                <a:lnTo>
                  <a:pt x="548746" y="220957"/>
                </a:lnTo>
                <a:lnTo>
                  <a:pt x="557723" y="239746"/>
                </a:lnTo>
                <a:lnTo>
                  <a:pt x="565985" y="279785"/>
                </a:lnTo>
                <a:lnTo>
                  <a:pt x="649288" y="314325"/>
                </a:lnTo>
                <a:lnTo>
                  <a:pt x="642938" y="390525"/>
                </a:lnTo>
                <a:lnTo>
                  <a:pt x="554781" y="409778"/>
                </a:lnTo>
                <a:lnTo>
                  <a:pt x="542320" y="441665"/>
                </a:lnTo>
                <a:lnTo>
                  <a:pt x="525918" y="464554"/>
                </a:lnTo>
                <a:lnTo>
                  <a:pt x="560388" y="547688"/>
                </a:lnTo>
                <a:lnTo>
                  <a:pt x="500063" y="596900"/>
                </a:lnTo>
                <a:lnTo>
                  <a:pt x="424832" y="548101"/>
                </a:lnTo>
                <a:lnTo>
                  <a:pt x="408777" y="556207"/>
                </a:lnTo>
                <a:lnTo>
                  <a:pt x="367585" y="566783"/>
                </a:lnTo>
                <a:lnTo>
                  <a:pt x="333376" y="649287"/>
                </a:lnTo>
                <a:lnTo>
                  <a:pt x="255588" y="641350"/>
                </a:lnTo>
                <a:lnTo>
                  <a:pt x="237123" y="553129"/>
                </a:lnTo>
                <a:lnTo>
                  <a:pt x="205664" y="540895"/>
                </a:lnTo>
                <a:lnTo>
                  <a:pt x="184716" y="525926"/>
                </a:lnTo>
                <a:lnTo>
                  <a:pt x="101601" y="560388"/>
                </a:lnTo>
                <a:lnTo>
                  <a:pt x="52388" y="500063"/>
                </a:lnTo>
                <a:lnTo>
                  <a:pt x="100490" y="425907"/>
                </a:lnTo>
                <a:lnTo>
                  <a:pt x="91334" y="407740"/>
                </a:lnTo>
                <a:lnTo>
                  <a:pt x="80918" y="366926"/>
                </a:lnTo>
                <a:lnTo>
                  <a:pt x="0" y="333375"/>
                </a:lnTo>
                <a:lnTo>
                  <a:pt x="7937" y="255588"/>
                </a:lnTo>
                <a:lnTo>
                  <a:pt x="94980" y="236357"/>
                </a:lnTo>
                <a:lnTo>
                  <a:pt x="108451" y="202540"/>
                </a:lnTo>
                <a:lnTo>
                  <a:pt x="123332" y="182620"/>
                </a:lnTo>
                <a:lnTo>
                  <a:pt x="90488" y="100013"/>
                </a:lnTo>
                <a:lnTo>
                  <a:pt x="149226" y="50800"/>
                </a:lnTo>
                <a:lnTo>
                  <a:pt x="225205" y="99427"/>
                </a:lnTo>
                <a:lnTo>
                  <a:pt x="251847" y="87446"/>
                </a:lnTo>
                <a:lnTo>
                  <a:pt x="281793" y="8365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7700199" y="4343409"/>
            <a:ext cx="914486" cy="913031"/>
          </a:xfrm>
          <a:custGeom>
            <a:avLst/>
            <a:gdLst>
              <a:gd name="connsiteX0" fmla="*/ 414337 w 998538"/>
              <a:gd name="connsiteY0" fmla="*/ 0 h 996950"/>
              <a:gd name="connsiteX1" fmla="*/ 479337 w 998538"/>
              <a:gd name="connsiteY1" fmla="*/ 109032 h 996950"/>
              <a:gd name="connsiteX2" fmla="*/ 546972 w 998538"/>
              <a:gd name="connsiteY2" fmla="*/ 110548 h 996950"/>
              <a:gd name="connsiteX3" fmla="*/ 620653 w 998538"/>
              <a:gd name="connsiteY3" fmla="*/ 127113 h 996950"/>
              <a:gd name="connsiteX4" fmla="*/ 711201 w 998538"/>
              <a:gd name="connsiteY4" fmla="*/ 39688 h 996950"/>
              <a:gd name="connsiteX5" fmla="*/ 792163 w 998538"/>
              <a:gd name="connsiteY5" fmla="*/ 87313 h 996950"/>
              <a:gd name="connsiteX6" fmla="*/ 760994 w 998538"/>
              <a:gd name="connsiteY6" fmla="*/ 208872 h 996950"/>
              <a:gd name="connsiteX7" fmla="*/ 805799 w 998538"/>
              <a:gd name="connsiteY7" fmla="*/ 254804 h 996950"/>
              <a:gd name="connsiteX8" fmla="*/ 838031 w 998538"/>
              <a:gd name="connsiteY8" fmla="*/ 301428 h 996950"/>
              <a:gd name="connsiteX9" fmla="*/ 847795 w 998538"/>
              <a:gd name="connsiteY9" fmla="*/ 321218 h 996950"/>
              <a:gd name="connsiteX10" fmla="*/ 973138 w 998538"/>
              <a:gd name="connsiteY10" fmla="*/ 322263 h 996950"/>
              <a:gd name="connsiteX11" fmla="*/ 998538 w 998538"/>
              <a:gd name="connsiteY11" fmla="*/ 414338 h 996950"/>
              <a:gd name="connsiteX12" fmla="*/ 890497 w 998538"/>
              <a:gd name="connsiteY12" fmla="*/ 478747 h 996950"/>
              <a:gd name="connsiteX13" fmla="*/ 890774 w 998538"/>
              <a:gd name="connsiteY13" fmla="*/ 527148 h 996950"/>
              <a:gd name="connsiteX14" fmla="*/ 882299 w 998538"/>
              <a:gd name="connsiteY14" fmla="*/ 584940 h 996950"/>
              <a:gd name="connsiteX15" fmla="*/ 871815 w 998538"/>
              <a:gd name="connsiteY15" fmla="*/ 619468 h 996950"/>
              <a:gd name="connsiteX16" fmla="*/ 958851 w 998538"/>
              <a:gd name="connsiteY16" fmla="*/ 709612 h 996950"/>
              <a:gd name="connsiteX17" fmla="*/ 911226 w 998538"/>
              <a:gd name="connsiteY17" fmla="*/ 792162 h 996950"/>
              <a:gd name="connsiteX18" fmla="*/ 787774 w 998538"/>
              <a:gd name="connsiteY18" fmla="*/ 760508 h 996950"/>
              <a:gd name="connsiteX19" fmla="*/ 772513 w 998538"/>
              <a:gd name="connsiteY19" fmla="*/ 780248 h 996950"/>
              <a:gd name="connsiteX20" fmla="*/ 680686 w 998538"/>
              <a:gd name="connsiteY20" fmla="*/ 846352 h 996950"/>
              <a:gd name="connsiteX21" fmla="*/ 677312 w 998538"/>
              <a:gd name="connsiteY21" fmla="*/ 847695 h 996950"/>
              <a:gd name="connsiteX22" fmla="*/ 676276 w 998538"/>
              <a:gd name="connsiteY22" fmla="*/ 973138 h 996950"/>
              <a:gd name="connsiteX23" fmla="*/ 584201 w 998538"/>
              <a:gd name="connsiteY23" fmla="*/ 996950 h 996950"/>
              <a:gd name="connsiteX24" fmla="*/ 519821 w 998538"/>
              <a:gd name="connsiteY24" fmla="*/ 888959 h 996950"/>
              <a:gd name="connsiteX25" fmla="*/ 470892 w 998538"/>
              <a:gd name="connsiteY25" fmla="*/ 889254 h 996950"/>
              <a:gd name="connsiteX26" fmla="*/ 379143 w 998538"/>
              <a:gd name="connsiteY26" fmla="*/ 870730 h 996950"/>
              <a:gd name="connsiteX27" fmla="*/ 288925 w 998538"/>
              <a:gd name="connsiteY27" fmla="*/ 958850 h 996950"/>
              <a:gd name="connsiteX28" fmla="*/ 206375 w 998538"/>
              <a:gd name="connsiteY28" fmla="*/ 911225 h 996950"/>
              <a:gd name="connsiteX29" fmla="*/ 237029 w 998538"/>
              <a:gd name="connsiteY29" fmla="*/ 786493 h 996950"/>
              <a:gd name="connsiteX30" fmla="*/ 207771 w 998538"/>
              <a:gd name="connsiteY30" fmla="*/ 761387 h 996950"/>
              <a:gd name="connsiteX31" fmla="*/ 151139 w 998538"/>
              <a:gd name="connsiteY31" fmla="*/ 680106 h 996950"/>
              <a:gd name="connsiteX32" fmla="*/ 149800 w 998538"/>
              <a:gd name="connsiteY32" fmla="*/ 676770 h 996950"/>
              <a:gd name="connsiteX33" fmla="*/ 23812 w 998538"/>
              <a:gd name="connsiteY33" fmla="*/ 674687 h 996950"/>
              <a:gd name="connsiteX34" fmla="*/ 0 w 998538"/>
              <a:gd name="connsiteY34" fmla="*/ 582612 h 996950"/>
              <a:gd name="connsiteX35" fmla="*/ 108043 w 998538"/>
              <a:gd name="connsiteY35" fmla="*/ 519241 h 996950"/>
              <a:gd name="connsiteX36" fmla="*/ 107765 w 998538"/>
              <a:gd name="connsiteY36" fmla="*/ 470735 h 996950"/>
              <a:gd name="connsiteX37" fmla="*/ 126816 w 998538"/>
              <a:gd name="connsiteY37" fmla="*/ 377577 h 996950"/>
              <a:gd name="connsiteX38" fmla="*/ 39688 w 998538"/>
              <a:gd name="connsiteY38" fmla="*/ 287338 h 996950"/>
              <a:gd name="connsiteX39" fmla="*/ 87313 w 998538"/>
              <a:gd name="connsiteY39" fmla="*/ 206375 h 996950"/>
              <a:gd name="connsiteX40" fmla="*/ 210783 w 998538"/>
              <a:gd name="connsiteY40" fmla="*/ 238034 h 996950"/>
              <a:gd name="connsiteX41" fmla="*/ 236348 w 998538"/>
              <a:gd name="connsiteY41" fmla="*/ 208415 h 996950"/>
              <a:gd name="connsiteX42" fmla="*/ 317853 w 998538"/>
              <a:gd name="connsiteY42" fmla="*/ 151801 h 996950"/>
              <a:gd name="connsiteX43" fmla="*/ 321216 w 998538"/>
              <a:gd name="connsiteY43" fmla="*/ 150452 h 996950"/>
              <a:gd name="connsiteX44" fmla="*/ 322262 w 998538"/>
              <a:gd name="connsiteY44" fmla="*/ 23812 h 99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998538" h="996950">
                <a:moveTo>
                  <a:pt x="414337" y="0"/>
                </a:moveTo>
                <a:lnTo>
                  <a:pt x="479337" y="109032"/>
                </a:lnTo>
                <a:lnTo>
                  <a:pt x="546972" y="110548"/>
                </a:lnTo>
                <a:lnTo>
                  <a:pt x="620653" y="127113"/>
                </a:lnTo>
                <a:lnTo>
                  <a:pt x="711201" y="39688"/>
                </a:lnTo>
                <a:lnTo>
                  <a:pt x="792163" y="87313"/>
                </a:lnTo>
                <a:lnTo>
                  <a:pt x="760994" y="208872"/>
                </a:lnTo>
                <a:lnTo>
                  <a:pt x="805799" y="254804"/>
                </a:lnTo>
                <a:cubicBezTo>
                  <a:pt x="817614" y="269493"/>
                  <a:pt x="828398" y="285067"/>
                  <a:pt x="838031" y="301428"/>
                </a:cubicBezTo>
                <a:lnTo>
                  <a:pt x="847795" y="321218"/>
                </a:lnTo>
                <a:lnTo>
                  <a:pt x="973138" y="322263"/>
                </a:lnTo>
                <a:lnTo>
                  <a:pt x="998538" y="414338"/>
                </a:lnTo>
                <a:lnTo>
                  <a:pt x="890497" y="478747"/>
                </a:lnTo>
                <a:lnTo>
                  <a:pt x="890774" y="527148"/>
                </a:lnTo>
                <a:cubicBezTo>
                  <a:pt x="889384" y="546811"/>
                  <a:pt x="886525" y="566115"/>
                  <a:pt x="882299" y="584940"/>
                </a:cubicBezTo>
                <a:lnTo>
                  <a:pt x="871815" y="619468"/>
                </a:lnTo>
                <a:lnTo>
                  <a:pt x="958851" y="709612"/>
                </a:lnTo>
                <a:lnTo>
                  <a:pt x="911226" y="792162"/>
                </a:lnTo>
                <a:lnTo>
                  <a:pt x="787774" y="760508"/>
                </a:lnTo>
                <a:lnTo>
                  <a:pt x="772513" y="780248"/>
                </a:lnTo>
                <a:cubicBezTo>
                  <a:pt x="745462" y="806425"/>
                  <a:pt x="714580" y="828779"/>
                  <a:pt x="680686" y="846352"/>
                </a:cubicBezTo>
                <a:lnTo>
                  <a:pt x="677312" y="847695"/>
                </a:lnTo>
                <a:lnTo>
                  <a:pt x="676276" y="973138"/>
                </a:lnTo>
                <a:lnTo>
                  <a:pt x="584201" y="996950"/>
                </a:lnTo>
                <a:lnTo>
                  <a:pt x="519821" y="888959"/>
                </a:lnTo>
                <a:lnTo>
                  <a:pt x="470892" y="889254"/>
                </a:lnTo>
                <a:lnTo>
                  <a:pt x="379143" y="870730"/>
                </a:lnTo>
                <a:lnTo>
                  <a:pt x="288925" y="958850"/>
                </a:lnTo>
                <a:lnTo>
                  <a:pt x="206375" y="911225"/>
                </a:lnTo>
                <a:lnTo>
                  <a:pt x="237029" y="786493"/>
                </a:lnTo>
                <a:lnTo>
                  <a:pt x="207771" y="761387"/>
                </a:lnTo>
                <a:cubicBezTo>
                  <a:pt x="185674" y="736979"/>
                  <a:pt x="166586" y="709707"/>
                  <a:pt x="151139" y="680106"/>
                </a:cubicBezTo>
                <a:lnTo>
                  <a:pt x="149800" y="676770"/>
                </a:lnTo>
                <a:lnTo>
                  <a:pt x="23812" y="674687"/>
                </a:lnTo>
                <a:lnTo>
                  <a:pt x="0" y="582612"/>
                </a:lnTo>
                <a:lnTo>
                  <a:pt x="108043" y="519241"/>
                </a:lnTo>
                <a:lnTo>
                  <a:pt x="107765" y="470735"/>
                </a:lnTo>
                <a:lnTo>
                  <a:pt x="126816" y="377577"/>
                </a:lnTo>
                <a:lnTo>
                  <a:pt x="39688" y="287338"/>
                </a:lnTo>
                <a:lnTo>
                  <a:pt x="87313" y="206375"/>
                </a:lnTo>
                <a:lnTo>
                  <a:pt x="210783" y="238034"/>
                </a:lnTo>
                <a:lnTo>
                  <a:pt x="236348" y="208415"/>
                </a:lnTo>
                <a:cubicBezTo>
                  <a:pt x="260844" y="186335"/>
                  <a:pt x="288196" y="167250"/>
                  <a:pt x="317853" y="151801"/>
                </a:cubicBezTo>
                <a:lnTo>
                  <a:pt x="321216" y="150452"/>
                </a:lnTo>
                <a:lnTo>
                  <a:pt x="322262" y="238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6718837" y="2249831"/>
            <a:ext cx="1482949" cy="1481495"/>
          </a:xfrm>
          <a:custGeom>
            <a:avLst/>
            <a:gdLst>
              <a:gd name="connsiteX0" fmla="*/ 847725 w 1619250"/>
              <a:gd name="connsiteY0" fmla="*/ 0 h 1617662"/>
              <a:gd name="connsiteX1" fmla="*/ 949326 w 1619250"/>
              <a:gd name="connsiteY1" fmla="*/ 11113 h 1617662"/>
              <a:gd name="connsiteX2" fmla="*/ 970985 w 1619250"/>
              <a:gd name="connsiteY2" fmla="*/ 154479 h 1617662"/>
              <a:gd name="connsiteX3" fmla="*/ 1020676 w 1619250"/>
              <a:gd name="connsiteY3" fmla="*/ 165666 h 1617662"/>
              <a:gd name="connsiteX4" fmla="*/ 1059385 w 1619250"/>
              <a:gd name="connsiteY4" fmla="*/ 182405 h 1617662"/>
              <a:gd name="connsiteX5" fmla="*/ 1158875 w 1619250"/>
              <a:gd name="connsiteY5" fmla="*/ 77787 h 1617662"/>
              <a:gd name="connsiteX6" fmla="*/ 1249362 w 1619250"/>
              <a:gd name="connsiteY6" fmla="*/ 128587 h 1617662"/>
              <a:gd name="connsiteX7" fmla="*/ 1212628 w 1619250"/>
              <a:gd name="connsiteY7" fmla="*/ 267361 h 1617662"/>
              <a:gd name="connsiteX8" fmla="*/ 1233852 w 1619250"/>
              <a:gd name="connsiteY8" fmla="*/ 281489 h 1617662"/>
              <a:gd name="connsiteX9" fmla="*/ 1276002 w 1619250"/>
              <a:gd name="connsiteY9" fmla="*/ 322146 h 1617662"/>
              <a:gd name="connsiteX10" fmla="*/ 1409700 w 1619250"/>
              <a:gd name="connsiteY10" fmla="*/ 263525 h 1617662"/>
              <a:gd name="connsiteX11" fmla="*/ 1473200 w 1619250"/>
              <a:gd name="connsiteY11" fmla="*/ 344488 h 1617662"/>
              <a:gd name="connsiteX12" fmla="*/ 1387587 w 1619250"/>
              <a:gd name="connsiteY12" fmla="*/ 458303 h 1617662"/>
              <a:gd name="connsiteX13" fmla="*/ 1394228 w 1619250"/>
              <a:gd name="connsiteY13" fmla="*/ 467599 h 1617662"/>
              <a:gd name="connsiteX14" fmla="*/ 1431944 w 1619250"/>
              <a:gd name="connsiteY14" fmla="*/ 542726 h 1617662"/>
              <a:gd name="connsiteX15" fmla="*/ 1574800 w 1619250"/>
              <a:gd name="connsiteY15" fmla="*/ 539750 h 1617662"/>
              <a:gd name="connsiteX16" fmla="*/ 1603375 w 1619250"/>
              <a:gd name="connsiteY16" fmla="*/ 638175 h 1617662"/>
              <a:gd name="connsiteX17" fmla="*/ 1477160 w 1619250"/>
              <a:gd name="connsiteY17" fmla="*/ 710875 h 1617662"/>
              <a:gd name="connsiteX18" fmla="*/ 1483169 w 1619250"/>
              <a:gd name="connsiteY18" fmla="*/ 742768 h 1617662"/>
              <a:gd name="connsiteX19" fmla="*/ 1485310 w 1619250"/>
              <a:gd name="connsiteY19" fmla="*/ 795975 h 1617662"/>
              <a:gd name="connsiteX20" fmla="*/ 1619250 w 1619250"/>
              <a:gd name="connsiteY20" fmla="*/ 847724 h 1617662"/>
              <a:gd name="connsiteX21" fmla="*/ 1606550 w 1619250"/>
              <a:gd name="connsiteY21" fmla="*/ 949324 h 1617662"/>
              <a:gd name="connsiteX22" fmla="*/ 1466784 w 1619250"/>
              <a:gd name="connsiteY22" fmla="*/ 969434 h 1617662"/>
              <a:gd name="connsiteX23" fmla="*/ 1466709 w 1619250"/>
              <a:gd name="connsiteY23" fmla="*/ 969830 h 1617662"/>
              <a:gd name="connsiteX24" fmla="*/ 1444759 w 1619250"/>
              <a:gd name="connsiteY24" fmla="*/ 1041504 h 1617662"/>
              <a:gd name="connsiteX25" fmla="*/ 1436556 w 1619250"/>
              <a:gd name="connsiteY25" fmla="*/ 1059607 h 1617662"/>
              <a:gd name="connsiteX26" fmla="*/ 1539875 w 1619250"/>
              <a:gd name="connsiteY26" fmla="*/ 1158875 h 1617662"/>
              <a:gd name="connsiteX27" fmla="*/ 1490663 w 1619250"/>
              <a:gd name="connsiteY27" fmla="*/ 1247775 h 1617662"/>
              <a:gd name="connsiteX28" fmla="*/ 1352092 w 1619250"/>
              <a:gd name="connsiteY28" fmla="*/ 1212374 h 1617662"/>
              <a:gd name="connsiteX29" fmla="*/ 1349843 w 1619250"/>
              <a:gd name="connsiteY29" fmla="*/ 1215872 h 1617662"/>
              <a:gd name="connsiteX30" fmla="*/ 1294635 w 1619250"/>
              <a:gd name="connsiteY30" fmla="*/ 1274490 h 1617662"/>
              <a:gd name="connsiteX31" fmla="*/ 1354138 w 1619250"/>
              <a:gd name="connsiteY31" fmla="*/ 1408112 h 1617662"/>
              <a:gd name="connsiteX32" fmla="*/ 1273176 w 1619250"/>
              <a:gd name="connsiteY32" fmla="*/ 1473199 h 1617662"/>
              <a:gd name="connsiteX33" fmla="*/ 1157217 w 1619250"/>
              <a:gd name="connsiteY33" fmla="*/ 1385195 h 1617662"/>
              <a:gd name="connsiteX34" fmla="*/ 1120350 w 1619250"/>
              <a:gd name="connsiteY34" fmla="*/ 1409895 h 1617662"/>
              <a:gd name="connsiteX35" fmla="*/ 1075411 w 1619250"/>
              <a:gd name="connsiteY35" fmla="*/ 1427570 h 1617662"/>
              <a:gd name="connsiteX36" fmla="*/ 1079500 w 1619250"/>
              <a:gd name="connsiteY36" fmla="*/ 1574800 h 1617662"/>
              <a:gd name="connsiteX37" fmla="*/ 979488 w 1619250"/>
              <a:gd name="connsiteY37" fmla="*/ 1603375 h 1617662"/>
              <a:gd name="connsiteX38" fmla="*/ 906418 w 1619250"/>
              <a:gd name="connsiteY38" fmla="*/ 1476518 h 1617662"/>
              <a:gd name="connsiteX39" fmla="*/ 874521 w 1619250"/>
              <a:gd name="connsiteY39" fmla="*/ 1482591 h 1617662"/>
              <a:gd name="connsiteX40" fmla="*/ 821659 w 1619250"/>
              <a:gd name="connsiteY40" fmla="*/ 1484809 h 1617662"/>
              <a:gd name="connsiteX41" fmla="*/ 769938 w 1619250"/>
              <a:gd name="connsiteY41" fmla="*/ 1617662 h 1617662"/>
              <a:gd name="connsiteX42" fmla="*/ 668337 w 1619250"/>
              <a:gd name="connsiteY42" fmla="*/ 1606550 h 1617662"/>
              <a:gd name="connsiteX43" fmla="*/ 648200 w 1619250"/>
              <a:gd name="connsiteY43" fmla="*/ 1466596 h 1617662"/>
              <a:gd name="connsiteX44" fmla="*/ 647485 w 1619250"/>
              <a:gd name="connsiteY44" fmla="*/ 1466463 h 1617662"/>
              <a:gd name="connsiteX45" fmla="*/ 575832 w 1619250"/>
              <a:gd name="connsiteY45" fmla="*/ 1444578 h 1617662"/>
              <a:gd name="connsiteX46" fmla="*/ 558072 w 1619250"/>
              <a:gd name="connsiteY46" fmla="*/ 1436539 h 1617662"/>
              <a:gd name="connsiteX47" fmla="*/ 458787 w 1619250"/>
              <a:gd name="connsiteY47" fmla="*/ 1539875 h 1617662"/>
              <a:gd name="connsiteX48" fmla="*/ 368300 w 1619250"/>
              <a:gd name="connsiteY48" fmla="*/ 1489075 h 1617662"/>
              <a:gd name="connsiteX49" fmla="*/ 404648 w 1619250"/>
              <a:gd name="connsiteY49" fmla="*/ 1351758 h 1617662"/>
              <a:gd name="connsiteX50" fmla="*/ 401488 w 1619250"/>
              <a:gd name="connsiteY50" fmla="*/ 1349726 h 1617662"/>
              <a:gd name="connsiteX51" fmla="*/ 342640 w 1619250"/>
              <a:gd name="connsiteY51" fmla="*/ 1294298 h 1617662"/>
              <a:gd name="connsiteX52" fmla="*/ 209550 w 1619250"/>
              <a:gd name="connsiteY52" fmla="*/ 1354137 h 1617662"/>
              <a:gd name="connsiteX53" fmla="*/ 146050 w 1619250"/>
              <a:gd name="connsiteY53" fmla="*/ 1273175 h 1617662"/>
              <a:gd name="connsiteX54" fmla="*/ 232208 w 1619250"/>
              <a:gd name="connsiteY54" fmla="*/ 1157271 h 1617662"/>
              <a:gd name="connsiteX55" fmla="*/ 207227 w 1619250"/>
              <a:gd name="connsiteY55" fmla="*/ 1120016 h 1617662"/>
              <a:gd name="connsiteX56" fmla="*/ 189389 w 1619250"/>
              <a:gd name="connsiteY56" fmla="*/ 1074838 h 1617662"/>
              <a:gd name="connsiteX57" fmla="*/ 42862 w 1619250"/>
              <a:gd name="connsiteY57" fmla="*/ 1077912 h 1617662"/>
              <a:gd name="connsiteX58" fmla="*/ 14287 w 1619250"/>
              <a:gd name="connsiteY58" fmla="*/ 979487 h 1617662"/>
              <a:gd name="connsiteX59" fmla="*/ 140548 w 1619250"/>
              <a:gd name="connsiteY59" fmla="*/ 906174 h 1617662"/>
              <a:gd name="connsiteX60" fmla="*/ 134493 w 1619250"/>
              <a:gd name="connsiteY60" fmla="*/ 874043 h 1617662"/>
              <a:gd name="connsiteX61" fmla="*/ 132361 w 1619250"/>
              <a:gd name="connsiteY61" fmla="*/ 821076 h 1617662"/>
              <a:gd name="connsiteX62" fmla="*/ 0 w 1619250"/>
              <a:gd name="connsiteY62" fmla="*/ 769937 h 1617662"/>
              <a:gd name="connsiteX63" fmla="*/ 11112 w 1619250"/>
              <a:gd name="connsiteY63" fmla="*/ 668337 h 1617662"/>
              <a:gd name="connsiteX64" fmla="*/ 150722 w 1619250"/>
              <a:gd name="connsiteY64" fmla="*/ 648393 h 1617662"/>
              <a:gd name="connsiteX65" fmla="*/ 150953 w 1619250"/>
              <a:gd name="connsiteY65" fmla="*/ 647170 h 1617662"/>
              <a:gd name="connsiteX66" fmla="*/ 172903 w 1619250"/>
              <a:gd name="connsiteY66" fmla="*/ 575583 h 1617662"/>
              <a:gd name="connsiteX67" fmla="*/ 180932 w 1619250"/>
              <a:gd name="connsiteY67" fmla="*/ 557888 h 1617662"/>
              <a:gd name="connsiteX68" fmla="*/ 77787 w 1619250"/>
              <a:gd name="connsiteY68" fmla="*/ 458787 h 1617662"/>
              <a:gd name="connsiteX69" fmla="*/ 128587 w 1619250"/>
              <a:gd name="connsiteY69" fmla="*/ 368300 h 1617662"/>
              <a:gd name="connsiteX70" fmla="*/ 265788 w 1619250"/>
              <a:gd name="connsiteY70" fmla="*/ 404618 h 1617662"/>
              <a:gd name="connsiteX71" fmla="*/ 267819 w 1619250"/>
              <a:gd name="connsiteY71" fmla="*/ 401465 h 1617662"/>
              <a:gd name="connsiteX72" fmla="*/ 323724 w 1619250"/>
              <a:gd name="connsiteY72" fmla="*/ 342199 h 1617662"/>
              <a:gd name="connsiteX73" fmla="*/ 265112 w 1619250"/>
              <a:gd name="connsiteY73" fmla="*/ 209550 h 1617662"/>
              <a:gd name="connsiteX74" fmla="*/ 344487 w 1619250"/>
              <a:gd name="connsiteY74" fmla="*/ 146050 h 1617662"/>
              <a:gd name="connsiteX75" fmla="*/ 460547 w 1619250"/>
              <a:gd name="connsiteY75" fmla="*/ 232325 h 1617662"/>
              <a:gd name="connsiteX76" fmla="*/ 497312 w 1619250"/>
              <a:gd name="connsiteY76" fmla="*/ 207728 h 1617662"/>
              <a:gd name="connsiteX77" fmla="*/ 542279 w 1619250"/>
              <a:gd name="connsiteY77" fmla="*/ 190056 h 1617662"/>
              <a:gd name="connsiteX78" fmla="*/ 538162 w 1619250"/>
              <a:gd name="connsiteY78" fmla="*/ 42862 h 1617662"/>
              <a:gd name="connsiteX79" fmla="*/ 638174 w 1619250"/>
              <a:gd name="connsiteY79" fmla="*/ 14287 h 1617662"/>
              <a:gd name="connsiteX80" fmla="*/ 711825 w 1619250"/>
              <a:gd name="connsiteY80" fmla="*/ 142152 h 1617662"/>
              <a:gd name="connsiteX81" fmla="*/ 759983 w 1619250"/>
              <a:gd name="connsiteY81" fmla="*/ 133603 h 1617662"/>
              <a:gd name="connsiteX82" fmla="*/ 796385 w 1619250"/>
              <a:gd name="connsiteY82" fmla="*/ 134513 h 161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619250" h="1617662">
                <a:moveTo>
                  <a:pt x="847725" y="0"/>
                </a:moveTo>
                <a:lnTo>
                  <a:pt x="949326" y="11113"/>
                </a:lnTo>
                <a:lnTo>
                  <a:pt x="970985" y="154479"/>
                </a:lnTo>
                <a:lnTo>
                  <a:pt x="1020676" y="165666"/>
                </a:lnTo>
                <a:lnTo>
                  <a:pt x="1059385" y="182405"/>
                </a:lnTo>
                <a:lnTo>
                  <a:pt x="1158875" y="77787"/>
                </a:lnTo>
                <a:lnTo>
                  <a:pt x="1249362" y="128587"/>
                </a:lnTo>
                <a:lnTo>
                  <a:pt x="1212628" y="267361"/>
                </a:lnTo>
                <a:lnTo>
                  <a:pt x="1233852" y="281489"/>
                </a:lnTo>
                <a:lnTo>
                  <a:pt x="1276002" y="322146"/>
                </a:lnTo>
                <a:lnTo>
                  <a:pt x="1409700" y="263525"/>
                </a:lnTo>
                <a:lnTo>
                  <a:pt x="1473200" y="344488"/>
                </a:lnTo>
                <a:lnTo>
                  <a:pt x="1387587" y="458303"/>
                </a:lnTo>
                <a:lnTo>
                  <a:pt x="1394228" y="467599"/>
                </a:lnTo>
                <a:lnTo>
                  <a:pt x="1431944" y="542726"/>
                </a:lnTo>
                <a:lnTo>
                  <a:pt x="1574800" y="539750"/>
                </a:lnTo>
                <a:lnTo>
                  <a:pt x="1603375" y="638175"/>
                </a:lnTo>
                <a:lnTo>
                  <a:pt x="1477160" y="710875"/>
                </a:lnTo>
                <a:lnTo>
                  <a:pt x="1483169" y="742768"/>
                </a:lnTo>
                <a:lnTo>
                  <a:pt x="1485310" y="795975"/>
                </a:lnTo>
                <a:lnTo>
                  <a:pt x="1619250" y="847724"/>
                </a:lnTo>
                <a:lnTo>
                  <a:pt x="1606550" y="949324"/>
                </a:lnTo>
                <a:lnTo>
                  <a:pt x="1466784" y="969434"/>
                </a:lnTo>
                <a:lnTo>
                  <a:pt x="1466709" y="969830"/>
                </a:lnTo>
                <a:cubicBezTo>
                  <a:pt x="1460705" y="994163"/>
                  <a:pt x="1453369" y="1018089"/>
                  <a:pt x="1444759" y="1041504"/>
                </a:cubicBezTo>
                <a:lnTo>
                  <a:pt x="1436556" y="1059607"/>
                </a:lnTo>
                <a:lnTo>
                  <a:pt x="1539875" y="1158875"/>
                </a:lnTo>
                <a:lnTo>
                  <a:pt x="1490663" y="1247775"/>
                </a:lnTo>
                <a:lnTo>
                  <a:pt x="1352092" y="1212374"/>
                </a:lnTo>
                <a:lnTo>
                  <a:pt x="1349843" y="1215872"/>
                </a:lnTo>
                <a:lnTo>
                  <a:pt x="1294635" y="1274490"/>
                </a:lnTo>
                <a:lnTo>
                  <a:pt x="1354138" y="1408112"/>
                </a:lnTo>
                <a:lnTo>
                  <a:pt x="1273176" y="1473199"/>
                </a:lnTo>
                <a:lnTo>
                  <a:pt x="1157217" y="1385195"/>
                </a:lnTo>
                <a:lnTo>
                  <a:pt x="1120350" y="1409895"/>
                </a:lnTo>
                <a:lnTo>
                  <a:pt x="1075411" y="1427570"/>
                </a:lnTo>
                <a:lnTo>
                  <a:pt x="1079500" y="1574800"/>
                </a:lnTo>
                <a:lnTo>
                  <a:pt x="979488" y="1603375"/>
                </a:lnTo>
                <a:lnTo>
                  <a:pt x="906418" y="1476518"/>
                </a:lnTo>
                <a:lnTo>
                  <a:pt x="874521" y="1482591"/>
                </a:lnTo>
                <a:lnTo>
                  <a:pt x="821659" y="1484809"/>
                </a:lnTo>
                <a:lnTo>
                  <a:pt x="769938" y="1617662"/>
                </a:lnTo>
                <a:lnTo>
                  <a:pt x="668337" y="1606550"/>
                </a:lnTo>
                <a:lnTo>
                  <a:pt x="648200" y="1466596"/>
                </a:lnTo>
                <a:lnTo>
                  <a:pt x="647485" y="1466463"/>
                </a:lnTo>
                <a:cubicBezTo>
                  <a:pt x="623160" y="1460484"/>
                  <a:pt x="599240" y="1453170"/>
                  <a:pt x="575832" y="1444578"/>
                </a:cubicBezTo>
                <a:lnTo>
                  <a:pt x="558072" y="1436539"/>
                </a:lnTo>
                <a:lnTo>
                  <a:pt x="458787" y="1539875"/>
                </a:lnTo>
                <a:lnTo>
                  <a:pt x="368300" y="1489075"/>
                </a:lnTo>
                <a:lnTo>
                  <a:pt x="404648" y="1351758"/>
                </a:lnTo>
                <a:lnTo>
                  <a:pt x="401488" y="1349726"/>
                </a:lnTo>
                <a:lnTo>
                  <a:pt x="342640" y="1294298"/>
                </a:lnTo>
                <a:lnTo>
                  <a:pt x="209550" y="1354137"/>
                </a:lnTo>
                <a:lnTo>
                  <a:pt x="146050" y="1273175"/>
                </a:lnTo>
                <a:lnTo>
                  <a:pt x="232208" y="1157271"/>
                </a:lnTo>
                <a:lnTo>
                  <a:pt x="207227" y="1120016"/>
                </a:lnTo>
                <a:lnTo>
                  <a:pt x="189389" y="1074838"/>
                </a:lnTo>
                <a:lnTo>
                  <a:pt x="42862" y="1077912"/>
                </a:lnTo>
                <a:lnTo>
                  <a:pt x="14287" y="979487"/>
                </a:lnTo>
                <a:lnTo>
                  <a:pt x="140548" y="906174"/>
                </a:lnTo>
                <a:lnTo>
                  <a:pt x="134493" y="874043"/>
                </a:lnTo>
                <a:lnTo>
                  <a:pt x="132361" y="821076"/>
                </a:lnTo>
                <a:lnTo>
                  <a:pt x="0" y="769937"/>
                </a:lnTo>
                <a:lnTo>
                  <a:pt x="11112" y="668337"/>
                </a:lnTo>
                <a:lnTo>
                  <a:pt x="150722" y="648393"/>
                </a:lnTo>
                <a:lnTo>
                  <a:pt x="150953" y="647170"/>
                </a:lnTo>
                <a:cubicBezTo>
                  <a:pt x="156957" y="622865"/>
                  <a:pt x="164293" y="598967"/>
                  <a:pt x="172903" y="575583"/>
                </a:cubicBezTo>
                <a:lnTo>
                  <a:pt x="180932" y="557888"/>
                </a:lnTo>
                <a:lnTo>
                  <a:pt x="77787" y="458787"/>
                </a:lnTo>
                <a:lnTo>
                  <a:pt x="128587" y="368300"/>
                </a:lnTo>
                <a:lnTo>
                  <a:pt x="265788" y="404618"/>
                </a:lnTo>
                <a:lnTo>
                  <a:pt x="267819" y="401465"/>
                </a:lnTo>
                <a:lnTo>
                  <a:pt x="323724" y="342199"/>
                </a:lnTo>
                <a:lnTo>
                  <a:pt x="265112" y="209550"/>
                </a:lnTo>
                <a:lnTo>
                  <a:pt x="344487" y="146050"/>
                </a:lnTo>
                <a:lnTo>
                  <a:pt x="460547" y="232325"/>
                </a:lnTo>
                <a:lnTo>
                  <a:pt x="497312" y="207728"/>
                </a:lnTo>
                <a:lnTo>
                  <a:pt x="542279" y="190056"/>
                </a:lnTo>
                <a:lnTo>
                  <a:pt x="538162" y="42862"/>
                </a:lnTo>
                <a:lnTo>
                  <a:pt x="638174" y="14287"/>
                </a:lnTo>
                <a:lnTo>
                  <a:pt x="711825" y="142152"/>
                </a:lnTo>
                <a:lnTo>
                  <a:pt x="759983" y="133603"/>
                </a:lnTo>
                <a:lnTo>
                  <a:pt x="796385" y="1345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7951720" y="1761332"/>
            <a:ext cx="1075865" cy="1075865"/>
          </a:xfrm>
          <a:custGeom>
            <a:avLst/>
            <a:gdLst>
              <a:gd name="connsiteX0" fmla="*/ 615950 w 1174750"/>
              <a:gd name="connsiteY0" fmla="*/ 0 h 1174750"/>
              <a:gd name="connsiteX1" fmla="*/ 690562 w 1174750"/>
              <a:gd name="connsiteY1" fmla="*/ 7938 h 1174750"/>
              <a:gd name="connsiteX2" fmla="*/ 704967 w 1174750"/>
              <a:gd name="connsiteY2" fmla="*/ 112884 h 1174750"/>
              <a:gd name="connsiteX3" fmla="*/ 742050 w 1174750"/>
              <a:gd name="connsiteY3" fmla="*/ 121270 h 1174750"/>
              <a:gd name="connsiteX4" fmla="*/ 769468 w 1174750"/>
              <a:gd name="connsiteY4" fmla="*/ 133166 h 1174750"/>
              <a:gd name="connsiteX5" fmla="*/ 841375 w 1174750"/>
              <a:gd name="connsiteY5" fmla="*/ 57150 h 1174750"/>
              <a:gd name="connsiteX6" fmla="*/ 908050 w 1174750"/>
              <a:gd name="connsiteY6" fmla="*/ 93663 h 1174750"/>
              <a:gd name="connsiteX7" fmla="*/ 881353 w 1174750"/>
              <a:gd name="connsiteY7" fmla="*/ 195319 h 1174750"/>
              <a:gd name="connsiteX8" fmla="*/ 896621 w 1174750"/>
              <a:gd name="connsiteY8" fmla="*/ 205513 h 1174750"/>
              <a:gd name="connsiteX9" fmla="*/ 927173 w 1174750"/>
              <a:gd name="connsiteY9" fmla="*/ 235070 h 1174750"/>
              <a:gd name="connsiteX10" fmla="*/ 1022350 w 1174750"/>
              <a:gd name="connsiteY10" fmla="*/ 192087 h 1174750"/>
              <a:gd name="connsiteX11" fmla="*/ 1069975 w 1174750"/>
              <a:gd name="connsiteY11" fmla="*/ 250824 h 1174750"/>
              <a:gd name="connsiteX12" fmla="*/ 1008057 w 1174750"/>
              <a:gd name="connsiteY12" fmla="*/ 334058 h 1174750"/>
              <a:gd name="connsiteX13" fmla="*/ 1012850 w 1174750"/>
              <a:gd name="connsiteY13" fmla="*/ 340787 h 1174750"/>
              <a:gd name="connsiteX14" fmla="*/ 1035896 w 1174750"/>
              <a:gd name="connsiteY14" fmla="*/ 395218 h 1174750"/>
              <a:gd name="connsiteX15" fmla="*/ 1144588 w 1174750"/>
              <a:gd name="connsiteY15" fmla="*/ 392112 h 1174750"/>
              <a:gd name="connsiteX16" fmla="*/ 1165225 w 1174750"/>
              <a:gd name="connsiteY16" fmla="*/ 463549 h 1174750"/>
              <a:gd name="connsiteX17" fmla="*/ 1072819 w 1174750"/>
              <a:gd name="connsiteY17" fmla="*/ 516353 h 1174750"/>
              <a:gd name="connsiteX18" fmla="*/ 1077438 w 1174750"/>
              <a:gd name="connsiteY18" fmla="*/ 540687 h 1174750"/>
              <a:gd name="connsiteX19" fmla="*/ 1076865 w 1174750"/>
              <a:gd name="connsiteY19" fmla="*/ 577826 h 1174750"/>
              <a:gd name="connsiteX20" fmla="*/ 1174750 w 1174750"/>
              <a:gd name="connsiteY20" fmla="*/ 615950 h 1174750"/>
              <a:gd name="connsiteX21" fmla="*/ 1166813 w 1174750"/>
              <a:gd name="connsiteY21" fmla="*/ 690562 h 1174750"/>
              <a:gd name="connsiteX22" fmla="*/ 1062601 w 1174750"/>
              <a:gd name="connsiteY22" fmla="*/ 705007 h 1174750"/>
              <a:gd name="connsiteX23" fmla="*/ 1049710 w 1174750"/>
              <a:gd name="connsiteY23" fmla="*/ 757392 h 1174750"/>
              <a:gd name="connsiteX24" fmla="*/ 1043913 w 1174750"/>
              <a:gd name="connsiteY24" fmla="*/ 770170 h 1174750"/>
              <a:gd name="connsiteX25" fmla="*/ 1119188 w 1174750"/>
              <a:gd name="connsiteY25" fmla="*/ 841375 h 1174750"/>
              <a:gd name="connsiteX26" fmla="*/ 1082676 w 1174750"/>
              <a:gd name="connsiteY26" fmla="*/ 908050 h 1174750"/>
              <a:gd name="connsiteX27" fmla="*/ 982045 w 1174750"/>
              <a:gd name="connsiteY27" fmla="*/ 881886 h 1174750"/>
              <a:gd name="connsiteX28" fmla="*/ 980809 w 1174750"/>
              <a:gd name="connsiteY28" fmla="*/ 883806 h 1174750"/>
              <a:gd name="connsiteX29" fmla="*/ 940450 w 1174750"/>
              <a:gd name="connsiteY29" fmla="*/ 926599 h 1174750"/>
              <a:gd name="connsiteX30" fmla="*/ 982662 w 1174750"/>
              <a:gd name="connsiteY30" fmla="*/ 1022349 h 1174750"/>
              <a:gd name="connsiteX31" fmla="*/ 925512 w 1174750"/>
              <a:gd name="connsiteY31" fmla="*/ 1069974 h 1174750"/>
              <a:gd name="connsiteX32" fmla="*/ 840644 w 1174750"/>
              <a:gd name="connsiteY32" fmla="*/ 1006841 h 1174750"/>
              <a:gd name="connsiteX33" fmla="*/ 814145 w 1174750"/>
              <a:gd name="connsiteY33" fmla="*/ 1024591 h 1174750"/>
              <a:gd name="connsiteX34" fmla="*/ 781185 w 1174750"/>
              <a:gd name="connsiteY34" fmla="*/ 1037594 h 1174750"/>
              <a:gd name="connsiteX35" fmla="*/ 784225 w 1174750"/>
              <a:gd name="connsiteY35" fmla="*/ 1143000 h 1174750"/>
              <a:gd name="connsiteX36" fmla="*/ 711200 w 1174750"/>
              <a:gd name="connsiteY36" fmla="*/ 1163637 h 1174750"/>
              <a:gd name="connsiteX37" fmla="*/ 658868 w 1174750"/>
              <a:gd name="connsiteY37" fmla="*/ 1073062 h 1174750"/>
              <a:gd name="connsiteX38" fmla="*/ 635880 w 1174750"/>
              <a:gd name="connsiteY38" fmla="*/ 1077436 h 1174750"/>
              <a:gd name="connsiteX39" fmla="*/ 597489 w 1174750"/>
              <a:gd name="connsiteY39" fmla="*/ 1076843 h 1174750"/>
              <a:gd name="connsiteX40" fmla="*/ 560387 w 1174750"/>
              <a:gd name="connsiteY40" fmla="*/ 1174750 h 1174750"/>
              <a:gd name="connsiteX41" fmla="*/ 485774 w 1174750"/>
              <a:gd name="connsiteY41" fmla="*/ 1166813 h 1174750"/>
              <a:gd name="connsiteX42" fmla="*/ 470244 w 1174750"/>
              <a:gd name="connsiteY42" fmla="*/ 1062239 h 1174750"/>
              <a:gd name="connsiteX43" fmla="*/ 419327 w 1174750"/>
              <a:gd name="connsiteY43" fmla="*/ 1049708 h 1174750"/>
              <a:gd name="connsiteX44" fmla="*/ 404822 w 1174750"/>
              <a:gd name="connsiteY44" fmla="*/ 1043134 h 1174750"/>
              <a:gd name="connsiteX45" fmla="*/ 333374 w 1174750"/>
              <a:gd name="connsiteY45" fmla="*/ 1117600 h 1174750"/>
              <a:gd name="connsiteX46" fmla="*/ 268287 w 1174750"/>
              <a:gd name="connsiteY46" fmla="*/ 1081088 h 1174750"/>
              <a:gd name="connsiteX47" fmla="*/ 294359 w 1174750"/>
              <a:gd name="connsiteY47" fmla="*/ 981814 h 1174750"/>
              <a:gd name="connsiteX48" fmla="*/ 292795 w 1174750"/>
              <a:gd name="connsiteY48" fmla="*/ 980808 h 1174750"/>
              <a:gd name="connsiteX49" fmla="*/ 249696 w 1174750"/>
              <a:gd name="connsiteY49" fmla="*/ 940224 h 1174750"/>
              <a:gd name="connsiteX50" fmla="*/ 152399 w 1174750"/>
              <a:gd name="connsiteY50" fmla="*/ 982662 h 1174750"/>
              <a:gd name="connsiteX51" fmla="*/ 106362 w 1174750"/>
              <a:gd name="connsiteY51" fmla="*/ 925512 h 1174750"/>
              <a:gd name="connsiteX52" fmla="*/ 169531 w 1174750"/>
              <a:gd name="connsiteY52" fmla="*/ 840597 h 1174750"/>
              <a:gd name="connsiteX53" fmla="*/ 151782 w 1174750"/>
              <a:gd name="connsiteY53" fmla="*/ 814144 h 1174750"/>
              <a:gd name="connsiteX54" fmla="*/ 138529 w 1174750"/>
              <a:gd name="connsiteY54" fmla="*/ 780584 h 1174750"/>
              <a:gd name="connsiteX55" fmla="*/ 31749 w 1174750"/>
              <a:gd name="connsiteY55" fmla="*/ 782637 h 1174750"/>
              <a:gd name="connsiteX56" fmla="*/ 11112 w 1174750"/>
              <a:gd name="connsiteY56" fmla="*/ 712787 h 1174750"/>
              <a:gd name="connsiteX57" fmla="*/ 103243 w 1174750"/>
              <a:gd name="connsiteY57" fmla="*/ 658532 h 1174750"/>
              <a:gd name="connsiteX58" fmla="*/ 98900 w 1174750"/>
              <a:gd name="connsiteY58" fmla="*/ 635651 h 1174750"/>
              <a:gd name="connsiteX59" fmla="*/ 99486 w 1174750"/>
              <a:gd name="connsiteY59" fmla="*/ 597694 h 1174750"/>
              <a:gd name="connsiteX60" fmla="*/ 0 w 1174750"/>
              <a:gd name="connsiteY60" fmla="*/ 560387 h 1174750"/>
              <a:gd name="connsiteX61" fmla="*/ 7937 w 1174750"/>
              <a:gd name="connsiteY61" fmla="*/ 485775 h 1174750"/>
              <a:gd name="connsiteX62" fmla="*/ 114022 w 1174750"/>
              <a:gd name="connsiteY62" fmla="*/ 470174 h 1174750"/>
              <a:gd name="connsiteX63" fmla="*/ 126629 w 1174750"/>
              <a:gd name="connsiteY63" fmla="*/ 418946 h 1174750"/>
              <a:gd name="connsiteX64" fmla="*/ 132605 w 1174750"/>
              <a:gd name="connsiteY64" fmla="*/ 405771 h 1174750"/>
              <a:gd name="connsiteX65" fmla="*/ 57150 w 1174750"/>
              <a:gd name="connsiteY65" fmla="*/ 333375 h 1174750"/>
              <a:gd name="connsiteX66" fmla="*/ 93662 w 1174750"/>
              <a:gd name="connsiteY66" fmla="*/ 268287 h 1174750"/>
              <a:gd name="connsiteX67" fmla="*/ 194147 w 1174750"/>
              <a:gd name="connsiteY67" fmla="*/ 294677 h 1174750"/>
              <a:gd name="connsiteX68" fmla="*/ 195530 w 1174750"/>
              <a:gd name="connsiteY68" fmla="*/ 292531 h 1174750"/>
              <a:gd name="connsiteX69" fmla="*/ 235678 w 1174750"/>
              <a:gd name="connsiteY69" fmla="*/ 249961 h 1174750"/>
              <a:gd name="connsiteX70" fmla="*/ 192087 w 1174750"/>
              <a:gd name="connsiteY70" fmla="*/ 152400 h 1174750"/>
              <a:gd name="connsiteX71" fmla="*/ 250824 w 1174750"/>
              <a:gd name="connsiteY71" fmla="*/ 106362 h 1174750"/>
              <a:gd name="connsiteX72" fmla="*/ 335694 w 1174750"/>
              <a:gd name="connsiteY72" fmla="*/ 169496 h 1174750"/>
              <a:gd name="connsiteX73" fmla="*/ 362193 w 1174750"/>
              <a:gd name="connsiteY73" fmla="*/ 151746 h 1174750"/>
              <a:gd name="connsiteX74" fmla="*/ 395198 w 1174750"/>
              <a:gd name="connsiteY74" fmla="*/ 138726 h 1174750"/>
              <a:gd name="connsiteX75" fmla="*/ 392112 w 1174750"/>
              <a:gd name="connsiteY75" fmla="*/ 31750 h 1174750"/>
              <a:gd name="connsiteX76" fmla="*/ 463549 w 1174750"/>
              <a:gd name="connsiteY76" fmla="*/ 11112 h 1174750"/>
              <a:gd name="connsiteX77" fmla="*/ 518238 w 1174750"/>
              <a:gd name="connsiteY77" fmla="*/ 103979 h 1174750"/>
              <a:gd name="connsiteX78" fmla="*/ 552910 w 1174750"/>
              <a:gd name="connsiteY78" fmla="*/ 97845 h 1174750"/>
              <a:gd name="connsiteX79" fmla="*/ 577990 w 1174750"/>
              <a:gd name="connsiteY79" fmla="*/ 98490 h 117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174750" h="1174750">
                <a:moveTo>
                  <a:pt x="615950" y="0"/>
                </a:moveTo>
                <a:lnTo>
                  <a:pt x="690562" y="7938"/>
                </a:lnTo>
                <a:lnTo>
                  <a:pt x="704967" y="112884"/>
                </a:lnTo>
                <a:lnTo>
                  <a:pt x="742050" y="121270"/>
                </a:lnTo>
                <a:lnTo>
                  <a:pt x="769468" y="133166"/>
                </a:lnTo>
                <a:lnTo>
                  <a:pt x="841375" y="57150"/>
                </a:lnTo>
                <a:lnTo>
                  <a:pt x="908050" y="93663"/>
                </a:lnTo>
                <a:lnTo>
                  <a:pt x="881353" y="195319"/>
                </a:lnTo>
                <a:lnTo>
                  <a:pt x="896621" y="205513"/>
                </a:lnTo>
                <a:lnTo>
                  <a:pt x="927173" y="235070"/>
                </a:lnTo>
                <a:lnTo>
                  <a:pt x="1022350" y="192087"/>
                </a:lnTo>
                <a:lnTo>
                  <a:pt x="1069975" y="250824"/>
                </a:lnTo>
                <a:lnTo>
                  <a:pt x="1008057" y="334058"/>
                </a:lnTo>
                <a:lnTo>
                  <a:pt x="1012850" y="340787"/>
                </a:lnTo>
                <a:lnTo>
                  <a:pt x="1035896" y="395218"/>
                </a:lnTo>
                <a:lnTo>
                  <a:pt x="1144588" y="392112"/>
                </a:lnTo>
                <a:lnTo>
                  <a:pt x="1165225" y="463549"/>
                </a:lnTo>
                <a:lnTo>
                  <a:pt x="1072819" y="516353"/>
                </a:lnTo>
                <a:lnTo>
                  <a:pt x="1077438" y="540687"/>
                </a:lnTo>
                <a:lnTo>
                  <a:pt x="1076865" y="577826"/>
                </a:lnTo>
                <a:lnTo>
                  <a:pt x="1174750" y="615950"/>
                </a:lnTo>
                <a:lnTo>
                  <a:pt x="1166813" y="690562"/>
                </a:lnTo>
                <a:lnTo>
                  <a:pt x="1062601" y="705007"/>
                </a:lnTo>
                <a:lnTo>
                  <a:pt x="1049710" y="757392"/>
                </a:lnTo>
                <a:lnTo>
                  <a:pt x="1043913" y="770170"/>
                </a:lnTo>
                <a:lnTo>
                  <a:pt x="1119188" y="841375"/>
                </a:lnTo>
                <a:lnTo>
                  <a:pt x="1082676" y="908050"/>
                </a:lnTo>
                <a:lnTo>
                  <a:pt x="982045" y="881886"/>
                </a:lnTo>
                <a:lnTo>
                  <a:pt x="980809" y="883806"/>
                </a:lnTo>
                <a:lnTo>
                  <a:pt x="940450" y="926599"/>
                </a:lnTo>
                <a:lnTo>
                  <a:pt x="982662" y="1022349"/>
                </a:lnTo>
                <a:lnTo>
                  <a:pt x="925512" y="1069974"/>
                </a:lnTo>
                <a:lnTo>
                  <a:pt x="840644" y="1006841"/>
                </a:lnTo>
                <a:lnTo>
                  <a:pt x="814145" y="1024591"/>
                </a:lnTo>
                <a:lnTo>
                  <a:pt x="781185" y="1037594"/>
                </a:lnTo>
                <a:lnTo>
                  <a:pt x="784225" y="1143000"/>
                </a:lnTo>
                <a:lnTo>
                  <a:pt x="711200" y="1163637"/>
                </a:lnTo>
                <a:lnTo>
                  <a:pt x="658868" y="1073062"/>
                </a:lnTo>
                <a:lnTo>
                  <a:pt x="635880" y="1077436"/>
                </a:lnTo>
                <a:lnTo>
                  <a:pt x="597489" y="1076843"/>
                </a:lnTo>
                <a:lnTo>
                  <a:pt x="560387" y="1174750"/>
                </a:lnTo>
                <a:lnTo>
                  <a:pt x="485774" y="1166813"/>
                </a:lnTo>
                <a:lnTo>
                  <a:pt x="470244" y="1062239"/>
                </a:lnTo>
                <a:lnTo>
                  <a:pt x="419327" y="1049708"/>
                </a:lnTo>
                <a:lnTo>
                  <a:pt x="404822" y="1043134"/>
                </a:lnTo>
                <a:lnTo>
                  <a:pt x="333374" y="1117600"/>
                </a:lnTo>
                <a:lnTo>
                  <a:pt x="268287" y="1081088"/>
                </a:lnTo>
                <a:lnTo>
                  <a:pt x="294359" y="981814"/>
                </a:lnTo>
                <a:lnTo>
                  <a:pt x="292795" y="980808"/>
                </a:lnTo>
                <a:lnTo>
                  <a:pt x="249696" y="940224"/>
                </a:lnTo>
                <a:lnTo>
                  <a:pt x="152399" y="982662"/>
                </a:lnTo>
                <a:lnTo>
                  <a:pt x="106362" y="925512"/>
                </a:lnTo>
                <a:lnTo>
                  <a:pt x="169531" y="840597"/>
                </a:lnTo>
                <a:lnTo>
                  <a:pt x="151782" y="814144"/>
                </a:lnTo>
                <a:lnTo>
                  <a:pt x="138529" y="780584"/>
                </a:lnTo>
                <a:lnTo>
                  <a:pt x="31749" y="782637"/>
                </a:lnTo>
                <a:lnTo>
                  <a:pt x="11112" y="712787"/>
                </a:lnTo>
                <a:lnTo>
                  <a:pt x="103243" y="658532"/>
                </a:lnTo>
                <a:lnTo>
                  <a:pt x="98900" y="635651"/>
                </a:lnTo>
                <a:lnTo>
                  <a:pt x="99486" y="597694"/>
                </a:lnTo>
                <a:lnTo>
                  <a:pt x="0" y="560387"/>
                </a:lnTo>
                <a:lnTo>
                  <a:pt x="7937" y="485775"/>
                </a:lnTo>
                <a:lnTo>
                  <a:pt x="114022" y="470174"/>
                </a:lnTo>
                <a:lnTo>
                  <a:pt x="126629" y="418946"/>
                </a:lnTo>
                <a:lnTo>
                  <a:pt x="132605" y="405771"/>
                </a:lnTo>
                <a:lnTo>
                  <a:pt x="57150" y="333375"/>
                </a:lnTo>
                <a:lnTo>
                  <a:pt x="93662" y="268287"/>
                </a:lnTo>
                <a:lnTo>
                  <a:pt x="194147" y="294677"/>
                </a:lnTo>
                <a:lnTo>
                  <a:pt x="195530" y="292531"/>
                </a:lnTo>
                <a:lnTo>
                  <a:pt x="235678" y="249961"/>
                </a:lnTo>
                <a:lnTo>
                  <a:pt x="192087" y="152400"/>
                </a:lnTo>
                <a:lnTo>
                  <a:pt x="250824" y="106362"/>
                </a:lnTo>
                <a:lnTo>
                  <a:pt x="335694" y="169496"/>
                </a:lnTo>
                <a:lnTo>
                  <a:pt x="362193" y="151746"/>
                </a:lnTo>
                <a:lnTo>
                  <a:pt x="395198" y="138726"/>
                </a:lnTo>
                <a:lnTo>
                  <a:pt x="392112" y="31750"/>
                </a:lnTo>
                <a:lnTo>
                  <a:pt x="463549" y="11112"/>
                </a:lnTo>
                <a:lnTo>
                  <a:pt x="518238" y="103979"/>
                </a:lnTo>
                <a:lnTo>
                  <a:pt x="552910" y="97845"/>
                </a:lnTo>
                <a:lnTo>
                  <a:pt x="577990" y="984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8883651" y="2386497"/>
            <a:ext cx="594634" cy="594633"/>
          </a:xfrm>
          <a:custGeom>
            <a:avLst/>
            <a:gdLst>
              <a:gd name="connsiteX0" fmla="*/ 317500 w 649288"/>
              <a:gd name="connsiteY0" fmla="*/ 0 h 649287"/>
              <a:gd name="connsiteX1" fmla="*/ 393700 w 649288"/>
              <a:gd name="connsiteY1" fmla="*/ 7937 h 649287"/>
              <a:gd name="connsiteX2" fmla="*/ 412438 w 649288"/>
              <a:gd name="connsiteY2" fmla="*/ 93737 h 649287"/>
              <a:gd name="connsiteX3" fmla="*/ 433195 w 649288"/>
              <a:gd name="connsiteY3" fmla="*/ 101206 h 649287"/>
              <a:gd name="connsiteX4" fmla="*/ 466681 w 649288"/>
              <a:gd name="connsiteY4" fmla="*/ 121501 h 649287"/>
              <a:gd name="connsiteX5" fmla="*/ 547689 w 649288"/>
              <a:gd name="connsiteY5" fmla="*/ 88900 h 649287"/>
              <a:gd name="connsiteX6" fmla="*/ 596901 w 649288"/>
              <a:gd name="connsiteY6" fmla="*/ 147638 h 649287"/>
              <a:gd name="connsiteX7" fmla="*/ 550055 w 649288"/>
              <a:gd name="connsiteY7" fmla="*/ 220835 h 649287"/>
              <a:gd name="connsiteX8" fmla="*/ 559211 w 649288"/>
              <a:gd name="connsiteY8" fmla="*/ 239961 h 649287"/>
              <a:gd name="connsiteX9" fmla="*/ 569814 w 649288"/>
              <a:gd name="connsiteY9" fmla="*/ 280966 h 649287"/>
              <a:gd name="connsiteX10" fmla="*/ 649288 w 649288"/>
              <a:gd name="connsiteY10" fmla="*/ 314325 h 649287"/>
              <a:gd name="connsiteX11" fmla="*/ 642938 w 649288"/>
              <a:gd name="connsiteY11" fmla="*/ 392113 h 649287"/>
              <a:gd name="connsiteX12" fmla="*/ 556964 w 649288"/>
              <a:gd name="connsiteY12" fmla="*/ 410889 h 649287"/>
              <a:gd name="connsiteX13" fmla="*/ 549457 w 649288"/>
              <a:gd name="connsiteY13" fmla="*/ 431560 h 649287"/>
              <a:gd name="connsiteX14" fmla="*/ 527263 w 649288"/>
              <a:gd name="connsiteY14" fmla="*/ 467798 h 649287"/>
              <a:gd name="connsiteX15" fmla="*/ 560388 w 649288"/>
              <a:gd name="connsiteY15" fmla="*/ 547687 h 649287"/>
              <a:gd name="connsiteX16" fmla="*/ 500063 w 649288"/>
              <a:gd name="connsiteY16" fmla="*/ 598487 h 649287"/>
              <a:gd name="connsiteX17" fmla="*/ 424873 w 649288"/>
              <a:gd name="connsiteY17" fmla="*/ 549715 h 649287"/>
              <a:gd name="connsiteX18" fmla="*/ 410120 w 649288"/>
              <a:gd name="connsiteY18" fmla="*/ 556698 h 649287"/>
              <a:gd name="connsiteX19" fmla="*/ 368313 w 649288"/>
              <a:gd name="connsiteY19" fmla="*/ 567433 h 649287"/>
              <a:gd name="connsiteX20" fmla="*/ 333375 w 649288"/>
              <a:gd name="connsiteY20" fmla="*/ 649287 h 649287"/>
              <a:gd name="connsiteX21" fmla="*/ 255588 w 649288"/>
              <a:gd name="connsiteY21" fmla="*/ 642937 h 649287"/>
              <a:gd name="connsiteX22" fmla="*/ 237274 w 649288"/>
              <a:gd name="connsiteY22" fmla="*/ 554423 h 649287"/>
              <a:gd name="connsiteX23" fmla="*/ 217680 w 649288"/>
              <a:gd name="connsiteY23" fmla="*/ 547372 h 649287"/>
              <a:gd name="connsiteX24" fmla="*/ 184265 w 649288"/>
              <a:gd name="connsiteY24" fmla="*/ 527120 h 649287"/>
              <a:gd name="connsiteX25" fmla="*/ 101600 w 649288"/>
              <a:gd name="connsiteY25" fmla="*/ 560387 h 649287"/>
              <a:gd name="connsiteX26" fmla="*/ 52388 w 649288"/>
              <a:gd name="connsiteY26" fmla="*/ 501650 h 649287"/>
              <a:gd name="connsiteX27" fmla="*/ 100335 w 649288"/>
              <a:gd name="connsiteY27" fmla="*/ 426731 h 649287"/>
              <a:gd name="connsiteX28" fmla="*/ 91664 w 649288"/>
              <a:gd name="connsiteY28" fmla="*/ 408618 h 649287"/>
              <a:gd name="connsiteX29" fmla="*/ 81166 w 649288"/>
              <a:gd name="connsiteY29" fmla="*/ 368019 h 649287"/>
              <a:gd name="connsiteX30" fmla="*/ 0 w 649288"/>
              <a:gd name="connsiteY30" fmla="*/ 333375 h 649287"/>
              <a:gd name="connsiteX31" fmla="*/ 7937 w 649288"/>
              <a:gd name="connsiteY31" fmla="*/ 257175 h 649287"/>
              <a:gd name="connsiteX32" fmla="*/ 93624 w 649288"/>
              <a:gd name="connsiteY32" fmla="*/ 238462 h 649287"/>
              <a:gd name="connsiteX33" fmla="*/ 101418 w 649288"/>
              <a:gd name="connsiteY33" fmla="*/ 216983 h 649287"/>
              <a:gd name="connsiteX34" fmla="*/ 122826 w 649288"/>
              <a:gd name="connsiteY34" fmla="*/ 181954 h 649287"/>
              <a:gd name="connsiteX35" fmla="*/ 90488 w 649288"/>
              <a:gd name="connsiteY35" fmla="*/ 101599 h 649287"/>
              <a:gd name="connsiteX36" fmla="*/ 149225 w 649288"/>
              <a:gd name="connsiteY36" fmla="*/ 52387 h 649287"/>
              <a:gd name="connsiteX37" fmla="*/ 223287 w 649288"/>
              <a:gd name="connsiteY37" fmla="*/ 99786 h 649287"/>
              <a:gd name="connsiteX38" fmla="*/ 240755 w 649288"/>
              <a:gd name="connsiteY38" fmla="*/ 91494 h 649287"/>
              <a:gd name="connsiteX39" fmla="*/ 283081 w 649288"/>
              <a:gd name="connsiteY39" fmla="*/ 80640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0" y="0"/>
                </a:moveTo>
                <a:lnTo>
                  <a:pt x="393700" y="7937"/>
                </a:lnTo>
                <a:lnTo>
                  <a:pt x="412438" y="93737"/>
                </a:lnTo>
                <a:lnTo>
                  <a:pt x="433195" y="101206"/>
                </a:lnTo>
                <a:lnTo>
                  <a:pt x="466681" y="121501"/>
                </a:lnTo>
                <a:lnTo>
                  <a:pt x="547689" y="88900"/>
                </a:lnTo>
                <a:lnTo>
                  <a:pt x="596901" y="147638"/>
                </a:lnTo>
                <a:lnTo>
                  <a:pt x="550055" y="220835"/>
                </a:lnTo>
                <a:lnTo>
                  <a:pt x="559211" y="239961"/>
                </a:lnTo>
                <a:lnTo>
                  <a:pt x="569814" y="280966"/>
                </a:lnTo>
                <a:lnTo>
                  <a:pt x="649288" y="314325"/>
                </a:lnTo>
                <a:lnTo>
                  <a:pt x="642938" y="392113"/>
                </a:lnTo>
                <a:lnTo>
                  <a:pt x="556964" y="410889"/>
                </a:lnTo>
                <a:lnTo>
                  <a:pt x="549457" y="431560"/>
                </a:lnTo>
                <a:lnTo>
                  <a:pt x="527263" y="467798"/>
                </a:lnTo>
                <a:lnTo>
                  <a:pt x="560388" y="547687"/>
                </a:lnTo>
                <a:lnTo>
                  <a:pt x="500063" y="598487"/>
                </a:lnTo>
                <a:lnTo>
                  <a:pt x="424873" y="549715"/>
                </a:lnTo>
                <a:lnTo>
                  <a:pt x="410120" y="556698"/>
                </a:lnTo>
                <a:lnTo>
                  <a:pt x="368313" y="567433"/>
                </a:lnTo>
                <a:lnTo>
                  <a:pt x="333375" y="649287"/>
                </a:lnTo>
                <a:lnTo>
                  <a:pt x="255588" y="642937"/>
                </a:lnTo>
                <a:lnTo>
                  <a:pt x="237274" y="554423"/>
                </a:lnTo>
                <a:lnTo>
                  <a:pt x="217680" y="547372"/>
                </a:lnTo>
                <a:lnTo>
                  <a:pt x="184265" y="527120"/>
                </a:lnTo>
                <a:lnTo>
                  <a:pt x="101600" y="560387"/>
                </a:lnTo>
                <a:lnTo>
                  <a:pt x="52388" y="501650"/>
                </a:lnTo>
                <a:lnTo>
                  <a:pt x="100335" y="426731"/>
                </a:lnTo>
                <a:lnTo>
                  <a:pt x="91664" y="408618"/>
                </a:lnTo>
                <a:lnTo>
                  <a:pt x="81166" y="368019"/>
                </a:lnTo>
                <a:lnTo>
                  <a:pt x="0" y="333375"/>
                </a:lnTo>
                <a:lnTo>
                  <a:pt x="7937" y="257175"/>
                </a:lnTo>
                <a:lnTo>
                  <a:pt x="93624" y="238462"/>
                </a:lnTo>
                <a:lnTo>
                  <a:pt x="101418" y="216983"/>
                </a:lnTo>
                <a:lnTo>
                  <a:pt x="122826" y="181954"/>
                </a:lnTo>
                <a:lnTo>
                  <a:pt x="90488" y="101599"/>
                </a:lnTo>
                <a:lnTo>
                  <a:pt x="149225" y="52387"/>
                </a:lnTo>
                <a:lnTo>
                  <a:pt x="223287" y="99786"/>
                </a:lnTo>
                <a:lnTo>
                  <a:pt x="240755" y="91494"/>
                </a:lnTo>
                <a:lnTo>
                  <a:pt x="283081" y="806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7919736" y="2879357"/>
            <a:ext cx="1705392" cy="1703938"/>
          </a:xfrm>
          <a:custGeom>
            <a:avLst/>
            <a:gdLst>
              <a:gd name="connsiteX0" fmla="*/ 925512 w 1862137"/>
              <a:gd name="connsiteY0" fmla="*/ 0 h 1860550"/>
              <a:gd name="connsiteX1" fmla="*/ 978984 w 1862137"/>
              <a:gd name="connsiteY1" fmla="*/ 157330 h 1860550"/>
              <a:gd name="connsiteX2" fmla="*/ 1037671 w 1862137"/>
              <a:gd name="connsiteY2" fmla="*/ 159757 h 1860550"/>
              <a:gd name="connsiteX3" fmla="*/ 1083692 w 1862137"/>
              <a:gd name="connsiteY3" fmla="*/ 170718 h 1860550"/>
              <a:gd name="connsiteX4" fmla="*/ 1176338 w 1862137"/>
              <a:gd name="connsiteY4" fmla="*/ 31750 h 1860550"/>
              <a:gd name="connsiteX5" fmla="*/ 1289050 w 1862137"/>
              <a:gd name="connsiteY5" fmla="*/ 69850 h 1860550"/>
              <a:gd name="connsiteX6" fmla="*/ 1275692 w 1862137"/>
              <a:gd name="connsiteY6" fmla="*/ 236320 h 1860550"/>
              <a:gd name="connsiteX7" fmla="*/ 1319008 w 1862137"/>
              <a:gd name="connsiteY7" fmla="*/ 255918 h 1860550"/>
              <a:gd name="connsiteX8" fmla="*/ 1358662 w 1862137"/>
              <a:gd name="connsiteY8" fmla="*/ 284075 h 1860550"/>
              <a:gd name="connsiteX9" fmla="*/ 1495425 w 1862137"/>
              <a:gd name="connsiteY9" fmla="*/ 190500 h 1860550"/>
              <a:gd name="connsiteX10" fmla="*/ 1585912 w 1862137"/>
              <a:gd name="connsiteY10" fmla="*/ 268288 h 1860550"/>
              <a:gd name="connsiteX11" fmla="*/ 1511895 w 1862137"/>
              <a:gd name="connsiteY11" fmla="*/ 417350 h 1860550"/>
              <a:gd name="connsiteX12" fmla="*/ 1546743 w 1862137"/>
              <a:gd name="connsiteY12" fmla="*/ 454238 h 1860550"/>
              <a:gd name="connsiteX13" fmla="*/ 1576521 w 1862137"/>
              <a:gd name="connsiteY13" fmla="*/ 502126 h 1860550"/>
              <a:gd name="connsiteX14" fmla="*/ 1741488 w 1862137"/>
              <a:gd name="connsiteY14" fmla="*/ 468313 h 1860550"/>
              <a:gd name="connsiteX15" fmla="*/ 1793875 w 1862137"/>
              <a:gd name="connsiteY15" fmla="*/ 573088 h 1860550"/>
              <a:gd name="connsiteX16" fmla="*/ 1667696 w 1862137"/>
              <a:gd name="connsiteY16" fmla="*/ 681097 h 1860550"/>
              <a:gd name="connsiteX17" fmla="*/ 1684884 w 1862137"/>
              <a:gd name="connsiteY17" fmla="*/ 735702 h 1860550"/>
              <a:gd name="connsiteX18" fmla="*/ 1693262 w 1862137"/>
              <a:gd name="connsiteY18" fmla="*/ 776085 h 1860550"/>
              <a:gd name="connsiteX19" fmla="*/ 1854200 w 1862137"/>
              <a:gd name="connsiteY19" fmla="*/ 806450 h 1860550"/>
              <a:gd name="connsiteX20" fmla="*/ 1862137 w 1862137"/>
              <a:gd name="connsiteY20" fmla="*/ 925513 h 1860550"/>
              <a:gd name="connsiteX21" fmla="*/ 1704727 w 1862137"/>
              <a:gd name="connsiteY21" fmla="*/ 977642 h 1860550"/>
              <a:gd name="connsiteX22" fmla="*/ 1702277 w 1862137"/>
              <a:gd name="connsiteY22" fmla="*/ 1036783 h 1860550"/>
              <a:gd name="connsiteX23" fmla="*/ 1691105 w 1862137"/>
              <a:gd name="connsiteY23" fmla="*/ 1083603 h 1860550"/>
              <a:gd name="connsiteX24" fmla="*/ 1830387 w 1862137"/>
              <a:gd name="connsiteY24" fmla="*/ 1174750 h 1860550"/>
              <a:gd name="connsiteX25" fmla="*/ 1792287 w 1862137"/>
              <a:gd name="connsiteY25" fmla="*/ 1285875 h 1860550"/>
              <a:gd name="connsiteX26" fmla="*/ 1625658 w 1862137"/>
              <a:gd name="connsiteY26" fmla="*/ 1274561 h 1860550"/>
              <a:gd name="connsiteX27" fmla="*/ 1606030 w 1862137"/>
              <a:gd name="connsiteY27" fmla="*/ 1317868 h 1860550"/>
              <a:gd name="connsiteX28" fmla="*/ 1577382 w 1862137"/>
              <a:gd name="connsiteY28" fmla="*/ 1358141 h 1860550"/>
              <a:gd name="connsiteX29" fmla="*/ 1671637 w 1862137"/>
              <a:gd name="connsiteY29" fmla="*/ 1495425 h 1860550"/>
              <a:gd name="connsiteX30" fmla="*/ 1593850 w 1862137"/>
              <a:gd name="connsiteY30" fmla="*/ 1584325 h 1860550"/>
              <a:gd name="connsiteX31" fmla="*/ 1444760 w 1862137"/>
              <a:gd name="connsiteY31" fmla="*/ 1510294 h 1860550"/>
              <a:gd name="connsiteX32" fmla="*/ 1407533 w 1862137"/>
              <a:gd name="connsiteY32" fmla="*/ 1545400 h 1860550"/>
              <a:gd name="connsiteX33" fmla="*/ 1359818 w 1862137"/>
              <a:gd name="connsiteY33" fmla="*/ 1575017 h 1860550"/>
              <a:gd name="connsiteX34" fmla="*/ 1393825 w 1862137"/>
              <a:gd name="connsiteY34" fmla="*/ 1739900 h 1860550"/>
              <a:gd name="connsiteX35" fmla="*/ 1289050 w 1862137"/>
              <a:gd name="connsiteY35" fmla="*/ 1792287 h 1860550"/>
              <a:gd name="connsiteX36" fmla="*/ 1181011 w 1862137"/>
              <a:gd name="connsiteY36" fmla="*/ 1666074 h 1860550"/>
              <a:gd name="connsiteX37" fmla="*/ 1125816 w 1862137"/>
              <a:gd name="connsiteY37" fmla="*/ 1683417 h 1860550"/>
              <a:gd name="connsiteX38" fmla="*/ 1086058 w 1862137"/>
              <a:gd name="connsiteY38" fmla="*/ 1691651 h 1860550"/>
              <a:gd name="connsiteX39" fmla="*/ 1055688 w 1862137"/>
              <a:gd name="connsiteY39" fmla="*/ 1852613 h 1860550"/>
              <a:gd name="connsiteX40" fmla="*/ 936625 w 1862137"/>
              <a:gd name="connsiteY40" fmla="*/ 1860550 h 1860550"/>
              <a:gd name="connsiteX41" fmla="*/ 883154 w 1862137"/>
              <a:gd name="connsiteY41" fmla="*/ 1703221 h 1860550"/>
              <a:gd name="connsiteX42" fmla="*/ 824467 w 1862137"/>
              <a:gd name="connsiteY42" fmla="*/ 1700794 h 1860550"/>
              <a:gd name="connsiteX43" fmla="*/ 777857 w 1862137"/>
              <a:gd name="connsiteY43" fmla="*/ 1689693 h 1860550"/>
              <a:gd name="connsiteX44" fmla="*/ 685800 w 1862137"/>
              <a:gd name="connsiteY44" fmla="*/ 1828800 h 1860550"/>
              <a:gd name="connsiteX45" fmla="*/ 574675 w 1862137"/>
              <a:gd name="connsiteY45" fmla="*/ 1789113 h 1860550"/>
              <a:gd name="connsiteX46" fmla="*/ 586948 w 1862137"/>
              <a:gd name="connsiteY46" fmla="*/ 1624458 h 1860550"/>
              <a:gd name="connsiteX47" fmla="*/ 543130 w 1862137"/>
              <a:gd name="connsiteY47" fmla="*/ 1604634 h 1860550"/>
              <a:gd name="connsiteX48" fmla="*/ 502741 w 1862137"/>
              <a:gd name="connsiteY48" fmla="*/ 1575955 h 1860550"/>
              <a:gd name="connsiteX49" fmla="*/ 366712 w 1862137"/>
              <a:gd name="connsiteY49" fmla="*/ 1670050 h 1860550"/>
              <a:gd name="connsiteX50" fmla="*/ 276225 w 1862137"/>
              <a:gd name="connsiteY50" fmla="*/ 1592263 h 1860550"/>
              <a:gd name="connsiteX51" fmla="*/ 350241 w 1862137"/>
              <a:gd name="connsiteY51" fmla="*/ 1443201 h 1860550"/>
              <a:gd name="connsiteX52" fmla="*/ 315394 w 1862137"/>
              <a:gd name="connsiteY52" fmla="*/ 1406314 h 1860550"/>
              <a:gd name="connsiteX53" fmla="*/ 285679 w 1862137"/>
              <a:gd name="connsiteY53" fmla="*/ 1358527 h 1860550"/>
              <a:gd name="connsiteX54" fmla="*/ 122237 w 1862137"/>
              <a:gd name="connsiteY54" fmla="*/ 1392237 h 1860550"/>
              <a:gd name="connsiteX55" fmla="*/ 68262 w 1862137"/>
              <a:gd name="connsiteY55" fmla="*/ 1285875 h 1860550"/>
              <a:gd name="connsiteX56" fmla="*/ 194297 w 1862137"/>
              <a:gd name="connsiteY56" fmla="*/ 1178997 h 1860550"/>
              <a:gd name="connsiteX57" fmla="*/ 177253 w 1862137"/>
              <a:gd name="connsiteY57" fmla="*/ 1124849 h 1860550"/>
              <a:gd name="connsiteX58" fmla="*/ 168617 w 1862137"/>
              <a:gd name="connsiteY58" fmla="*/ 1083223 h 1860550"/>
              <a:gd name="connsiteX59" fmla="*/ 7937 w 1862137"/>
              <a:gd name="connsiteY59" fmla="*/ 1054100 h 1860550"/>
              <a:gd name="connsiteX60" fmla="*/ 0 w 1862137"/>
              <a:gd name="connsiteY60" fmla="*/ 935037 h 1860550"/>
              <a:gd name="connsiteX61" fmla="*/ 157410 w 1862137"/>
              <a:gd name="connsiteY61" fmla="*/ 882908 h 1860550"/>
              <a:gd name="connsiteX62" fmla="*/ 159860 w 1862137"/>
              <a:gd name="connsiteY62" fmla="*/ 823769 h 1860550"/>
              <a:gd name="connsiteX63" fmla="*/ 171108 w 1862137"/>
              <a:gd name="connsiteY63" fmla="*/ 776628 h 1860550"/>
              <a:gd name="connsiteX64" fmla="*/ 33337 w 1862137"/>
              <a:gd name="connsiteY64" fmla="*/ 685801 h 1860550"/>
              <a:gd name="connsiteX65" fmla="*/ 71437 w 1862137"/>
              <a:gd name="connsiteY65" fmla="*/ 573088 h 1860550"/>
              <a:gd name="connsiteX66" fmla="*/ 236742 w 1862137"/>
              <a:gd name="connsiteY66" fmla="*/ 585409 h 1860550"/>
              <a:gd name="connsiteX67" fmla="*/ 256107 w 1862137"/>
              <a:gd name="connsiteY67" fmla="*/ 542684 h 1860550"/>
              <a:gd name="connsiteX68" fmla="*/ 284755 w 1862137"/>
              <a:gd name="connsiteY68" fmla="*/ 502410 h 1860550"/>
              <a:gd name="connsiteX69" fmla="*/ 190500 w 1862137"/>
              <a:gd name="connsiteY69" fmla="*/ 365125 h 1860550"/>
              <a:gd name="connsiteX70" fmla="*/ 268287 w 1862137"/>
              <a:gd name="connsiteY70" fmla="*/ 276225 h 1860550"/>
              <a:gd name="connsiteX71" fmla="*/ 417378 w 1862137"/>
              <a:gd name="connsiteY71" fmla="*/ 350256 h 1860550"/>
              <a:gd name="connsiteX72" fmla="*/ 454604 w 1862137"/>
              <a:gd name="connsiteY72" fmla="*/ 315152 h 1860550"/>
              <a:gd name="connsiteX73" fmla="*/ 502320 w 1862137"/>
              <a:gd name="connsiteY73" fmla="*/ 285534 h 1860550"/>
              <a:gd name="connsiteX74" fmla="*/ 468312 w 1862137"/>
              <a:gd name="connsiteY74" fmla="*/ 120651 h 1860550"/>
              <a:gd name="connsiteX75" fmla="*/ 574675 w 1862137"/>
              <a:gd name="connsiteY75" fmla="*/ 68263 h 1860550"/>
              <a:gd name="connsiteX76" fmla="*/ 682378 w 1862137"/>
              <a:gd name="connsiteY76" fmla="*/ 194084 h 1860550"/>
              <a:gd name="connsiteX77" fmla="*/ 736321 w 1862137"/>
              <a:gd name="connsiteY77" fmla="*/ 177134 h 1860550"/>
              <a:gd name="connsiteX78" fmla="*/ 777732 w 1862137"/>
              <a:gd name="connsiteY78" fmla="*/ 168558 h 1860550"/>
              <a:gd name="connsiteX79" fmla="*/ 808037 w 1862137"/>
              <a:gd name="connsiteY79" fmla="*/ 7937 h 186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862137" h="1860550">
                <a:moveTo>
                  <a:pt x="925512" y="0"/>
                </a:moveTo>
                <a:lnTo>
                  <a:pt x="978984" y="157330"/>
                </a:lnTo>
                <a:lnTo>
                  <a:pt x="1037671" y="159757"/>
                </a:lnTo>
                <a:lnTo>
                  <a:pt x="1083692" y="170718"/>
                </a:lnTo>
                <a:lnTo>
                  <a:pt x="1176338" y="31750"/>
                </a:lnTo>
                <a:lnTo>
                  <a:pt x="1289050" y="69850"/>
                </a:lnTo>
                <a:lnTo>
                  <a:pt x="1275692" y="236320"/>
                </a:lnTo>
                <a:lnTo>
                  <a:pt x="1319008" y="255918"/>
                </a:lnTo>
                <a:lnTo>
                  <a:pt x="1358662" y="284075"/>
                </a:lnTo>
                <a:lnTo>
                  <a:pt x="1495425" y="190500"/>
                </a:lnTo>
                <a:lnTo>
                  <a:pt x="1585912" y="268288"/>
                </a:lnTo>
                <a:lnTo>
                  <a:pt x="1511895" y="417350"/>
                </a:lnTo>
                <a:lnTo>
                  <a:pt x="1546743" y="454238"/>
                </a:lnTo>
                <a:lnTo>
                  <a:pt x="1576521" y="502126"/>
                </a:lnTo>
                <a:lnTo>
                  <a:pt x="1741488" y="468313"/>
                </a:lnTo>
                <a:lnTo>
                  <a:pt x="1793875" y="573088"/>
                </a:lnTo>
                <a:lnTo>
                  <a:pt x="1667696" y="681097"/>
                </a:lnTo>
                <a:lnTo>
                  <a:pt x="1684884" y="735702"/>
                </a:lnTo>
                <a:lnTo>
                  <a:pt x="1693262" y="776085"/>
                </a:lnTo>
                <a:lnTo>
                  <a:pt x="1854200" y="806450"/>
                </a:lnTo>
                <a:lnTo>
                  <a:pt x="1862137" y="925513"/>
                </a:lnTo>
                <a:lnTo>
                  <a:pt x="1704727" y="977642"/>
                </a:lnTo>
                <a:lnTo>
                  <a:pt x="1702277" y="1036783"/>
                </a:lnTo>
                <a:lnTo>
                  <a:pt x="1691105" y="1083603"/>
                </a:lnTo>
                <a:lnTo>
                  <a:pt x="1830387" y="1174750"/>
                </a:lnTo>
                <a:lnTo>
                  <a:pt x="1792287" y="1285875"/>
                </a:lnTo>
                <a:lnTo>
                  <a:pt x="1625658" y="1274561"/>
                </a:lnTo>
                <a:lnTo>
                  <a:pt x="1606030" y="1317868"/>
                </a:lnTo>
                <a:lnTo>
                  <a:pt x="1577382" y="1358141"/>
                </a:lnTo>
                <a:lnTo>
                  <a:pt x="1671637" y="1495425"/>
                </a:lnTo>
                <a:lnTo>
                  <a:pt x="1593850" y="1584325"/>
                </a:lnTo>
                <a:lnTo>
                  <a:pt x="1444760" y="1510294"/>
                </a:lnTo>
                <a:lnTo>
                  <a:pt x="1407533" y="1545400"/>
                </a:lnTo>
                <a:lnTo>
                  <a:pt x="1359818" y="1575017"/>
                </a:lnTo>
                <a:lnTo>
                  <a:pt x="1393825" y="1739900"/>
                </a:lnTo>
                <a:lnTo>
                  <a:pt x="1289050" y="1792287"/>
                </a:lnTo>
                <a:lnTo>
                  <a:pt x="1181011" y="1666074"/>
                </a:lnTo>
                <a:lnTo>
                  <a:pt x="1125816" y="1683417"/>
                </a:lnTo>
                <a:lnTo>
                  <a:pt x="1086058" y="1691651"/>
                </a:lnTo>
                <a:lnTo>
                  <a:pt x="1055688" y="1852613"/>
                </a:lnTo>
                <a:lnTo>
                  <a:pt x="936625" y="1860550"/>
                </a:lnTo>
                <a:lnTo>
                  <a:pt x="883154" y="1703221"/>
                </a:lnTo>
                <a:lnTo>
                  <a:pt x="824467" y="1700794"/>
                </a:lnTo>
                <a:lnTo>
                  <a:pt x="777857" y="1689693"/>
                </a:lnTo>
                <a:lnTo>
                  <a:pt x="685800" y="1828800"/>
                </a:lnTo>
                <a:lnTo>
                  <a:pt x="574675" y="1789113"/>
                </a:lnTo>
                <a:lnTo>
                  <a:pt x="586948" y="1624458"/>
                </a:lnTo>
                <a:lnTo>
                  <a:pt x="543130" y="1604634"/>
                </a:lnTo>
                <a:lnTo>
                  <a:pt x="502741" y="1575955"/>
                </a:lnTo>
                <a:lnTo>
                  <a:pt x="366712" y="1670050"/>
                </a:lnTo>
                <a:lnTo>
                  <a:pt x="276225" y="1592263"/>
                </a:lnTo>
                <a:lnTo>
                  <a:pt x="350241" y="1443201"/>
                </a:lnTo>
                <a:lnTo>
                  <a:pt x="315394" y="1406314"/>
                </a:lnTo>
                <a:lnTo>
                  <a:pt x="285679" y="1358527"/>
                </a:lnTo>
                <a:lnTo>
                  <a:pt x="122237" y="1392237"/>
                </a:lnTo>
                <a:lnTo>
                  <a:pt x="68262" y="1285875"/>
                </a:lnTo>
                <a:lnTo>
                  <a:pt x="194297" y="1178997"/>
                </a:lnTo>
                <a:lnTo>
                  <a:pt x="177253" y="1124849"/>
                </a:lnTo>
                <a:lnTo>
                  <a:pt x="168617" y="1083223"/>
                </a:lnTo>
                <a:lnTo>
                  <a:pt x="7937" y="1054100"/>
                </a:lnTo>
                <a:lnTo>
                  <a:pt x="0" y="935037"/>
                </a:lnTo>
                <a:lnTo>
                  <a:pt x="157410" y="882908"/>
                </a:lnTo>
                <a:lnTo>
                  <a:pt x="159860" y="823769"/>
                </a:lnTo>
                <a:lnTo>
                  <a:pt x="171108" y="776628"/>
                </a:lnTo>
                <a:lnTo>
                  <a:pt x="33337" y="685801"/>
                </a:lnTo>
                <a:lnTo>
                  <a:pt x="71437" y="573088"/>
                </a:lnTo>
                <a:lnTo>
                  <a:pt x="236742" y="585409"/>
                </a:lnTo>
                <a:lnTo>
                  <a:pt x="256107" y="542684"/>
                </a:lnTo>
                <a:lnTo>
                  <a:pt x="284755" y="502410"/>
                </a:lnTo>
                <a:lnTo>
                  <a:pt x="190500" y="365125"/>
                </a:lnTo>
                <a:lnTo>
                  <a:pt x="268287" y="276225"/>
                </a:lnTo>
                <a:lnTo>
                  <a:pt x="417378" y="350256"/>
                </a:lnTo>
                <a:lnTo>
                  <a:pt x="454604" y="315152"/>
                </a:lnTo>
                <a:lnTo>
                  <a:pt x="502320" y="285534"/>
                </a:lnTo>
                <a:lnTo>
                  <a:pt x="468312" y="120651"/>
                </a:lnTo>
                <a:lnTo>
                  <a:pt x="574675" y="68263"/>
                </a:lnTo>
                <a:lnTo>
                  <a:pt x="682378" y="194084"/>
                </a:lnTo>
                <a:lnTo>
                  <a:pt x="736321" y="177134"/>
                </a:lnTo>
                <a:lnTo>
                  <a:pt x="777732" y="168558"/>
                </a:lnTo>
                <a:lnTo>
                  <a:pt x="808037" y="793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484762" y="3846183"/>
            <a:ext cx="1199445" cy="2384349"/>
            <a:chOff x="3987801" y="4254500"/>
            <a:chExt cx="1309688" cy="2603499"/>
          </a:xfrm>
        </p:grpSpPr>
        <p:sp>
          <p:nvSpPr>
            <p:cNvPr id="11" name="Oval 6"/>
            <p:cNvSpPr>
              <a:spLocks noChangeArrowheads="1"/>
            </p:cNvSpPr>
            <p:nvPr/>
          </p:nvSpPr>
          <p:spPr bwMode="auto">
            <a:xfrm>
              <a:off x="4241801" y="4419599"/>
              <a:ext cx="469900" cy="47148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987801" y="4348162"/>
              <a:ext cx="1309688" cy="2509837"/>
            </a:xfrm>
            <a:custGeom>
              <a:avLst/>
              <a:gdLst>
                <a:gd name="T0" fmla="*/ 835 w 1488"/>
                <a:gd name="T1" fmla="*/ 717 h 2854"/>
                <a:gd name="T2" fmla="*/ 851 w 1488"/>
                <a:gd name="T3" fmla="*/ 708 h 2854"/>
                <a:gd name="T4" fmla="*/ 1249 w 1488"/>
                <a:gd name="T5" fmla="*/ 68 h 2854"/>
                <a:gd name="T6" fmla="*/ 1417 w 1488"/>
                <a:gd name="T7" fmla="*/ 36 h 2854"/>
                <a:gd name="T8" fmla="*/ 1451 w 1488"/>
                <a:gd name="T9" fmla="*/ 199 h 2854"/>
                <a:gd name="T10" fmla="*/ 890 w 1488"/>
                <a:gd name="T11" fmla="*/ 1074 h 2854"/>
                <a:gd name="T12" fmla="*/ 887 w 1488"/>
                <a:gd name="T13" fmla="*/ 1085 h 2854"/>
                <a:gd name="T14" fmla="*/ 887 w 1488"/>
                <a:gd name="T15" fmla="*/ 1839 h 2854"/>
                <a:gd name="T16" fmla="*/ 887 w 1488"/>
                <a:gd name="T17" fmla="*/ 1906 h 2854"/>
                <a:gd name="T18" fmla="*/ 887 w 1488"/>
                <a:gd name="T19" fmla="*/ 2723 h 2854"/>
                <a:gd name="T20" fmla="*/ 751 w 1488"/>
                <a:gd name="T21" fmla="*/ 2854 h 2854"/>
                <a:gd name="T22" fmla="*/ 749 w 1488"/>
                <a:gd name="T23" fmla="*/ 2854 h 2854"/>
                <a:gd name="T24" fmla="*/ 614 w 1488"/>
                <a:gd name="T25" fmla="*/ 2723 h 2854"/>
                <a:gd name="T26" fmla="*/ 614 w 1488"/>
                <a:gd name="T27" fmla="*/ 1925 h 2854"/>
                <a:gd name="T28" fmla="*/ 595 w 1488"/>
                <a:gd name="T29" fmla="*/ 1906 h 2854"/>
                <a:gd name="T30" fmla="*/ 576 w 1488"/>
                <a:gd name="T31" fmla="*/ 1906 h 2854"/>
                <a:gd name="T32" fmla="*/ 557 w 1488"/>
                <a:gd name="T33" fmla="*/ 1925 h 2854"/>
                <a:gd name="T34" fmla="*/ 557 w 1488"/>
                <a:gd name="T35" fmla="*/ 2723 h 2854"/>
                <a:gd name="T36" fmla="*/ 421 w 1488"/>
                <a:gd name="T37" fmla="*/ 2854 h 2854"/>
                <a:gd name="T38" fmla="*/ 419 w 1488"/>
                <a:gd name="T39" fmla="*/ 2854 h 2854"/>
                <a:gd name="T40" fmla="*/ 283 w 1488"/>
                <a:gd name="T41" fmla="*/ 2723 h 2854"/>
                <a:gd name="T42" fmla="*/ 283 w 1488"/>
                <a:gd name="T43" fmla="*/ 1906 h 2854"/>
                <a:gd name="T44" fmla="*/ 283 w 1488"/>
                <a:gd name="T45" fmla="*/ 1839 h 2854"/>
                <a:gd name="T46" fmla="*/ 283 w 1488"/>
                <a:gd name="T47" fmla="*/ 1103 h 2854"/>
                <a:gd name="T48" fmla="*/ 263 w 1488"/>
                <a:gd name="T49" fmla="*/ 1085 h 2854"/>
                <a:gd name="T50" fmla="*/ 263 w 1488"/>
                <a:gd name="T51" fmla="*/ 1085 h 2854"/>
                <a:gd name="T52" fmla="*/ 246 w 1488"/>
                <a:gd name="T53" fmla="*/ 1103 h 2854"/>
                <a:gd name="T54" fmla="*/ 246 w 1488"/>
                <a:gd name="T55" fmla="*/ 1712 h 2854"/>
                <a:gd name="T56" fmla="*/ 123 w 1488"/>
                <a:gd name="T57" fmla="*/ 1830 h 2854"/>
                <a:gd name="T58" fmla="*/ 0 w 1488"/>
                <a:gd name="T59" fmla="*/ 1712 h 2854"/>
                <a:gd name="T60" fmla="*/ 0 w 1488"/>
                <a:gd name="T61" fmla="*/ 1170 h 2854"/>
                <a:gd name="T62" fmla="*/ 0 w 1488"/>
                <a:gd name="T63" fmla="*/ 1024 h 2854"/>
                <a:gd name="T64" fmla="*/ 0 w 1488"/>
                <a:gd name="T65" fmla="*/ 736 h 2854"/>
                <a:gd name="T66" fmla="*/ 19 w 1488"/>
                <a:gd name="T67" fmla="*/ 717 h 2854"/>
                <a:gd name="T68" fmla="*/ 835 w 1488"/>
                <a:gd name="T69" fmla="*/ 717 h 2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8" h="2854">
                  <a:moveTo>
                    <a:pt x="835" y="717"/>
                  </a:moveTo>
                  <a:cubicBezTo>
                    <a:pt x="841" y="717"/>
                    <a:pt x="847" y="714"/>
                    <a:pt x="851" y="708"/>
                  </a:cubicBezTo>
                  <a:cubicBezTo>
                    <a:pt x="1249" y="68"/>
                    <a:pt x="1249" y="68"/>
                    <a:pt x="1249" y="68"/>
                  </a:cubicBezTo>
                  <a:cubicBezTo>
                    <a:pt x="1286" y="14"/>
                    <a:pt x="1361" y="0"/>
                    <a:pt x="1417" y="36"/>
                  </a:cubicBezTo>
                  <a:cubicBezTo>
                    <a:pt x="1473" y="72"/>
                    <a:pt x="1488" y="145"/>
                    <a:pt x="1451" y="199"/>
                  </a:cubicBezTo>
                  <a:cubicBezTo>
                    <a:pt x="890" y="1074"/>
                    <a:pt x="890" y="1074"/>
                    <a:pt x="890" y="1074"/>
                  </a:cubicBezTo>
                  <a:cubicBezTo>
                    <a:pt x="888" y="1077"/>
                    <a:pt x="887" y="1081"/>
                    <a:pt x="887" y="1085"/>
                  </a:cubicBezTo>
                  <a:cubicBezTo>
                    <a:pt x="887" y="1839"/>
                    <a:pt x="887" y="1839"/>
                    <a:pt x="887" y="1839"/>
                  </a:cubicBezTo>
                  <a:cubicBezTo>
                    <a:pt x="887" y="1906"/>
                    <a:pt x="887" y="1906"/>
                    <a:pt x="887" y="1906"/>
                  </a:cubicBezTo>
                  <a:cubicBezTo>
                    <a:pt x="887" y="2723"/>
                    <a:pt x="887" y="2723"/>
                    <a:pt x="887" y="2723"/>
                  </a:cubicBezTo>
                  <a:cubicBezTo>
                    <a:pt x="887" y="2795"/>
                    <a:pt x="826" y="2854"/>
                    <a:pt x="751" y="2854"/>
                  </a:cubicBezTo>
                  <a:cubicBezTo>
                    <a:pt x="749" y="2854"/>
                    <a:pt x="749" y="2854"/>
                    <a:pt x="749" y="2854"/>
                  </a:cubicBezTo>
                  <a:cubicBezTo>
                    <a:pt x="675" y="2854"/>
                    <a:pt x="614" y="2795"/>
                    <a:pt x="614" y="2723"/>
                  </a:cubicBezTo>
                  <a:cubicBezTo>
                    <a:pt x="614" y="1925"/>
                    <a:pt x="614" y="1925"/>
                    <a:pt x="614" y="1925"/>
                  </a:cubicBezTo>
                  <a:cubicBezTo>
                    <a:pt x="614" y="1914"/>
                    <a:pt x="605" y="1906"/>
                    <a:pt x="595" y="1906"/>
                  </a:cubicBezTo>
                  <a:cubicBezTo>
                    <a:pt x="576" y="1906"/>
                    <a:pt x="576" y="1906"/>
                    <a:pt x="576" y="1906"/>
                  </a:cubicBezTo>
                  <a:cubicBezTo>
                    <a:pt x="565" y="1906"/>
                    <a:pt x="557" y="1914"/>
                    <a:pt x="557" y="1925"/>
                  </a:cubicBezTo>
                  <a:cubicBezTo>
                    <a:pt x="557" y="2723"/>
                    <a:pt x="557" y="2723"/>
                    <a:pt x="557" y="2723"/>
                  </a:cubicBezTo>
                  <a:cubicBezTo>
                    <a:pt x="557" y="2795"/>
                    <a:pt x="495" y="2854"/>
                    <a:pt x="421" y="2854"/>
                  </a:cubicBezTo>
                  <a:cubicBezTo>
                    <a:pt x="419" y="2854"/>
                    <a:pt x="419" y="2854"/>
                    <a:pt x="419" y="2854"/>
                  </a:cubicBezTo>
                  <a:cubicBezTo>
                    <a:pt x="344" y="2854"/>
                    <a:pt x="283" y="2795"/>
                    <a:pt x="283" y="2723"/>
                  </a:cubicBezTo>
                  <a:cubicBezTo>
                    <a:pt x="283" y="1906"/>
                    <a:pt x="283" y="1906"/>
                    <a:pt x="283" y="1906"/>
                  </a:cubicBezTo>
                  <a:cubicBezTo>
                    <a:pt x="283" y="1839"/>
                    <a:pt x="283" y="1839"/>
                    <a:pt x="283" y="1839"/>
                  </a:cubicBezTo>
                  <a:cubicBezTo>
                    <a:pt x="283" y="1103"/>
                    <a:pt x="283" y="1103"/>
                    <a:pt x="283" y="1103"/>
                  </a:cubicBezTo>
                  <a:cubicBezTo>
                    <a:pt x="283" y="1092"/>
                    <a:pt x="274" y="1084"/>
                    <a:pt x="263" y="1085"/>
                  </a:cubicBezTo>
                  <a:cubicBezTo>
                    <a:pt x="263" y="1085"/>
                    <a:pt x="263" y="1085"/>
                    <a:pt x="263" y="1085"/>
                  </a:cubicBezTo>
                  <a:cubicBezTo>
                    <a:pt x="253" y="1086"/>
                    <a:pt x="246" y="1094"/>
                    <a:pt x="246" y="1103"/>
                  </a:cubicBezTo>
                  <a:cubicBezTo>
                    <a:pt x="246" y="1712"/>
                    <a:pt x="246" y="1712"/>
                    <a:pt x="246" y="1712"/>
                  </a:cubicBezTo>
                  <a:cubicBezTo>
                    <a:pt x="246" y="1778"/>
                    <a:pt x="190" y="1830"/>
                    <a:pt x="123" y="1830"/>
                  </a:cubicBezTo>
                  <a:cubicBezTo>
                    <a:pt x="56" y="1830"/>
                    <a:pt x="0" y="1778"/>
                    <a:pt x="0" y="1712"/>
                  </a:cubicBezTo>
                  <a:cubicBezTo>
                    <a:pt x="0" y="1170"/>
                    <a:pt x="0" y="1170"/>
                    <a:pt x="0" y="1170"/>
                  </a:cubicBezTo>
                  <a:cubicBezTo>
                    <a:pt x="0" y="1024"/>
                    <a:pt x="0" y="1024"/>
                    <a:pt x="0" y="1024"/>
                  </a:cubicBezTo>
                  <a:cubicBezTo>
                    <a:pt x="0" y="736"/>
                    <a:pt x="0" y="736"/>
                    <a:pt x="0" y="736"/>
                  </a:cubicBezTo>
                  <a:cubicBezTo>
                    <a:pt x="0" y="726"/>
                    <a:pt x="9" y="717"/>
                    <a:pt x="19" y="717"/>
                  </a:cubicBezTo>
                  <a:lnTo>
                    <a:pt x="835" y="71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4176714" y="4281487"/>
              <a:ext cx="625475" cy="330200"/>
            </a:xfrm>
            <a:custGeom>
              <a:avLst/>
              <a:gdLst>
                <a:gd name="T0" fmla="*/ 51 w 711"/>
                <a:gd name="T1" fmla="*/ 375 h 375"/>
                <a:gd name="T2" fmla="*/ 0 w 711"/>
                <a:gd name="T3" fmla="*/ 323 h 375"/>
                <a:gd name="T4" fmla="*/ 21 w 711"/>
                <a:gd name="T5" fmla="*/ 281 h 375"/>
                <a:gd name="T6" fmla="*/ 334 w 711"/>
                <a:gd name="T7" fmla="*/ 0 h 375"/>
                <a:gd name="T8" fmla="*/ 646 w 711"/>
                <a:gd name="T9" fmla="*/ 271 h 375"/>
                <a:gd name="T10" fmla="*/ 660 w 711"/>
                <a:gd name="T11" fmla="*/ 271 h 375"/>
                <a:gd name="T12" fmla="*/ 711 w 711"/>
                <a:gd name="T13" fmla="*/ 323 h 375"/>
                <a:gd name="T14" fmla="*/ 660 w 711"/>
                <a:gd name="T15" fmla="*/ 375 h 375"/>
                <a:gd name="T16" fmla="*/ 51 w 711"/>
                <a:gd name="T17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1" h="375">
                  <a:moveTo>
                    <a:pt x="51" y="375"/>
                  </a:moveTo>
                  <a:cubicBezTo>
                    <a:pt x="23" y="375"/>
                    <a:pt x="0" y="351"/>
                    <a:pt x="0" y="323"/>
                  </a:cubicBezTo>
                  <a:cubicBezTo>
                    <a:pt x="0" y="306"/>
                    <a:pt x="8" y="291"/>
                    <a:pt x="21" y="281"/>
                  </a:cubicBezTo>
                  <a:cubicBezTo>
                    <a:pt x="41" y="120"/>
                    <a:pt x="172" y="0"/>
                    <a:pt x="334" y="0"/>
                  </a:cubicBezTo>
                  <a:cubicBezTo>
                    <a:pt x="492" y="0"/>
                    <a:pt x="622" y="115"/>
                    <a:pt x="646" y="271"/>
                  </a:cubicBezTo>
                  <a:cubicBezTo>
                    <a:pt x="660" y="271"/>
                    <a:pt x="660" y="271"/>
                    <a:pt x="660" y="271"/>
                  </a:cubicBezTo>
                  <a:cubicBezTo>
                    <a:pt x="688" y="271"/>
                    <a:pt x="711" y="295"/>
                    <a:pt x="711" y="323"/>
                  </a:cubicBezTo>
                  <a:cubicBezTo>
                    <a:pt x="711" y="351"/>
                    <a:pt x="688" y="375"/>
                    <a:pt x="660" y="375"/>
                  </a:cubicBezTo>
                  <a:lnTo>
                    <a:pt x="51" y="37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/>
          </p:nvSpPr>
          <p:spPr bwMode="auto">
            <a:xfrm>
              <a:off x="4149726" y="4254500"/>
              <a:ext cx="679450" cy="381000"/>
            </a:xfrm>
            <a:custGeom>
              <a:avLst/>
              <a:gdLst>
                <a:gd name="T0" fmla="*/ 364 w 771"/>
                <a:gd name="T1" fmla="*/ 60 h 433"/>
                <a:gd name="T2" fmla="*/ 649 w 771"/>
                <a:gd name="T3" fmla="*/ 333 h 433"/>
                <a:gd name="T4" fmla="*/ 690 w 771"/>
                <a:gd name="T5" fmla="*/ 333 h 433"/>
                <a:gd name="T6" fmla="*/ 711 w 771"/>
                <a:gd name="T7" fmla="*/ 353 h 433"/>
                <a:gd name="T8" fmla="*/ 690 w 771"/>
                <a:gd name="T9" fmla="*/ 373 h 433"/>
                <a:gd name="T10" fmla="*/ 81 w 771"/>
                <a:gd name="T11" fmla="*/ 373 h 433"/>
                <a:gd name="T12" fmla="*/ 60 w 771"/>
                <a:gd name="T13" fmla="*/ 352 h 433"/>
                <a:gd name="T14" fmla="*/ 79 w 771"/>
                <a:gd name="T15" fmla="*/ 331 h 433"/>
                <a:gd name="T16" fmla="*/ 364 w 771"/>
                <a:gd name="T17" fmla="*/ 60 h 433"/>
                <a:gd name="T18" fmla="*/ 364 w 771"/>
                <a:gd name="T19" fmla="*/ 0 h 433"/>
                <a:gd name="T20" fmla="*/ 128 w 771"/>
                <a:gd name="T21" fmla="*/ 94 h 433"/>
                <a:gd name="T22" fmla="*/ 23 w 771"/>
                <a:gd name="T23" fmla="*/ 296 h 433"/>
                <a:gd name="T24" fmla="*/ 0 w 771"/>
                <a:gd name="T25" fmla="*/ 352 h 433"/>
                <a:gd name="T26" fmla="*/ 81 w 771"/>
                <a:gd name="T27" fmla="*/ 433 h 433"/>
                <a:gd name="T28" fmla="*/ 690 w 771"/>
                <a:gd name="T29" fmla="*/ 433 h 433"/>
                <a:gd name="T30" fmla="*/ 771 w 771"/>
                <a:gd name="T31" fmla="*/ 353 h 433"/>
                <a:gd name="T32" fmla="*/ 701 w 771"/>
                <a:gd name="T33" fmla="*/ 273 h 433"/>
                <a:gd name="T34" fmla="*/ 600 w 771"/>
                <a:gd name="T35" fmla="*/ 93 h 433"/>
                <a:gd name="T36" fmla="*/ 364 w 771"/>
                <a:gd name="T37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71" h="433">
                  <a:moveTo>
                    <a:pt x="364" y="60"/>
                  </a:moveTo>
                  <a:cubicBezTo>
                    <a:pt x="514" y="60"/>
                    <a:pt x="638" y="173"/>
                    <a:pt x="649" y="333"/>
                  </a:cubicBezTo>
                  <a:cubicBezTo>
                    <a:pt x="690" y="333"/>
                    <a:pt x="690" y="333"/>
                    <a:pt x="690" y="333"/>
                  </a:cubicBezTo>
                  <a:cubicBezTo>
                    <a:pt x="702" y="333"/>
                    <a:pt x="711" y="342"/>
                    <a:pt x="711" y="353"/>
                  </a:cubicBezTo>
                  <a:cubicBezTo>
                    <a:pt x="711" y="364"/>
                    <a:pt x="702" y="373"/>
                    <a:pt x="690" y="373"/>
                  </a:cubicBezTo>
                  <a:cubicBezTo>
                    <a:pt x="81" y="373"/>
                    <a:pt x="81" y="373"/>
                    <a:pt x="81" y="373"/>
                  </a:cubicBezTo>
                  <a:cubicBezTo>
                    <a:pt x="70" y="373"/>
                    <a:pt x="60" y="363"/>
                    <a:pt x="60" y="352"/>
                  </a:cubicBezTo>
                  <a:cubicBezTo>
                    <a:pt x="60" y="341"/>
                    <a:pt x="69" y="332"/>
                    <a:pt x="79" y="331"/>
                  </a:cubicBezTo>
                  <a:cubicBezTo>
                    <a:pt x="90" y="176"/>
                    <a:pt x="213" y="60"/>
                    <a:pt x="364" y="60"/>
                  </a:cubicBezTo>
                  <a:moveTo>
                    <a:pt x="364" y="0"/>
                  </a:moveTo>
                  <a:cubicBezTo>
                    <a:pt x="275" y="0"/>
                    <a:pt x="192" y="33"/>
                    <a:pt x="128" y="94"/>
                  </a:cubicBezTo>
                  <a:cubicBezTo>
                    <a:pt x="71" y="147"/>
                    <a:pt x="35" y="218"/>
                    <a:pt x="23" y="296"/>
                  </a:cubicBezTo>
                  <a:cubicBezTo>
                    <a:pt x="9" y="311"/>
                    <a:pt x="0" y="331"/>
                    <a:pt x="0" y="352"/>
                  </a:cubicBezTo>
                  <a:cubicBezTo>
                    <a:pt x="0" y="397"/>
                    <a:pt x="37" y="433"/>
                    <a:pt x="81" y="433"/>
                  </a:cubicBezTo>
                  <a:cubicBezTo>
                    <a:pt x="690" y="433"/>
                    <a:pt x="690" y="433"/>
                    <a:pt x="690" y="433"/>
                  </a:cubicBezTo>
                  <a:cubicBezTo>
                    <a:pt x="735" y="433"/>
                    <a:pt x="771" y="397"/>
                    <a:pt x="771" y="353"/>
                  </a:cubicBezTo>
                  <a:cubicBezTo>
                    <a:pt x="771" y="312"/>
                    <a:pt x="740" y="278"/>
                    <a:pt x="701" y="273"/>
                  </a:cubicBezTo>
                  <a:cubicBezTo>
                    <a:pt x="685" y="203"/>
                    <a:pt x="651" y="141"/>
                    <a:pt x="600" y="93"/>
                  </a:cubicBezTo>
                  <a:cubicBezTo>
                    <a:pt x="536" y="33"/>
                    <a:pt x="453" y="0"/>
                    <a:pt x="364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8146540" y="3106163"/>
            <a:ext cx="1251784" cy="1250330"/>
          </a:xfrm>
          <a:custGeom>
            <a:avLst/>
            <a:gdLst>
              <a:gd name="T0" fmla="*/ 165 w 1552"/>
              <a:gd name="T1" fmla="*/ 1075 h 1552"/>
              <a:gd name="T2" fmla="*/ 1076 w 1552"/>
              <a:gd name="T3" fmla="*/ 1387 h 1552"/>
              <a:gd name="T4" fmla="*/ 1387 w 1552"/>
              <a:gd name="T5" fmla="*/ 477 h 1552"/>
              <a:gd name="T6" fmla="*/ 477 w 1552"/>
              <a:gd name="T7" fmla="*/ 165 h 1552"/>
              <a:gd name="T8" fmla="*/ 165 w 1552"/>
              <a:gd name="T9" fmla="*/ 1075 h 1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2" h="1552">
                <a:moveTo>
                  <a:pt x="165" y="1075"/>
                </a:moveTo>
                <a:cubicBezTo>
                  <a:pt x="331" y="1413"/>
                  <a:pt x="738" y="1552"/>
                  <a:pt x="1076" y="1387"/>
                </a:cubicBezTo>
                <a:cubicBezTo>
                  <a:pt x="1413" y="1221"/>
                  <a:pt x="1552" y="814"/>
                  <a:pt x="1387" y="477"/>
                </a:cubicBezTo>
                <a:cubicBezTo>
                  <a:pt x="1222" y="139"/>
                  <a:pt x="814" y="0"/>
                  <a:pt x="477" y="165"/>
                </a:cubicBezTo>
                <a:cubicBezTo>
                  <a:pt x="139" y="331"/>
                  <a:pt x="0" y="738"/>
                  <a:pt x="165" y="10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30"/>
          <p:cNvSpPr>
            <a:spLocks/>
          </p:cNvSpPr>
          <p:nvPr/>
        </p:nvSpPr>
        <p:spPr bwMode="auto">
          <a:xfrm>
            <a:off x="6929649" y="2460645"/>
            <a:ext cx="1061326" cy="1059872"/>
          </a:xfrm>
          <a:custGeom>
            <a:avLst/>
            <a:gdLst>
              <a:gd name="T0" fmla="*/ 88 w 1317"/>
              <a:gd name="T1" fmla="*/ 819 h 1317"/>
              <a:gd name="T2" fmla="*/ 819 w 1317"/>
              <a:gd name="T3" fmla="*/ 1228 h 1317"/>
              <a:gd name="T4" fmla="*/ 1228 w 1317"/>
              <a:gd name="T5" fmla="*/ 498 h 1317"/>
              <a:gd name="T6" fmla="*/ 497 w 1317"/>
              <a:gd name="T7" fmla="*/ 89 h 1317"/>
              <a:gd name="T8" fmla="*/ 88 w 1317"/>
              <a:gd name="T9" fmla="*/ 819 h 1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7" h="1317">
                <a:moveTo>
                  <a:pt x="88" y="819"/>
                </a:moveTo>
                <a:cubicBezTo>
                  <a:pt x="177" y="1134"/>
                  <a:pt x="504" y="1317"/>
                  <a:pt x="819" y="1228"/>
                </a:cubicBezTo>
                <a:cubicBezTo>
                  <a:pt x="1134" y="1139"/>
                  <a:pt x="1317" y="812"/>
                  <a:pt x="1228" y="498"/>
                </a:cubicBezTo>
                <a:cubicBezTo>
                  <a:pt x="1139" y="183"/>
                  <a:pt x="812" y="0"/>
                  <a:pt x="497" y="89"/>
                </a:cubicBezTo>
                <a:cubicBezTo>
                  <a:pt x="183" y="177"/>
                  <a:pt x="0" y="505"/>
                  <a:pt x="88" y="8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48"/>
          <p:cNvSpPr>
            <a:spLocks/>
          </p:cNvSpPr>
          <p:nvPr/>
        </p:nvSpPr>
        <p:spPr bwMode="auto">
          <a:xfrm>
            <a:off x="8134909" y="1944519"/>
            <a:ext cx="710944" cy="710943"/>
          </a:xfrm>
          <a:custGeom>
            <a:avLst/>
            <a:gdLst>
              <a:gd name="T0" fmla="*/ 60 w 883"/>
              <a:gd name="T1" fmla="*/ 549 h 883"/>
              <a:gd name="T2" fmla="*/ 550 w 883"/>
              <a:gd name="T3" fmla="*/ 824 h 883"/>
              <a:gd name="T4" fmla="*/ 824 w 883"/>
              <a:gd name="T5" fmla="*/ 334 h 883"/>
              <a:gd name="T6" fmla="*/ 334 w 883"/>
              <a:gd name="T7" fmla="*/ 60 h 883"/>
              <a:gd name="T8" fmla="*/ 60 w 883"/>
              <a:gd name="T9" fmla="*/ 549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3" h="883">
                <a:moveTo>
                  <a:pt x="60" y="549"/>
                </a:moveTo>
                <a:cubicBezTo>
                  <a:pt x="119" y="760"/>
                  <a:pt x="339" y="883"/>
                  <a:pt x="550" y="824"/>
                </a:cubicBezTo>
                <a:cubicBezTo>
                  <a:pt x="761" y="764"/>
                  <a:pt x="883" y="545"/>
                  <a:pt x="824" y="334"/>
                </a:cubicBezTo>
                <a:cubicBezTo>
                  <a:pt x="764" y="123"/>
                  <a:pt x="545" y="0"/>
                  <a:pt x="334" y="60"/>
                </a:cubicBezTo>
                <a:cubicBezTo>
                  <a:pt x="123" y="119"/>
                  <a:pt x="0" y="338"/>
                  <a:pt x="60" y="5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66"/>
          <p:cNvSpPr>
            <a:spLocks/>
          </p:cNvSpPr>
          <p:nvPr/>
        </p:nvSpPr>
        <p:spPr bwMode="auto">
          <a:xfrm>
            <a:off x="7895019" y="4538226"/>
            <a:ext cx="524849" cy="524848"/>
          </a:xfrm>
          <a:custGeom>
            <a:avLst/>
            <a:gdLst>
              <a:gd name="T0" fmla="*/ 13 w 650"/>
              <a:gd name="T1" fmla="*/ 351 h 651"/>
              <a:gd name="T2" fmla="*/ 350 w 650"/>
              <a:gd name="T3" fmla="*/ 637 h 651"/>
              <a:gd name="T4" fmla="*/ 636 w 650"/>
              <a:gd name="T5" fmla="*/ 300 h 651"/>
              <a:gd name="T6" fmla="*/ 300 w 650"/>
              <a:gd name="T7" fmla="*/ 14 h 651"/>
              <a:gd name="T8" fmla="*/ 13 w 650"/>
              <a:gd name="T9" fmla="*/ 351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0" h="651">
                <a:moveTo>
                  <a:pt x="13" y="351"/>
                </a:moveTo>
                <a:cubicBezTo>
                  <a:pt x="27" y="522"/>
                  <a:pt x="178" y="651"/>
                  <a:pt x="350" y="637"/>
                </a:cubicBezTo>
                <a:cubicBezTo>
                  <a:pt x="522" y="623"/>
                  <a:pt x="650" y="472"/>
                  <a:pt x="636" y="300"/>
                </a:cubicBezTo>
                <a:cubicBezTo>
                  <a:pt x="622" y="128"/>
                  <a:pt x="471" y="0"/>
                  <a:pt x="300" y="14"/>
                </a:cubicBezTo>
                <a:cubicBezTo>
                  <a:pt x="128" y="28"/>
                  <a:pt x="0" y="179"/>
                  <a:pt x="13" y="3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76"/>
          <p:cNvSpPr>
            <a:spLocks noEditPoints="1"/>
          </p:cNvSpPr>
          <p:nvPr/>
        </p:nvSpPr>
        <p:spPr bwMode="auto">
          <a:xfrm>
            <a:off x="8459122" y="5222999"/>
            <a:ext cx="238435" cy="222442"/>
          </a:xfrm>
          <a:custGeom>
            <a:avLst/>
            <a:gdLst>
              <a:gd name="T0" fmla="*/ 153 w 296"/>
              <a:gd name="T1" fmla="*/ 276 h 276"/>
              <a:gd name="T2" fmla="*/ 153 w 296"/>
              <a:gd name="T3" fmla="*/ 276 h 276"/>
              <a:gd name="T4" fmla="*/ 119 w 296"/>
              <a:gd name="T5" fmla="*/ 273 h 276"/>
              <a:gd name="T6" fmla="*/ 18 w 296"/>
              <a:gd name="T7" fmla="*/ 105 h 276"/>
              <a:gd name="T8" fmla="*/ 153 w 296"/>
              <a:gd name="T9" fmla="*/ 0 h 276"/>
              <a:gd name="T10" fmla="*/ 187 w 296"/>
              <a:gd name="T11" fmla="*/ 4 h 276"/>
              <a:gd name="T12" fmla="*/ 272 w 296"/>
              <a:gd name="T13" fmla="*/ 68 h 276"/>
              <a:gd name="T14" fmla="*/ 287 w 296"/>
              <a:gd name="T15" fmla="*/ 172 h 276"/>
              <a:gd name="T16" fmla="*/ 153 w 296"/>
              <a:gd name="T17" fmla="*/ 276 h 276"/>
              <a:gd name="T18" fmla="*/ 153 w 296"/>
              <a:gd name="T19" fmla="*/ 44 h 276"/>
              <a:gd name="T20" fmla="*/ 61 w 296"/>
              <a:gd name="T21" fmla="*/ 116 h 276"/>
              <a:gd name="T22" fmla="*/ 130 w 296"/>
              <a:gd name="T23" fmla="*/ 230 h 276"/>
              <a:gd name="T24" fmla="*/ 153 w 296"/>
              <a:gd name="T25" fmla="*/ 232 h 276"/>
              <a:gd name="T26" fmla="*/ 153 w 296"/>
              <a:gd name="T27" fmla="*/ 232 h 276"/>
              <a:gd name="T28" fmla="*/ 245 w 296"/>
              <a:gd name="T29" fmla="*/ 161 h 276"/>
              <a:gd name="T30" fmla="*/ 234 w 296"/>
              <a:gd name="T31" fmla="*/ 90 h 276"/>
              <a:gd name="T32" fmla="*/ 176 w 296"/>
              <a:gd name="T33" fmla="*/ 47 h 276"/>
              <a:gd name="T34" fmla="*/ 153 w 296"/>
              <a:gd name="T35" fmla="*/ 44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96" h="276">
                <a:moveTo>
                  <a:pt x="153" y="276"/>
                </a:moveTo>
                <a:cubicBezTo>
                  <a:pt x="153" y="276"/>
                  <a:pt x="153" y="276"/>
                  <a:pt x="153" y="276"/>
                </a:cubicBezTo>
                <a:cubicBezTo>
                  <a:pt x="142" y="276"/>
                  <a:pt x="130" y="275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3" y="0"/>
                </a:cubicBezTo>
                <a:cubicBezTo>
                  <a:pt x="164" y="0"/>
                  <a:pt x="176" y="2"/>
                  <a:pt x="187" y="4"/>
                </a:cubicBezTo>
                <a:cubicBezTo>
                  <a:pt x="223" y="13"/>
                  <a:pt x="253" y="36"/>
                  <a:pt x="272" y="68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7" y="276"/>
                  <a:pt x="153" y="276"/>
                </a:cubicBezTo>
                <a:close/>
                <a:moveTo>
                  <a:pt x="153" y="44"/>
                </a:moveTo>
                <a:cubicBezTo>
                  <a:pt x="109" y="44"/>
                  <a:pt x="72" y="74"/>
                  <a:pt x="61" y="116"/>
                </a:cubicBezTo>
                <a:cubicBezTo>
                  <a:pt x="49" y="166"/>
                  <a:pt x="79" y="217"/>
                  <a:pt x="130" y="230"/>
                </a:cubicBezTo>
                <a:cubicBezTo>
                  <a:pt x="138" y="232"/>
                  <a:pt x="145" y="232"/>
                  <a:pt x="153" y="232"/>
                </a:cubicBezTo>
                <a:cubicBezTo>
                  <a:pt x="153" y="232"/>
                  <a:pt x="153" y="232"/>
                  <a:pt x="153" y="232"/>
                </a:cubicBezTo>
                <a:cubicBezTo>
                  <a:pt x="196" y="232"/>
                  <a:pt x="234" y="203"/>
                  <a:pt x="245" y="161"/>
                </a:cubicBezTo>
                <a:cubicBezTo>
                  <a:pt x="251" y="137"/>
                  <a:pt x="247" y="112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1" y="44"/>
                  <a:pt x="153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86"/>
          <p:cNvSpPr>
            <a:spLocks noEditPoints="1"/>
          </p:cNvSpPr>
          <p:nvPr/>
        </p:nvSpPr>
        <p:spPr bwMode="auto">
          <a:xfrm>
            <a:off x="9058115" y="2572592"/>
            <a:ext cx="238435" cy="222442"/>
          </a:xfrm>
          <a:custGeom>
            <a:avLst/>
            <a:gdLst>
              <a:gd name="T0" fmla="*/ 153 w 296"/>
              <a:gd name="T1" fmla="*/ 277 h 277"/>
              <a:gd name="T2" fmla="*/ 153 w 296"/>
              <a:gd name="T3" fmla="*/ 277 h 277"/>
              <a:gd name="T4" fmla="*/ 119 w 296"/>
              <a:gd name="T5" fmla="*/ 273 h 277"/>
              <a:gd name="T6" fmla="*/ 18 w 296"/>
              <a:gd name="T7" fmla="*/ 105 h 277"/>
              <a:gd name="T8" fmla="*/ 152 w 296"/>
              <a:gd name="T9" fmla="*/ 0 h 277"/>
              <a:gd name="T10" fmla="*/ 186 w 296"/>
              <a:gd name="T11" fmla="*/ 4 h 277"/>
              <a:gd name="T12" fmla="*/ 271 w 296"/>
              <a:gd name="T13" fmla="*/ 67 h 277"/>
              <a:gd name="T14" fmla="*/ 287 w 296"/>
              <a:gd name="T15" fmla="*/ 172 h 277"/>
              <a:gd name="T16" fmla="*/ 153 w 296"/>
              <a:gd name="T17" fmla="*/ 277 h 277"/>
              <a:gd name="T18" fmla="*/ 152 w 296"/>
              <a:gd name="T19" fmla="*/ 44 h 277"/>
              <a:gd name="T20" fmla="*/ 61 w 296"/>
              <a:gd name="T21" fmla="*/ 115 h 277"/>
              <a:gd name="T22" fmla="*/ 130 w 296"/>
              <a:gd name="T23" fmla="*/ 230 h 277"/>
              <a:gd name="T24" fmla="*/ 153 w 296"/>
              <a:gd name="T25" fmla="*/ 233 h 277"/>
              <a:gd name="T26" fmla="*/ 244 w 296"/>
              <a:gd name="T27" fmla="*/ 161 h 277"/>
              <a:gd name="T28" fmla="*/ 234 w 296"/>
              <a:gd name="T29" fmla="*/ 90 h 277"/>
              <a:gd name="T30" fmla="*/ 176 w 296"/>
              <a:gd name="T31" fmla="*/ 47 h 277"/>
              <a:gd name="T32" fmla="*/ 152 w 296"/>
              <a:gd name="T33" fmla="*/ 44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96" h="277">
                <a:moveTo>
                  <a:pt x="153" y="277"/>
                </a:moveTo>
                <a:cubicBezTo>
                  <a:pt x="153" y="277"/>
                  <a:pt x="153" y="277"/>
                  <a:pt x="153" y="277"/>
                </a:cubicBezTo>
                <a:cubicBezTo>
                  <a:pt x="141" y="277"/>
                  <a:pt x="130" y="276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2" y="0"/>
                </a:cubicBezTo>
                <a:cubicBezTo>
                  <a:pt x="164" y="0"/>
                  <a:pt x="175" y="1"/>
                  <a:pt x="186" y="4"/>
                </a:cubicBezTo>
                <a:cubicBezTo>
                  <a:pt x="222" y="13"/>
                  <a:pt x="252" y="35"/>
                  <a:pt x="271" y="67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6" y="277"/>
                  <a:pt x="153" y="277"/>
                </a:cubicBezTo>
                <a:close/>
                <a:moveTo>
                  <a:pt x="152" y="44"/>
                </a:moveTo>
                <a:cubicBezTo>
                  <a:pt x="109" y="44"/>
                  <a:pt x="71" y="73"/>
                  <a:pt x="61" y="115"/>
                </a:cubicBezTo>
                <a:cubicBezTo>
                  <a:pt x="48" y="166"/>
                  <a:pt x="79" y="217"/>
                  <a:pt x="130" y="230"/>
                </a:cubicBezTo>
                <a:cubicBezTo>
                  <a:pt x="137" y="232"/>
                  <a:pt x="145" y="233"/>
                  <a:pt x="153" y="233"/>
                </a:cubicBezTo>
                <a:cubicBezTo>
                  <a:pt x="196" y="233"/>
                  <a:pt x="234" y="204"/>
                  <a:pt x="244" y="161"/>
                </a:cubicBezTo>
                <a:cubicBezTo>
                  <a:pt x="250" y="137"/>
                  <a:pt x="247" y="111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0" y="44"/>
                  <a:pt x="152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7314926" y="2845920"/>
            <a:ext cx="289320" cy="289320"/>
          </a:xfrm>
          <a:prstGeom prst="ellipse">
            <a:avLst/>
          </a:prstGeom>
          <a:noFill/>
          <a:ln w="122238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8614686" y="3564133"/>
            <a:ext cx="332937" cy="334391"/>
          </a:xfrm>
          <a:prstGeom prst="ellipse">
            <a:avLst/>
          </a:prstGeom>
          <a:noFill/>
          <a:ln w="139700" cap="flat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22"/>
          <p:cNvSpPr>
            <a:spLocks noChangeArrowheads="1"/>
          </p:cNvSpPr>
          <p:nvPr/>
        </p:nvSpPr>
        <p:spPr bwMode="auto">
          <a:xfrm>
            <a:off x="8393699" y="2203307"/>
            <a:ext cx="196273" cy="196272"/>
          </a:xfrm>
          <a:prstGeom prst="ellipse">
            <a:avLst/>
          </a:prstGeom>
          <a:noFill/>
          <a:ln w="104775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8057854" y="4703968"/>
            <a:ext cx="196273" cy="194819"/>
          </a:xfrm>
          <a:prstGeom prst="ellipse">
            <a:avLst/>
          </a:prstGeom>
          <a:noFill/>
          <a:ln w="87313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8954547" y="4001747"/>
            <a:ext cx="1391702" cy="2222970"/>
            <a:chOff x="6684587" y="4424362"/>
            <a:chExt cx="1519615" cy="2427287"/>
          </a:xfrm>
        </p:grpSpPr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684587" y="4970462"/>
              <a:ext cx="1519615" cy="1881187"/>
            </a:xfrm>
            <a:custGeom>
              <a:avLst/>
              <a:gdLst>
                <a:gd name="connsiteX0" fmla="*/ 687119 w 1519615"/>
                <a:gd name="connsiteY0" fmla="*/ 0 h 1881187"/>
                <a:gd name="connsiteX1" fmla="*/ 954208 w 1519615"/>
                <a:gd name="connsiteY1" fmla="*/ 0 h 1881187"/>
                <a:gd name="connsiteX2" fmla="*/ 965811 w 1519615"/>
                <a:gd name="connsiteY2" fmla="*/ 0 h 1881187"/>
                <a:gd name="connsiteX3" fmla="*/ 945837 w 1519615"/>
                <a:gd name="connsiteY3" fmla="*/ 26046 h 1881187"/>
                <a:gd name="connsiteX4" fmla="*/ 945837 w 1519615"/>
                <a:gd name="connsiteY4" fmla="*/ 60981 h 1881187"/>
                <a:gd name="connsiteX5" fmla="*/ 971550 w 1519615"/>
                <a:gd name="connsiteY5" fmla="*/ 94142 h 1881187"/>
                <a:gd name="connsiteX6" fmla="*/ 991717 w 1519615"/>
                <a:gd name="connsiteY6" fmla="*/ 120151 h 1881187"/>
                <a:gd name="connsiteX7" fmla="*/ 987968 w 1519615"/>
                <a:gd name="connsiteY7" fmla="*/ 141878 h 1881187"/>
                <a:gd name="connsiteX8" fmla="*/ 928461 w 1519615"/>
                <a:gd name="connsiteY8" fmla="*/ 489711 h 1881187"/>
                <a:gd name="connsiteX9" fmla="*/ 930224 w 1519615"/>
                <a:gd name="connsiteY9" fmla="*/ 501057 h 1881187"/>
                <a:gd name="connsiteX10" fmla="*/ 934632 w 1519615"/>
                <a:gd name="connsiteY10" fmla="*/ 510658 h 1881187"/>
                <a:gd name="connsiteX11" fmla="*/ 1005159 w 1519615"/>
                <a:gd name="connsiteY11" fmla="*/ 602301 h 1881187"/>
                <a:gd name="connsiteX12" fmla="*/ 1035133 w 1519615"/>
                <a:gd name="connsiteY12" fmla="*/ 602301 h 1881187"/>
                <a:gd name="connsiteX13" fmla="*/ 1104780 w 1519615"/>
                <a:gd name="connsiteY13" fmla="*/ 510658 h 1881187"/>
                <a:gd name="connsiteX14" fmla="*/ 1110951 w 1519615"/>
                <a:gd name="connsiteY14" fmla="*/ 485347 h 1881187"/>
                <a:gd name="connsiteX15" fmla="*/ 1077450 w 1519615"/>
                <a:gd name="connsiteY15" fmla="*/ 302935 h 1881187"/>
                <a:gd name="connsiteX16" fmla="*/ 1077450 w 1519615"/>
                <a:gd name="connsiteY16" fmla="*/ 302062 h 1881187"/>
                <a:gd name="connsiteX17" fmla="*/ 1051884 w 1519615"/>
                <a:gd name="connsiteY17" fmla="*/ 144088 h 1881187"/>
                <a:gd name="connsiteX18" fmla="*/ 1047870 w 1519615"/>
                <a:gd name="connsiteY18" fmla="*/ 119635 h 1881187"/>
                <a:gd name="connsiteX19" fmla="*/ 1058114 w 1519615"/>
                <a:gd name="connsiteY19" fmla="*/ 106423 h 1881187"/>
                <a:gd name="connsiteX20" fmla="*/ 1093350 w 1519615"/>
                <a:gd name="connsiteY20" fmla="*/ 60981 h 1881187"/>
                <a:gd name="connsiteX21" fmla="*/ 1093350 w 1519615"/>
                <a:gd name="connsiteY21" fmla="*/ 26046 h 1881187"/>
                <a:gd name="connsiteX22" fmla="*/ 1085732 w 1519615"/>
                <a:gd name="connsiteY22" fmla="*/ 16111 h 1881187"/>
                <a:gd name="connsiteX23" fmla="*/ 1073377 w 1519615"/>
                <a:gd name="connsiteY23" fmla="*/ 0 h 1881187"/>
                <a:gd name="connsiteX24" fmla="*/ 1127987 w 1519615"/>
                <a:gd name="connsiteY24" fmla="*/ 0 h 1881187"/>
                <a:gd name="connsiteX25" fmla="*/ 1509055 w 1519615"/>
                <a:gd name="connsiteY25" fmla="*/ 0 h 1881187"/>
                <a:gd name="connsiteX26" fmla="*/ 1519615 w 1519615"/>
                <a:gd name="connsiteY26" fmla="*/ 10549 h 1881187"/>
                <a:gd name="connsiteX27" fmla="*/ 1519615 w 1519615"/>
                <a:gd name="connsiteY27" fmla="*/ 271630 h 1881187"/>
                <a:gd name="connsiteX28" fmla="*/ 1519615 w 1519615"/>
                <a:gd name="connsiteY28" fmla="*/ 399972 h 1881187"/>
                <a:gd name="connsiteX29" fmla="*/ 1519615 w 1519615"/>
                <a:gd name="connsiteY29" fmla="*/ 876422 h 1881187"/>
                <a:gd name="connsiteX30" fmla="*/ 1411373 w 1519615"/>
                <a:gd name="connsiteY30" fmla="*/ 980151 h 1881187"/>
                <a:gd name="connsiteX31" fmla="*/ 1302251 w 1519615"/>
                <a:gd name="connsiteY31" fmla="*/ 876422 h 1881187"/>
                <a:gd name="connsiteX32" fmla="*/ 1302251 w 1519615"/>
                <a:gd name="connsiteY32" fmla="*/ 341075 h 1881187"/>
                <a:gd name="connsiteX33" fmla="*/ 1288171 w 1519615"/>
                <a:gd name="connsiteY33" fmla="*/ 325252 h 1881187"/>
                <a:gd name="connsiteX34" fmla="*/ 1270570 w 1519615"/>
                <a:gd name="connsiteY34" fmla="*/ 341075 h 1881187"/>
                <a:gd name="connsiteX35" fmla="*/ 1270570 w 1519615"/>
                <a:gd name="connsiteY35" fmla="*/ 988063 h 1881187"/>
                <a:gd name="connsiteX36" fmla="*/ 1270570 w 1519615"/>
                <a:gd name="connsiteY36" fmla="*/ 1046960 h 1881187"/>
                <a:gd name="connsiteX37" fmla="*/ 1270570 w 1519615"/>
                <a:gd name="connsiteY37" fmla="*/ 1765151 h 1881187"/>
                <a:gd name="connsiteX38" fmla="*/ 1151768 w 1519615"/>
                <a:gd name="connsiteY38" fmla="*/ 1881187 h 1881187"/>
                <a:gd name="connsiteX39" fmla="*/ 1150008 w 1519615"/>
                <a:gd name="connsiteY39" fmla="*/ 1881187 h 1881187"/>
                <a:gd name="connsiteX40" fmla="*/ 1031206 w 1519615"/>
                <a:gd name="connsiteY40" fmla="*/ 1765151 h 1881187"/>
                <a:gd name="connsiteX41" fmla="*/ 1031206 w 1519615"/>
                <a:gd name="connsiteY41" fmla="*/ 1058388 h 1881187"/>
                <a:gd name="connsiteX42" fmla="*/ 1020645 w 1519615"/>
                <a:gd name="connsiteY42" fmla="*/ 1047839 h 1881187"/>
                <a:gd name="connsiteX43" fmla="*/ 992485 w 1519615"/>
                <a:gd name="connsiteY43" fmla="*/ 1047839 h 1881187"/>
                <a:gd name="connsiteX44" fmla="*/ 981045 w 1519615"/>
                <a:gd name="connsiteY44" fmla="*/ 1058388 h 1881187"/>
                <a:gd name="connsiteX45" fmla="*/ 981045 w 1519615"/>
                <a:gd name="connsiteY45" fmla="*/ 1765151 h 1881187"/>
                <a:gd name="connsiteX46" fmla="*/ 860482 w 1519615"/>
                <a:gd name="connsiteY46" fmla="*/ 1881187 h 1881187"/>
                <a:gd name="connsiteX47" fmla="*/ 859602 w 1519615"/>
                <a:gd name="connsiteY47" fmla="*/ 1881187 h 1881187"/>
                <a:gd name="connsiteX48" fmla="*/ 739040 w 1519615"/>
                <a:gd name="connsiteY48" fmla="*/ 1765151 h 1881187"/>
                <a:gd name="connsiteX49" fmla="*/ 739040 w 1519615"/>
                <a:gd name="connsiteY49" fmla="*/ 1046960 h 1881187"/>
                <a:gd name="connsiteX50" fmla="*/ 739040 w 1519615"/>
                <a:gd name="connsiteY50" fmla="*/ 988063 h 1881187"/>
                <a:gd name="connsiteX51" fmla="*/ 739920 w 1519615"/>
                <a:gd name="connsiteY51" fmla="*/ 356898 h 1881187"/>
                <a:gd name="connsiteX52" fmla="*/ 721440 w 1519615"/>
                <a:gd name="connsiteY52" fmla="*/ 349866 h 1881187"/>
                <a:gd name="connsiteX53" fmla="*/ 537516 w 1519615"/>
                <a:gd name="connsiteY53" fmla="*/ 563477 h 1881187"/>
                <a:gd name="connsiteX54" fmla="*/ 126548 w 1519615"/>
                <a:gd name="connsiteY54" fmla="*/ 712038 h 1881187"/>
                <a:gd name="connsiteX55" fmla="*/ 3346 w 1519615"/>
                <a:gd name="connsiteY55" fmla="*/ 640834 h 1881187"/>
                <a:gd name="connsiteX56" fmla="*/ 73747 w 1519615"/>
                <a:gd name="connsiteY56" fmla="*/ 514250 h 1881187"/>
                <a:gd name="connsiteX57" fmla="*/ 386153 w 1519615"/>
                <a:gd name="connsiteY57" fmla="*/ 410521 h 1881187"/>
                <a:gd name="connsiteX58" fmla="*/ 391433 w 1519615"/>
                <a:gd name="connsiteY58" fmla="*/ 407884 h 1881187"/>
                <a:gd name="connsiteX59" fmla="*/ 687119 w 1519615"/>
                <a:gd name="connsiteY59" fmla="*/ 0 h 1881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519615" h="1881187">
                  <a:moveTo>
                    <a:pt x="687119" y="0"/>
                  </a:moveTo>
                  <a:cubicBezTo>
                    <a:pt x="687119" y="0"/>
                    <a:pt x="687119" y="0"/>
                    <a:pt x="954208" y="0"/>
                  </a:cubicBezTo>
                  <a:lnTo>
                    <a:pt x="965811" y="0"/>
                  </a:lnTo>
                  <a:lnTo>
                    <a:pt x="945837" y="26046"/>
                  </a:lnTo>
                  <a:cubicBezTo>
                    <a:pt x="938771" y="35653"/>
                    <a:pt x="938771" y="51374"/>
                    <a:pt x="945837" y="60981"/>
                  </a:cubicBezTo>
                  <a:cubicBezTo>
                    <a:pt x="945837" y="60981"/>
                    <a:pt x="945837" y="60981"/>
                    <a:pt x="971550" y="94142"/>
                  </a:cubicBezTo>
                  <a:lnTo>
                    <a:pt x="991717" y="120151"/>
                  </a:lnTo>
                  <a:lnTo>
                    <a:pt x="987968" y="141878"/>
                  </a:lnTo>
                  <a:cubicBezTo>
                    <a:pt x="967141" y="262241"/>
                    <a:pt x="928461" y="484474"/>
                    <a:pt x="928461" y="489711"/>
                  </a:cubicBezTo>
                  <a:cubicBezTo>
                    <a:pt x="928461" y="494075"/>
                    <a:pt x="928461" y="497566"/>
                    <a:pt x="930224" y="501057"/>
                  </a:cubicBezTo>
                  <a:cubicBezTo>
                    <a:pt x="930224" y="502803"/>
                    <a:pt x="932869" y="510658"/>
                    <a:pt x="934632" y="510658"/>
                  </a:cubicBezTo>
                  <a:cubicBezTo>
                    <a:pt x="1005159" y="602301"/>
                    <a:pt x="1005159" y="602301"/>
                    <a:pt x="1005159" y="602301"/>
                  </a:cubicBezTo>
                  <a:cubicBezTo>
                    <a:pt x="1013094" y="612774"/>
                    <a:pt x="1026317" y="612774"/>
                    <a:pt x="1035133" y="602301"/>
                  </a:cubicBezTo>
                  <a:cubicBezTo>
                    <a:pt x="1104780" y="510658"/>
                    <a:pt x="1104780" y="510658"/>
                    <a:pt x="1104780" y="510658"/>
                  </a:cubicBezTo>
                  <a:cubicBezTo>
                    <a:pt x="1110069" y="503676"/>
                    <a:pt x="1111832" y="494075"/>
                    <a:pt x="1110951" y="485347"/>
                  </a:cubicBezTo>
                  <a:cubicBezTo>
                    <a:pt x="1110069" y="478365"/>
                    <a:pt x="1086266" y="357048"/>
                    <a:pt x="1077450" y="302935"/>
                  </a:cubicBezTo>
                  <a:cubicBezTo>
                    <a:pt x="1077450" y="302935"/>
                    <a:pt x="1077450" y="302062"/>
                    <a:pt x="1077450" y="302062"/>
                  </a:cubicBezTo>
                  <a:cubicBezTo>
                    <a:pt x="1073923" y="279370"/>
                    <a:pt x="1056291" y="173762"/>
                    <a:pt x="1051884" y="144088"/>
                  </a:cubicBezTo>
                  <a:lnTo>
                    <a:pt x="1047870" y="119635"/>
                  </a:lnTo>
                  <a:lnTo>
                    <a:pt x="1058114" y="106423"/>
                  </a:lnTo>
                  <a:cubicBezTo>
                    <a:pt x="1066685" y="95370"/>
                    <a:pt x="1078113" y="80632"/>
                    <a:pt x="1093350" y="60981"/>
                  </a:cubicBezTo>
                  <a:cubicBezTo>
                    <a:pt x="1100417" y="51374"/>
                    <a:pt x="1100417" y="35653"/>
                    <a:pt x="1093350" y="26046"/>
                  </a:cubicBezTo>
                  <a:cubicBezTo>
                    <a:pt x="1093350" y="26046"/>
                    <a:pt x="1093350" y="26046"/>
                    <a:pt x="1085732" y="16111"/>
                  </a:cubicBezTo>
                  <a:lnTo>
                    <a:pt x="1073377" y="0"/>
                  </a:lnTo>
                  <a:lnTo>
                    <a:pt x="1127987" y="0"/>
                  </a:lnTo>
                  <a:cubicBezTo>
                    <a:pt x="1229725" y="0"/>
                    <a:pt x="1354942" y="0"/>
                    <a:pt x="1509055" y="0"/>
                  </a:cubicBezTo>
                  <a:cubicBezTo>
                    <a:pt x="1515215" y="0"/>
                    <a:pt x="1519615" y="5275"/>
                    <a:pt x="1519615" y="10549"/>
                  </a:cubicBezTo>
                  <a:cubicBezTo>
                    <a:pt x="1519615" y="10549"/>
                    <a:pt x="1519615" y="10549"/>
                    <a:pt x="1519615" y="271630"/>
                  </a:cubicBezTo>
                  <a:cubicBezTo>
                    <a:pt x="1519615" y="271630"/>
                    <a:pt x="1519615" y="271630"/>
                    <a:pt x="1519615" y="399972"/>
                  </a:cubicBezTo>
                  <a:cubicBezTo>
                    <a:pt x="1519615" y="399972"/>
                    <a:pt x="1519615" y="399972"/>
                    <a:pt x="1519615" y="876422"/>
                  </a:cubicBezTo>
                  <a:cubicBezTo>
                    <a:pt x="1519615" y="933561"/>
                    <a:pt x="1470334" y="980151"/>
                    <a:pt x="1411373" y="980151"/>
                  </a:cubicBezTo>
                  <a:cubicBezTo>
                    <a:pt x="1352412" y="980151"/>
                    <a:pt x="1302251" y="933561"/>
                    <a:pt x="1302251" y="876422"/>
                  </a:cubicBezTo>
                  <a:cubicBezTo>
                    <a:pt x="1302251" y="876422"/>
                    <a:pt x="1302251" y="876422"/>
                    <a:pt x="1302251" y="341075"/>
                  </a:cubicBezTo>
                  <a:cubicBezTo>
                    <a:pt x="1302251" y="333164"/>
                    <a:pt x="1296091" y="325252"/>
                    <a:pt x="1288171" y="325252"/>
                  </a:cubicBezTo>
                  <a:cubicBezTo>
                    <a:pt x="1278490" y="324373"/>
                    <a:pt x="1270570" y="331406"/>
                    <a:pt x="1270570" y="341075"/>
                  </a:cubicBezTo>
                  <a:cubicBezTo>
                    <a:pt x="1270570" y="341075"/>
                    <a:pt x="1270570" y="341075"/>
                    <a:pt x="1270570" y="988063"/>
                  </a:cubicBezTo>
                  <a:cubicBezTo>
                    <a:pt x="1270570" y="988063"/>
                    <a:pt x="1270570" y="988063"/>
                    <a:pt x="1270570" y="1046960"/>
                  </a:cubicBezTo>
                  <a:cubicBezTo>
                    <a:pt x="1270570" y="1046960"/>
                    <a:pt x="1270570" y="1046960"/>
                    <a:pt x="1270570" y="1765151"/>
                  </a:cubicBezTo>
                  <a:cubicBezTo>
                    <a:pt x="1270570" y="1828444"/>
                    <a:pt x="1216889" y="1881187"/>
                    <a:pt x="1151768" y="1881187"/>
                  </a:cubicBezTo>
                  <a:cubicBezTo>
                    <a:pt x="1151768" y="1881187"/>
                    <a:pt x="1151768" y="1881187"/>
                    <a:pt x="1150008" y="1881187"/>
                  </a:cubicBezTo>
                  <a:cubicBezTo>
                    <a:pt x="1084007" y="1881187"/>
                    <a:pt x="1031206" y="1828444"/>
                    <a:pt x="1031206" y="1765151"/>
                  </a:cubicBezTo>
                  <a:cubicBezTo>
                    <a:pt x="1031206" y="1765151"/>
                    <a:pt x="1031206" y="1765151"/>
                    <a:pt x="1031206" y="1058388"/>
                  </a:cubicBezTo>
                  <a:cubicBezTo>
                    <a:pt x="1031206" y="1052234"/>
                    <a:pt x="1026806" y="1047839"/>
                    <a:pt x="1020645" y="1047839"/>
                  </a:cubicBezTo>
                  <a:cubicBezTo>
                    <a:pt x="1020645" y="1047839"/>
                    <a:pt x="1020645" y="1047839"/>
                    <a:pt x="992485" y="1047839"/>
                  </a:cubicBezTo>
                  <a:cubicBezTo>
                    <a:pt x="986325" y="1047839"/>
                    <a:pt x="981045" y="1052234"/>
                    <a:pt x="981045" y="1058388"/>
                  </a:cubicBezTo>
                  <a:cubicBezTo>
                    <a:pt x="981045" y="1058388"/>
                    <a:pt x="981045" y="1058388"/>
                    <a:pt x="981045" y="1765151"/>
                  </a:cubicBezTo>
                  <a:cubicBezTo>
                    <a:pt x="981045" y="1828444"/>
                    <a:pt x="926484" y="1881187"/>
                    <a:pt x="860482" y="1881187"/>
                  </a:cubicBezTo>
                  <a:cubicBezTo>
                    <a:pt x="860482" y="1881187"/>
                    <a:pt x="860482" y="1881187"/>
                    <a:pt x="859602" y="1881187"/>
                  </a:cubicBezTo>
                  <a:cubicBezTo>
                    <a:pt x="793601" y="1881187"/>
                    <a:pt x="739040" y="1828444"/>
                    <a:pt x="739040" y="1765151"/>
                  </a:cubicBezTo>
                  <a:cubicBezTo>
                    <a:pt x="739040" y="1765151"/>
                    <a:pt x="739040" y="1765151"/>
                    <a:pt x="739040" y="1046960"/>
                  </a:cubicBezTo>
                  <a:cubicBezTo>
                    <a:pt x="739040" y="1046960"/>
                    <a:pt x="739040" y="1046960"/>
                    <a:pt x="739040" y="988063"/>
                  </a:cubicBezTo>
                  <a:cubicBezTo>
                    <a:pt x="739040" y="988063"/>
                    <a:pt x="739040" y="988063"/>
                    <a:pt x="739920" y="356898"/>
                  </a:cubicBezTo>
                  <a:cubicBezTo>
                    <a:pt x="739920" y="347229"/>
                    <a:pt x="727600" y="341954"/>
                    <a:pt x="721440" y="349866"/>
                  </a:cubicBezTo>
                  <a:cubicBezTo>
                    <a:pt x="658958" y="418432"/>
                    <a:pt x="537516" y="562598"/>
                    <a:pt x="537516" y="563477"/>
                  </a:cubicBezTo>
                  <a:cubicBezTo>
                    <a:pt x="516396" y="585454"/>
                    <a:pt x="202229" y="686546"/>
                    <a:pt x="126548" y="712038"/>
                  </a:cubicBezTo>
                  <a:cubicBezTo>
                    <a:pt x="72867" y="726982"/>
                    <a:pt x="17426" y="695336"/>
                    <a:pt x="3346" y="640834"/>
                  </a:cubicBezTo>
                  <a:cubicBezTo>
                    <a:pt x="-10735" y="586333"/>
                    <a:pt x="20946" y="529194"/>
                    <a:pt x="73747" y="514250"/>
                  </a:cubicBezTo>
                  <a:cubicBezTo>
                    <a:pt x="74627" y="514250"/>
                    <a:pt x="349192" y="423707"/>
                    <a:pt x="386153" y="410521"/>
                  </a:cubicBezTo>
                  <a:cubicBezTo>
                    <a:pt x="387913" y="410521"/>
                    <a:pt x="389673" y="408763"/>
                    <a:pt x="391433" y="407884"/>
                  </a:cubicBezTo>
                  <a:cubicBezTo>
                    <a:pt x="391433" y="407884"/>
                    <a:pt x="391433" y="407884"/>
                    <a:pt x="687119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10"/>
            <p:cNvSpPr>
              <a:spLocks noChangeArrowheads="1"/>
            </p:cNvSpPr>
            <p:nvPr/>
          </p:nvSpPr>
          <p:spPr bwMode="auto">
            <a:xfrm>
              <a:off x="7470776" y="4424362"/>
              <a:ext cx="469900" cy="4699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2770678" y="5499720"/>
            <a:ext cx="425258" cy="425985"/>
            <a:chOff x="9145588" y="4435475"/>
            <a:chExt cx="464344" cy="465138"/>
          </a:xfrm>
          <a:solidFill>
            <a:schemeClr val="tx2"/>
          </a:solidFill>
        </p:grpSpPr>
        <p:sp>
          <p:nvSpPr>
            <p:cNvPr id="71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2777674" y="3879950"/>
            <a:ext cx="398362" cy="425258"/>
            <a:chOff x="9159875" y="1647825"/>
            <a:chExt cx="434975" cy="464344"/>
          </a:xfrm>
          <a:solidFill>
            <a:schemeClr val="accent3"/>
          </a:solidFill>
        </p:grpSpPr>
        <p:sp>
          <p:nvSpPr>
            <p:cNvPr id="81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2776978" y="2260182"/>
            <a:ext cx="425985" cy="399088"/>
            <a:chOff x="5368132" y="3540125"/>
            <a:chExt cx="465138" cy="435769"/>
          </a:xfrm>
          <a:solidFill>
            <a:schemeClr val="accent1"/>
          </a:solidFill>
        </p:grpSpPr>
        <p:sp>
          <p:nvSpPr>
            <p:cNvPr id="85" name="AutoShape 110"/>
            <p:cNvSpPr>
              <a:spLocks/>
            </p:cNvSpPr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AutoShape 111"/>
            <p:cNvSpPr>
              <a:spLocks/>
            </p:cNvSpPr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2777323" y="3090419"/>
            <a:ext cx="425985" cy="358380"/>
            <a:chOff x="5368132" y="2625725"/>
            <a:chExt cx="465138" cy="391319"/>
          </a:xfrm>
          <a:solidFill>
            <a:schemeClr val="accent2"/>
          </a:solidFill>
        </p:grpSpPr>
        <p:sp>
          <p:nvSpPr>
            <p:cNvPr id="88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2773417" y="4736359"/>
            <a:ext cx="425258" cy="332211"/>
            <a:chOff x="2581275" y="1710532"/>
            <a:chExt cx="464344" cy="362744"/>
          </a:xfrm>
          <a:solidFill>
            <a:schemeClr val="accent4"/>
          </a:solidFill>
        </p:grpSpPr>
        <p:sp>
          <p:nvSpPr>
            <p:cNvPr id="92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3288135" y="2126544"/>
            <a:ext cx="2578433" cy="658282"/>
            <a:chOff x="8676119" y="2245064"/>
            <a:chExt cx="3378732" cy="718784"/>
          </a:xfrm>
        </p:grpSpPr>
        <p:sp>
          <p:nvSpPr>
            <p:cNvPr id="100" name="TextBox 99"/>
            <p:cNvSpPr txBox="1"/>
            <p:nvPr/>
          </p:nvSpPr>
          <p:spPr>
            <a:xfrm>
              <a:off x="8683445" y="2245064"/>
              <a:ext cx="1646828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8676119" y="2479916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3288135" y="2974236"/>
            <a:ext cx="2578433" cy="663725"/>
            <a:chOff x="8676119" y="2239121"/>
            <a:chExt cx="3378732" cy="724729"/>
          </a:xfrm>
        </p:grpSpPr>
        <p:sp>
          <p:nvSpPr>
            <p:cNvPr id="115" name="TextBox 114"/>
            <p:cNvSpPr txBox="1"/>
            <p:nvPr/>
          </p:nvSpPr>
          <p:spPr>
            <a:xfrm>
              <a:off x="8683445" y="2239121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8676119" y="2479917"/>
              <a:ext cx="3378732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3288135" y="3808330"/>
            <a:ext cx="2578433" cy="635347"/>
            <a:chOff x="8676119" y="2270107"/>
            <a:chExt cx="3378732" cy="693743"/>
          </a:xfrm>
        </p:grpSpPr>
        <p:sp>
          <p:nvSpPr>
            <p:cNvPr id="118" name="TextBox 117"/>
            <p:cNvSpPr txBox="1"/>
            <p:nvPr/>
          </p:nvSpPr>
          <p:spPr>
            <a:xfrm>
              <a:off x="8683445" y="2270107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8676119" y="2479917"/>
              <a:ext cx="3378732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3288135" y="4614044"/>
            <a:ext cx="2578433" cy="648547"/>
            <a:chOff x="8676119" y="2255696"/>
            <a:chExt cx="3378732" cy="708155"/>
          </a:xfrm>
        </p:grpSpPr>
        <p:sp>
          <p:nvSpPr>
            <p:cNvPr id="121" name="TextBox 120"/>
            <p:cNvSpPr txBox="1"/>
            <p:nvPr/>
          </p:nvSpPr>
          <p:spPr>
            <a:xfrm>
              <a:off x="8683445" y="2255696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8676119" y="2479919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3288135" y="5432955"/>
            <a:ext cx="2578433" cy="643602"/>
            <a:chOff x="8676119" y="2261094"/>
            <a:chExt cx="3378732" cy="702756"/>
          </a:xfrm>
        </p:grpSpPr>
        <p:sp>
          <p:nvSpPr>
            <p:cNvPr id="124" name="TextBox 123"/>
            <p:cNvSpPr txBox="1"/>
            <p:nvPr/>
          </p:nvSpPr>
          <p:spPr>
            <a:xfrm>
              <a:off x="8683445" y="2261094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8676119" y="2479918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2" name="TextBox 23"/>
          <p:cNvSpPr txBox="1"/>
          <p:nvPr/>
        </p:nvSpPr>
        <p:spPr>
          <a:xfrm>
            <a:off x="1710651" y="378133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50199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500"/>
                            </p:stCondLst>
                            <p:childTnLst>
                              <p:par>
                                <p:cTn id="10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500"/>
                            </p:stCondLst>
                            <p:childTnLst>
                              <p:par>
                                <p:cTn id="1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000"/>
                            </p:stCondLst>
                            <p:childTnLst>
                              <p:par>
                                <p:cTn id="1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500"/>
                            </p:stCondLst>
                            <p:childTnLst>
                              <p:par>
                                <p:cTn id="1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0"/>
                            </p:stCondLst>
                            <p:childTnLst>
                              <p:par>
                                <p:cTn id="1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6000"/>
                            </p:stCondLst>
                            <p:childTnLst>
                              <p:par>
                                <p:cTn id="14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6500"/>
                            </p:stCondLst>
                            <p:childTnLst>
                              <p:par>
                                <p:cTn id="15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7000"/>
                            </p:stCondLst>
                            <p:childTnLst>
                              <p:par>
                                <p:cTn id="15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Line 5"/>
          <p:cNvSpPr>
            <a:spLocks noChangeShapeType="1"/>
          </p:cNvSpPr>
          <p:nvPr/>
        </p:nvSpPr>
        <p:spPr bwMode="auto">
          <a:xfrm flipV="1">
            <a:off x="1772799" y="4622104"/>
            <a:ext cx="5582522" cy="0"/>
          </a:xfrm>
          <a:prstGeom prst="line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dash"/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pPr algn="ctr"/>
            <a:endParaRPr lang="zh-CN" altLang="en-US" sz="9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798" name="AutoShape 6"/>
          <p:cNvSpPr>
            <a:spLocks/>
          </p:cNvSpPr>
          <p:nvPr/>
        </p:nvSpPr>
        <p:spPr bwMode="auto">
          <a:xfrm>
            <a:off x="2947201" y="1834574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33799" name="AutoShape 7"/>
          <p:cNvSpPr>
            <a:spLocks/>
          </p:cNvSpPr>
          <p:nvPr/>
        </p:nvSpPr>
        <p:spPr bwMode="auto">
          <a:xfrm>
            <a:off x="2206298" y="2583686"/>
            <a:ext cx="446931" cy="323820"/>
          </a:xfrm>
          <a:custGeom>
            <a:avLst/>
            <a:gdLst>
              <a:gd name="T0" fmla="*/ 475457 w 21600"/>
              <a:gd name="T1" fmla="*/ 344488 h 21600"/>
              <a:gd name="T2" fmla="*/ 475457 w 21600"/>
              <a:gd name="T3" fmla="*/ 344488 h 21600"/>
              <a:gd name="T4" fmla="*/ 475457 w 21600"/>
              <a:gd name="T5" fmla="*/ 344488 h 21600"/>
              <a:gd name="T6" fmla="*/ 475457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33800" name="AutoShape 8"/>
          <p:cNvSpPr>
            <a:spLocks/>
          </p:cNvSpPr>
          <p:nvPr/>
        </p:nvSpPr>
        <p:spPr bwMode="auto">
          <a:xfrm>
            <a:off x="3688853" y="3042555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33801" name="AutoShape 9"/>
          <p:cNvSpPr>
            <a:spLocks/>
          </p:cNvSpPr>
          <p:nvPr/>
        </p:nvSpPr>
        <p:spPr bwMode="auto">
          <a:xfrm>
            <a:off x="4486462" y="2183016"/>
            <a:ext cx="447676" cy="324565"/>
          </a:xfrm>
          <a:custGeom>
            <a:avLst/>
            <a:gdLst>
              <a:gd name="T0" fmla="*/ 476250 w 21600"/>
              <a:gd name="T1" fmla="*/ 345281 h 21600"/>
              <a:gd name="T2" fmla="*/ 476250 w 21600"/>
              <a:gd name="T3" fmla="*/ 345281 h 21600"/>
              <a:gd name="T4" fmla="*/ 476250 w 21600"/>
              <a:gd name="T5" fmla="*/ 345281 h 21600"/>
              <a:gd name="T6" fmla="*/ 476250 w 21600"/>
              <a:gd name="T7" fmla="*/ 34528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2" name="AutoShape 10"/>
          <p:cNvSpPr>
            <a:spLocks/>
          </p:cNvSpPr>
          <p:nvPr/>
        </p:nvSpPr>
        <p:spPr bwMode="auto">
          <a:xfrm>
            <a:off x="517140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03" name="AutoShape 11"/>
          <p:cNvSpPr>
            <a:spLocks/>
          </p:cNvSpPr>
          <p:nvPr/>
        </p:nvSpPr>
        <p:spPr bwMode="auto">
          <a:xfrm>
            <a:off x="2744699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4" name="AutoShape 12"/>
          <p:cNvSpPr>
            <a:spLocks/>
          </p:cNvSpPr>
          <p:nvPr/>
        </p:nvSpPr>
        <p:spPr bwMode="auto">
          <a:xfrm>
            <a:off x="2014986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5" name="AutoShape 13"/>
          <p:cNvSpPr>
            <a:spLocks/>
          </p:cNvSpPr>
          <p:nvPr/>
        </p:nvSpPr>
        <p:spPr bwMode="auto">
          <a:xfrm>
            <a:off x="34856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6" name="AutoShape 14"/>
          <p:cNvSpPr>
            <a:spLocks/>
          </p:cNvSpPr>
          <p:nvPr/>
        </p:nvSpPr>
        <p:spPr bwMode="auto">
          <a:xfrm>
            <a:off x="4223522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7" name="AutoShape 15"/>
          <p:cNvSpPr>
            <a:spLocks/>
          </p:cNvSpPr>
          <p:nvPr/>
        </p:nvSpPr>
        <p:spPr bwMode="auto">
          <a:xfrm>
            <a:off x="49689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8" name="AutoShape 16"/>
          <p:cNvSpPr>
            <a:spLocks/>
          </p:cNvSpPr>
          <p:nvPr/>
        </p:nvSpPr>
        <p:spPr bwMode="auto">
          <a:xfrm>
            <a:off x="5874258" y="2180032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9" name="AutoShape 17"/>
          <p:cNvSpPr>
            <a:spLocks/>
          </p:cNvSpPr>
          <p:nvPr/>
        </p:nvSpPr>
        <p:spPr bwMode="auto">
          <a:xfrm>
            <a:off x="5694263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0" name="AutoShape 18"/>
          <p:cNvSpPr>
            <a:spLocks/>
          </p:cNvSpPr>
          <p:nvPr/>
        </p:nvSpPr>
        <p:spPr bwMode="auto">
          <a:xfrm>
            <a:off x="2234652" y="3005249"/>
            <a:ext cx="387241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1" name="AutoShape 19"/>
          <p:cNvSpPr>
            <a:spLocks/>
          </p:cNvSpPr>
          <p:nvPr/>
        </p:nvSpPr>
        <p:spPr bwMode="auto">
          <a:xfrm>
            <a:off x="2976301" y="2153917"/>
            <a:ext cx="387241" cy="260845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2" name="AutoShape 20"/>
          <p:cNvSpPr>
            <a:spLocks/>
          </p:cNvSpPr>
          <p:nvPr/>
        </p:nvSpPr>
        <p:spPr bwMode="auto">
          <a:xfrm>
            <a:off x="3717951" y="3463371"/>
            <a:ext cx="387241" cy="129900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3" name="AutoShape 21"/>
          <p:cNvSpPr>
            <a:spLocks/>
          </p:cNvSpPr>
          <p:nvPr/>
        </p:nvSpPr>
        <p:spPr bwMode="auto">
          <a:xfrm>
            <a:off x="4459600" y="2579210"/>
            <a:ext cx="387241" cy="21831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4" name="AutoShape 22"/>
          <p:cNvSpPr>
            <a:spLocks/>
          </p:cNvSpPr>
          <p:nvPr/>
        </p:nvSpPr>
        <p:spPr bwMode="auto">
          <a:xfrm>
            <a:off x="5201999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5" name="AutoShape 23"/>
          <p:cNvSpPr>
            <a:spLocks/>
          </p:cNvSpPr>
          <p:nvPr/>
        </p:nvSpPr>
        <p:spPr bwMode="auto">
          <a:xfrm>
            <a:off x="5906342" y="2568019"/>
            <a:ext cx="386494" cy="218316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6" name="AutoShape 24"/>
          <p:cNvSpPr>
            <a:spLocks/>
          </p:cNvSpPr>
          <p:nvPr/>
        </p:nvSpPr>
        <p:spPr bwMode="auto">
          <a:xfrm>
            <a:off x="6718874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7" name="AutoShape 25"/>
          <p:cNvSpPr>
            <a:spLocks/>
          </p:cNvSpPr>
          <p:nvPr/>
        </p:nvSpPr>
        <p:spPr bwMode="auto">
          <a:xfrm>
            <a:off x="668753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18" name="AutoShape 26"/>
          <p:cNvSpPr>
            <a:spLocks/>
          </p:cNvSpPr>
          <p:nvPr/>
        </p:nvSpPr>
        <p:spPr bwMode="auto">
          <a:xfrm>
            <a:off x="6506049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9" name="AutoShape 27"/>
          <p:cNvSpPr>
            <a:spLocks/>
          </p:cNvSpPr>
          <p:nvPr/>
        </p:nvSpPr>
        <p:spPr bwMode="auto">
          <a:xfrm>
            <a:off x="7981319" y="2515043"/>
            <a:ext cx="3121795" cy="886397"/>
          </a:xfrm>
          <a:custGeom>
            <a:avLst/>
            <a:gdLst>
              <a:gd name="T0" fmla="*/ 3321050 w 21600"/>
              <a:gd name="T1" fmla="*/ 2540000 h 21600"/>
              <a:gd name="T2" fmla="*/ 3321050 w 21600"/>
              <a:gd name="T3" fmla="*/ 2540000 h 21600"/>
              <a:gd name="T4" fmla="*/ 3321050 w 21600"/>
              <a:gd name="T5" fmla="*/ 2540000 h 21600"/>
              <a:gd name="T6" fmla="*/ 3321050 w 21600"/>
              <a:gd name="T7" fmla="*/ 25400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0" name="AutoShape 28"/>
          <p:cNvSpPr>
            <a:spLocks/>
          </p:cNvSpPr>
          <p:nvPr/>
        </p:nvSpPr>
        <p:spPr bwMode="auto">
          <a:xfrm>
            <a:off x="7981319" y="2261358"/>
            <a:ext cx="1464586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21" name="AutoShape 29"/>
          <p:cNvSpPr>
            <a:spLocks/>
          </p:cNvSpPr>
          <p:nvPr/>
        </p:nvSpPr>
        <p:spPr bwMode="auto">
          <a:xfrm>
            <a:off x="1749668" y="5653996"/>
            <a:ext cx="9359415" cy="584964"/>
          </a:xfrm>
          <a:custGeom>
            <a:avLst/>
            <a:gdLst>
              <a:gd name="T0" fmla="*/ 9956800 w 21600"/>
              <a:gd name="T1" fmla="*/ 476250 h 21600"/>
              <a:gd name="T2" fmla="*/ 9956800 w 21600"/>
              <a:gd name="T3" fmla="*/ 476250 h 21600"/>
              <a:gd name="T4" fmla="*/ 9956800 w 21600"/>
              <a:gd name="T5" fmla="*/ 476250 h 21600"/>
              <a:gd name="T6" fmla="*/ 995680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ctr" defTabSz="647700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5029732" y="5223960"/>
            <a:ext cx="1847318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3"/>
          <p:cNvSpPr txBox="1"/>
          <p:nvPr/>
        </p:nvSpPr>
        <p:spPr>
          <a:xfrm>
            <a:off x="1710651" y="378133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36519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33798" grpId="0" autoUpdateAnimBg="0"/>
      <p:bldP spid="33799" grpId="0" autoUpdateAnimBg="0"/>
      <p:bldP spid="33800" grpId="0" autoUpdateAnimBg="0"/>
      <p:bldP spid="33801" grpId="0" autoUpdateAnimBg="0"/>
      <p:bldP spid="33802" grpId="0" autoUpdateAnimBg="0"/>
      <p:bldP spid="33803" grpId="0" autoUpdateAnimBg="0"/>
      <p:bldP spid="33804" grpId="0" autoUpdateAnimBg="0"/>
      <p:bldP spid="33805" grpId="0" autoUpdateAnimBg="0"/>
      <p:bldP spid="33806" grpId="0" autoUpdateAnimBg="0"/>
      <p:bldP spid="33807" grpId="0" autoUpdateAnimBg="0"/>
      <p:bldP spid="33808" grpId="0" autoUpdateAnimBg="0"/>
      <p:bldP spid="33809" grpId="0" autoUpdateAnimBg="0"/>
      <p:bldP spid="33810" grpId="0" animBg="1" autoUpdateAnimBg="0"/>
      <p:bldP spid="33811" grpId="0" animBg="1" autoUpdateAnimBg="0"/>
      <p:bldP spid="33812" grpId="0" animBg="1" autoUpdateAnimBg="0"/>
      <p:bldP spid="33813" grpId="0" animBg="1" autoUpdateAnimBg="0"/>
      <p:bldP spid="33814" grpId="0" animBg="1" autoUpdateAnimBg="0"/>
      <p:bldP spid="33815" grpId="0" animBg="1" autoUpdateAnimBg="0"/>
      <p:bldP spid="33816" grpId="0" animBg="1" autoUpdateAnimBg="0"/>
      <p:bldP spid="33817" grpId="0" autoUpdateAnimBg="0"/>
      <p:bldP spid="33818" grpId="0" autoUpdateAnimBg="0"/>
      <p:bldP spid="33819" grpId="0" autoUpdateAnimBg="0"/>
      <p:bldP spid="33820" grpId="0" autoUpdateAnimBg="0"/>
      <p:bldP spid="33821" grpId="0" autoUpdateAnimBg="0"/>
      <p:bldP spid="33822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椭圆 33"/>
          <p:cNvSpPr/>
          <p:nvPr/>
        </p:nvSpPr>
        <p:spPr>
          <a:xfrm>
            <a:off x="1532831" y="2013649"/>
            <a:ext cx="4303181" cy="4303181"/>
          </a:xfrm>
          <a:prstGeom prst="ellipse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5218014" y="1585491"/>
            <a:ext cx="1174696" cy="1174696"/>
          </a:xfrm>
          <a:prstGeom prst="ellipse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3"/>
          <p:cNvSpPr txBox="1"/>
          <p:nvPr/>
        </p:nvSpPr>
        <p:spPr>
          <a:xfrm>
            <a:off x="2166369" y="2888439"/>
            <a:ext cx="3036104" cy="25536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594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16594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1"/>
          <p:cNvSpPr txBox="1"/>
          <p:nvPr/>
        </p:nvSpPr>
        <p:spPr>
          <a:xfrm>
            <a:off x="6496132" y="3283320"/>
            <a:ext cx="4800721" cy="7570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8" name="文本框 9"/>
          <p:cNvSpPr txBox="1"/>
          <p:nvPr/>
        </p:nvSpPr>
        <p:spPr>
          <a:xfrm>
            <a:off x="6657388" y="4115923"/>
            <a:ext cx="23939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9" name="文本框 9"/>
          <p:cNvSpPr txBox="1"/>
          <p:nvPr/>
        </p:nvSpPr>
        <p:spPr>
          <a:xfrm>
            <a:off x="6657386" y="4573349"/>
            <a:ext cx="2368209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0" name="文本框 9"/>
          <p:cNvSpPr txBox="1"/>
          <p:nvPr/>
        </p:nvSpPr>
        <p:spPr>
          <a:xfrm>
            <a:off x="9130364" y="4115923"/>
            <a:ext cx="2327151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1" name="文本框 9"/>
          <p:cNvSpPr txBox="1"/>
          <p:nvPr/>
        </p:nvSpPr>
        <p:spPr>
          <a:xfrm>
            <a:off x="9130369" y="4573348"/>
            <a:ext cx="2327147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95442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ooter Text"/>
          <p:cNvSpPr txBox="1"/>
          <p:nvPr/>
        </p:nvSpPr>
        <p:spPr>
          <a:xfrm>
            <a:off x="1691317" y="5595534"/>
            <a:ext cx="9476120" cy="2457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95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95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3" name="Straight Line buttom"/>
          <p:cNvCxnSpPr/>
          <p:nvPr/>
        </p:nvCxnSpPr>
        <p:spPr>
          <a:xfrm>
            <a:off x="1683676" y="5432568"/>
            <a:ext cx="949139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Chart 18"/>
          <p:cNvGraphicFramePr/>
          <p:nvPr/>
        </p:nvGraphicFramePr>
        <p:xfrm>
          <a:off x="1683677" y="1920439"/>
          <a:ext cx="4994692" cy="3370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0" name="Group 29"/>
          <p:cNvGrpSpPr/>
          <p:nvPr/>
        </p:nvGrpSpPr>
        <p:grpSpPr>
          <a:xfrm>
            <a:off x="6987693" y="2147955"/>
            <a:ext cx="4094328" cy="722185"/>
            <a:chOff x="648100" y="3562350"/>
            <a:chExt cx="3771500" cy="914400"/>
          </a:xfrm>
        </p:grpSpPr>
        <p:sp>
          <p:nvSpPr>
            <p:cNvPr id="21" name="Rectangle 20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32"/>
          <p:cNvGrpSpPr/>
          <p:nvPr/>
        </p:nvGrpSpPr>
        <p:grpSpPr>
          <a:xfrm>
            <a:off x="6987693" y="2941693"/>
            <a:ext cx="4094328" cy="722185"/>
            <a:chOff x="648100" y="3562350"/>
            <a:chExt cx="3771500" cy="914400"/>
          </a:xfrm>
        </p:grpSpPr>
        <p:sp>
          <p:nvSpPr>
            <p:cNvPr id="24" name="Rectangle 23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35"/>
          <p:cNvGrpSpPr/>
          <p:nvPr/>
        </p:nvGrpSpPr>
        <p:grpSpPr>
          <a:xfrm>
            <a:off x="6987693" y="3746600"/>
            <a:ext cx="4094328" cy="722185"/>
            <a:chOff x="648100" y="3562350"/>
            <a:chExt cx="3771500" cy="914400"/>
          </a:xfrm>
        </p:grpSpPr>
        <p:sp>
          <p:nvSpPr>
            <p:cNvPr id="27" name="Rectangle 26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7491528" y="2178040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491528" y="2973984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491528" y="3769928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6987693" y="4537550"/>
            <a:ext cx="4094328" cy="722185"/>
            <a:chOff x="648100" y="3562350"/>
            <a:chExt cx="3771500" cy="914400"/>
          </a:xfrm>
        </p:grpSpPr>
        <p:sp>
          <p:nvSpPr>
            <p:cNvPr id="44" name="Rectangle 43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7491528" y="4565873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23"/>
          <p:cNvSpPr txBox="1"/>
          <p:nvPr/>
        </p:nvSpPr>
        <p:spPr>
          <a:xfrm>
            <a:off x="1710651" y="378133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72916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Graphic spid="19" grpId="0">
        <p:bldAsOne/>
      </p:bldGraphic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1442200" y="2341915"/>
          <a:ext cx="6320911" cy="2566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8980393" y="2900894"/>
            <a:ext cx="284048" cy="284048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429612" y="2864493"/>
            <a:ext cx="1964506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8980393" y="3508281"/>
            <a:ext cx="284048" cy="284048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441056" y="3483177"/>
            <a:ext cx="1952658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8980393" y="4115669"/>
            <a:ext cx="284048" cy="284048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441056" y="4101861"/>
            <a:ext cx="1952658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481522" y="5418213"/>
            <a:ext cx="9935028" cy="4431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481522" y="5179678"/>
            <a:ext cx="9935028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23"/>
          <p:cNvSpPr txBox="1"/>
          <p:nvPr/>
        </p:nvSpPr>
        <p:spPr>
          <a:xfrm>
            <a:off x="1710651" y="378133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8487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  <p:bldP spid="6" grpId="0" animBg="1"/>
      <p:bldP spid="7" grpId="0"/>
      <p:bldP spid="8" grpId="0" animBg="1"/>
      <p:bldP spid="9" grpId="0"/>
      <p:bldP spid="10" grpId="0" animBg="1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672109"/>
            <a:ext cx="7632848" cy="442080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800078" y="1948972"/>
            <a:ext cx="5329867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619565" y="5594188"/>
            <a:ext cx="2510380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922334" y="2181185"/>
            <a:ext cx="1091217" cy="587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</a:t>
            </a:r>
            <a:endParaRPr lang="en-US" altLang="zh-CN" sz="1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258031" y="37813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258031" y="21811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15229" y="5679758"/>
            <a:ext cx="1610690" cy="31283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1710651" y="378133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04447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5" grpId="0"/>
      <p:bldP spid="16" grpId="0"/>
      <p:bldP spid="17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/>
          </p:nvPr>
        </p:nvGraphicFramePr>
        <p:xfrm>
          <a:off x="5573787" y="2104157"/>
          <a:ext cx="6398407" cy="3748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1829371" y="2480444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813592" y="3362328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813592" y="4244212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829371" y="5126097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23"/>
          <p:cNvSpPr txBox="1"/>
          <p:nvPr/>
        </p:nvSpPr>
        <p:spPr>
          <a:xfrm>
            <a:off x="1710651" y="378133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01344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"/>
        </p:bldSub>
      </p:bldGraphic>
      <p:bldP spid="11" grpId="0"/>
      <p:bldP spid="12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/>
          <p:nvPr/>
        </p:nvSpPr>
        <p:spPr bwMode="auto">
          <a:xfrm>
            <a:off x="9066918" y="2932990"/>
            <a:ext cx="1100561" cy="1288005"/>
          </a:xfrm>
          <a:custGeom>
            <a:avLst/>
            <a:gdLst>
              <a:gd name="T0" fmla="*/ 827 w 1654"/>
              <a:gd name="T1" fmla="*/ 0 h 1918"/>
              <a:gd name="T2" fmla="*/ 1654 w 1654"/>
              <a:gd name="T3" fmla="*/ 827 h 1918"/>
              <a:gd name="T4" fmla="*/ 1116 w 1654"/>
              <a:gd name="T5" fmla="*/ 1602 h 1918"/>
              <a:gd name="T6" fmla="*/ 995 w 1654"/>
              <a:gd name="T7" fmla="*/ 1741 h 1918"/>
              <a:gd name="T8" fmla="*/ 870 w 1654"/>
              <a:gd name="T9" fmla="*/ 1884 h 1918"/>
              <a:gd name="T10" fmla="*/ 789 w 1654"/>
              <a:gd name="T11" fmla="*/ 1889 h 1918"/>
              <a:gd name="T12" fmla="*/ 660 w 1654"/>
              <a:gd name="T13" fmla="*/ 1741 h 1918"/>
              <a:gd name="T14" fmla="*/ 540 w 1654"/>
              <a:gd name="T15" fmla="*/ 1603 h 1918"/>
              <a:gd name="T16" fmla="*/ 0 w 1654"/>
              <a:gd name="T17" fmla="*/ 827 h 1918"/>
              <a:gd name="T18" fmla="*/ 827 w 1654"/>
              <a:gd name="T19" fmla="*/ 0 h 19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54" h="1918">
                <a:moveTo>
                  <a:pt x="827" y="0"/>
                </a:moveTo>
                <a:cubicBezTo>
                  <a:pt x="1283" y="0"/>
                  <a:pt x="1654" y="370"/>
                  <a:pt x="1654" y="827"/>
                </a:cubicBezTo>
                <a:cubicBezTo>
                  <a:pt x="1654" y="1182"/>
                  <a:pt x="1430" y="1485"/>
                  <a:pt x="1116" y="1602"/>
                </a:cubicBezTo>
                <a:lnTo>
                  <a:pt x="995" y="1741"/>
                </a:lnTo>
                <a:cubicBezTo>
                  <a:pt x="953" y="1788"/>
                  <a:pt x="912" y="1836"/>
                  <a:pt x="870" y="1884"/>
                </a:cubicBezTo>
                <a:cubicBezTo>
                  <a:pt x="845" y="1916"/>
                  <a:pt x="818" y="1918"/>
                  <a:pt x="789" y="1889"/>
                </a:cubicBezTo>
                <a:cubicBezTo>
                  <a:pt x="746" y="1840"/>
                  <a:pt x="703" y="1790"/>
                  <a:pt x="660" y="1741"/>
                </a:cubicBezTo>
                <a:lnTo>
                  <a:pt x="540" y="1603"/>
                </a:lnTo>
                <a:cubicBezTo>
                  <a:pt x="225" y="1486"/>
                  <a:pt x="0" y="1183"/>
                  <a:pt x="0" y="827"/>
                </a:cubicBezTo>
                <a:cubicBezTo>
                  <a:pt x="0" y="370"/>
                  <a:pt x="370" y="0"/>
                  <a:pt x="827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6416" tIns="48208" rIns="96416" bIns="48208" numCol="1" anchor="t" anchorCtr="0" compatLnSpc="1"/>
          <a:lstStyle/>
          <a:p>
            <a:endParaRPr lang="zh-CN" altLang="en-US"/>
          </a:p>
        </p:txBody>
      </p:sp>
      <p:sp>
        <p:nvSpPr>
          <p:cNvPr id="5" name="Freeform 5"/>
          <p:cNvSpPr/>
          <p:nvPr/>
        </p:nvSpPr>
        <p:spPr bwMode="auto">
          <a:xfrm>
            <a:off x="7092837" y="2932990"/>
            <a:ext cx="1100561" cy="1288005"/>
          </a:xfrm>
          <a:custGeom>
            <a:avLst/>
            <a:gdLst>
              <a:gd name="T0" fmla="*/ 827 w 1654"/>
              <a:gd name="T1" fmla="*/ 0 h 1918"/>
              <a:gd name="T2" fmla="*/ 1654 w 1654"/>
              <a:gd name="T3" fmla="*/ 827 h 1918"/>
              <a:gd name="T4" fmla="*/ 1116 w 1654"/>
              <a:gd name="T5" fmla="*/ 1602 h 1918"/>
              <a:gd name="T6" fmla="*/ 995 w 1654"/>
              <a:gd name="T7" fmla="*/ 1741 h 1918"/>
              <a:gd name="T8" fmla="*/ 870 w 1654"/>
              <a:gd name="T9" fmla="*/ 1884 h 1918"/>
              <a:gd name="T10" fmla="*/ 789 w 1654"/>
              <a:gd name="T11" fmla="*/ 1889 h 1918"/>
              <a:gd name="T12" fmla="*/ 660 w 1654"/>
              <a:gd name="T13" fmla="*/ 1741 h 1918"/>
              <a:gd name="T14" fmla="*/ 540 w 1654"/>
              <a:gd name="T15" fmla="*/ 1603 h 1918"/>
              <a:gd name="T16" fmla="*/ 0 w 1654"/>
              <a:gd name="T17" fmla="*/ 827 h 1918"/>
              <a:gd name="T18" fmla="*/ 827 w 1654"/>
              <a:gd name="T19" fmla="*/ 0 h 19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54" h="1918">
                <a:moveTo>
                  <a:pt x="827" y="0"/>
                </a:moveTo>
                <a:cubicBezTo>
                  <a:pt x="1283" y="0"/>
                  <a:pt x="1654" y="370"/>
                  <a:pt x="1654" y="827"/>
                </a:cubicBezTo>
                <a:cubicBezTo>
                  <a:pt x="1654" y="1182"/>
                  <a:pt x="1430" y="1485"/>
                  <a:pt x="1116" y="1602"/>
                </a:cubicBezTo>
                <a:lnTo>
                  <a:pt x="995" y="1741"/>
                </a:lnTo>
                <a:cubicBezTo>
                  <a:pt x="953" y="1788"/>
                  <a:pt x="912" y="1836"/>
                  <a:pt x="870" y="1884"/>
                </a:cubicBezTo>
                <a:cubicBezTo>
                  <a:pt x="845" y="1916"/>
                  <a:pt x="818" y="1918"/>
                  <a:pt x="789" y="1889"/>
                </a:cubicBezTo>
                <a:cubicBezTo>
                  <a:pt x="746" y="1840"/>
                  <a:pt x="703" y="1790"/>
                  <a:pt x="660" y="1741"/>
                </a:cubicBezTo>
                <a:lnTo>
                  <a:pt x="540" y="1603"/>
                </a:lnTo>
                <a:cubicBezTo>
                  <a:pt x="225" y="1486"/>
                  <a:pt x="0" y="1183"/>
                  <a:pt x="0" y="827"/>
                </a:cubicBezTo>
                <a:cubicBezTo>
                  <a:pt x="0" y="370"/>
                  <a:pt x="370" y="0"/>
                  <a:pt x="827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6416" tIns="48208" rIns="96416" bIns="48208" numCol="1" anchor="t" anchorCtr="0" compatLnSpc="1"/>
          <a:lstStyle/>
          <a:p>
            <a:endParaRPr lang="zh-CN" altLang="en-US"/>
          </a:p>
        </p:txBody>
      </p:sp>
      <p:sp>
        <p:nvSpPr>
          <p:cNvPr id="6" name="Freeform 5"/>
          <p:cNvSpPr/>
          <p:nvPr/>
        </p:nvSpPr>
        <p:spPr bwMode="auto">
          <a:xfrm>
            <a:off x="5042831" y="2932990"/>
            <a:ext cx="1100561" cy="1288005"/>
          </a:xfrm>
          <a:custGeom>
            <a:avLst/>
            <a:gdLst>
              <a:gd name="T0" fmla="*/ 827 w 1654"/>
              <a:gd name="T1" fmla="*/ 0 h 1918"/>
              <a:gd name="T2" fmla="*/ 1654 w 1654"/>
              <a:gd name="T3" fmla="*/ 827 h 1918"/>
              <a:gd name="T4" fmla="*/ 1116 w 1654"/>
              <a:gd name="T5" fmla="*/ 1602 h 1918"/>
              <a:gd name="T6" fmla="*/ 995 w 1654"/>
              <a:gd name="T7" fmla="*/ 1741 h 1918"/>
              <a:gd name="T8" fmla="*/ 870 w 1654"/>
              <a:gd name="T9" fmla="*/ 1884 h 1918"/>
              <a:gd name="T10" fmla="*/ 789 w 1654"/>
              <a:gd name="T11" fmla="*/ 1889 h 1918"/>
              <a:gd name="T12" fmla="*/ 660 w 1654"/>
              <a:gd name="T13" fmla="*/ 1741 h 1918"/>
              <a:gd name="T14" fmla="*/ 540 w 1654"/>
              <a:gd name="T15" fmla="*/ 1603 h 1918"/>
              <a:gd name="T16" fmla="*/ 0 w 1654"/>
              <a:gd name="T17" fmla="*/ 827 h 1918"/>
              <a:gd name="T18" fmla="*/ 827 w 1654"/>
              <a:gd name="T19" fmla="*/ 0 h 19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54" h="1918">
                <a:moveTo>
                  <a:pt x="827" y="0"/>
                </a:moveTo>
                <a:cubicBezTo>
                  <a:pt x="1283" y="0"/>
                  <a:pt x="1654" y="370"/>
                  <a:pt x="1654" y="827"/>
                </a:cubicBezTo>
                <a:cubicBezTo>
                  <a:pt x="1654" y="1182"/>
                  <a:pt x="1430" y="1485"/>
                  <a:pt x="1116" y="1602"/>
                </a:cubicBezTo>
                <a:lnTo>
                  <a:pt x="995" y="1741"/>
                </a:lnTo>
                <a:cubicBezTo>
                  <a:pt x="953" y="1788"/>
                  <a:pt x="912" y="1836"/>
                  <a:pt x="870" y="1884"/>
                </a:cubicBezTo>
                <a:cubicBezTo>
                  <a:pt x="845" y="1916"/>
                  <a:pt x="818" y="1918"/>
                  <a:pt x="789" y="1889"/>
                </a:cubicBezTo>
                <a:cubicBezTo>
                  <a:pt x="746" y="1840"/>
                  <a:pt x="703" y="1790"/>
                  <a:pt x="660" y="1741"/>
                </a:cubicBezTo>
                <a:lnTo>
                  <a:pt x="540" y="1603"/>
                </a:lnTo>
                <a:cubicBezTo>
                  <a:pt x="225" y="1486"/>
                  <a:pt x="0" y="1183"/>
                  <a:pt x="0" y="827"/>
                </a:cubicBezTo>
                <a:cubicBezTo>
                  <a:pt x="0" y="370"/>
                  <a:pt x="370" y="0"/>
                  <a:pt x="827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6416" tIns="48208" rIns="96416" bIns="48208" numCol="1" anchor="t" anchorCtr="0" compatLnSpc="1"/>
          <a:lstStyle/>
          <a:p>
            <a:endParaRPr lang="zh-CN" altLang="en-US"/>
          </a:p>
        </p:txBody>
      </p:sp>
      <p:sp>
        <p:nvSpPr>
          <p:cNvPr id="7" name="Freeform 5"/>
          <p:cNvSpPr/>
          <p:nvPr/>
        </p:nvSpPr>
        <p:spPr bwMode="auto">
          <a:xfrm>
            <a:off x="3117481" y="2932991"/>
            <a:ext cx="1100561" cy="1288005"/>
          </a:xfrm>
          <a:custGeom>
            <a:avLst/>
            <a:gdLst>
              <a:gd name="T0" fmla="*/ 827 w 1654"/>
              <a:gd name="T1" fmla="*/ 0 h 1918"/>
              <a:gd name="T2" fmla="*/ 1654 w 1654"/>
              <a:gd name="T3" fmla="*/ 827 h 1918"/>
              <a:gd name="T4" fmla="*/ 1116 w 1654"/>
              <a:gd name="T5" fmla="*/ 1602 h 1918"/>
              <a:gd name="T6" fmla="*/ 995 w 1654"/>
              <a:gd name="T7" fmla="*/ 1741 h 1918"/>
              <a:gd name="T8" fmla="*/ 870 w 1654"/>
              <a:gd name="T9" fmla="*/ 1884 h 1918"/>
              <a:gd name="T10" fmla="*/ 789 w 1654"/>
              <a:gd name="T11" fmla="*/ 1889 h 1918"/>
              <a:gd name="T12" fmla="*/ 660 w 1654"/>
              <a:gd name="T13" fmla="*/ 1741 h 1918"/>
              <a:gd name="T14" fmla="*/ 540 w 1654"/>
              <a:gd name="T15" fmla="*/ 1603 h 1918"/>
              <a:gd name="T16" fmla="*/ 0 w 1654"/>
              <a:gd name="T17" fmla="*/ 827 h 1918"/>
              <a:gd name="T18" fmla="*/ 827 w 1654"/>
              <a:gd name="T19" fmla="*/ 0 h 19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54" h="1918">
                <a:moveTo>
                  <a:pt x="827" y="0"/>
                </a:moveTo>
                <a:cubicBezTo>
                  <a:pt x="1283" y="0"/>
                  <a:pt x="1654" y="370"/>
                  <a:pt x="1654" y="827"/>
                </a:cubicBezTo>
                <a:cubicBezTo>
                  <a:pt x="1654" y="1182"/>
                  <a:pt x="1430" y="1485"/>
                  <a:pt x="1116" y="1602"/>
                </a:cubicBezTo>
                <a:lnTo>
                  <a:pt x="995" y="1741"/>
                </a:lnTo>
                <a:cubicBezTo>
                  <a:pt x="953" y="1788"/>
                  <a:pt x="912" y="1836"/>
                  <a:pt x="870" y="1884"/>
                </a:cubicBezTo>
                <a:cubicBezTo>
                  <a:pt x="845" y="1916"/>
                  <a:pt x="818" y="1918"/>
                  <a:pt x="789" y="1889"/>
                </a:cubicBezTo>
                <a:cubicBezTo>
                  <a:pt x="746" y="1840"/>
                  <a:pt x="703" y="1790"/>
                  <a:pt x="660" y="1741"/>
                </a:cubicBezTo>
                <a:lnTo>
                  <a:pt x="540" y="1603"/>
                </a:lnTo>
                <a:cubicBezTo>
                  <a:pt x="225" y="1486"/>
                  <a:pt x="0" y="1183"/>
                  <a:pt x="0" y="827"/>
                </a:cubicBezTo>
                <a:cubicBezTo>
                  <a:pt x="0" y="370"/>
                  <a:pt x="370" y="0"/>
                  <a:pt x="827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6416" tIns="48208" rIns="96416" bIns="48208" numCol="1" anchor="t" anchorCtr="0" compatLnSpc="1"/>
          <a:lstStyle/>
          <a:p>
            <a:endParaRPr lang="zh-CN" altLang="en-US"/>
          </a:p>
        </p:txBody>
      </p:sp>
      <p:sp>
        <p:nvSpPr>
          <p:cNvPr id="8" name="标题 4"/>
          <p:cNvSpPr txBox="1"/>
          <p:nvPr/>
        </p:nvSpPr>
        <p:spPr>
          <a:xfrm>
            <a:off x="2157636" y="4244064"/>
            <a:ext cx="2353711" cy="749637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标题 4"/>
          <p:cNvSpPr txBox="1"/>
          <p:nvPr/>
        </p:nvSpPr>
        <p:spPr>
          <a:xfrm>
            <a:off x="4435421" y="4244064"/>
            <a:ext cx="2353710" cy="749637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标题 4"/>
          <p:cNvSpPr txBox="1"/>
          <p:nvPr/>
        </p:nvSpPr>
        <p:spPr>
          <a:xfrm>
            <a:off x="6485428" y="4244064"/>
            <a:ext cx="2353710" cy="749637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标题 4"/>
          <p:cNvSpPr txBox="1"/>
          <p:nvPr/>
        </p:nvSpPr>
        <p:spPr>
          <a:xfrm>
            <a:off x="8459508" y="4244064"/>
            <a:ext cx="2353710" cy="749637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9207791" y="3160769"/>
            <a:ext cx="833697" cy="609424"/>
            <a:chOff x="7599343" y="3871727"/>
            <a:chExt cx="790674" cy="577975"/>
          </a:xfrm>
        </p:grpSpPr>
        <p:sp>
          <p:nvSpPr>
            <p:cNvPr id="13" name="任意多边形 85"/>
            <p:cNvSpPr>
              <a:spLocks noChangeArrowheads="1"/>
            </p:cNvSpPr>
            <p:nvPr/>
          </p:nvSpPr>
          <p:spPr bwMode="auto">
            <a:xfrm>
              <a:off x="7622726" y="3973484"/>
              <a:ext cx="628785" cy="476218"/>
            </a:xfrm>
            <a:custGeom>
              <a:avLst/>
              <a:gdLst>
                <a:gd name="T0" fmla="*/ 96105 w 628567"/>
                <a:gd name="T1" fmla="*/ 192304 h 476598"/>
                <a:gd name="T2" fmla="*/ 96105 w 628567"/>
                <a:gd name="T3" fmla="*/ 476598 h 476598"/>
                <a:gd name="T4" fmla="*/ 0 w 628567"/>
                <a:gd name="T5" fmla="*/ 476598 h 476598"/>
                <a:gd name="T6" fmla="*/ 0 w 628567"/>
                <a:gd name="T7" fmla="*/ 267440 h 476598"/>
                <a:gd name="T8" fmla="*/ 451079 w 628567"/>
                <a:gd name="T9" fmla="*/ 149738 h 476598"/>
                <a:gd name="T10" fmla="*/ 451079 w 628567"/>
                <a:gd name="T11" fmla="*/ 476598 h 476598"/>
                <a:gd name="T12" fmla="*/ 354974 w 628567"/>
                <a:gd name="T13" fmla="*/ 476598 h 476598"/>
                <a:gd name="T14" fmla="*/ 354974 w 628567"/>
                <a:gd name="T15" fmla="*/ 196833 h 476598"/>
                <a:gd name="T16" fmla="*/ 357633 w 628567"/>
                <a:gd name="T17" fmla="*/ 200277 h 476598"/>
                <a:gd name="T18" fmla="*/ 359009 w 628567"/>
                <a:gd name="T19" fmla="*/ 199214 h 476598"/>
                <a:gd name="T20" fmla="*/ 372907 w 628567"/>
                <a:gd name="T21" fmla="*/ 215687 h 476598"/>
                <a:gd name="T22" fmla="*/ 255352 w 628567"/>
                <a:gd name="T23" fmla="*/ 67803 h 476598"/>
                <a:gd name="T24" fmla="*/ 273592 w 628567"/>
                <a:gd name="T25" fmla="*/ 91427 h 476598"/>
                <a:gd name="T26" fmla="*/ 273592 w 628567"/>
                <a:gd name="T27" fmla="*/ 476598 h 476598"/>
                <a:gd name="T28" fmla="*/ 177487 w 628567"/>
                <a:gd name="T29" fmla="*/ 476598 h 476598"/>
                <a:gd name="T30" fmla="*/ 177487 w 628567"/>
                <a:gd name="T31" fmla="*/ 128679 h 476598"/>
                <a:gd name="T32" fmla="*/ 628567 w 628567"/>
                <a:gd name="T33" fmla="*/ 0 h 476598"/>
                <a:gd name="T34" fmla="*/ 628567 w 628567"/>
                <a:gd name="T35" fmla="*/ 476598 h 476598"/>
                <a:gd name="T36" fmla="*/ 532462 w 628567"/>
                <a:gd name="T37" fmla="*/ 476598 h 476598"/>
                <a:gd name="T38" fmla="*/ 532462 w 628567"/>
                <a:gd name="T39" fmla="*/ 81079 h 47659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628567"/>
                <a:gd name="T61" fmla="*/ 0 h 476598"/>
                <a:gd name="T62" fmla="*/ 628567 w 628567"/>
                <a:gd name="T63" fmla="*/ 476598 h 47659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628567" h="476598">
                  <a:moveTo>
                    <a:pt x="96105" y="192304"/>
                  </a:moveTo>
                  <a:lnTo>
                    <a:pt x="96105" y="476598"/>
                  </a:lnTo>
                  <a:lnTo>
                    <a:pt x="0" y="476598"/>
                  </a:lnTo>
                  <a:lnTo>
                    <a:pt x="0" y="267440"/>
                  </a:lnTo>
                  <a:close/>
                  <a:moveTo>
                    <a:pt x="451079" y="149738"/>
                  </a:moveTo>
                  <a:lnTo>
                    <a:pt x="451079" y="476598"/>
                  </a:lnTo>
                  <a:lnTo>
                    <a:pt x="354974" y="476598"/>
                  </a:lnTo>
                  <a:lnTo>
                    <a:pt x="354974" y="196833"/>
                  </a:lnTo>
                  <a:lnTo>
                    <a:pt x="357633" y="200277"/>
                  </a:lnTo>
                  <a:lnTo>
                    <a:pt x="359009" y="199214"/>
                  </a:lnTo>
                  <a:lnTo>
                    <a:pt x="372907" y="215687"/>
                  </a:lnTo>
                  <a:close/>
                  <a:moveTo>
                    <a:pt x="255352" y="67803"/>
                  </a:moveTo>
                  <a:lnTo>
                    <a:pt x="273592" y="91427"/>
                  </a:lnTo>
                  <a:lnTo>
                    <a:pt x="273592" y="476598"/>
                  </a:lnTo>
                  <a:lnTo>
                    <a:pt x="177487" y="476598"/>
                  </a:lnTo>
                  <a:lnTo>
                    <a:pt x="177487" y="128679"/>
                  </a:lnTo>
                  <a:close/>
                  <a:moveTo>
                    <a:pt x="628567" y="0"/>
                  </a:moveTo>
                  <a:lnTo>
                    <a:pt x="628567" y="476598"/>
                  </a:lnTo>
                  <a:lnTo>
                    <a:pt x="532462" y="476598"/>
                  </a:lnTo>
                  <a:lnTo>
                    <a:pt x="532462" y="810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4" name="任意多边形 86"/>
            <p:cNvSpPr>
              <a:spLocks noChangeArrowheads="1"/>
            </p:cNvSpPr>
            <p:nvPr/>
          </p:nvSpPr>
          <p:spPr bwMode="auto">
            <a:xfrm rot="13790841">
              <a:off x="7831852" y="3639218"/>
              <a:ext cx="325655" cy="790674"/>
            </a:xfrm>
            <a:custGeom>
              <a:avLst/>
              <a:gdLst>
                <a:gd name="T0" fmla="*/ 97660 w 325915"/>
                <a:gd name="T1" fmla="*/ 790400 h 790400"/>
                <a:gd name="T2" fmla="*/ 0 w 325915"/>
                <a:gd name="T3" fmla="*/ 664808 h 790400"/>
                <a:gd name="T4" fmla="*/ 70970 w 325915"/>
                <a:gd name="T5" fmla="*/ 664808 h 790400"/>
                <a:gd name="T6" fmla="*/ 70970 w 325915"/>
                <a:gd name="T7" fmla="*/ 320500 h 790400"/>
                <a:gd name="T8" fmla="*/ 92523 w 325915"/>
                <a:gd name="T9" fmla="*/ 320500 h 790400"/>
                <a:gd name="T10" fmla="*/ 92598 w 325915"/>
                <a:gd name="T11" fmla="*/ 318763 h 790400"/>
                <a:gd name="T12" fmla="*/ 259805 w 325915"/>
                <a:gd name="T13" fmla="*/ 326009 h 790400"/>
                <a:gd name="T14" fmla="*/ 271953 w 325915"/>
                <a:gd name="T15" fmla="*/ 0 h 790400"/>
                <a:gd name="T16" fmla="*/ 325915 w 325915"/>
                <a:gd name="T17" fmla="*/ 2011 h 790400"/>
                <a:gd name="T18" fmla="*/ 311729 w 325915"/>
                <a:gd name="T19" fmla="*/ 382747 h 790400"/>
                <a:gd name="T20" fmla="*/ 257766 w 325915"/>
                <a:gd name="T21" fmla="*/ 380736 h 790400"/>
                <a:gd name="T22" fmla="*/ 257794 w 325915"/>
                <a:gd name="T23" fmla="*/ 379973 h 790400"/>
                <a:gd name="T24" fmla="*/ 124349 w 325915"/>
                <a:gd name="T25" fmla="*/ 374190 h 790400"/>
                <a:gd name="T26" fmla="*/ 124349 w 325915"/>
                <a:gd name="T27" fmla="*/ 664808 h 790400"/>
                <a:gd name="T28" fmla="*/ 195319 w 325915"/>
                <a:gd name="T29" fmla="*/ 664808 h 79040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25915"/>
                <a:gd name="T46" fmla="*/ 0 h 790400"/>
                <a:gd name="T47" fmla="*/ 325915 w 325915"/>
                <a:gd name="T48" fmla="*/ 790400 h 79040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25915" h="790400">
                  <a:moveTo>
                    <a:pt x="97660" y="790400"/>
                  </a:moveTo>
                  <a:lnTo>
                    <a:pt x="0" y="664808"/>
                  </a:lnTo>
                  <a:lnTo>
                    <a:pt x="70970" y="664808"/>
                  </a:lnTo>
                  <a:lnTo>
                    <a:pt x="70970" y="320500"/>
                  </a:lnTo>
                  <a:lnTo>
                    <a:pt x="92523" y="320500"/>
                  </a:lnTo>
                  <a:lnTo>
                    <a:pt x="92598" y="318763"/>
                  </a:lnTo>
                  <a:lnTo>
                    <a:pt x="259805" y="326009"/>
                  </a:lnTo>
                  <a:lnTo>
                    <a:pt x="271953" y="0"/>
                  </a:lnTo>
                  <a:lnTo>
                    <a:pt x="325915" y="2011"/>
                  </a:lnTo>
                  <a:lnTo>
                    <a:pt x="311729" y="382747"/>
                  </a:lnTo>
                  <a:lnTo>
                    <a:pt x="257766" y="380736"/>
                  </a:lnTo>
                  <a:lnTo>
                    <a:pt x="257794" y="379973"/>
                  </a:lnTo>
                  <a:lnTo>
                    <a:pt x="124349" y="374190"/>
                  </a:lnTo>
                  <a:lnTo>
                    <a:pt x="124349" y="664808"/>
                  </a:lnTo>
                  <a:lnTo>
                    <a:pt x="195319" y="66480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cxnSp>
        <p:nvCxnSpPr>
          <p:cNvPr id="15" name="直接连接符 14"/>
          <p:cNvCxnSpPr/>
          <p:nvPr/>
        </p:nvCxnSpPr>
        <p:spPr>
          <a:xfrm>
            <a:off x="4587273" y="3095548"/>
            <a:ext cx="0" cy="1811523"/>
          </a:xfrm>
          <a:prstGeom prst="line">
            <a:avLst/>
          </a:prstGeom>
          <a:ln w="31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6637280" y="3084842"/>
            <a:ext cx="0" cy="1811523"/>
          </a:xfrm>
          <a:prstGeom prst="line">
            <a:avLst/>
          </a:prstGeom>
          <a:ln w="31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8687286" y="3084842"/>
            <a:ext cx="0" cy="1811523"/>
          </a:xfrm>
          <a:prstGeom prst="line">
            <a:avLst/>
          </a:prstGeom>
          <a:ln w="31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KSO_Shape"/>
          <p:cNvSpPr/>
          <p:nvPr/>
        </p:nvSpPr>
        <p:spPr bwMode="auto">
          <a:xfrm>
            <a:off x="7268902" y="3119536"/>
            <a:ext cx="808579" cy="800493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9" name="KSO_Shape"/>
          <p:cNvSpPr/>
          <p:nvPr/>
        </p:nvSpPr>
        <p:spPr bwMode="auto">
          <a:xfrm>
            <a:off x="5194681" y="3189928"/>
            <a:ext cx="768116" cy="654176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0" name="Freeform 10"/>
          <p:cNvSpPr>
            <a:spLocks noEditPoints="1"/>
          </p:cNvSpPr>
          <p:nvPr/>
        </p:nvSpPr>
        <p:spPr bwMode="auto">
          <a:xfrm>
            <a:off x="3296529" y="3084842"/>
            <a:ext cx="742468" cy="716232"/>
          </a:xfrm>
          <a:custGeom>
            <a:avLst/>
            <a:gdLst>
              <a:gd name="T0" fmla="*/ 760 w 1139"/>
              <a:gd name="T1" fmla="*/ 420 h 1088"/>
              <a:gd name="T2" fmla="*/ 745 w 1139"/>
              <a:gd name="T3" fmla="*/ 452 h 1088"/>
              <a:gd name="T4" fmla="*/ 741 w 1139"/>
              <a:gd name="T5" fmla="*/ 473 h 1088"/>
              <a:gd name="T6" fmla="*/ 742 w 1139"/>
              <a:gd name="T7" fmla="*/ 513 h 1088"/>
              <a:gd name="T8" fmla="*/ 756 w 1139"/>
              <a:gd name="T9" fmla="*/ 552 h 1088"/>
              <a:gd name="T10" fmla="*/ 769 w 1139"/>
              <a:gd name="T11" fmla="*/ 571 h 1088"/>
              <a:gd name="T12" fmla="*/ 801 w 1139"/>
              <a:gd name="T13" fmla="*/ 598 h 1088"/>
              <a:gd name="T14" fmla="*/ 822 w 1139"/>
              <a:gd name="T15" fmla="*/ 608 h 1088"/>
              <a:gd name="T16" fmla="*/ 866 w 1139"/>
              <a:gd name="T17" fmla="*/ 363 h 1088"/>
              <a:gd name="T18" fmla="*/ 814 w 1139"/>
              <a:gd name="T19" fmla="*/ 374 h 1088"/>
              <a:gd name="T20" fmla="*/ 785 w 1139"/>
              <a:gd name="T21" fmla="*/ 392 h 1088"/>
              <a:gd name="T22" fmla="*/ 771 w 1139"/>
              <a:gd name="T23" fmla="*/ 406 h 1088"/>
              <a:gd name="T24" fmla="*/ 696 w 1139"/>
              <a:gd name="T25" fmla="*/ 127 h 1088"/>
              <a:gd name="T26" fmla="*/ 570 w 1139"/>
              <a:gd name="T27" fmla="*/ 253 h 1088"/>
              <a:gd name="T28" fmla="*/ 688 w 1139"/>
              <a:gd name="T29" fmla="*/ 513 h 1088"/>
              <a:gd name="T30" fmla="*/ 688 w 1139"/>
              <a:gd name="T31" fmla="*/ 461 h 1088"/>
              <a:gd name="T32" fmla="*/ 651 w 1139"/>
              <a:gd name="T33" fmla="*/ 279 h 1088"/>
              <a:gd name="T34" fmla="*/ 453 w 1139"/>
              <a:gd name="T35" fmla="*/ 490 h 1088"/>
              <a:gd name="T36" fmla="*/ 570 w 1139"/>
              <a:gd name="T37" fmla="*/ 718 h 1088"/>
              <a:gd name="T38" fmla="*/ 512 w 1139"/>
              <a:gd name="T39" fmla="*/ 725 h 1088"/>
              <a:gd name="T40" fmla="*/ 484 w 1139"/>
              <a:gd name="T41" fmla="*/ 693 h 1088"/>
              <a:gd name="T42" fmla="*/ 466 w 1139"/>
              <a:gd name="T43" fmla="*/ 678 h 1088"/>
              <a:gd name="T44" fmla="*/ 388 w 1139"/>
              <a:gd name="T45" fmla="*/ 645 h 1088"/>
              <a:gd name="T46" fmla="*/ 355 w 1139"/>
              <a:gd name="T47" fmla="*/ 642 h 1088"/>
              <a:gd name="T48" fmla="*/ 0 w 1139"/>
              <a:gd name="T49" fmla="*/ 1088 h 1088"/>
              <a:gd name="T50" fmla="*/ 151 w 1139"/>
              <a:gd name="T51" fmla="*/ 824 h 1088"/>
              <a:gd name="T52" fmla="*/ 391 w 1139"/>
              <a:gd name="T53" fmla="*/ 824 h 1088"/>
              <a:gd name="T54" fmla="*/ 546 w 1139"/>
              <a:gd name="T55" fmla="*/ 1088 h 1088"/>
              <a:gd name="T56" fmla="*/ 512 w 1139"/>
              <a:gd name="T57" fmla="*/ 725 h 1088"/>
              <a:gd name="T58" fmla="*/ 785 w 1139"/>
              <a:gd name="T59" fmla="*/ 642 h 1088"/>
              <a:gd name="T60" fmla="*/ 750 w 1139"/>
              <a:gd name="T61" fmla="*/ 646 h 1088"/>
              <a:gd name="T62" fmla="*/ 655 w 1139"/>
              <a:gd name="T63" fmla="*/ 693 h 1088"/>
              <a:gd name="T64" fmla="*/ 639 w 1139"/>
              <a:gd name="T65" fmla="*/ 709 h 1088"/>
              <a:gd name="T66" fmla="*/ 705 w 1139"/>
              <a:gd name="T67" fmla="*/ 1088 h 1088"/>
              <a:gd name="T68" fmla="*/ 744 w 1139"/>
              <a:gd name="T69" fmla="*/ 1088 h 1088"/>
              <a:gd name="T70" fmla="*/ 1024 w 1139"/>
              <a:gd name="T71" fmla="*/ 824 h 1088"/>
              <a:gd name="T72" fmla="*/ 1139 w 1139"/>
              <a:gd name="T73" fmla="*/ 833 h 1088"/>
              <a:gd name="T74" fmla="*/ 273 w 1139"/>
              <a:gd name="T75" fmla="*/ 616 h 1088"/>
              <a:gd name="T76" fmla="*/ 337 w 1139"/>
              <a:gd name="T77" fmla="*/ 599 h 1088"/>
              <a:gd name="T78" fmla="*/ 355 w 1139"/>
              <a:gd name="T79" fmla="*/ 586 h 1088"/>
              <a:gd name="T80" fmla="*/ 391 w 1139"/>
              <a:gd name="T81" fmla="*/ 535 h 1088"/>
              <a:gd name="T82" fmla="*/ 398 w 1139"/>
              <a:gd name="T83" fmla="*/ 510 h 1088"/>
              <a:gd name="T84" fmla="*/ 398 w 1139"/>
              <a:gd name="T85" fmla="*/ 468 h 1088"/>
              <a:gd name="T86" fmla="*/ 388 w 1139"/>
              <a:gd name="T87" fmla="*/ 437 h 1088"/>
              <a:gd name="T88" fmla="*/ 378 w 1139"/>
              <a:gd name="T89" fmla="*/ 419 h 1088"/>
              <a:gd name="T90" fmla="*/ 354 w 1139"/>
              <a:gd name="T91" fmla="*/ 393 h 1088"/>
              <a:gd name="T92" fmla="*/ 338 w 1139"/>
              <a:gd name="T93" fmla="*/ 381 h 1088"/>
              <a:gd name="T94" fmla="*/ 273 w 1139"/>
              <a:gd name="T95" fmla="*/ 363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39" h="1088">
                <a:moveTo>
                  <a:pt x="771" y="406"/>
                </a:moveTo>
                <a:cubicBezTo>
                  <a:pt x="767" y="411"/>
                  <a:pt x="764" y="415"/>
                  <a:pt x="761" y="419"/>
                </a:cubicBezTo>
                <a:cubicBezTo>
                  <a:pt x="761" y="420"/>
                  <a:pt x="761" y="420"/>
                  <a:pt x="760" y="420"/>
                </a:cubicBezTo>
                <a:cubicBezTo>
                  <a:pt x="758" y="424"/>
                  <a:pt x="755" y="429"/>
                  <a:pt x="753" y="433"/>
                </a:cubicBezTo>
                <a:cubicBezTo>
                  <a:pt x="752" y="435"/>
                  <a:pt x="752" y="436"/>
                  <a:pt x="751" y="437"/>
                </a:cubicBezTo>
                <a:cubicBezTo>
                  <a:pt x="749" y="442"/>
                  <a:pt x="747" y="447"/>
                  <a:pt x="745" y="452"/>
                </a:cubicBezTo>
                <a:cubicBezTo>
                  <a:pt x="745" y="452"/>
                  <a:pt x="745" y="453"/>
                  <a:pt x="745" y="453"/>
                </a:cubicBezTo>
                <a:cubicBezTo>
                  <a:pt x="744" y="458"/>
                  <a:pt x="742" y="463"/>
                  <a:pt x="741" y="468"/>
                </a:cubicBezTo>
                <a:cubicBezTo>
                  <a:pt x="741" y="470"/>
                  <a:pt x="741" y="471"/>
                  <a:pt x="741" y="473"/>
                </a:cubicBezTo>
                <a:cubicBezTo>
                  <a:pt x="740" y="478"/>
                  <a:pt x="740" y="484"/>
                  <a:pt x="740" y="490"/>
                </a:cubicBezTo>
                <a:cubicBezTo>
                  <a:pt x="740" y="497"/>
                  <a:pt x="740" y="504"/>
                  <a:pt x="741" y="510"/>
                </a:cubicBezTo>
                <a:cubicBezTo>
                  <a:pt x="742" y="511"/>
                  <a:pt x="742" y="512"/>
                  <a:pt x="742" y="513"/>
                </a:cubicBezTo>
                <a:cubicBezTo>
                  <a:pt x="743" y="520"/>
                  <a:pt x="745" y="526"/>
                  <a:pt x="747" y="532"/>
                </a:cubicBezTo>
                <a:cubicBezTo>
                  <a:pt x="747" y="533"/>
                  <a:pt x="748" y="534"/>
                  <a:pt x="748" y="535"/>
                </a:cubicBezTo>
                <a:cubicBezTo>
                  <a:pt x="750" y="541"/>
                  <a:pt x="753" y="547"/>
                  <a:pt x="756" y="552"/>
                </a:cubicBezTo>
                <a:cubicBezTo>
                  <a:pt x="757" y="553"/>
                  <a:pt x="757" y="554"/>
                  <a:pt x="758" y="555"/>
                </a:cubicBezTo>
                <a:cubicBezTo>
                  <a:pt x="761" y="560"/>
                  <a:pt x="765" y="566"/>
                  <a:pt x="769" y="571"/>
                </a:cubicBezTo>
                <a:cubicBezTo>
                  <a:pt x="769" y="571"/>
                  <a:pt x="769" y="571"/>
                  <a:pt x="769" y="571"/>
                </a:cubicBezTo>
                <a:cubicBezTo>
                  <a:pt x="774" y="576"/>
                  <a:pt x="778" y="581"/>
                  <a:pt x="783" y="585"/>
                </a:cubicBezTo>
                <a:cubicBezTo>
                  <a:pt x="784" y="586"/>
                  <a:pt x="784" y="586"/>
                  <a:pt x="784" y="586"/>
                </a:cubicBezTo>
                <a:cubicBezTo>
                  <a:pt x="789" y="591"/>
                  <a:pt x="795" y="594"/>
                  <a:pt x="801" y="598"/>
                </a:cubicBezTo>
                <a:cubicBezTo>
                  <a:pt x="801" y="598"/>
                  <a:pt x="802" y="599"/>
                  <a:pt x="802" y="599"/>
                </a:cubicBezTo>
                <a:cubicBezTo>
                  <a:pt x="808" y="602"/>
                  <a:pt x="814" y="605"/>
                  <a:pt x="820" y="608"/>
                </a:cubicBezTo>
                <a:cubicBezTo>
                  <a:pt x="821" y="608"/>
                  <a:pt x="821" y="608"/>
                  <a:pt x="822" y="608"/>
                </a:cubicBezTo>
                <a:cubicBezTo>
                  <a:pt x="836" y="613"/>
                  <a:pt x="851" y="616"/>
                  <a:pt x="866" y="616"/>
                </a:cubicBezTo>
                <a:cubicBezTo>
                  <a:pt x="936" y="616"/>
                  <a:pt x="993" y="559"/>
                  <a:pt x="993" y="490"/>
                </a:cubicBezTo>
                <a:cubicBezTo>
                  <a:pt x="993" y="420"/>
                  <a:pt x="936" y="363"/>
                  <a:pt x="866" y="363"/>
                </a:cubicBezTo>
                <a:cubicBezTo>
                  <a:pt x="848" y="363"/>
                  <a:pt x="831" y="367"/>
                  <a:pt x="816" y="374"/>
                </a:cubicBezTo>
                <a:cubicBezTo>
                  <a:pt x="816" y="374"/>
                  <a:pt x="816" y="374"/>
                  <a:pt x="816" y="374"/>
                </a:cubicBezTo>
                <a:cubicBezTo>
                  <a:pt x="815" y="374"/>
                  <a:pt x="815" y="374"/>
                  <a:pt x="814" y="374"/>
                </a:cubicBezTo>
                <a:cubicBezTo>
                  <a:pt x="810" y="376"/>
                  <a:pt x="806" y="379"/>
                  <a:pt x="802" y="381"/>
                </a:cubicBezTo>
                <a:cubicBezTo>
                  <a:pt x="800" y="382"/>
                  <a:pt x="799" y="382"/>
                  <a:pt x="798" y="383"/>
                </a:cubicBezTo>
                <a:cubicBezTo>
                  <a:pt x="794" y="386"/>
                  <a:pt x="789" y="389"/>
                  <a:pt x="785" y="392"/>
                </a:cubicBezTo>
                <a:cubicBezTo>
                  <a:pt x="785" y="393"/>
                  <a:pt x="784" y="393"/>
                  <a:pt x="784" y="393"/>
                </a:cubicBezTo>
                <a:cubicBezTo>
                  <a:pt x="780" y="397"/>
                  <a:pt x="777" y="400"/>
                  <a:pt x="773" y="404"/>
                </a:cubicBezTo>
                <a:cubicBezTo>
                  <a:pt x="773" y="405"/>
                  <a:pt x="772" y="406"/>
                  <a:pt x="771" y="406"/>
                </a:cubicBezTo>
                <a:close/>
                <a:moveTo>
                  <a:pt x="570" y="253"/>
                </a:moveTo>
                <a:lnTo>
                  <a:pt x="570" y="253"/>
                </a:lnTo>
                <a:cubicBezTo>
                  <a:pt x="639" y="253"/>
                  <a:pt x="696" y="196"/>
                  <a:pt x="696" y="127"/>
                </a:cubicBezTo>
                <a:cubicBezTo>
                  <a:pt x="696" y="57"/>
                  <a:pt x="639" y="0"/>
                  <a:pt x="570" y="0"/>
                </a:cubicBezTo>
                <a:cubicBezTo>
                  <a:pt x="500" y="0"/>
                  <a:pt x="443" y="57"/>
                  <a:pt x="443" y="127"/>
                </a:cubicBezTo>
                <a:cubicBezTo>
                  <a:pt x="443" y="196"/>
                  <a:pt x="500" y="253"/>
                  <a:pt x="570" y="253"/>
                </a:cubicBezTo>
                <a:close/>
                <a:moveTo>
                  <a:pt x="688" y="609"/>
                </a:moveTo>
                <a:lnTo>
                  <a:pt x="688" y="609"/>
                </a:lnTo>
                <a:lnTo>
                  <a:pt x="688" y="513"/>
                </a:lnTo>
                <a:cubicBezTo>
                  <a:pt x="687" y="505"/>
                  <a:pt x="686" y="497"/>
                  <a:pt x="686" y="490"/>
                </a:cubicBezTo>
                <a:cubicBezTo>
                  <a:pt x="686" y="482"/>
                  <a:pt x="687" y="474"/>
                  <a:pt x="688" y="467"/>
                </a:cubicBezTo>
                <a:lnTo>
                  <a:pt x="688" y="461"/>
                </a:lnTo>
                <a:lnTo>
                  <a:pt x="689" y="461"/>
                </a:lnTo>
                <a:cubicBezTo>
                  <a:pt x="698" y="405"/>
                  <a:pt x="733" y="357"/>
                  <a:pt x="782" y="331"/>
                </a:cubicBezTo>
                <a:cubicBezTo>
                  <a:pt x="748" y="299"/>
                  <a:pt x="702" y="279"/>
                  <a:pt x="651" y="279"/>
                </a:cubicBezTo>
                <a:lnTo>
                  <a:pt x="488" y="279"/>
                </a:lnTo>
                <a:cubicBezTo>
                  <a:pt x="437" y="279"/>
                  <a:pt x="391" y="299"/>
                  <a:pt x="357" y="331"/>
                </a:cubicBezTo>
                <a:cubicBezTo>
                  <a:pt x="414" y="361"/>
                  <a:pt x="453" y="421"/>
                  <a:pt x="453" y="490"/>
                </a:cubicBezTo>
                <a:cubicBezTo>
                  <a:pt x="453" y="504"/>
                  <a:pt x="451" y="518"/>
                  <a:pt x="448" y="531"/>
                </a:cubicBezTo>
                <a:lnTo>
                  <a:pt x="448" y="608"/>
                </a:lnTo>
                <a:cubicBezTo>
                  <a:pt x="500" y="629"/>
                  <a:pt x="543" y="668"/>
                  <a:pt x="570" y="718"/>
                </a:cubicBezTo>
                <a:cubicBezTo>
                  <a:pt x="595" y="669"/>
                  <a:pt x="638" y="631"/>
                  <a:pt x="688" y="609"/>
                </a:cubicBezTo>
                <a:close/>
                <a:moveTo>
                  <a:pt x="512" y="725"/>
                </a:moveTo>
                <a:lnTo>
                  <a:pt x="512" y="725"/>
                </a:lnTo>
                <a:cubicBezTo>
                  <a:pt x="508" y="719"/>
                  <a:pt x="504" y="714"/>
                  <a:pt x="499" y="709"/>
                </a:cubicBezTo>
                <a:cubicBezTo>
                  <a:pt x="499" y="708"/>
                  <a:pt x="498" y="707"/>
                  <a:pt x="497" y="707"/>
                </a:cubicBezTo>
                <a:cubicBezTo>
                  <a:pt x="493" y="702"/>
                  <a:pt x="489" y="698"/>
                  <a:pt x="484" y="693"/>
                </a:cubicBezTo>
                <a:cubicBezTo>
                  <a:pt x="484" y="693"/>
                  <a:pt x="483" y="692"/>
                  <a:pt x="482" y="691"/>
                </a:cubicBezTo>
                <a:cubicBezTo>
                  <a:pt x="477" y="687"/>
                  <a:pt x="473" y="683"/>
                  <a:pt x="467" y="679"/>
                </a:cubicBezTo>
                <a:cubicBezTo>
                  <a:pt x="467" y="679"/>
                  <a:pt x="466" y="679"/>
                  <a:pt x="466" y="678"/>
                </a:cubicBezTo>
                <a:cubicBezTo>
                  <a:pt x="449" y="666"/>
                  <a:pt x="429" y="656"/>
                  <a:pt x="409" y="650"/>
                </a:cubicBezTo>
                <a:cubicBezTo>
                  <a:pt x="404" y="649"/>
                  <a:pt x="400" y="648"/>
                  <a:pt x="395" y="647"/>
                </a:cubicBezTo>
                <a:cubicBezTo>
                  <a:pt x="393" y="646"/>
                  <a:pt x="390" y="646"/>
                  <a:pt x="388" y="645"/>
                </a:cubicBezTo>
                <a:cubicBezTo>
                  <a:pt x="385" y="645"/>
                  <a:pt x="381" y="644"/>
                  <a:pt x="378" y="644"/>
                </a:cubicBezTo>
                <a:cubicBezTo>
                  <a:pt x="376" y="644"/>
                  <a:pt x="374" y="643"/>
                  <a:pt x="372" y="643"/>
                </a:cubicBezTo>
                <a:cubicBezTo>
                  <a:pt x="366" y="643"/>
                  <a:pt x="360" y="642"/>
                  <a:pt x="355" y="642"/>
                </a:cubicBezTo>
                <a:lnTo>
                  <a:pt x="191" y="642"/>
                </a:lnTo>
                <a:cubicBezTo>
                  <a:pt x="86" y="642"/>
                  <a:pt x="0" y="728"/>
                  <a:pt x="0" y="833"/>
                </a:cubicBezTo>
                <a:lnTo>
                  <a:pt x="0" y="1088"/>
                </a:lnTo>
                <a:lnTo>
                  <a:pt x="112" y="1088"/>
                </a:lnTo>
                <a:lnTo>
                  <a:pt x="112" y="824"/>
                </a:lnTo>
                <a:lnTo>
                  <a:pt x="151" y="824"/>
                </a:lnTo>
                <a:lnTo>
                  <a:pt x="151" y="1088"/>
                </a:lnTo>
                <a:lnTo>
                  <a:pt x="391" y="1088"/>
                </a:lnTo>
                <a:lnTo>
                  <a:pt x="391" y="824"/>
                </a:lnTo>
                <a:lnTo>
                  <a:pt x="430" y="824"/>
                </a:lnTo>
                <a:lnTo>
                  <a:pt x="430" y="1088"/>
                </a:lnTo>
                <a:lnTo>
                  <a:pt x="546" y="1088"/>
                </a:lnTo>
                <a:lnTo>
                  <a:pt x="546" y="833"/>
                </a:lnTo>
                <a:cubicBezTo>
                  <a:pt x="546" y="793"/>
                  <a:pt x="533" y="756"/>
                  <a:pt x="512" y="725"/>
                </a:cubicBezTo>
                <a:cubicBezTo>
                  <a:pt x="512" y="725"/>
                  <a:pt x="512" y="725"/>
                  <a:pt x="512" y="725"/>
                </a:cubicBezTo>
                <a:close/>
                <a:moveTo>
                  <a:pt x="948" y="642"/>
                </a:moveTo>
                <a:lnTo>
                  <a:pt x="948" y="642"/>
                </a:lnTo>
                <a:lnTo>
                  <a:pt x="785" y="642"/>
                </a:lnTo>
                <a:cubicBezTo>
                  <a:pt x="779" y="642"/>
                  <a:pt x="773" y="643"/>
                  <a:pt x="767" y="643"/>
                </a:cubicBezTo>
                <a:cubicBezTo>
                  <a:pt x="765" y="643"/>
                  <a:pt x="763" y="644"/>
                  <a:pt x="761" y="644"/>
                </a:cubicBezTo>
                <a:cubicBezTo>
                  <a:pt x="758" y="644"/>
                  <a:pt x="754" y="645"/>
                  <a:pt x="750" y="646"/>
                </a:cubicBezTo>
                <a:cubicBezTo>
                  <a:pt x="748" y="646"/>
                  <a:pt x="746" y="646"/>
                  <a:pt x="743" y="647"/>
                </a:cubicBezTo>
                <a:cubicBezTo>
                  <a:pt x="739" y="648"/>
                  <a:pt x="735" y="649"/>
                  <a:pt x="731" y="650"/>
                </a:cubicBezTo>
                <a:cubicBezTo>
                  <a:pt x="703" y="658"/>
                  <a:pt x="676" y="673"/>
                  <a:pt x="655" y="693"/>
                </a:cubicBezTo>
                <a:cubicBezTo>
                  <a:pt x="655" y="694"/>
                  <a:pt x="654" y="694"/>
                  <a:pt x="654" y="694"/>
                </a:cubicBezTo>
                <a:cubicBezTo>
                  <a:pt x="649" y="698"/>
                  <a:pt x="645" y="703"/>
                  <a:pt x="641" y="708"/>
                </a:cubicBezTo>
                <a:cubicBezTo>
                  <a:pt x="640" y="708"/>
                  <a:pt x="640" y="709"/>
                  <a:pt x="639" y="709"/>
                </a:cubicBezTo>
                <a:cubicBezTo>
                  <a:pt x="611" y="743"/>
                  <a:pt x="593" y="786"/>
                  <a:pt x="593" y="833"/>
                </a:cubicBezTo>
                <a:lnTo>
                  <a:pt x="593" y="1088"/>
                </a:lnTo>
                <a:lnTo>
                  <a:pt x="705" y="1088"/>
                </a:lnTo>
                <a:lnTo>
                  <a:pt x="705" y="824"/>
                </a:lnTo>
                <a:lnTo>
                  <a:pt x="744" y="824"/>
                </a:lnTo>
                <a:lnTo>
                  <a:pt x="744" y="1088"/>
                </a:lnTo>
                <a:lnTo>
                  <a:pt x="985" y="1088"/>
                </a:lnTo>
                <a:lnTo>
                  <a:pt x="985" y="824"/>
                </a:lnTo>
                <a:lnTo>
                  <a:pt x="1024" y="824"/>
                </a:lnTo>
                <a:lnTo>
                  <a:pt x="1024" y="1088"/>
                </a:lnTo>
                <a:lnTo>
                  <a:pt x="1139" y="1088"/>
                </a:lnTo>
                <a:lnTo>
                  <a:pt x="1139" y="833"/>
                </a:lnTo>
                <a:cubicBezTo>
                  <a:pt x="1139" y="728"/>
                  <a:pt x="1053" y="642"/>
                  <a:pt x="948" y="642"/>
                </a:cubicBezTo>
                <a:close/>
                <a:moveTo>
                  <a:pt x="273" y="616"/>
                </a:moveTo>
                <a:lnTo>
                  <a:pt x="273" y="616"/>
                </a:lnTo>
                <a:cubicBezTo>
                  <a:pt x="289" y="616"/>
                  <a:pt x="304" y="613"/>
                  <a:pt x="317" y="608"/>
                </a:cubicBezTo>
                <a:cubicBezTo>
                  <a:pt x="318" y="608"/>
                  <a:pt x="318" y="608"/>
                  <a:pt x="318" y="608"/>
                </a:cubicBezTo>
                <a:cubicBezTo>
                  <a:pt x="325" y="605"/>
                  <a:pt x="331" y="602"/>
                  <a:pt x="337" y="599"/>
                </a:cubicBezTo>
                <a:cubicBezTo>
                  <a:pt x="337" y="599"/>
                  <a:pt x="338" y="598"/>
                  <a:pt x="338" y="598"/>
                </a:cubicBezTo>
                <a:cubicBezTo>
                  <a:pt x="344" y="594"/>
                  <a:pt x="350" y="591"/>
                  <a:pt x="355" y="586"/>
                </a:cubicBezTo>
                <a:cubicBezTo>
                  <a:pt x="355" y="586"/>
                  <a:pt x="355" y="586"/>
                  <a:pt x="355" y="586"/>
                </a:cubicBezTo>
                <a:cubicBezTo>
                  <a:pt x="366" y="577"/>
                  <a:pt x="374" y="566"/>
                  <a:pt x="381" y="554"/>
                </a:cubicBezTo>
                <a:cubicBezTo>
                  <a:pt x="382" y="554"/>
                  <a:pt x="382" y="553"/>
                  <a:pt x="383" y="552"/>
                </a:cubicBezTo>
                <a:cubicBezTo>
                  <a:pt x="386" y="547"/>
                  <a:pt x="389" y="541"/>
                  <a:pt x="391" y="535"/>
                </a:cubicBezTo>
                <a:cubicBezTo>
                  <a:pt x="391" y="534"/>
                  <a:pt x="392" y="533"/>
                  <a:pt x="392" y="532"/>
                </a:cubicBezTo>
                <a:cubicBezTo>
                  <a:pt x="394" y="526"/>
                  <a:pt x="396" y="520"/>
                  <a:pt x="397" y="513"/>
                </a:cubicBezTo>
                <a:cubicBezTo>
                  <a:pt x="397" y="512"/>
                  <a:pt x="398" y="511"/>
                  <a:pt x="398" y="510"/>
                </a:cubicBezTo>
                <a:cubicBezTo>
                  <a:pt x="399" y="504"/>
                  <a:pt x="399" y="497"/>
                  <a:pt x="399" y="490"/>
                </a:cubicBezTo>
                <a:cubicBezTo>
                  <a:pt x="399" y="484"/>
                  <a:pt x="399" y="478"/>
                  <a:pt x="398" y="472"/>
                </a:cubicBezTo>
                <a:cubicBezTo>
                  <a:pt x="398" y="471"/>
                  <a:pt x="398" y="470"/>
                  <a:pt x="398" y="468"/>
                </a:cubicBezTo>
                <a:cubicBezTo>
                  <a:pt x="397" y="463"/>
                  <a:pt x="395" y="458"/>
                  <a:pt x="394" y="453"/>
                </a:cubicBezTo>
                <a:cubicBezTo>
                  <a:pt x="394" y="452"/>
                  <a:pt x="394" y="452"/>
                  <a:pt x="394" y="452"/>
                </a:cubicBezTo>
                <a:cubicBezTo>
                  <a:pt x="392" y="447"/>
                  <a:pt x="390" y="442"/>
                  <a:pt x="388" y="437"/>
                </a:cubicBezTo>
                <a:cubicBezTo>
                  <a:pt x="387" y="436"/>
                  <a:pt x="387" y="435"/>
                  <a:pt x="386" y="434"/>
                </a:cubicBezTo>
                <a:cubicBezTo>
                  <a:pt x="384" y="429"/>
                  <a:pt x="381" y="424"/>
                  <a:pt x="378" y="419"/>
                </a:cubicBezTo>
                <a:lnTo>
                  <a:pt x="378" y="419"/>
                </a:lnTo>
                <a:cubicBezTo>
                  <a:pt x="375" y="415"/>
                  <a:pt x="372" y="410"/>
                  <a:pt x="368" y="406"/>
                </a:cubicBezTo>
                <a:cubicBezTo>
                  <a:pt x="367" y="405"/>
                  <a:pt x="367" y="405"/>
                  <a:pt x="366" y="404"/>
                </a:cubicBezTo>
                <a:cubicBezTo>
                  <a:pt x="362" y="400"/>
                  <a:pt x="358" y="396"/>
                  <a:pt x="354" y="393"/>
                </a:cubicBezTo>
                <a:cubicBezTo>
                  <a:pt x="354" y="393"/>
                  <a:pt x="354" y="393"/>
                  <a:pt x="354" y="393"/>
                </a:cubicBezTo>
                <a:cubicBezTo>
                  <a:pt x="350" y="389"/>
                  <a:pt x="345" y="386"/>
                  <a:pt x="341" y="383"/>
                </a:cubicBezTo>
                <a:cubicBezTo>
                  <a:pt x="340" y="382"/>
                  <a:pt x="339" y="382"/>
                  <a:pt x="338" y="381"/>
                </a:cubicBezTo>
                <a:cubicBezTo>
                  <a:pt x="334" y="379"/>
                  <a:pt x="329" y="376"/>
                  <a:pt x="324" y="374"/>
                </a:cubicBezTo>
                <a:cubicBezTo>
                  <a:pt x="324" y="374"/>
                  <a:pt x="324" y="374"/>
                  <a:pt x="323" y="374"/>
                </a:cubicBezTo>
                <a:cubicBezTo>
                  <a:pt x="308" y="367"/>
                  <a:pt x="291" y="363"/>
                  <a:pt x="273" y="363"/>
                </a:cubicBezTo>
                <a:cubicBezTo>
                  <a:pt x="203" y="363"/>
                  <a:pt x="146" y="420"/>
                  <a:pt x="146" y="490"/>
                </a:cubicBezTo>
                <a:cubicBezTo>
                  <a:pt x="146" y="559"/>
                  <a:pt x="203" y="616"/>
                  <a:pt x="273" y="6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16" tIns="48208" rIns="96416" bIns="48208" numCol="1" anchor="t" anchorCtr="0" compatLnSpc="1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574736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5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0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0"/>
                            </p:stCondLst>
                            <p:childTnLst>
                              <p:par>
                                <p:cTn id="6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1500"/>
                            </p:stCondLst>
                            <p:childTnLst>
                              <p:par>
                                <p:cTn id="7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2000"/>
                            </p:stCondLst>
                            <p:childTnLst>
                              <p:par>
                                <p:cTn id="7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3000"/>
                            </p:stCondLst>
                            <p:childTnLst>
                              <p:par>
                                <p:cTn id="8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4000"/>
                            </p:stCondLst>
                            <p:childTnLst>
                              <p:par>
                                <p:cTn id="8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8" grpId="0" animBg="1"/>
      <p:bldP spid="19" grpId="0" animBg="1"/>
      <p:bldP spid="2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365478" y="1191558"/>
            <a:ext cx="5492919" cy="604109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28"/>
          <p:cNvGrpSpPr>
            <a:grpSpLocks/>
          </p:cNvGrpSpPr>
          <p:nvPr/>
        </p:nvGrpSpPr>
        <p:grpSpPr bwMode="auto">
          <a:xfrm>
            <a:off x="4431468" y="1272410"/>
            <a:ext cx="3727940" cy="4821767"/>
            <a:chOff x="3233461" y="1567163"/>
            <a:chExt cx="2625090" cy="3395362"/>
          </a:xfrm>
        </p:grpSpPr>
        <p:pic>
          <p:nvPicPr>
            <p:cNvPr id="30733" name="图片 2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461" y="1567163"/>
              <a:ext cx="2625090" cy="3395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矩形 30"/>
            <p:cNvSpPr/>
            <p:nvPr/>
          </p:nvSpPr>
          <p:spPr>
            <a:xfrm>
              <a:off x="3481823" y="1883121"/>
              <a:ext cx="2128366" cy="2829468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dirty="0"/>
            </a:p>
          </p:txBody>
        </p:sp>
      </p:grpSp>
      <p:grpSp>
        <p:nvGrpSpPr>
          <p:cNvPr id="15" name="组合 7"/>
          <p:cNvGrpSpPr>
            <a:grpSpLocks/>
          </p:cNvGrpSpPr>
          <p:nvPr/>
        </p:nvGrpSpPr>
        <p:grpSpPr bwMode="auto">
          <a:xfrm>
            <a:off x="8229575" y="4126052"/>
            <a:ext cx="3960092" cy="1732433"/>
            <a:chOff x="2989865" y="602136"/>
            <a:chExt cx="2814868" cy="1232197"/>
          </a:xfrm>
        </p:grpSpPr>
        <p:sp>
          <p:nvSpPr>
            <p:cNvPr id="1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/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7"/>
          <p:cNvGrpSpPr>
            <a:grpSpLocks/>
          </p:cNvGrpSpPr>
          <p:nvPr/>
        </p:nvGrpSpPr>
        <p:grpSpPr bwMode="auto">
          <a:xfrm>
            <a:off x="726496" y="4021733"/>
            <a:ext cx="3704971" cy="1725558"/>
            <a:chOff x="2989865" y="607026"/>
            <a:chExt cx="2633526" cy="1227307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726496" y="1888133"/>
            <a:ext cx="3704971" cy="1725558"/>
            <a:chOff x="2989865" y="607026"/>
            <a:chExt cx="2633526" cy="1227307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32" name="TextBox 23"/>
          <p:cNvSpPr txBox="1"/>
          <p:nvPr/>
        </p:nvSpPr>
        <p:spPr>
          <a:xfrm>
            <a:off x="1710651" y="378133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597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switch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椭圆 33"/>
          <p:cNvSpPr/>
          <p:nvPr/>
        </p:nvSpPr>
        <p:spPr>
          <a:xfrm>
            <a:off x="1532831" y="2013649"/>
            <a:ext cx="4303181" cy="4303181"/>
          </a:xfrm>
          <a:prstGeom prst="ellipse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5218014" y="1585491"/>
            <a:ext cx="1174696" cy="1174696"/>
          </a:xfrm>
          <a:prstGeom prst="ellipse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3"/>
          <p:cNvSpPr txBox="1"/>
          <p:nvPr/>
        </p:nvSpPr>
        <p:spPr>
          <a:xfrm>
            <a:off x="2166369" y="2888439"/>
            <a:ext cx="3036104" cy="25536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594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16594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1"/>
          <p:cNvSpPr txBox="1"/>
          <p:nvPr/>
        </p:nvSpPr>
        <p:spPr>
          <a:xfrm>
            <a:off x="6496132" y="3283320"/>
            <a:ext cx="4800721" cy="7570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8" name="文本框 9"/>
          <p:cNvSpPr txBox="1"/>
          <p:nvPr/>
        </p:nvSpPr>
        <p:spPr>
          <a:xfrm>
            <a:off x="6657388" y="4115923"/>
            <a:ext cx="23939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9" name="文本框 9"/>
          <p:cNvSpPr txBox="1"/>
          <p:nvPr/>
        </p:nvSpPr>
        <p:spPr>
          <a:xfrm>
            <a:off x="6657386" y="4573349"/>
            <a:ext cx="2368209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0" name="文本框 9"/>
          <p:cNvSpPr txBox="1"/>
          <p:nvPr/>
        </p:nvSpPr>
        <p:spPr>
          <a:xfrm>
            <a:off x="9130364" y="4115923"/>
            <a:ext cx="2327151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1" name="文本框 9"/>
          <p:cNvSpPr txBox="1"/>
          <p:nvPr/>
        </p:nvSpPr>
        <p:spPr>
          <a:xfrm>
            <a:off x="9130369" y="4573348"/>
            <a:ext cx="2327147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168826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302" name="Group 6"/>
          <p:cNvGrpSpPr>
            <a:grpSpLocks/>
          </p:cNvGrpSpPr>
          <p:nvPr/>
        </p:nvGrpSpPr>
        <p:grpSpPr bwMode="auto">
          <a:xfrm>
            <a:off x="6513900" y="1913409"/>
            <a:ext cx="2189886" cy="2189886"/>
            <a:chOff x="-1" y="-1"/>
            <a:chExt cx="4152901" cy="4152901"/>
          </a:xfrm>
        </p:grpSpPr>
        <p:sp>
          <p:nvSpPr>
            <p:cNvPr id="55303" name="AutoShape 7"/>
            <p:cNvSpPr>
              <a:spLocks/>
            </p:cNvSpPr>
            <p:nvPr/>
          </p:nvSpPr>
          <p:spPr bwMode="auto">
            <a:xfrm>
              <a:off x="-1" y="-1"/>
              <a:ext cx="4152901" cy="4152901"/>
            </a:xfrm>
            <a:custGeom>
              <a:avLst/>
              <a:gdLst>
                <a:gd name="T0" fmla="*/ 2076344 w 19679"/>
                <a:gd name="T1" fmla="*/ 2279146 h 19679"/>
                <a:gd name="T2" fmla="*/ 2076344 w 19679"/>
                <a:gd name="T3" fmla="*/ 2279146 h 19679"/>
                <a:gd name="T4" fmla="*/ 2076344 w 19679"/>
                <a:gd name="T5" fmla="*/ 2279146 h 19679"/>
                <a:gd name="T6" fmla="*/ 2076344 w 19679"/>
                <a:gd name="T7" fmla="*/ 227914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04" name="AutoShape 8"/>
            <p:cNvSpPr>
              <a:spLocks/>
            </p:cNvSpPr>
            <p:nvPr/>
          </p:nvSpPr>
          <p:spPr bwMode="auto">
            <a:xfrm>
              <a:off x="1531936" y="1430336"/>
              <a:ext cx="1042988" cy="869950"/>
            </a:xfrm>
            <a:custGeom>
              <a:avLst/>
              <a:gdLst>
                <a:gd name="T0" fmla="*/ 521431 w 21600"/>
                <a:gd name="T1" fmla="*/ 434564 h 21600"/>
                <a:gd name="T2" fmla="*/ 521431 w 21600"/>
                <a:gd name="T3" fmla="*/ 434564 h 21600"/>
                <a:gd name="T4" fmla="*/ 521431 w 21600"/>
                <a:gd name="T5" fmla="*/ 434564 h 21600"/>
                <a:gd name="T6" fmla="*/ 521431 w 21600"/>
                <a:gd name="T7" fmla="*/ 43456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708" y="14020"/>
                  </a:moveTo>
                  <a:cubicBezTo>
                    <a:pt x="20951" y="14020"/>
                    <a:pt x="21161" y="14125"/>
                    <a:pt x="21335" y="14334"/>
                  </a:cubicBezTo>
                  <a:cubicBezTo>
                    <a:pt x="21511" y="14548"/>
                    <a:pt x="21599" y="14810"/>
                    <a:pt x="21599" y="15115"/>
                  </a:cubicBezTo>
                  <a:lnTo>
                    <a:pt x="21599" y="20504"/>
                  </a:lnTo>
                  <a:cubicBezTo>
                    <a:pt x="21599" y="20815"/>
                    <a:pt x="21511" y="21071"/>
                    <a:pt x="21335" y="21285"/>
                  </a:cubicBezTo>
                  <a:cubicBezTo>
                    <a:pt x="21161" y="21494"/>
                    <a:pt x="20951" y="21599"/>
                    <a:pt x="20708" y="21599"/>
                  </a:cubicBezTo>
                  <a:lnTo>
                    <a:pt x="16197" y="21599"/>
                  </a:lnTo>
                  <a:cubicBezTo>
                    <a:pt x="15940" y="21599"/>
                    <a:pt x="15729" y="21494"/>
                    <a:pt x="15563" y="21285"/>
                  </a:cubicBezTo>
                  <a:cubicBezTo>
                    <a:pt x="15399" y="21071"/>
                    <a:pt x="15316" y="20815"/>
                    <a:pt x="15316" y="20504"/>
                  </a:cubicBezTo>
                  <a:lnTo>
                    <a:pt x="15316" y="15115"/>
                  </a:lnTo>
                  <a:cubicBezTo>
                    <a:pt x="15316" y="14810"/>
                    <a:pt x="15399" y="14548"/>
                    <a:pt x="15570" y="14334"/>
                  </a:cubicBezTo>
                  <a:cubicBezTo>
                    <a:pt x="15737" y="14125"/>
                    <a:pt x="15945" y="14020"/>
                    <a:pt x="16197" y="14020"/>
                  </a:cubicBezTo>
                  <a:lnTo>
                    <a:pt x="17788" y="14020"/>
                  </a:lnTo>
                  <a:lnTo>
                    <a:pt x="17788" y="11869"/>
                  </a:lnTo>
                  <a:cubicBezTo>
                    <a:pt x="17788" y="11699"/>
                    <a:pt x="17707" y="11610"/>
                    <a:pt x="17543" y="11602"/>
                  </a:cubicBezTo>
                  <a:lnTo>
                    <a:pt x="11473" y="11602"/>
                  </a:lnTo>
                  <a:lnTo>
                    <a:pt x="11473" y="14019"/>
                  </a:lnTo>
                  <a:lnTo>
                    <a:pt x="13054" y="14019"/>
                  </a:lnTo>
                  <a:cubicBezTo>
                    <a:pt x="13296" y="14019"/>
                    <a:pt x="13507" y="14125"/>
                    <a:pt x="13681" y="14334"/>
                  </a:cubicBezTo>
                  <a:cubicBezTo>
                    <a:pt x="13857" y="14548"/>
                    <a:pt x="13945" y="14810"/>
                    <a:pt x="13945" y="15115"/>
                  </a:cubicBezTo>
                  <a:lnTo>
                    <a:pt x="13945" y="20504"/>
                  </a:lnTo>
                  <a:cubicBezTo>
                    <a:pt x="13945" y="20815"/>
                    <a:pt x="13857" y="21071"/>
                    <a:pt x="13681" y="21285"/>
                  </a:cubicBezTo>
                  <a:cubicBezTo>
                    <a:pt x="13507" y="21494"/>
                    <a:pt x="13296" y="21599"/>
                    <a:pt x="13054" y="21599"/>
                  </a:cubicBezTo>
                  <a:lnTo>
                    <a:pt x="8543" y="21599"/>
                  </a:lnTo>
                  <a:cubicBezTo>
                    <a:pt x="8298" y="21599"/>
                    <a:pt x="8090" y="21494"/>
                    <a:pt x="7913" y="21285"/>
                  </a:cubicBezTo>
                  <a:cubicBezTo>
                    <a:pt x="7740" y="21071"/>
                    <a:pt x="7652" y="20815"/>
                    <a:pt x="7652" y="20504"/>
                  </a:cubicBezTo>
                  <a:lnTo>
                    <a:pt x="7652" y="15115"/>
                  </a:lnTo>
                  <a:cubicBezTo>
                    <a:pt x="7652" y="14810"/>
                    <a:pt x="7740" y="14548"/>
                    <a:pt x="7913" y="14334"/>
                  </a:cubicBezTo>
                  <a:cubicBezTo>
                    <a:pt x="8090" y="14125"/>
                    <a:pt x="8298" y="14019"/>
                    <a:pt x="8543" y="14019"/>
                  </a:cubicBezTo>
                  <a:lnTo>
                    <a:pt x="10124" y="14019"/>
                  </a:lnTo>
                  <a:lnTo>
                    <a:pt x="10124" y="11602"/>
                  </a:lnTo>
                  <a:lnTo>
                    <a:pt x="4056" y="11602"/>
                  </a:lnTo>
                  <a:cubicBezTo>
                    <a:pt x="3901" y="11602"/>
                    <a:pt x="3821" y="11690"/>
                    <a:pt x="3821" y="11869"/>
                  </a:cubicBezTo>
                  <a:lnTo>
                    <a:pt x="3821" y="14020"/>
                  </a:lnTo>
                  <a:lnTo>
                    <a:pt x="5402" y="14020"/>
                  </a:lnTo>
                  <a:cubicBezTo>
                    <a:pt x="5661" y="14020"/>
                    <a:pt x="5874" y="14125"/>
                    <a:pt x="6053" y="14334"/>
                  </a:cubicBezTo>
                  <a:cubicBezTo>
                    <a:pt x="6229" y="14548"/>
                    <a:pt x="6315" y="14810"/>
                    <a:pt x="6315" y="15115"/>
                  </a:cubicBezTo>
                  <a:lnTo>
                    <a:pt x="6315" y="20504"/>
                  </a:lnTo>
                  <a:cubicBezTo>
                    <a:pt x="6315" y="20815"/>
                    <a:pt x="6229" y="21071"/>
                    <a:pt x="6053" y="21285"/>
                  </a:cubicBezTo>
                  <a:cubicBezTo>
                    <a:pt x="5877" y="21494"/>
                    <a:pt x="5664" y="21599"/>
                    <a:pt x="5402" y="21599"/>
                  </a:cubicBezTo>
                  <a:lnTo>
                    <a:pt x="913" y="21599"/>
                  </a:lnTo>
                  <a:cubicBezTo>
                    <a:pt x="658" y="21599"/>
                    <a:pt x="440" y="21494"/>
                    <a:pt x="261" y="21285"/>
                  </a:cubicBezTo>
                  <a:cubicBezTo>
                    <a:pt x="88" y="21071"/>
                    <a:pt x="0" y="20815"/>
                    <a:pt x="0" y="20504"/>
                  </a:cubicBezTo>
                  <a:lnTo>
                    <a:pt x="0" y="15115"/>
                  </a:lnTo>
                  <a:cubicBezTo>
                    <a:pt x="0" y="14810"/>
                    <a:pt x="88" y="14548"/>
                    <a:pt x="261" y="14334"/>
                  </a:cubicBezTo>
                  <a:cubicBezTo>
                    <a:pt x="438" y="14125"/>
                    <a:pt x="656" y="14020"/>
                    <a:pt x="913" y="14020"/>
                  </a:cubicBezTo>
                  <a:lnTo>
                    <a:pt x="2472" y="14020"/>
                  </a:lnTo>
                  <a:lnTo>
                    <a:pt x="2472" y="11869"/>
                  </a:lnTo>
                  <a:cubicBezTo>
                    <a:pt x="2472" y="11352"/>
                    <a:pt x="2629" y="10911"/>
                    <a:pt x="2942" y="10544"/>
                  </a:cubicBezTo>
                  <a:cubicBezTo>
                    <a:pt x="3253" y="10180"/>
                    <a:pt x="3622" y="9997"/>
                    <a:pt x="4053" y="9997"/>
                  </a:cubicBezTo>
                  <a:lnTo>
                    <a:pt x="10121" y="9997"/>
                  </a:lnTo>
                  <a:lnTo>
                    <a:pt x="10121" y="7550"/>
                  </a:lnTo>
                  <a:lnTo>
                    <a:pt x="8540" y="7550"/>
                  </a:lnTo>
                  <a:cubicBezTo>
                    <a:pt x="8295" y="7550"/>
                    <a:pt x="8087" y="7450"/>
                    <a:pt x="7911" y="7247"/>
                  </a:cubicBezTo>
                  <a:cubicBezTo>
                    <a:pt x="7737" y="7045"/>
                    <a:pt x="7649" y="6789"/>
                    <a:pt x="7649" y="6484"/>
                  </a:cubicBezTo>
                  <a:lnTo>
                    <a:pt x="7649" y="1066"/>
                  </a:lnTo>
                  <a:cubicBezTo>
                    <a:pt x="7649" y="775"/>
                    <a:pt x="7737" y="522"/>
                    <a:pt x="7911" y="314"/>
                  </a:cubicBezTo>
                  <a:cubicBezTo>
                    <a:pt x="8087" y="102"/>
                    <a:pt x="8295" y="0"/>
                    <a:pt x="8540" y="0"/>
                  </a:cubicBezTo>
                  <a:lnTo>
                    <a:pt x="13052" y="0"/>
                  </a:lnTo>
                  <a:cubicBezTo>
                    <a:pt x="13294" y="0"/>
                    <a:pt x="13504" y="102"/>
                    <a:pt x="13678" y="314"/>
                  </a:cubicBezTo>
                  <a:cubicBezTo>
                    <a:pt x="13854" y="522"/>
                    <a:pt x="13943" y="775"/>
                    <a:pt x="13943" y="1066"/>
                  </a:cubicBezTo>
                  <a:lnTo>
                    <a:pt x="13943" y="6484"/>
                  </a:lnTo>
                  <a:cubicBezTo>
                    <a:pt x="13943" y="6789"/>
                    <a:pt x="13854" y="7045"/>
                    <a:pt x="13678" y="7247"/>
                  </a:cubicBezTo>
                  <a:cubicBezTo>
                    <a:pt x="13504" y="7450"/>
                    <a:pt x="13294" y="7550"/>
                    <a:pt x="13052" y="7550"/>
                  </a:cubicBezTo>
                  <a:lnTo>
                    <a:pt x="11470" y="7550"/>
                  </a:lnTo>
                  <a:lnTo>
                    <a:pt x="11470" y="9997"/>
                  </a:lnTo>
                  <a:lnTo>
                    <a:pt x="17541" y="9997"/>
                  </a:lnTo>
                  <a:cubicBezTo>
                    <a:pt x="17969" y="9997"/>
                    <a:pt x="18339" y="10177"/>
                    <a:pt x="18652" y="10538"/>
                  </a:cubicBezTo>
                  <a:cubicBezTo>
                    <a:pt x="18966" y="10899"/>
                    <a:pt x="19122" y="11343"/>
                    <a:pt x="19122" y="11869"/>
                  </a:cubicBezTo>
                  <a:lnTo>
                    <a:pt x="19122" y="14020"/>
                  </a:lnTo>
                  <a:lnTo>
                    <a:pt x="20708" y="140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305" name="Group 9"/>
          <p:cNvGrpSpPr>
            <a:grpSpLocks/>
          </p:cNvGrpSpPr>
          <p:nvPr/>
        </p:nvGrpSpPr>
        <p:grpSpPr bwMode="auto">
          <a:xfrm>
            <a:off x="1883831" y="2814142"/>
            <a:ext cx="1761284" cy="1762122"/>
            <a:chOff x="0" y="-1"/>
            <a:chExt cx="3340102" cy="3340103"/>
          </a:xfrm>
        </p:grpSpPr>
        <p:sp>
          <p:nvSpPr>
            <p:cNvPr id="55306" name="AutoShape 10"/>
            <p:cNvSpPr>
              <a:spLocks/>
            </p:cNvSpPr>
            <p:nvPr/>
          </p:nvSpPr>
          <p:spPr bwMode="auto">
            <a:xfrm>
              <a:off x="0" y="-1"/>
              <a:ext cx="3340102" cy="3340103"/>
            </a:xfrm>
            <a:custGeom>
              <a:avLst/>
              <a:gdLst>
                <a:gd name="T0" fmla="*/ 1669966 w 19679"/>
                <a:gd name="T1" fmla="*/ 1833076 h 19679"/>
                <a:gd name="T2" fmla="*/ 1669966 w 19679"/>
                <a:gd name="T3" fmla="*/ 1833076 h 19679"/>
                <a:gd name="T4" fmla="*/ 1669966 w 19679"/>
                <a:gd name="T5" fmla="*/ 1833076 h 19679"/>
                <a:gd name="T6" fmla="*/ 1669966 w 19679"/>
                <a:gd name="T7" fmla="*/ 183307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07" name="AutoShape 11"/>
            <p:cNvSpPr>
              <a:spLocks/>
            </p:cNvSpPr>
            <p:nvPr/>
          </p:nvSpPr>
          <p:spPr bwMode="auto">
            <a:xfrm>
              <a:off x="1265239" y="1151978"/>
              <a:ext cx="838201" cy="839389"/>
            </a:xfrm>
            <a:custGeom>
              <a:avLst/>
              <a:gdLst>
                <a:gd name="T0" fmla="*/ 419377 w 21600"/>
                <a:gd name="T1" fmla="*/ 419699 h 21600"/>
                <a:gd name="T2" fmla="*/ 419377 w 21600"/>
                <a:gd name="T3" fmla="*/ 419699 h 21600"/>
                <a:gd name="T4" fmla="*/ 419377 w 21600"/>
                <a:gd name="T5" fmla="*/ 419699 h 21600"/>
                <a:gd name="T6" fmla="*/ 419377 w 21600"/>
                <a:gd name="T7" fmla="*/ 41969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57" y="18801"/>
                  </a:moveTo>
                  <a:cubicBezTo>
                    <a:pt x="21518" y="18965"/>
                    <a:pt x="21599" y="19177"/>
                    <a:pt x="21599" y="19436"/>
                  </a:cubicBezTo>
                  <a:cubicBezTo>
                    <a:pt x="21599" y="19580"/>
                    <a:pt x="21518" y="19775"/>
                    <a:pt x="21357" y="20018"/>
                  </a:cubicBezTo>
                  <a:cubicBezTo>
                    <a:pt x="21193" y="20261"/>
                    <a:pt x="20989" y="20504"/>
                    <a:pt x="20746" y="20741"/>
                  </a:cubicBezTo>
                  <a:cubicBezTo>
                    <a:pt x="20503" y="20978"/>
                    <a:pt x="20260" y="21184"/>
                    <a:pt x="20023" y="21348"/>
                  </a:cubicBezTo>
                  <a:cubicBezTo>
                    <a:pt x="19783" y="21518"/>
                    <a:pt x="19593" y="21599"/>
                    <a:pt x="19447" y="21599"/>
                  </a:cubicBezTo>
                  <a:cubicBezTo>
                    <a:pt x="19189" y="21599"/>
                    <a:pt x="18975" y="21515"/>
                    <a:pt x="18811" y="21343"/>
                  </a:cubicBezTo>
                  <a:lnTo>
                    <a:pt x="13957" y="16502"/>
                  </a:lnTo>
                  <a:cubicBezTo>
                    <a:pt x="13217" y="16980"/>
                    <a:pt x="12428" y="17350"/>
                    <a:pt x="11589" y="17604"/>
                  </a:cubicBezTo>
                  <a:cubicBezTo>
                    <a:pt x="10750" y="17864"/>
                    <a:pt x="9891" y="17991"/>
                    <a:pt x="9007" y="17991"/>
                  </a:cubicBezTo>
                  <a:cubicBezTo>
                    <a:pt x="7769" y="17991"/>
                    <a:pt x="6608" y="17759"/>
                    <a:pt x="5517" y="17290"/>
                  </a:cubicBezTo>
                  <a:cubicBezTo>
                    <a:pt x="4427" y="16822"/>
                    <a:pt x="3469" y="16175"/>
                    <a:pt x="2644" y="15353"/>
                  </a:cubicBezTo>
                  <a:cubicBezTo>
                    <a:pt x="1816" y="14534"/>
                    <a:pt x="1172" y="13580"/>
                    <a:pt x="700" y="12487"/>
                  </a:cubicBezTo>
                  <a:cubicBezTo>
                    <a:pt x="231" y="11400"/>
                    <a:pt x="0" y="10236"/>
                    <a:pt x="0" y="8999"/>
                  </a:cubicBezTo>
                  <a:cubicBezTo>
                    <a:pt x="0" y="7768"/>
                    <a:pt x="231" y="6602"/>
                    <a:pt x="700" y="5515"/>
                  </a:cubicBezTo>
                  <a:cubicBezTo>
                    <a:pt x="1169" y="4422"/>
                    <a:pt x="1816" y="3467"/>
                    <a:pt x="2644" y="2645"/>
                  </a:cubicBezTo>
                  <a:cubicBezTo>
                    <a:pt x="3469" y="1827"/>
                    <a:pt x="4424" y="1180"/>
                    <a:pt x="5512" y="708"/>
                  </a:cubicBezTo>
                  <a:cubicBezTo>
                    <a:pt x="6600" y="237"/>
                    <a:pt x="7764" y="0"/>
                    <a:pt x="9007" y="0"/>
                  </a:cubicBezTo>
                  <a:cubicBezTo>
                    <a:pt x="10244" y="0"/>
                    <a:pt x="11403" y="237"/>
                    <a:pt x="12488" y="708"/>
                  </a:cubicBezTo>
                  <a:cubicBezTo>
                    <a:pt x="13573" y="1180"/>
                    <a:pt x="14530" y="1827"/>
                    <a:pt x="15358" y="2645"/>
                  </a:cubicBezTo>
                  <a:cubicBezTo>
                    <a:pt x="16183" y="3467"/>
                    <a:pt x="16830" y="4422"/>
                    <a:pt x="17299" y="5515"/>
                  </a:cubicBezTo>
                  <a:cubicBezTo>
                    <a:pt x="17768" y="6602"/>
                    <a:pt x="18003" y="7768"/>
                    <a:pt x="18003" y="8999"/>
                  </a:cubicBezTo>
                  <a:cubicBezTo>
                    <a:pt x="18003" y="9886"/>
                    <a:pt x="17873" y="10747"/>
                    <a:pt x="17616" y="11589"/>
                  </a:cubicBezTo>
                  <a:cubicBezTo>
                    <a:pt x="17359" y="12433"/>
                    <a:pt x="16991" y="13218"/>
                    <a:pt x="16514" y="13947"/>
                  </a:cubicBezTo>
                  <a:lnTo>
                    <a:pt x="21357" y="18801"/>
                  </a:lnTo>
                  <a:close/>
                  <a:moveTo>
                    <a:pt x="3596" y="8999"/>
                  </a:moveTo>
                  <a:cubicBezTo>
                    <a:pt x="3596" y="9759"/>
                    <a:pt x="3740" y="10465"/>
                    <a:pt x="4028" y="11117"/>
                  </a:cubicBezTo>
                  <a:cubicBezTo>
                    <a:pt x="4317" y="11770"/>
                    <a:pt x="4707" y="12337"/>
                    <a:pt x="5193" y="12820"/>
                  </a:cubicBezTo>
                  <a:cubicBezTo>
                    <a:pt x="5679" y="13300"/>
                    <a:pt x="6252" y="13684"/>
                    <a:pt x="6908" y="13969"/>
                  </a:cubicBezTo>
                  <a:cubicBezTo>
                    <a:pt x="7566" y="14252"/>
                    <a:pt x="8264" y="14393"/>
                    <a:pt x="9004" y="14393"/>
                  </a:cubicBezTo>
                  <a:cubicBezTo>
                    <a:pt x="9744" y="14393"/>
                    <a:pt x="10439" y="14252"/>
                    <a:pt x="11092" y="13969"/>
                  </a:cubicBezTo>
                  <a:cubicBezTo>
                    <a:pt x="11745" y="13684"/>
                    <a:pt x="12318" y="13300"/>
                    <a:pt x="12801" y="12820"/>
                  </a:cubicBezTo>
                  <a:cubicBezTo>
                    <a:pt x="13290" y="12337"/>
                    <a:pt x="13677" y="11770"/>
                    <a:pt x="13965" y="11117"/>
                  </a:cubicBezTo>
                  <a:cubicBezTo>
                    <a:pt x="14254" y="10465"/>
                    <a:pt x="14398" y="9759"/>
                    <a:pt x="14398" y="8999"/>
                  </a:cubicBezTo>
                  <a:cubicBezTo>
                    <a:pt x="14398" y="8259"/>
                    <a:pt x="14254" y="7565"/>
                    <a:pt x="13965" y="6912"/>
                  </a:cubicBezTo>
                  <a:cubicBezTo>
                    <a:pt x="13674" y="6257"/>
                    <a:pt x="13290" y="5684"/>
                    <a:pt x="12801" y="5192"/>
                  </a:cubicBezTo>
                  <a:cubicBezTo>
                    <a:pt x="12315" y="4704"/>
                    <a:pt x="11745" y="4317"/>
                    <a:pt x="11092" y="4032"/>
                  </a:cubicBezTo>
                  <a:cubicBezTo>
                    <a:pt x="10439" y="3749"/>
                    <a:pt x="9741" y="3605"/>
                    <a:pt x="9004" y="3605"/>
                  </a:cubicBezTo>
                  <a:cubicBezTo>
                    <a:pt x="8267" y="3605"/>
                    <a:pt x="7566" y="3749"/>
                    <a:pt x="6908" y="4032"/>
                  </a:cubicBezTo>
                  <a:cubicBezTo>
                    <a:pt x="6252" y="4317"/>
                    <a:pt x="5676" y="4704"/>
                    <a:pt x="5193" y="5192"/>
                  </a:cubicBezTo>
                  <a:cubicBezTo>
                    <a:pt x="4707" y="5684"/>
                    <a:pt x="4317" y="6257"/>
                    <a:pt x="4028" y="6912"/>
                  </a:cubicBezTo>
                  <a:cubicBezTo>
                    <a:pt x="3740" y="7565"/>
                    <a:pt x="3596" y="8256"/>
                    <a:pt x="3596" y="8999"/>
                  </a:cubicBezTo>
                  <a:moveTo>
                    <a:pt x="9007" y="5591"/>
                  </a:moveTo>
                  <a:cubicBezTo>
                    <a:pt x="9185" y="5591"/>
                    <a:pt x="9343" y="5656"/>
                    <a:pt x="9473" y="5785"/>
                  </a:cubicBezTo>
                  <a:cubicBezTo>
                    <a:pt x="9603" y="5918"/>
                    <a:pt x="9668" y="6082"/>
                    <a:pt x="9668" y="6279"/>
                  </a:cubicBezTo>
                  <a:cubicBezTo>
                    <a:pt x="9668" y="6460"/>
                    <a:pt x="9603" y="6616"/>
                    <a:pt x="9473" y="6745"/>
                  </a:cubicBezTo>
                  <a:cubicBezTo>
                    <a:pt x="9343" y="6878"/>
                    <a:pt x="9185" y="6943"/>
                    <a:pt x="9007" y="6943"/>
                  </a:cubicBezTo>
                  <a:cubicBezTo>
                    <a:pt x="8439" y="6943"/>
                    <a:pt x="7953" y="7144"/>
                    <a:pt x="7552" y="7536"/>
                  </a:cubicBezTo>
                  <a:cubicBezTo>
                    <a:pt x="7151" y="7934"/>
                    <a:pt x="6950" y="8423"/>
                    <a:pt x="6950" y="8996"/>
                  </a:cubicBezTo>
                  <a:cubicBezTo>
                    <a:pt x="6950" y="9180"/>
                    <a:pt x="6885" y="9332"/>
                    <a:pt x="6755" y="9465"/>
                  </a:cubicBezTo>
                  <a:cubicBezTo>
                    <a:pt x="6622" y="9595"/>
                    <a:pt x="6467" y="9657"/>
                    <a:pt x="6289" y="9657"/>
                  </a:cubicBezTo>
                  <a:cubicBezTo>
                    <a:pt x="6080" y="9657"/>
                    <a:pt x="5913" y="9595"/>
                    <a:pt x="5786" y="9465"/>
                  </a:cubicBezTo>
                  <a:cubicBezTo>
                    <a:pt x="5659" y="9332"/>
                    <a:pt x="5599" y="9180"/>
                    <a:pt x="5599" y="8996"/>
                  </a:cubicBezTo>
                  <a:cubicBezTo>
                    <a:pt x="5599" y="8539"/>
                    <a:pt x="5684" y="8104"/>
                    <a:pt x="5862" y="7686"/>
                  </a:cubicBezTo>
                  <a:cubicBezTo>
                    <a:pt x="6037" y="7271"/>
                    <a:pt x="6280" y="6907"/>
                    <a:pt x="6597" y="6590"/>
                  </a:cubicBezTo>
                  <a:cubicBezTo>
                    <a:pt x="6905" y="6277"/>
                    <a:pt x="7264" y="6028"/>
                    <a:pt x="7676" y="5856"/>
                  </a:cubicBezTo>
                  <a:cubicBezTo>
                    <a:pt x="8086" y="5681"/>
                    <a:pt x="8529" y="5591"/>
                    <a:pt x="9007" y="559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308" name="Group 12"/>
          <p:cNvGrpSpPr>
            <a:grpSpLocks/>
          </p:cNvGrpSpPr>
          <p:nvPr/>
        </p:nvGrpSpPr>
        <p:grpSpPr bwMode="auto">
          <a:xfrm>
            <a:off x="8389868" y="2383029"/>
            <a:ext cx="2343914" cy="2343914"/>
            <a:chOff x="0" y="0"/>
            <a:chExt cx="4445001" cy="4445001"/>
          </a:xfrm>
        </p:grpSpPr>
        <p:sp>
          <p:nvSpPr>
            <p:cNvPr id="55309" name="AutoShape 13"/>
            <p:cNvSpPr>
              <a:spLocks/>
            </p:cNvSpPr>
            <p:nvPr/>
          </p:nvSpPr>
          <p:spPr bwMode="auto">
            <a:xfrm>
              <a:off x="0" y="0"/>
              <a:ext cx="4445001" cy="4445001"/>
            </a:xfrm>
            <a:custGeom>
              <a:avLst/>
              <a:gdLst>
                <a:gd name="T0" fmla="*/ 2222388 w 19679"/>
                <a:gd name="T1" fmla="*/ 2439454 h 19679"/>
                <a:gd name="T2" fmla="*/ 2222388 w 19679"/>
                <a:gd name="T3" fmla="*/ 2439454 h 19679"/>
                <a:gd name="T4" fmla="*/ 2222388 w 19679"/>
                <a:gd name="T5" fmla="*/ 2439454 h 19679"/>
                <a:gd name="T6" fmla="*/ 2222388 w 19679"/>
                <a:gd name="T7" fmla="*/ 2439454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10" name="AutoShape 14"/>
            <p:cNvSpPr>
              <a:spLocks/>
            </p:cNvSpPr>
            <p:nvPr/>
          </p:nvSpPr>
          <p:spPr bwMode="auto">
            <a:xfrm>
              <a:off x="1673225" y="1751013"/>
              <a:ext cx="1116013" cy="930275"/>
            </a:xfrm>
            <a:custGeom>
              <a:avLst/>
              <a:gdLst>
                <a:gd name="T0" fmla="*/ 558106 w 21600"/>
                <a:gd name="T1" fmla="*/ 465210 h 21579"/>
                <a:gd name="T2" fmla="*/ 558106 w 21600"/>
                <a:gd name="T3" fmla="*/ 465210 h 21579"/>
                <a:gd name="T4" fmla="*/ 558106 w 21600"/>
                <a:gd name="T5" fmla="*/ 465210 h 21579"/>
                <a:gd name="T6" fmla="*/ 558106 w 21600"/>
                <a:gd name="T7" fmla="*/ 465210 h 215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79">
                  <a:moveTo>
                    <a:pt x="21600" y="9391"/>
                  </a:moveTo>
                  <a:cubicBezTo>
                    <a:pt x="21600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600" y="8895"/>
                    <a:pt x="21600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1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311" name="Group 15"/>
          <p:cNvGrpSpPr>
            <a:grpSpLocks/>
          </p:cNvGrpSpPr>
          <p:nvPr/>
        </p:nvGrpSpPr>
        <p:grpSpPr bwMode="auto">
          <a:xfrm>
            <a:off x="3687809" y="3828722"/>
            <a:ext cx="2591700" cy="2591700"/>
            <a:chOff x="-1" y="-1"/>
            <a:chExt cx="4914901" cy="4914901"/>
          </a:xfrm>
        </p:grpSpPr>
        <p:sp>
          <p:nvSpPr>
            <p:cNvPr id="55312" name="AutoShape 16"/>
            <p:cNvSpPr>
              <a:spLocks/>
            </p:cNvSpPr>
            <p:nvPr/>
          </p:nvSpPr>
          <p:spPr bwMode="auto">
            <a:xfrm>
              <a:off x="-1" y="-1"/>
              <a:ext cx="4914901" cy="4914901"/>
            </a:xfrm>
            <a:custGeom>
              <a:avLst/>
              <a:gdLst>
                <a:gd name="T0" fmla="*/ 2457326 w 19679"/>
                <a:gd name="T1" fmla="*/ 2697338 h 19679"/>
                <a:gd name="T2" fmla="*/ 2457326 w 19679"/>
                <a:gd name="T3" fmla="*/ 2697338 h 19679"/>
                <a:gd name="T4" fmla="*/ 2457326 w 19679"/>
                <a:gd name="T5" fmla="*/ 2697338 h 19679"/>
                <a:gd name="T6" fmla="*/ 2457326 w 19679"/>
                <a:gd name="T7" fmla="*/ 269733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>
                <a:alpha val="7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13" name="AutoShape 17"/>
            <p:cNvSpPr>
              <a:spLocks/>
            </p:cNvSpPr>
            <p:nvPr/>
          </p:nvSpPr>
          <p:spPr bwMode="auto">
            <a:xfrm>
              <a:off x="1854199" y="1595436"/>
              <a:ext cx="1228725" cy="1228725"/>
            </a:xfrm>
            <a:custGeom>
              <a:avLst/>
              <a:gdLst>
                <a:gd name="T0" fmla="*/ 614363 w 21600"/>
                <a:gd name="T1" fmla="*/ 614455 h 21600"/>
                <a:gd name="T2" fmla="*/ 614363 w 21600"/>
                <a:gd name="T3" fmla="*/ 614455 h 21600"/>
                <a:gd name="T4" fmla="*/ 614363 w 21600"/>
                <a:gd name="T5" fmla="*/ 614455 h 21600"/>
                <a:gd name="T6" fmla="*/ 614363 w 21600"/>
                <a:gd name="T7" fmla="*/ 61445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9987" y="2580"/>
                  </a:moveTo>
                  <a:cubicBezTo>
                    <a:pt x="20419" y="2580"/>
                    <a:pt x="20793" y="2735"/>
                    <a:pt x="21116" y="3052"/>
                  </a:cubicBezTo>
                  <a:cubicBezTo>
                    <a:pt x="21438" y="3372"/>
                    <a:pt x="21599" y="3743"/>
                    <a:pt x="21599" y="4175"/>
                  </a:cubicBezTo>
                  <a:lnTo>
                    <a:pt x="21599" y="19987"/>
                  </a:lnTo>
                  <a:cubicBezTo>
                    <a:pt x="21599" y="20419"/>
                    <a:pt x="21438" y="20796"/>
                    <a:pt x="21116" y="21116"/>
                  </a:cubicBezTo>
                  <a:cubicBezTo>
                    <a:pt x="20793" y="21438"/>
                    <a:pt x="20419" y="21600"/>
                    <a:pt x="19987" y="21600"/>
                  </a:cubicBezTo>
                  <a:lnTo>
                    <a:pt x="1612" y="21600"/>
                  </a:lnTo>
                  <a:cubicBezTo>
                    <a:pt x="1180" y="21600"/>
                    <a:pt x="806" y="21438"/>
                    <a:pt x="483" y="21116"/>
                  </a:cubicBezTo>
                  <a:cubicBezTo>
                    <a:pt x="161" y="20796"/>
                    <a:pt x="0" y="20419"/>
                    <a:pt x="0" y="19987"/>
                  </a:cubicBezTo>
                  <a:lnTo>
                    <a:pt x="0" y="4175"/>
                  </a:lnTo>
                  <a:cubicBezTo>
                    <a:pt x="0" y="3743"/>
                    <a:pt x="161" y="3372"/>
                    <a:pt x="483" y="3052"/>
                  </a:cubicBezTo>
                  <a:cubicBezTo>
                    <a:pt x="806" y="2735"/>
                    <a:pt x="1180" y="2580"/>
                    <a:pt x="1612" y="2580"/>
                  </a:cubicBezTo>
                  <a:lnTo>
                    <a:pt x="2150" y="2580"/>
                  </a:lnTo>
                  <a:lnTo>
                    <a:pt x="2150" y="2401"/>
                  </a:lnTo>
                  <a:cubicBezTo>
                    <a:pt x="2150" y="2116"/>
                    <a:pt x="2196" y="1828"/>
                    <a:pt x="2288" y="1540"/>
                  </a:cubicBezTo>
                  <a:cubicBezTo>
                    <a:pt x="2381" y="1249"/>
                    <a:pt x="2530" y="990"/>
                    <a:pt x="2738" y="766"/>
                  </a:cubicBezTo>
                  <a:cubicBezTo>
                    <a:pt x="2942" y="541"/>
                    <a:pt x="3216" y="360"/>
                    <a:pt x="3555" y="213"/>
                  </a:cubicBezTo>
                  <a:cubicBezTo>
                    <a:pt x="3895" y="75"/>
                    <a:pt x="4310" y="0"/>
                    <a:pt x="4796" y="0"/>
                  </a:cubicBezTo>
                  <a:cubicBezTo>
                    <a:pt x="5283" y="0"/>
                    <a:pt x="5698" y="75"/>
                    <a:pt x="6037" y="213"/>
                  </a:cubicBezTo>
                  <a:cubicBezTo>
                    <a:pt x="6377" y="360"/>
                    <a:pt x="6651" y="541"/>
                    <a:pt x="6858" y="766"/>
                  </a:cubicBezTo>
                  <a:cubicBezTo>
                    <a:pt x="7062" y="990"/>
                    <a:pt x="7215" y="1255"/>
                    <a:pt x="7313" y="1546"/>
                  </a:cubicBezTo>
                  <a:cubicBezTo>
                    <a:pt x="7411" y="1840"/>
                    <a:pt x="7457" y="2125"/>
                    <a:pt x="7457" y="2401"/>
                  </a:cubicBezTo>
                  <a:lnTo>
                    <a:pt x="7457" y="2580"/>
                  </a:lnTo>
                  <a:lnTo>
                    <a:pt x="8133" y="2580"/>
                  </a:lnTo>
                  <a:lnTo>
                    <a:pt x="8133" y="2401"/>
                  </a:lnTo>
                  <a:cubicBezTo>
                    <a:pt x="8133" y="2116"/>
                    <a:pt x="8179" y="1828"/>
                    <a:pt x="8269" y="1540"/>
                  </a:cubicBezTo>
                  <a:cubicBezTo>
                    <a:pt x="8364" y="1249"/>
                    <a:pt x="8511" y="990"/>
                    <a:pt x="8718" y="766"/>
                  </a:cubicBezTo>
                  <a:cubicBezTo>
                    <a:pt x="8925" y="541"/>
                    <a:pt x="9199" y="360"/>
                    <a:pt x="9538" y="213"/>
                  </a:cubicBezTo>
                  <a:cubicBezTo>
                    <a:pt x="9878" y="74"/>
                    <a:pt x="10293" y="0"/>
                    <a:pt x="10779" y="0"/>
                  </a:cubicBezTo>
                  <a:cubicBezTo>
                    <a:pt x="11266" y="0"/>
                    <a:pt x="11678" y="74"/>
                    <a:pt x="12020" y="213"/>
                  </a:cubicBezTo>
                  <a:cubicBezTo>
                    <a:pt x="12360" y="360"/>
                    <a:pt x="12636" y="541"/>
                    <a:pt x="12852" y="766"/>
                  </a:cubicBezTo>
                  <a:cubicBezTo>
                    <a:pt x="13068" y="990"/>
                    <a:pt x="13227" y="1255"/>
                    <a:pt x="13322" y="1546"/>
                  </a:cubicBezTo>
                  <a:cubicBezTo>
                    <a:pt x="13417" y="1840"/>
                    <a:pt x="13469" y="2125"/>
                    <a:pt x="13469" y="2401"/>
                  </a:cubicBezTo>
                  <a:lnTo>
                    <a:pt x="13469" y="2580"/>
                  </a:lnTo>
                  <a:lnTo>
                    <a:pt x="14142" y="2580"/>
                  </a:lnTo>
                  <a:lnTo>
                    <a:pt x="14142" y="2401"/>
                  </a:lnTo>
                  <a:cubicBezTo>
                    <a:pt x="14142" y="2116"/>
                    <a:pt x="14191" y="1828"/>
                    <a:pt x="14286" y="1540"/>
                  </a:cubicBezTo>
                  <a:cubicBezTo>
                    <a:pt x="14384" y="1249"/>
                    <a:pt x="14534" y="990"/>
                    <a:pt x="14741" y="765"/>
                  </a:cubicBezTo>
                  <a:cubicBezTo>
                    <a:pt x="14948" y="541"/>
                    <a:pt x="15219" y="359"/>
                    <a:pt x="15556" y="213"/>
                  </a:cubicBezTo>
                  <a:cubicBezTo>
                    <a:pt x="15890" y="74"/>
                    <a:pt x="16305" y="0"/>
                    <a:pt x="16803" y="0"/>
                  </a:cubicBezTo>
                  <a:cubicBezTo>
                    <a:pt x="17289" y="0"/>
                    <a:pt x="17704" y="74"/>
                    <a:pt x="18044" y="213"/>
                  </a:cubicBezTo>
                  <a:cubicBezTo>
                    <a:pt x="18383" y="359"/>
                    <a:pt x="18657" y="541"/>
                    <a:pt x="18864" y="765"/>
                  </a:cubicBezTo>
                  <a:cubicBezTo>
                    <a:pt x="19069" y="990"/>
                    <a:pt x="19218" y="1255"/>
                    <a:pt x="19311" y="1546"/>
                  </a:cubicBezTo>
                  <a:cubicBezTo>
                    <a:pt x="19403" y="1839"/>
                    <a:pt x="19449" y="2125"/>
                    <a:pt x="19449" y="2401"/>
                  </a:cubicBezTo>
                  <a:lnTo>
                    <a:pt x="19449" y="2580"/>
                  </a:lnTo>
                  <a:lnTo>
                    <a:pt x="19987" y="2580"/>
                  </a:lnTo>
                  <a:close/>
                  <a:moveTo>
                    <a:pt x="6066" y="7968"/>
                  </a:moveTo>
                  <a:lnTo>
                    <a:pt x="2179" y="7968"/>
                  </a:lnTo>
                  <a:lnTo>
                    <a:pt x="2179" y="11443"/>
                  </a:lnTo>
                  <a:lnTo>
                    <a:pt x="6066" y="11443"/>
                  </a:lnTo>
                  <a:lnTo>
                    <a:pt x="6066" y="7968"/>
                  </a:lnTo>
                  <a:close/>
                  <a:moveTo>
                    <a:pt x="6066" y="11976"/>
                  </a:moveTo>
                  <a:lnTo>
                    <a:pt x="2179" y="11976"/>
                  </a:lnTo>
                  <a:lnTo>
                    <a:pt x="2179" y="15452"/>
                  </a:lnTo>
                  <a:lnTo>
                    <a:pt x="6066" y="15452"/>
                  </a:lnTo>
                  <a:lnTo>
                    <a:pt x="6066" y="11976"/>
                  </a:lnTo>
                  <a:close/>
                  <a:moveTo>
                    <a:pt x="6066" y="15976"/>
                  </a:moveTo>
                  <a:lnTo>
                    <a:pt x="2179" y="15976"/>
                  </a:lnTo>
                  <a:lnTo>
                    <a:pt x="2179" y="19422"/>
                  </a:lnTo>
                  <a:lnTo>
                    <a:pt x="6066" y="19422"/>
                  </a:lnTo>
                  <a:lnTo>
                    <a:pt x="6066" y="15976"/>
                  </a:lnTo>
                  <a:close/>
                  <a:moveTo>
                    <a:pt x="3754" y="5543"/>
                  </a:moveTo>
                  <a:cubicBezTo>
                    <a:pt x="3754" y="6067"/>
                    <a:pt x="4102" y="6323"/>
                    <a:pt x="4799" y="6323"/>
                  </a:cubicBezTo>
                  <a:cubicBezTo>
                    <a:pt x="5499" y="6323"/>
                    <a:pt x="5847" y="6067"/>
                    <a:pt x="5847" y="5543"/>
                  </a:cubicBezTo>
                  <a:lnTo>
                    <a:pt x="5847" y="2398"/>
                  </a:lnTo>
                  <a:cubicBezTo>
                    <a:pt x="5847" y="1877"/>
                    <a:pt x="5499" y="1612"/>
                    <a:pt x="4799" y="1612"/>
                  </a:cubicBezTo>
                  <a:cubicBezTo>
                    <a:pt x="4102" y="1612"/>
                    <a:pt x="3754" y="1877"/>
                    <a:pt x="3754" y="2398"/>
                  </a:cubicBezTo>
                  <a:lnTo>
                    <a:pt x="3754" y="5543"/>
                  </a:lnTo>
                  <a:close/>
                  <a:moveTo>
                    <a:pt x="10535" y="7968"/>
                  </a:moveTo>
                  <a:lnTo>
                    <a:pt x="6607" y="7968"/>
                  </a:lnTo>
                  <a:lnTo>
                    <a:pt x="6607" y="11443"/>
                  </a:lnTo>
                  <a:lnTo>
                    <a:pt x="10535" y="11443"/>
                  </a:lnTo>
                  <a:lnTo>
                    <a:pt x="10535" y="7968"/>
                  </a:lnTo>
                  <a:close/>
                  <a:moveTo>
                    <a:pt x="10535" y="11976"/>
                  </a:moveTo>
                  <a:lnTo>
                    <a:pt x="6607" y="11976"/>
                  </a:lnTo>
                  <a:lnTo>
                    <a:pt x="6607" y="15452"/>
                  </a:lnTo>
                  <a:lnTo>
                    <a:pt x="10535" y="15452"/>
                  </a:lnTo>
                  <a:lnTo>
                    <a:pt x="10535" y="11976"/>
                  </a:lnTo>
                  <a:close/>
                  <a:moveTo>
                    <a:pt x="10535" y="15976"/>
                  </a:moveTo>
                  <a:lnTo>
                    <a:pt x="6607" y="15976"/>
                  </a:lnTo>
                  <a:lnTo>
                    <a:pt x="6607" y="19422"/>
                  </a:lnTo>
                  <a:lnTo>
                    <a:pt x="10535" y="19422"/>
                  </a:lnTo>
                  <a:lnTo>
                    <a:pt x="10535" y="15976"/>
                  </a:lnTo>
                  <a:close/>
                  <a:moveTo>
                    <a:pt x="9774" y="5543"/>
                  </a:moveTo>
                  <a:cubicBezTo>
                    <a:pt x="9774" y="5825"/>
                    <a:pt x="9849" y="6027"/>
                    <a:pt x="9996" y="6145"/>
                  </a:cubicBezTo>
                  <a:cubicBezTo>
                    <a:pt x="10143" y="6269"/>
                    <a:pt x="10405" y="6323"/>
                    <a:pt x="10782" y="6323"/>
                  </a:cubicBezTo>
                  <a:cubicBezTo>
                    <a:pt x="11159" y="6323"/>
                    <a:pt x="11427" y="6263"/>
                    <a:pt x="11588" y="6139"/>
                  </a:cubicBezTo>
                  <a:cubicBezTo>
                    <a:pt x="11750" y="6015"/>
                    <a:pt x="11830" y="5819"/>
                    <a:pt x="11830" y="5543"/>
                  </a:cubicBezTo>
                  <a:lnTo>
                    <a:pt x="11830" y="2398"/>
                  </a:lnTo>
                  <a:cubicBezTo>
                    <a:pt x="11830" y="2128"/>
                    <a:pt x="11750" y="1932"/>
                    <a:pt x="11588" y="1802"/>
                  </a:cubicBezTo>
                  <a:cubicBezTo>
                    <a:pt x="11427" y="1673"/>
                    <a:pt x="11159" y="1612"/>
                    <a:pt x="10782" y="1612"/>
                  </a:cubicBezTo>
                  <a:cubicBezTo>
                    <a:pt x="10405" y="1612"/>
                    <a:pt x="10143" y="1679"/>
                    <a:pt x="9996" y="1814"/>
                  </a:cubicBezTo>
                  <a:cubicBezTo>
                    <a:pt x="9849" y="1944"/>
                    <a:pt x="9774" y="2139"/>
                    <a:pt x="9774" y="2398"/>
                  </a:cubicBezTo>
                  <a:lnTo>
                    <a:pt x="9774" y="5543"/>
                  </a:lnTo>
                  <a:close/>
                  <a:moveTo>
                    <a:pt x="14986" y="7968"/>
                  </a:moveTo>
                  <a:lnTo>
                    <a:pt x="11073" y="7968"/>
                  </a:lnTo>
                  <a:lnTo>
                    <a:pt x="11073" y="11443"/>
                  </a:lnTo>
                  <a:lnTo>
                    <a:pt x="14986" y="11443"/>
                  </a:lnTo>
                  <a:lnTo>
                    <a:pt x="14986" y="7968"/>
                  </a:lnTo>
                  <a:close/>
                  <a:moveTo>
                    <a:pt x="14986" y="11976"/>
                  </a:moveTo>
                  <a:lnTo>
                    <a:pt x="11073" y="11976"/>
                  </a:lnTo>
                  <a:lnTo>
                    <a:pt x="11073" y="15452"/>
                  </a:lnTo>
                  <a:lnTo>
                    <a:pt x="14986" y="15452"/>
                  </a:lnTo>
                  <a:lnTo>
                    <a:pt x="14986" y="11976"/>
                  </a:lnTo>
                  <a:close/>
                  <a:moveTo>
                    <a:pt x="14986" y="15976"/>
                  </a:moveTo>
                  <a:lnTo>
                    <a:pt x="11073" y="15976"/>
                  </a:lnTo>
                  <a:lnTo>
                    <a:pt x="11073" y="19422"/>
                  </a:lnTo>
                  <a:lnTo>
                    <a:pt x="14986" y="19422"/>
                  </a:lnTo>
                  <a:lnTo>
                    <a:pt x="14986" y="15976"/>
                  </a:lnTo>
                  <a:close/>
                  <a:moveTo>
                    <a:pt x="19423" y="7968"/>
                  </a:moveTo>
                  <a:lnTo>
                    <a:pt x="15521" y="7968"/>
                  </a:lnTo>
                  <a:lnTo>
                    <a:pt x="15521" y="11443"/>
                  </a:lnTo>
                  <a:lnTo>
                    <a:pt x="19423" y="11443"/>
                  </a:lnTo>
                  <a:lnTo>
                    <a:pt x="19423" y="7968"/>
                  </a:lnTo>
                  <a:close/>
                  <a:moveTo>
                    <a:pt x="19423" y="11976"/>
                  </a:moveTo>
                  <a:lnTo>
                    <a:pt x="15521" y="11976"/>
                  </a:lnTo>
                  <a:lnTo>
                    <a:pt x="15521" y="15452"/>
                  </a:lnTo>
                  <a:lnTo>
                    <a:pt x="19423" y="15452"/>
                  </a:lnTo>
                  <a:lnTo>
                    <a:pt x="19423" y="11976"/>
                  </a:lnTo>
                  <a:close/>
                  <a:moveTo>
                    <a:pt x="19423" y="15976"/>
                  </a:moveTo>
                  <a:lnTo>
                    <a:pt x="15521" y="15976"/>
                  </a:lnTo>
                  <a:lnTo>
                    <a:pt x="15521" y="19422"/>
                  </a:lnTo>
                  <a:lnTo>
                    <a:pt x="19423" y="19422"/>
                  </a:lnTo>
                  <a:lnTo>
                    <a:pt x="19423" y="15976"/>
                  </a:lnTo>
                  <a:close/>
                  <a:moveTo>
                    <a:pt x="15758" y="5543"/>
                  </a:moveTo>
                  <a:cubicBezTo>
                    <a:pt x="15758" y="6067"/>
                    <a:pt x="16106" y="6323"/>
                    <a:pt x="16806" y="6323"/>
                  </a:cubicBezTo>
                  <a:cubicBezTo>
                    <a:pt x="17502" y="6323"/>
                    <a:pt x="17848" y="6067"/>
                    <a:pt x="17839" y="5543"/>
                  </a:cubicBezTo>
                  <a:lnTo>
                    <a:pt x="17839" y="2398"/>
                  </a:lnTo>
                  <a:cubicBezTo>
                    <a:pt x="17839" y="1877"/>
                    <a:pt x="17494" y="1612"/>
                    <a:pt x="16806" y="1612"/>
                  </a:cubicBezTo>
                  <a:cubicBezTo>
                    <a:pt x="16106" y="1612"/>
                    <a:pt x="15758" y="1877"/>
                    <a:pt x="15758" y="2398"/>
                  </a:cubicBezTo>
                  <a:lnTo>
                    <a:pt x="15758" y="55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5314" name="AutoShape 18"/>
          <p:cNvSpPr>
            <a:spLocks/>
          </p:cNvSpPr>
          <p:nvPr/>
        </p:nvSpPr>
        <p:spPr bwMode="auto">
          <a:xfrm>
            <a:off x="3239954" y="2382192"/>
            <a:ext cx="2021627" cy="2023301"/>
          </a:xfrm>
          <a:custGeom>
            <a:avLst/>
            <a:gdLst>
              <a:gd name="T0" fmla="*/ 1916809 w 19679"/>
              <a:gd name="T1" fmla="*/ 2105771 h 19679"/>
              <a:gd name="T2" fmla="*/ 1916809 w 19679"/>
              <a:gd name="T3" fmla="*/ 2105771 h 19679"/>
              <a:gd name="T4" fmla="*/ 1916809 w 19679"/>
              <a:gd name="T5" fmla="*/ 2105771 h 19679"/>
              <a:gd name="T6" fmla="*/ 1916809 w 19679"/>
              <a:gd name="T7" fmla="*/ 2105771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2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5" name="AutoShape 19"/>
          <p:cNvSpPr>
            <a:spLocks/>
          </p:cNvSpPr>
          <p:nvPr/>
        </p:nvSpPr>
        <p:spPr bwMode="auto">
          <a:xfrm>
            <a:off x="4951011" y="2674344"/>
            <a:ext cx="2022463" cy="2021627"/>
          </a:xfrm>
          <a:custGeom>
            <a:avLst/>
            <a:gdLst>
              <a:gd name="T0" fmla="*/ 1917603 w 19679"/>
              <a:gd name="T1" fmla="*/ 2104029 h 19679"/>
              <a:gd name="T2" fmla="*/ 1917603 w 19679"/>
              <a:gd name="T3" fmla="*/ 2104029 h 19679"/>
              <a:gd name="T4" fmla="*/ 1917603 w 19679"/>
              <a:gd name="T5" fmla="*/ 2104029 h 19679"/>
              <a:gd name="T6" fmla="*/ 1917603 w 19679"/>
              <a:gd name="T7" fmla="*/ 2104029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4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6" name="AutoShape 20"/>
          <p:cNvSpPr>
            <a:spLocks/>
          </p:cNvSpPr>
          <p:nvPr/>
        </p:nvSpPr>
        <p:spPr bwMode="auto">
          <a:xfrm>
            <a:off x="7000262" y="3524013"/>
            <a:ext cx="1673388" cy="1675062"/>
          </a:xfrm>
          <a:custGeom>
            <a:avLst/>
            <a:gdLst>
              <a:gd name="T0" fmla="*/ 1586626 w 19679"/>
              <a:gd name="T1" fmla="*/ 1743338 h 19679"/>
              <a:gd name="T2" fmla="*/ 1586626 w 19679"/>
              <a:gd name="T3" fmla="*/ 1743338 h 19679"/>
              <a:gd name="T4" fmla="*/ 1586626 w 19679"/>
              <a:gd name="T5" fmla="*/ 1743338 h 19679"/>
              <a:gd name="T6" fmla="*/ 1586626 w 19679"/>
              <a:gd name="T7" fmla="*/ 17433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6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7" name="AutoShape 21"/>
          <p:cNvSpPr>
            <a:spLocks/>
          </p:cNvSpPr>
          <p:nvPr/>
        </p:nvSpPr>
        <p:spPr bwMode="auto">
          <a:xfrm>
            <a:off x="3488789" y="2933011"/>
            <a:ext cx="1578368" cy="236219"/>
          </a:xfrm>
          <a:custGeom>
            <a:avLst/>
            <a:gdLst>
              <a:gd name="T0" fmla="*/ 1778000 w 21600"/>
              <a:gd name="T1" fmla="*/ 184150 h 21600"/>
              <a:gd name="T2" fmla="*/ 1778000 w 21600"/>
              <a:gd name="T3" fmla="*/ 184150 h 21600"/>
              <a:gd name="T4" fmla="*/ 1778000 w 21600"/>
              <a:gd name="T5" fmla="*/ 184150 h 21600"/>
              <a:gd name="T6" fmla="*/ 1778000 w 21600"/>
              <a:gd name="T7" fmla="*/ 1841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9" name="AutoShape 23"/>
          <p:cNvSpPr>
            <a:spLocks/>
          </p:cNvSpPr>
          <p:nvPr/>
        </p:nvSpPr>
        <p:spPr bwMode="auto">
          <a:xfrm>
            <a:off x="3705388" y="3210933"/>
            <a:ext cx="1131776" cy="725070"/>
          </a:xfrm>
          <a:custGeom>
            <a:avLst/>
            <a:gdLst>
              <a:gd name="T0" fmla="*/ 1073150 w 21600"/>
              <a:gd name="T1" fmla="*/ 476250 h 21600"/>
              <a:gd name="T2" fmla="*/ 1073150 w 21600"/>
              <a:gd name="T3" fmla="*/ 476250 h 21600"/>
              <a:gd name="T4" fmla="*/ 1073150 w 21600"/>
              <a:gd name="T5" fmla="*/ 476250 h 21600"/>
              <a:gd name="T6" fmla="*/ 107315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0" name="AutoShape 24"/>
          <p:cNvSpPr>
            <a:spLocks/>
          </p:cNvSpPr>
          <p:nvPr/>
        </p:nvSpPr>
        <p:spPr bwMode="auto">
          <a:xfrm>
            <a:off x="5156317" y="3241068"/>
            <a:ext cx="1578368" cy="236219"/>
          </a:xfrm>
          <a:custGeom>
            <a:avLst/>
            <a:gdLst>
              <a:gd name="T0" fmla="*/ 1778000 w 21600"/>
              <a:gd name="T1" fmla="*/ 184150 h 21600"/>
              <a:gd name="T2" fmla="*/ 1778000 w 21600"/>
              <a:gd name="T3" fmla="*/ 184150 h 21600"/>
              <a:gd name="T4" fmla="*/ 1778000 w 21600"/>
              <a:gd name="T5" fmla="*/ 184150 h 21600"/>
              <a:gd name="T6" fmla="*/ 1778000 w 21600"/>
              <a:gd name="T7" fmla="*/ 1841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2" name="AutoShape 26"/>
          <p:cNvSpPr>
            <a:spLocks/>
          </p:cNvSpPr>
          <p:nvPr/>
        </p:nvSpPr>
        <p:spPr bwMode="auto">
          <a:xfrm>
            <a:off x="5372915" y="3518990"/>
            <a:ext cx="1131776" cy="725070"/>
          </a:xfrm>
          <a:custGeom>
            <a:avLst/>
            <a:gdLst>
              <a:gd name="T0" fmla="*/ 1073150 w 21600"/>
              <a:gd name="T1" fmla="*/ 476250 h 21600"/>
              <a:gd name="T2" fmla="*/ 1073150 w 21600"/>
              <a:gd name="T3" fmla="*/ 476250 h 21600"/>
              <a:gd name="T4" fmla="*/ 1073150 w 21600"/>
              <a:gd name="T5" fmla="*/ 476250 h 21600"/>
              <a:gd name="T6" fmla="*/ 107315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3" name="AutoShape 27"/>
          <p:cNvSpPr>
            <a:spLocks/>
          </p:cNvSpPr>
          <p:nvPr/>
        </p:nvSpPr>
        <p:spPr bwMode="auto">
          <a:xfrm>
            <a:off x="7051539" y="3924152"/>
            <a:ext cx="1578368" cy="236219"/>
          </a:xfrm>
          <a:custGeom>
            <a:avLst/>
            <a:gdLst>
              <a:gd name="T0" fmla="*/ 1778000 w 21600"/>
              <a:gd name="T1" fmla="*/ 184150 h 21600"/>
              <a:gd name="T2" fmla="*/ 1778000 w 21600"/>
              <a:gd name="T3" fmla="*/ 184150 h 21600"/>
              <a:gd name="T4" fmla="*/ 1778000 w 21600"/>
              <a:gd name="T5" fmla="*/ 184150 h 21600"/>
              <a:gd name="T6" fmla="*/ 1778000 w 21600"/>
              <a:gd name="T7" fmla="*/ 1841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5" name="AutoShape 29"/>
          <p:cNvSpPr>
            <a:spLocks/>
          </p:cNvSpPr>
          <p:nvPr/>
        </p:nvSpPr>
        <p:spPr bwMode="auto">
          <a:xfrm>
            <a:off x="7268137" y="4202074"/>
            <a:ext cx="1131776" cy="725070"/>
          </a:xfrm>
          <a:custGeom>
            <a:avLst/>
            <a:gdLst>
              <a:gd name="T0" fmla="*/ 1073150 w 21600"/>
              <a:gd name="T1" fmla="*/ 476250 h 21600"/>
              <a:gd name="T2" fmla="*/ 1073150 w 21600"/>
              <a:gd name="T3" fmla="*/ 476250 h 21600"/>
              <a:gd name="T4" fmla="*/ 1073150 w 21600"/>
              <a:gd name="T5" fmla="*/ 476250 h 21600"/>
              <a:gd name="T6" fmla="*/ 107315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6" name="AutoShape 30"/>
          <p:cNvSpPr>
            <a:spLocks/>
          </p:cNvSpPr>
          <p:nvPr/>
        </p:nvSpPr>
        <p:spPr bwMode="auto">
          <a:xfrm>
            <a:off x="6460325" y="2208910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46C1A4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7" name="AutoShape 31"/>
          <p:cNvSpPr>
            <a:spLocks/>
          </p:cNvSpPr>
          <p:nvPr/>
        </p:nvSpPr>
        <p:spPr bwMode="auto">
          <a:xfrm>
            <a:off x="6091996" y="4894366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4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8" name="AutoShape 32"/>
          <p:cNvSpPr>
            <a:spLocks/>
          </p:cNvSpPr>
          <p:nvPr/>
        </p:nvSpPr>
        <p:spPr bwMode="auto">
          <a:xfrm>
            <a:off x="8395729" y="4010375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2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9" name="AutoShape 33"/>
          <p:cNvSpPr>
            <a:spLocks/>
          </p:cNvSpPr>
          <p:nvPr/>
        </p:nvSpPr>
        <p:spPr bwMode="auto">
          <a:xfrm>
            <a:off x="2314945" y="4686762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3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3"/>
          <p:cNvSpPr txBox="1"/>
          <p:nvPr/>
        </p:nvSpPr>
        <p:spPr>
          <a:xfrm>
            <a:off x="1710651" y="378133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67409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5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5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5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5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5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5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5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5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5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55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55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55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55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55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55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55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17" grpId="0" autoUpdateAnimBg="0"/>
      <p:bldP spid="55319" grpId="0" autoUpdateAnimBg="0"/>
      <p:bldP spid="55320" grpId="0" autoUpdateAnimBg="0"/>
      <p:bldP spid="55322" grpId="0" autoUpdateAnimBg="0"/>
      <p:bldP spid="55323" grpId="0" autoUpdateAnimBg="0"/>
      <p:bldP spid="55325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59800" y="2365643"/>
            <a:ext cx="8539146" cy="1371266"/>
            <a:chOff x="967802" y="1902099"/>
            <a:chExt cx="10256393" cy="1647031"/>
          </a:xfrm>
        </p:grpSpPr>
        <p:grpSp>
          <p:nvGrpSpPr>
            <p:cNvPr id="5" name="Group 4"/>
            <p:cNvGrpSpPr/>
            <p:nvPr/>
          </p:nvGrpSpPr>
          <p:grpSpPr>
            <a:xfrm>
              <a:off x="967802" y="1902099"/>
              <a:ext cx="10256393" cy="1647031"/>
              <a:chOff x="-1123401" y="2523132"/>
              <a:chExt cx="11282033" cy="1811734"/>
            </a:xfrm>
          </p:grpSpPr>
          <p:sp>
            <p:nvSpPr>
              <p:cNvPr id="24" name="Freeform 23"/>
              <p:cNvSpPr/>
              <p:nvPr/>
            </p:nvSpPr>
            <p:spPr>
              <a:xfrm>
                <a:off x="2033366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3992214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5190132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26"/>
              <p:cNvSpPr/>
              <p:nvPr/>
            </p:nvSpPr>
            <p:spPr>
              <a:xfrm>
                <a:off x="7148980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216466 h 1050805"/>
                  <a:gd name="connsiteX1" fmla="*/ 911521 w 1050805"/>
                  <a:gd name="connsiteY1" fmla="*/ 216466 h 1050805"/>
                  <a:gd name="connsiteX2" fmla="*/ 911521 w 1050805"/>
                  <a:gd name="connsiteY2" fmla="*/ 463615 h 1050805"/>
                  <a:gd name="connsiteX3" fmla="*/ 139284 w 1050805"/>
                  <a:gd name="connsiteY3" fmla="*/ 463615 h 1050805"/>
                  <a:gd name="connsiteX4" fmla="*/ 139284 w 1050805"/>
                  <a:gd name="connsiteY4" fmla="*/ 216466 h 1050805"/>
                  <a:gd name="connsiteX5" fmla="*/ 139284 w 1050805"/>
                  <a:gd name="connsiteY5" fmla="*/ 587190 h 1050805"/>
                  <a:gd name="connsiteX6" fmla="*/ 911521 w 1050805"/>
                  <a:gd name="connsiteY6" fmla="*/ 587190 h 1050805"/>
                  <a:gd name="connsiteX7" fmla="*/ 911521 w 1050805"/>
                  <a:gd name="connsiteY7" fmla="*/ 834339 h 1050805"/>
                  <a:gd name="connsiteX8" fmla="*/ 139284 w 1050805"/>
                  <a:gd name="connsiteY8" fmla="*/ 834339 h 1050805"/>
                  <a:gd name="connsiteX9" fmla="*/ 139284 w 1050805"/>
                  <a:gd name="connsiteY9" fmla="*/ 587190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0805" h="1050805">
                    <a:moveTo>
                      <a:pt x="139284" y="216466"/>
                    </a:moveTo>
                    <a:lnTo>
                      <a:pt x="911521" y="216466"/>
                    </a:lnTo>
                    <a:lnTo>
                      <a:pt x="911521" y="463615"/>
                    </a:lnTo>
                    <a:lnTo>
                      <a:pt x="139284" y="463615"/>
                    </a:lnTo>
                    <a:lnTo>
                      <a:pt x="139284" y="216466"/>
                    </a:lnTo>
                    <a:close/>
                    <a:moveTo>
                      <a:pt x="139284" y="587190"/>
                    </a:moveTo>
                    <a:lnTo>
                      <a:pt x="911521" y="587190"/>
                    </a:lnTo>
                    <a:lnTo>
                      <a:pt x="911521" y="834339"/>
                    </a:lnTo>
                    <a:lnTo>
                      <a:pt x="139284" y="834339"/>
                    </a:lnTo>
                    <a:lnTo>
                      <a:pt x="139284" y="587190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198245" rIns="127559" bIns="198245" numCol="1" spcCol="1270" anchor="ctr" anchorCtr="0">
                <a:noAutofit/>
              </a:bodyPr>
              <a:lstStyle/>
              <a:p>
                <a:pPr algn="just" defTabSz="179102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8346898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-1123401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835447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1501841" y="2407611"/>
              <a:ext cx="578952" cy="618042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1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10091658" y="2416592"/>
              <a:ext cx="618042" cy="618042"/>
              <a:chOff x="8216107" y="1647825"/>
              <a:chExt cx="464344" cy="464344"/>
            </a:xfrm>
            <a:solidFill>
              <a:schemeClr val="bg2"/>
            </a:solidFill>
          </p:grpSpPr>
          <p:sp>
            <p:nvSpPr>
              <p:cNvPr id="19" name="AutoShape 81"/>
              <p:cNvSpPr>
                <a:spLocks/>
              </p:cNvSpPr>
              <p:nvPr/>
            </p:nvSpPr>
            <p:spPr bwMode="auto">
              <a:xfrm>
                <a:off x="8216107" y="1647825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35" y="9811"/>
                    </a:moveTo>
                    <a:cubicBezTo>
                      <a:pt x="20220" y="10144"/>
                      <a:pt x="20081" y="10800"/>
                      <a:pt x="18899" y="10800"/>
                    </a:cubicBezTo>
                    <a:lnTo>
                      <a:pt x="17549" y="10800"/>
                    </a:lnTo>
                    <a:cubicBezTo>
                      <a:pt x="17363" y="10800"/>
                      <a:pt x="17212" y="10950"/>
                      <a:pt x="17212" y="11137"/>
                    </a:cubicBezTo>
                    <a:cubicBezTo>
                      <a:pt x="17212" y="11324"/>
                      <a:pt x="17363" y="11475"/>
                      <a:pt x="17549" y="11475"/>
                    </a:cubicBezTo>
                    <a:lnTo>
                      <a:pt x="18858" y="11475"/>
                    </a:lnTo>
                    <a:cubicBezTo>
                      <a:pt x="19870" y="11475"/>
                      <a:pt x="20003" y="12314"/>
                      <a:pt x="19938" y="12719"/>
                    </a:cubicBezTo>
                    <a:cubicBezTo>
                      <a:pt x="19855" y="13223"/>
                      <a:pt x="19618" y="14175"/>
                      <a:pt x="18478" y="14175"/>
                    </a:cubicBezTo>
                    <a:lnTo>
                      <a:pt x="16874" y="14175"/>
                    </a:lnTo>
                    <a:cubicBezTo>
                      <a:pt x="16688" y="14175"/>
                      <a:pt x="16537" y="14325"/>
                      <a:pt x="16537" y="14512"/>
                    </a:cubicBezTo>
                    <a:cubicBezTo>
                      <a:pt x="16537" y="14699"/>
                      <a:pt x="16688" y="14850"/>
                      <a:pt x="16874" y="14850"/>
                    </a:cubicBezTo>
                    <a:lnTo>
                      <a:pt x="18203" y="14850"/>
                    </a:lnTo>
                    <a:cubicBezTo>
                      <a:pt x="19343" y="14850"/>
                      <a:pt x="19243" y="15718"/>
                      <a:pt x="19079" y="16237"/>
                    </a:cubicBezTo>
                    <a:cubicBezTo>
                      <a:pt x="18864" y="16918"/>
                      <a:pt x="18732" y="17549"/>
                      <a:pt x="17297" y="17549"/>
                    </a:cubicBezTo>
                    <a:lnTo>
                      <a:pt x="16196" y="17549"/>
                    </a:lnTo>
                    <a:cubicBezTo>
                      <a:pt x="16009" y="17549"/>
                      <a:pt x="15859" y="17700"/>
                      <a:pt x="15859" y="17887"/>
                    </a:cubicBezTo>
                    <a:cubicBezTo>
                      <a:pt x="15859" y="18073"/>
                      <a:pt x="16009" y="18225"/>
                      <a:pt x="16196" y="18225"/>
                    </a:cubicBezTo>
                    <a:lnTo>
                      <a:pt x="17255" y="18225"/>
                    </a:lnTo>
                    <a:cubicBezTo>
                      <a:pt x="17993" y="18225"/>
                      <a:pt x="18027" y="18923"/>
                      <a:pt x="17950" y="19174"/>
                    </a:cubicBezTo>
                    <a:cubicBezTo>
                      <a:pt x="17866" y="19448"/>
                      <a:pt x="17767" y="19651"/>
                      <a:pt x="17762" y="19660"/>
                    </a:cubicBezTo>
                    <a:cubicBezTo>
                      <a:pt x="17558" y="20028"/>
                      <a:pt x="17229" y="20249"/>
                      <a:pt x="16534" y="20249"/>
                    </a:cubicBezTo>
                    <a:lnTo>
                      <a:pt x="12844" y="20249"/>
                    </a:lnTo>
                    <a:cubicBezTo>
                      <a:pt x="10990" y="20249"/>
                      <a:pt x="9151" y="19829"/>
                      <a:pt x="9104" y="19818"/>
                    </a:cubicBezTo>
                    <a:cubicBezTo>
                      <a:pt x="6299" y="19172"/>
                      <a:pt x="6152" y="19122"/>
                      <a:pt x="5976" y="19072"/>
                    </a:cubicBezTo>
                    <a:cubicBezTo>
                      <a:pt x="5976" y="19072"/>
                      <a:pt x="5405" y="18976"/>
                      <a:pt x="5405" y="18478"/>
                    </a:cubicBezTo>
                    <a:lnTo>
                      <a:pt x="5399" y="9155"/>
                    </a:lnTo>
                    <a:cubicBezTo>
                      <a:pt x="5399" y="8839"/>
                      <a:pt x="5601" y="8552"/>
                      <a:pt x="5935" y="8452"/>
                    </a:cubicBezTo>
                    <a:cubicBezTo>
                      <a:pt x="5977" y="8435"/>
                      <a:pt x="6034" y="8419"/>
                      <a:pt x="6074" y="8401"/>
                    </a:cubicBezTo>
                    <a:cubicBezTo>
                      <a:pt x="9158" y="7125"/>
                      <a:pt x="10097" y="4324"/>
                      <a:pt x="10124" y="2025"/>
                    </a:cubicBezTo>
                    <a:cubicBezTo>
                      <a:pt x="10128" y="1702"/>
                      <a:pt x="10378" y="1350"/>
                      <a:pt x="10800" y="1350"/>
                    </a:cubicBezTo>
                    <a:cubicBezTo>
                      <a:pt x="11514" y="1350"/>
                      <a:pt x="12774" y="2782"/>
                      <a:pt x="12774" y="4554"/>
                    </a:cubicBezTo>
                    <a:cubicBezTo>
                      <a:pt x="12774" y="6155"/>
                      <a:pt x="12711" y="6432"/>
                      <a:pt x="12149" y="8100"/>
                    </a:cubicBezTo>
                    <a:cubicBezTo>
                      <a:pt x="18899" y="8100"/>
                      <a:pt x="18852" y="8196"/>
                      <a:pt x="19448" y="8353"/>
                    </a:cubicBezTo>
                    <a:cubicBezTo>
                      <a:pt x="20187" y="8564"/>
                      <a:pt x="20249" y="9175"/>
                      <a:pt x="20249" y="9386"/>
                    </a:cubicBezTo>
                    <a:cubicBezTo>
                      <a:pt x="20249" y="9618"/>
                      <a:pt x="20243" y="9584"/>
                      <a:pt x="20235" y="9811"/>
                    </a:cubicBezTo>
                    <a:moveTo>
                      <a:pt x="4724" y="19575"/>
                    </a:moveTo>
                    <a:cubicBezTo>
                      <a:pt x="4724" y="19948"/>
                      <a:pt x="4423" y="20249"/>
                      <a:pt x="4049" y="20249"/>
                    </a:cubicBezTo>
                    <a:lnTo>
                      <a:pt x="2024" y="20249"/>
                    </a:lnTo>
                    <a:cubicBezTo>
                      <a:pt x="1652" y="20249"/>
                      <a:pt x="1349" y="19948"/>
                      <a:pt x="1349" y="19575"/>
                    </a:cubicBezTo>
                    <a:lnTo>
                      <a:pt x="1349" y="8774"/>
                    </a:lnTo>
                    <a:cubicBezTo>
                      <a:pt x="1349" y="8401"/>
                      <a:pt x="1652" y="8100"/>
                      <a:pt x="2024" y="8100"/>
                    </a:cubicBezTo>
                    <a:lnTo>
                      <a:pt x="4049" y="8100"/>
                    </a:lnTo>
                    <a:cubicBezTo>
                      <a:pt x="4423" y="8100"/>
                      <a:pt x="4724" y="8401"/>
                      <a:pt x="4724" y="8774"/>
                    </a:cubicBezTo>
                    <a:cubicBezTo>
                      <a:pt x="4724" y="8774"/>
                      <a:pt x="4724" y="19575"/>
                      <a:pt x="4724" y="19575"/>
                    </a:cubicBezTo>
                    <a:close/>
                    <a:moveTo>
                      <a:pt x="19686" y="7069"/>
                    </a:moveTo>
                    <a:cubicBezTo>
                      <a:pt x="18842" y="6846"/>
                      <a:pt x="16858" y="6849"/>
                      <a:pt x="13956" y="6773"/>
                    </a:cubicBezTo>
                    <a:cubicBezTo>
                      <a:pt x="14093" y="6139"/>
                      <a:pt x="14124" y="5568"/>
                      <a:pt x="14124" y="4554"/>
                    </a:cubicBezTo>
                    <a:cubicBezTo>
                      <a:pt x="14124" y="2133"/>
                      <a:pt x="12361" y="0"/>
                      <a:pt x="10800" y="0"/>
                    </a:cubicBezTo>
                    <a:cubicBezTo>
                      <a:pt x="9698" y="0"/>
                      <a:pt x="8789" y="901"/>
                      <a:pt x="8774" y="2009"/>
                    </a:cubicBezTo>
                    <a:cubicBezTo>
                      <a:pt x="8760" y="3368"/>
                      <a:pt x="8340" y="5716"/>
                      <a:pt x="6074" y="6906"/>
                    </a:cubicBezTo>
                    <a:cubicBezTo>
                      <a:pt x="5908" y="6994"/>
                      <a:pt x="5433" y="7228"/>
                      <a:pt x="5364" y="7259"/>
                    </a:cubicBezTo>
                    <a:lnTo>
                      <a:pt x="5399" y="7289"/>
                    </a:lnTo>
                    <a:cubicBezTo>
                      <a:pt x="5045" y="6984"/>
                      <a:pt x="4554" y="6750"/>
                      <a:pt x="4049" y="6750"/>
                    </a:cubicBezTo>
                    <a:lnTo>
                      <a:pt x="2024" y="6750"/>
                    </a:lnTo>
                    <a:cubicBezTo>
                      <a:pt x="908" y="6750"/>
                      <a:pt x="0" y="7658"/>
                      <a:pt x="0" y="8774"/>
                    </a:cubicBezTo>
                    <a:lnTo>
                      <a:pt x="0" y="19575"/>
                    </a:lnTo>
                    <a:cubicBezTo>
                      <a:pt x="0" y="20691"/>
                      <a:pt x="908" y="21599"/>
                      <a:pt x="2024" y="21599"/>
                    </a:cubicBezTo>
                    <a:lnTo>
                      <a:pt x="4049" y="21599"/>
                    </a:lnTo>
                    <a:cubicBezTo>
                      <a:pt x="4853" y="21599"/>
                      <a:pt x="5525" y="21114"/>
                      <a:pt x="5850" y="20434"/>
                    </a:cubicBezTo>
                    <a:cubicBezTo>
                      <a:pt x="5859" y="20437"/>
                      <a:pt x="5873" y="20441"/>
                      <a:pt x="5882" y="20442"/>
                    </a:cubicBezTo>
                    <a:cubicBezTo>
                      <a:pt x="5927" y="20454"/>
                      <a:pt x="5979" y="20467"/>
                      <a:pt x="6044" y="20485"/>
                    </a:cubicBezTo>
                    <a:cubicBezTo>
                      <a:pt x="6056" y="20487"/>
                      <a:pt x="6062" y="20488"/>
                      <a:pt x="6074" y="20492"/>
                    </a:cubicBezTo>
                    <a:cubicBezTo>
                      <a:pt x="6464" y="20588"/>
                      <a:pt x="7212" y="20768"/>
                      <a:pt x="8812" y="21135"/>
                    </a:cubicBezTo>
                    <a:cubicBezTo>
                      <a:pt x="9155" y="21213"/>
                      <a:pt x="10966" y="21599"/>
                      <a:pt x="12844" y="21599"/>
                    </a:cubicBezTo>
                    <a:lnTo>
                      <a:pt x="16534" y="21599"/>
                    </a:lnTo>
                    <a:cubicBezTo>
                      <a:pt x="17659" y="21599"/>
                      <a:pt x="18469" y="21167"/>
                      <a:pt x="18952" y="20298"/>
                    </a:cubicBezTo>
                    <a:cubicBezTo>
                      <a:pt x="18958" y="20285"/>
                      <a:pt x="19114" y="19982"/>
                      <a:pt x="19240" y="19572"/>
                    </a:cubicBezTo>
                    <a:cubicBezTo>
                      <a:pt x="19336" y="19263"/>
                      <a:pt x="19371" y="18827"/>
                      <a:pt x="19256" y="18384"/>
                    </a:cubicBezTo>
                    <a:cubicBezTo>
                      <a:pt x="19981" y="17886"/>
                      <a:pt x="20214" y="17133"/>
                      <a:pt x="20366" y="16643"/>
                    </a:cubicBezTo>
                    <a:cubicBezTo>
                      <a:pt x="20620" y="15838"/>
                      <a:pt x="20544" y="15235"/>
                      <a:pt x="20367" y="14803"/>
                    </a:cubicBezTo>
                    <a:cubicBezTo>
                      <a:pt x="20775" y="14418"/>
                      <a:pt x="21122" y="13831"/>
                      <a:pt x="21269" y="12935"/>
                    </a:cubicBezTo>
                    <a:cubicBezTo>
                      <a:pt x="21361" y="12380"/>
                      <a:pt x="21263" y="11809"/>
                      <a:pt x="21007" y="11334"/>
                    </a:cubicBezTo>
                    <a:cubicBezTo>
                      <a:pt x="21389" y="10905"/>
                      <a:pt x="21564" y="10365"/>
                      <a:pt x="21583" y="9865"/>
                    </a:cubicBezTo>
                    <a:lnTo>
                      <a:pt x="21591" y="9724"/>
                    </a:lnTo>
                    <a:cubicBezTo>
                      <a:pt x="21596" y="9635"/>
                      <a:pt x="21600" y="9581"/>
                      <a:pt x="21600" y="9386"/>
                    </a:cubicBezTo>
                    <a:cubicBezTo>
                      <a:pt x="21600" y="8533"/>
                      <a:pt x="21010" y="7446"/>
                      <a:pt x="19686" y="706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82"/>
              <p:cNvSpPr>
                <a:spLocks/>
              </p:cNvSpPr>
              <p:nvPr/>
            </p:nvSpPr>
            <p:spPr bwMode="auto">
              <a:xfrm>
                <a:off x="8259763" y="2024857"/>
                <a:ext cx="43657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4400"/>
                    </a:moveTo>
                    <a:cubicBezTo>
                      <a:pt x="8820" y="14400"/>
                      <a:pt x="7200" y="12782"/>
                      <a:pt x="7200" y="10800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0"/>
                    </a:cubicBezTo>
                    <a:cubicBezTo>
                      <a:pt x="14400" y="12782"/>
                      <a:pt x="12779" y="14400"/>
                      <a:pt x="10800" y="14400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221342" y="2435608"/>
              <a:ext cx="619099" cy="58000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7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4352084" y="2484206"/>
              <a:ext cx="618042" cy="482812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10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7" name="Group 36"/>
          <p:cNvGrpSpPr/>
          <p:nvPr/>
        </p:nvGrpSpPr>
        <p:grpSpPr>
          <a:xfrm>
            <a:off x="1827890" y="4197389"/>
            <a:ext cx="2035086" cy="705892"/>
            <a:chOff x="520106" y="2243168"/>
            <a:chExt cx="2513428" cy="770769"/>
          </a:xfrm>
        </p:grpSpPr>
        <p:sp>
          <p:nvSpPr>
            <p:cNvPr id="38" name="TextBox 37"/>
            <p:cNvSpPr txBox="1"/>
            <p:nvPr/>
          </p:nvSpPr>
          <p:spPr>
            <a:xfrm>
              <a:off x="959966" y="2243168"/>
              <a:ext cx="1633707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20106" y="2544848"/>
              <a:ext cx="2513428" cy="46908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/>
        </p:nvCxnSpPr>
        <p:spPr>
          <a:xfrm>
            <a:off x="1670581" y="5055631"/>
            <a:ext cx="951759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8995771" y="4197386"/>
            <a:ext cx="2035086" cy="705891"/>
            <a:chOff x="520106" y="2243168"/>
            <a:chExt cx="2513428" cy="770770"/>
          </a:xfrm>
        </p:grpSpPr>
        <p:sp>
          <p:nvSpPr>
            <p:cNvPr id="52" name="TextBox 51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606476" y="4197386"/>
            <a:ext cx="2035086" cy="705891"/>
            <a:chOff x="520106" y="2243168"/>
            <a:chExt cx="2513428" cy="770770"/>
          </a:xfrm>
        </p:grpSpPr>
        <p:sp>
          <p:nvSpPr>
            <p:cNvPr id="55" name="TextBox 54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4217183" y="4197386"/>
            <a:ext cx="2035086" cy="705891"/>
            <a:chOff x="520106" y="2243168"/>
            <a:chExt cx="2513428" cy="770770"/>
          </a:xfrm>
        </p:grpSpPr>
        <p:sp>
          <p:nvSpPr>
            <p:cNvPr id="58" name="TextBox 57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1711939" y="5232651"/>
            <a:ext cx="9434876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23"/>
          <p:cNvSpPr txBox="1"/>
          <p:nvPr/>
        </p:nvSpPr>
        <p:spPr>
          <a:xfrm>
            <a:off x="1710651" y="378133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96060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23"/>
          <p:cNvSpPr txBox="1"/>
          <p:nvPr/>
        </p:nvSpPr>
        <p:spPr>
          <a:xfrm>
            <a:off x="1710651" y="378133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27087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3379" y="-15132"/>
            <a:ext cx="12892129" cy="7247781"/>
          </a:xfrm>
          <a:prstGeom prst="rect">
            <a:avLst/>
          </a:prstGeom>
        </p:spPr>
      </p:pic>
      <p:sp>
        <p:nvSpPr>
          <p:cNvPr id="37" name="TextBox 19"/>
          <p:cNvSpPr txBox="1"/>
          <p:nvPr/>
        </p:nvSpPr>
        <p:spPr>
          <a:xfrm>
            <a:off x="5771730" y="4804075"/>
            <a:ext cx="6732812" cy="584230"/>
          </a:xfrm>
          <a:prstGeom prst="rect">
            <a:avLst/>
          </a:prstGeom>
        </p:spPr>
        <p:txBody>
          <a:bodyPr wrap="square" lIns="96423" tIns="48212" rIns="96423" bIns="48212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4000" b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109" dirty="0">
                <a:solidFill>
                  <a:schemeClr val="bg1"/>
                </a:solidFill>
              </a:rPr>
              <a:t>汇报人</a:t>
            </a:r>
            <a:r>
              <a:rPr lang="zh-CN" altLang="en-US" sz="2109" dirty="0" smtClean="0">
                <a:solidFill>
                  <a:schemeClr val="bg1"/>
                </a:solidFill>
              </a:rPr>
              <a:t>：第一</a:t>
            </a:r>
            <a:r>
              <a:rPr lang="en-US" altLang="zh-CN" sz="2109" dirty="0" smtClean="0">
                <a:solidFill>
                  <a:schemeClr val="bg1"/>
                </a:solidFill>
              </a:rPr>
              <a:t>PPT   </a:t>
            </a:r>
            <a:r>
              <a:rPr lang="zh-CN" altLang="en-US" sz="2109" dirty="0">
                <a:solidFill>
                  <a:schemeClr val="bg1"/>
                </a:solidFill>
              </a:rPr>
              <a:t>时间：</a:t>
            </a:r>
            <a:r>
              <a:rPr lang="en-US" altLang="zh-CN" sz="2109" dirty="0">
                <a:solidFill>
                  <a:schemeClr val="bg1"/>
                </a:solidFill>
              </a:rPr>
              <a:t>18.08.08</a:t>
            </a:r>
            <a:endParaRPr lang="zh-CN" altLang="en-US" sz="2109" dirty="0">
              <a:solidFill>
                <a:schemeClr val="bg1"/>
              </a:solidFill>
            </a:endParaRPr>
          </a:p>
        </p:txBody>
      </p:sp>
      <p:sp>
        <p:nvSpPr>
          <p:cNvPr id="38" name="TextBox 20"/>
          <p:cNvSpPr txBox="1"/>
          <p:nvPr/>
        </p:nvSpPr>
        <p:spPr>
          <a:xfrm>
            <a:off x="5672298" y="3397190"/>
            <a:ext cx="6833481" cy="502028"/>
          </a:xfrm>
          <a:prstGeom prst="rect">
            <a:avLst/>
          </a:prstGeom>
        </p:spPr>
        <p:txBody>
          <a:bodyPr wrap="square" lIns="96423" tIns="48212" rIns="96423" bIns="48212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4000" b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RAIL SYSTEM SPECIAL PRESENTATION PPT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21"/>
          <p:cNvSpPr txBox="1"/>
          <p:nvPr/>
        </p:nvSpPr>
        <p:spPr>
          <a:xfrm>
            <a:off x="5619430" y="3609420"/>
            <a:ext cx="7938737" cy="1319047"/>
          </a:xfrm>
          <a:prstGeom prst="rect">
            <a:avLst/>
          </a:prstGeom>
        </p:spPr>
        <p:txBody>
          <a:bodyPr wrap="square" lIns="96423" tIns="48212" rIns="96423" bIns="48212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4000" b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5999" b="1" dirty="0" smtClean="0">
                <a:solidFill>
                  <a:schemeClr val="bg1"/>
                </a:solidFill>
              </a:rPr>
              <a:t>感谢聆听 批评指导</a:t>
            </a:r>
            <a:endParaRPr lang="zh-CN" altLang="en-US" sz="5999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24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360"/>
                            </p:stCondLst>
                            <p:childTnLst>
                              <p:par>
                                <p:cTn id="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31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244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椭圆 33"/>
          <p:cNvSpPr/>
          <p:nvPr/>
        </p:nvSpPr>
        <p:spPr>
          <a:xfrm>
            <a:off x="1532831" y="2013649"/>
            <a:ext cx="4303181" cy="4303181"/>
          </a:xfrm>
          <a:prstGeom prst="ellipse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5218014" y="1585491"/>
            <a:ext cx="1174696" cy="1174696"/>
          </a:xfrm>
          <a:prstGeom prst="ellipse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3"/>
          <p:cNvSpPr txBox="1"/>
          <p:nvPr/>
        </p:nvSpPr>
        <p:spPr>
          <a:xfrm>
            <a:off x="2166369" y="2888439"/>
            <a:ext cx="3036104" cy="25536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594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16594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1"/>
          <p:cNvSpPr txBox="1"/>
          <p:nvPr/>
        </p:nvSpPr>
        <p:spPr>
          <a:xfrm>
            <a:off x="6496132" y="3283320"/>
            <a:ext cx="4800721" cy="7570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8" name="文本框 9"/>
          <p:cNvSpPr txBox="1"/>
          <p:nvPr/>
        </p:nvSpPr>
        <p:spPr>
          <a:xfrm>
            <a:off x="6657388" y="4115923"/>
            <a:ext cx="23939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9" name="文本框 9"/>
          <p:cNvSpPr txBox="1"/>
          <p:nvPr/>
        </p:nvSpPr>
        <p:spPr>
          <a:xfrm>
            <a:off x="6657386" y="4573349"/>
            <a:ext cx="2368209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0" name="文本框 9"/>
          <p:cNvSpPr txBox="1"/>
          <p:nvPr/>
        </p:nvSpPr>
        <p:spPr>
          <a:xfrm>
            <a:off x="9130364" y="4115923"/>
            <a:ext cx="2327151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1" name="文本框 9"/>
          <p:cNvSpPr txBox="1"/>
          <p:nvPr/>
        </p:nvSpPr>
        <p:spPr>
          <a:xfrm>
            <a:off x="9130369" y="4573348"/>
            <a:ext cx="2327147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85244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3669210" y="2214563"/>
            <a:ext cx="4192252" cy="5777090"/>
            <a:chOff x="1079500" y="969962"/>
            <a:chExt cx="8877301" cy="12233276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079500" y="4344988"/>
              <a:ext cx="5178425" cy="7847013"/>
            </a:xfrm>
            <a:custGeom>
              <a:avLst/>
              <a:gdLst>
                <a:gd name="T0" fmla="*/ 245 w 245"/>
                <a:gd name="T1" fmla="*/ 0 h 372"/>
                <a:gd name="T2" fmla="*/ 5 w 245"/>
                <a:gd name="T3" fmla="*/ 353 h 372"/>
                <a:gd name="T4" fmla="*/ 14 w 245"/>
                <a:gd name="T5" fmla="*/ 371 h 372"/>
                <a:gd name="T6" fmla="*/ 15 w 245"/>
                <a:gd name="T7" fmla="*/ 372 h 372"/>
                <a:gd name="T8" fmla="*/ 245 w 245"/>
                <a:gd name="T9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372">
                  <a:moveTo>
                    <a:pt x="245" y="0"/>
                  </a:moveTo>
                  <a:cubicBezTo>
                    <a:pt x="97" y="179"/>
                    <a:pt x="1" y="321"/>
                    <a:pt x="5" y="353"/>
                  </a:cubicBezTo>
                  <a:cubicBezTo>
                    <a:pt x="7" y="358"/>
                    <a:pt x="11" y="366"/>
                    <a:pt x="14" y="371"/>
                  </a:cubicBezTo>
                  <a:cubicBezTo>
                    <a:pt x="15" y="372"/>
                    <a:pt x="15" y="372"/>
                    <a:pt x="15" y="372"/>
                  </a:cubicBezTo>
                  <a:cubicBezTo>
                    <a:pt x="0" y="335"/>
                    <a:pt x="129" y="148"/>
                    <a:pt x="245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565275" y="5335588"/>
              <a:ext cx="5178425" cy="7867650"/>
            </a:xfrm>
            <a:custGeom>
              <a:avLst/>
              <a:gdLst>
                <a:gd name="T0" fmla="*/ 245 w 245"/>
                <a:gd name="T1" fmla="*/ 0 h 373"/>
                <a:gd name="T2" fmla="*/ 5 w 245"/>
                <a:gd name="T3" fmla="*/ 353 h 373"/>
                <a:gd name="T4" fmla="*/ 14 w 245"/>
                <a:gd name="T5" fmla="*/ 372 h 373"/>
                <a:gd name="T6" fmla="*/ 15 w 245"/>
                <a:gd name="T7" fmla="*/ 373 h 373"/>
                <a:gd name="T8" fmla="*/ 245 w 245"/>
                <a:gd name="T9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373">
                  <a:moveTo>
                    <a:pt x="245" y="0"/>
                  </a:moveTo>
                  <a:cubicBezTo>
                    <a:pt x="97" y="180"/>
                    <a:pt x="1" y="322"/>
                    <a:pt x="5" y="353"/>
                  </a:cubicBezTo>
                  <a:cubicBezTo>
                    <a:pt x="7" y="359"/>
                    <a:pt x="11" y="367"/>
                    <a:pt x="14" y="372"/>
                  </a:cubicBezTo>
                  <a:cubicBezTo>
                    <a:pt x="15" y="373"/>
                    <a:pt x="15" y="373"/>
                    <a:pt x="15" y="373"/>
                  </a:cubicBezTo>
                  <a:cubicBezTo>
                    <a:pt x="0" y="335"/>
                    <a:pt x="130" y="149"/>
                    <a:pt x="245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3954463" y="1011237"/>
              <a:ext cx="5283199" cy="6391276"/>
            </a:xfrm>
            <a:custGeom>
              <a:avLst/>
              <a:gdLst>
                <a:gd name="T0" fmla="*/ 84 w 250"/>
                <a:gd name="T1" fmla="*/ 232 h 303"/>
                <a:gd name="T2" fmla="*/ 79 w 250"/>
                <a:gd name="T3" fmla="*/ 226 h 303"/>
                <a:gd name="T4" fmla="*/ 66 w 250"/>
                <a:gd name="T5" fmla="*/ 218 h 303"/>
                <a:gd name="T6" fmla="*/ 66 w 250"/>
                <a:gd name="T7" fmla="*/ 218 h 303"/>
                <a:gd name="T8" fmla="*/ 132 w 250"/>
                <a:gd name="T9" fmla="*/ 225 h 303"/>
                <a:gd name="T10" fmla="*/ 177 w 250"/>
                <a:gd name="T11" fmla="*/ 217 h 303"/>
                <a:gd name="T12" fmla="*/ 65 w 250"/>
                <a:gd name="T13" fmla="*/ 192 h 303"/>
                <a:gd name="T14" fmla="*/ 65 w 250"/>
                <a:gd name="T15" fmla="*/ 192 h 303"/>
                <a:gd name="T16" fmla="*/ 65 w 250"/>
                <a:gd name="T17" fmla="*/ 190 h 303"/>
                <a:gd name="T18" fmla="*/ 65 w 250"/>
                <a:gd name="T19" fmla="*/ 191 h 303"/>
                <a:gd name="T20" fmla="*/ 67 w 250"/>
                <a:gd name="T21" fmla="*/ 186 h 303"/>
                <a:gd name="T22" fmla="*/ 66 w 250"/>
                <a:gd name="T23" fmla="*/ 187 h 303"/>
                <a:gd name="T24" fmla="*/ 68 w 250"/>
                <a:gd name="T25" fmla="*/ 185 h 303"/>
                <a:gd name="T26" fmla="*/ 68 w 250"/>
                <a:gd name="T27" fmla="*/ 185 h 303"/>
                <a:gd name="T28" fmla="*/ 68 w 250"/>
                <a:gd name="T29" fmla="*/ 184 h 303"/>
                <a:gd name="T30" fmla="*/ 68 w 250"/>
                <a:gd name="T31" fmla="*/ 184 h 303"/>
                <a:gd name="T32" fmla="*/ 69 w 250"/>
                <a:gd name="T33" fmla="*/ 182 h 303"/>
                <a:gd name="T34" fmla="*/ 70 w 250"/>
                <a:gd name="T35" fmla="*/ 180 h 303"/>
                <a:gd name="T36" fmla="*/ 69 w 250"/>
                <a:gd name="T37" fmla="*/ 182 h 303"/>
                <a:gd name="T38" fmla="*/ 70 w 250"/>
                <a:gd name="T39" fmla="*/ 179 h 303"/>
                <a:gd name="T40" fmla="*/ 72 w 250"/>
                <a:gd name="T41" fmla="*/ 177 h 303"/>
                <a:gd name="T42" fmla="*/ 73 w 250"/>
                <a:gd name="T43" fmla="*/ 174 h 303"/>
                <a:gd name="T44" fmla="*/ 73 w 250"/>
                <a:gd name="T45" fmla="*/ 173 h 303"/>
                <a:gd name="T46" fmla="*/ 73 w 250"/>
                <a:gd name="T47" fmla="*/ 173 h 303"/>
                <a:gd name="T48" fmla="*/ 47 w 250"/>
                <a:gd name="T49" fmla="*/ 146 h 303"/>
                <a:gd name="T50" fmla="*/ 47 w 250"/>
                <a:gd name="T51" fmla="*/ 146 h 303"/>
                <a:gd name="T52" fmla="*/ 62 w 250"/>
                <a:gd name="T53" fmla="*/ 133 h 303"/>
                <a:gd name="T54" fmla="*/ 80 w 250"/>
                <a:gd name="T55" fmla="*/ 126 h 303"/>
                <a:gd name="T56" fmla="*/ 80 w 250"/>
                <a:gd name="T57" fmla="*/ 126 h 303"/>
                <a:gd name="T58" fmla="*/ 97 w 250"/>
                <a:gd name="T59" fmla="*/ 128 h 303"/>
                <a:gd name="T60" fmla="*/ 103 w 250"/>
                <a:gd name="T61" fmla="*/ 119 h 303"/>
                <a:gd name="T62" fmla="*/ 103 w 250"/>
                <a:gd name="T63" fmla="*/ 119 h 303"/>
                <a:gd name="T64" fmla="*/ 108 w 250"/>
                <a:gd name="T65" fmla="*/ 110 h 303"/>
                <a:gd name="T66" fmla="*/ 103 w 250"/>
                <a:gd name="T67" fmla="*/ 118 h 303"/>
                <a:gd name="T68" fmla="*/ 128 w 250"/>
                <a:gd name="T69" fmla="*/ 79 h 303"/>
                <a:gd name="T70" fmla="*/ 123 w 250"/>
                <a:gd name="T71" fmla="*/ 87 h 303"/>
                <a:gd name="T72" fmla="*/ 113 w 250"/>
                <a:gd name="T73" fmla="*/ 102 h 303"/>
                <a:gd name="T74" fmla="*/ 133 w 250"/>
                <a:gd name="T75" fmla="*/ 72 h 303"/>
                <a:gd name="T76" fmla="*/ 140 w 250"/>
                <a:gd name="T77" fmla="*/ 62 h 303"/>
                <a:gd name="T78" fmla="*/ 140 w 250"/>
                <a:gd name="T79" fmla="*/ 62 h 303"/>
                <a:gd name="T80" fmla="*/ 161 w 250"/>
                <a:gd name="T81" fmla="*/ 37 h 303"/>
                <a:gd name="T82" fmla="*/ 178 w 250"/>
                <a:gd name="T83" fmla="*/ 22 h 303"/>
                <a:gd name="T84" fmla="*/ 178 w 250"/>
                <a:gd name="T85" fmla="*/ 22 h 303"/>
                <a:gd name="T86" fmla="*/ 181 w 250"/>
                <a:gd name="T87" fmla="*/ 19 h 303"/>
                <a:gd name="T88" fmla="*/ 183 w 250"/>
                <a:gd name="T89" fmla="*/ 18 h 303"/>
                <a:gd name="T90" fmla="*/ 189 w 250"/>
                <a:gd name="T91" fmla="*/ 15 h 303"/>
                <a:gd name="T92" fmla="*/ 207 w 250"/>
                <a:gd name="T93" fmla="*/ 8 h 303"/>
                <a:gd name="T94" fmla="*/ 229 w 250"/>
                <a:gd name="T95" fmla="*/ 3 h 303"/>
                <a:gd name="T96" fmla="*/ 219 w 250"/>
                <a:gd name="T97" fmla="*/ 5 h 303"/>
                <a:gd name="T98" fmla="*/ 228 w 250"/>
                <a:gd name="T99" fmla="*/ 2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0" h="303">
                  <a:moveTo>
                    <a:pt x="79" y="226"/>
                  </a:moveTo>
                  <a:cubicBezTo>
                    <a:pt x="77" y="227"/>
                    <a:pt x="77" y="227"/>
                    <a:pt x="77" y="227"/>
                  </a:cubicBezTo>
                  <a:cubicBezTo>
                    <a:pt x="84" y="232"/>
                    <a:pt x="84" y="232"/>
                    <a:pt x="84" y="232"/>
                  </a:cubicBezTo>
                  <a:cubicBezTo>
                    <a:pt x="92" y="239"/>
                    <a:pt x="92" y="239"/>
                    <a:pt x="92" y="239"/>
                  </a:cubicBezTo>
                  <a:cubicBezTo>
                    <a:pt x="94" y="239"/>
                    <a:pt x="94" y="239"/>
                    <a:pt x="94" y="239"/>
                  </a:cubicBezTo>
                  <a:cubicBezTo>
                    <a:pt x="79" y="226"/>
                    <a:pt x="79" y="226"/>
                    <a:pt x="79" y="226"/>
                  </a:cubicBezTo>
                  <a:moveTo>
                    <a:pt x="66" y="214"/>
                  </a:moveTo>
                  <a:cubicBezTo>
                    <a:pt x="66" y="214"/>
                    <a:pt x="66" y="214"/>
                    <a:pt x="66" y="214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67" y="218"/>
                    <a:pt x="67" y="218"/>
                    <a:pt x="67" y="218"/>
                  </a:cubicBezTo>
                  <a:cubicBezTo>
                    <a:pt x="67" y="218"/>
                    <a:pt x="67" y="218"/>
                    <a:pt x="67" y="218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66" y="214"/>
                    <a:pt x="66" y="214"/>
                    <a:pt x="66" y="214"/>
                  </a:cubicBezTo>
                  <a:moveTo>
                    <a:pt x="171" y="194"/>
                  </a:moveTo>
                  <a:cubicBezTo>
                    <a:pt x="156" y="207"/>
                    <a:pt x="142" y="217"/>
                    <a:pt x="132" y="225"/>
                  </a:cubicBezTo>
                  <a:cubicBezTo>
                    <a:pt x="133" y="238"/>
                    <a:pt x="98" y="287"/>
                    <a:pt x="98" y="287"/>
                  </a:cubicBezTo>
                  <a:cubicBezTo>
                    <a:pt x="98" y="303"/>
                    <a:pt x="98" y="303"/>
                    <a:pt x="98" y="303"/>
                  </a:cubicBezTo>
                  <a:cubicBezTo>
                    <a:pt x="129" y="271"/>
                    <a:pt x="171" y="249"/>
                    <a:pt x="177" y="217"/>
                  </a:cubicBezTo>
                  <a:cubicBezTo>
                    <a:pt x="179" y="205"/>
                    <a:pt x="176" y="198"/>
                    <a:pt x="171" y="194"/>
                  </a:cubicBezTo>
                  <a:moveTo>
                    <a:pt x="65" y="192"/>
                  </a:moveTo>
                  <a:cubicBezTo>
                    <a:pt x="65" y="192"/>
                    <a:pt x="65" y="192"/>
                    <a:pt x="65" y="192"/>
                  </a:cubicBezTo>
                  <a:cubicBezTo>
                    <a:pt x="66" y="211"/>
                    <a:pt x="66" y="211"/>
                    <a:pt x="66" y="211"/>
                  </a:cubicBezTo>
                  <a:cubicBezTo>
                    <a:pt x="66" y="211"/>
                    <a:pt x="66" y="211"/>
                    <a:pt x="66" y="211"/>
                  </a:cubicBezTo>
                  <a:cubicBezTo>
                    <a:pt x="65" y="192"/>
                    <a:pt x="65" y="192"/>
                    <a:pt x="65" y="192"/>
                  </a:cubicBezTo>
                  <a:moveTo>
                    <a:pt x="66" y="188"/>
                  </a:moveTo>
                  <a:cubicBezTo>
                    <a:pt x="66" y="188"/>
                    <a:pt x="66" y="188"/>
                    <a:pt x="66" y="188"/>
                  </a:cubicBezTo>
                  <a:cubicBezTo>
                    <a:pt x="66" y="189"/>
                    <a:pt x="65" y="190"/>
                    <a:pt x="65" y="190"/>
                  </a:cubicBezTo>
                  <a:cubicBezTo>
                    <a:pt x="65" y="190"/>
                    <a:pt x="65" y="190"/>
                    <a:pt x="65" y="190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0"/>
                    <a:pt x="65" y="189"/>
                    <a:pt x="66" y="188"/>
                  </a:cubicBezTo>
                  <a:moveTo>
                    <a:pt x="67" y="186"/>
                  </a:moveTo>
                  <a:cubicBezTo>
                    <a:pt x="67" y="186"/>
                    <a:pt x="67" y="186"/>
                    <a:pt x="67" y="186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7" y="187"/>
                    <a:pt x="66" y="187"/>
                    <a:pt x="66" y="187"/>
                  </a:cubicBezTo>
                  <a:cubicBezTo>
                    <a:pt x="67" y="187"/>
                    <a:pt x="67" y="186"/>
                    <a:pt x="67" y="186"/>
                  </a:cubicBezTo>
                  <a:moveTo>
                    <a:pt x="68" y="185"/>
                  </a:moveTo>
                  <a:cubicBezTo>
                    <a:pt x="68" y="185"/>
                    <a:pt x="68" y="185"/>
                    <a:pt x="68" y="185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7" y="185"/>
                    <a:pt x="67" y="185"/>
                    <a:pt x="67" y="185"/>
                  </a:cubicBezTo>
                  <a:cubicBezTo>
                    <a:pt x="67" y="185"/>
                    <a:pt x="67" y="185"/>
                    <a:pt x="68" y="185"/>
                  </a:cubicBezTo>
                  <a:cubicBezTo>
                    <a:pt x="68" y="185"/>
                    <a:pt x="68" y="185"/>
                    <a:pt x="68" y="185"/>
                  </a:cubicBezTo>
                  <a:moveTo>
                    <a:pt x="68" y="184"/>
                  </a:moveTo>
                  <a:cubicBezTo>
                    <a:pt x="68" y="184"/>
                    <a:pt x="68" y="184"/>
                    <a:pt x="68" y="184"/>
                  </a:cubicBezTo>
                  <a:cubicBezTo>
                    <a:pt x="68" y="184"/>
                    <a:pt x="68" y="184"/>
                    <a:pt x="68" y="184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8" y="184"/>
                    <a:pt x="68" y="184"/>
                    <a:pt x="68" y="184"/>
                  </a:cubicBezTo>
                  <a:cubicBezTo>
                    <a:pt x="68" y="184"/>
                    <a:pt x="68" y="184"/>
                    <a:pt x="68" y="184"/>
                  </a:cubicBezTo>
                  <a:moveTo>
                    <a:pt x="69" y="182"/>
                  </a:moveTo>
                  <a:cubicBezTo>
                    <a:pt x="69" y="182"/>
                    <a:pt x="69" y="182"/>
                    <a:pt x="69" y="182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69" y="182"/>
                    <a:pt x="69" y="182"/>
                    <a:pt x="69" y="182"/>
                  </a:cubicBezTo>
                  <a:moveTo>
                    <a:pt x="70" y="180"/>
                  </a:moveTo>
                  <a:cubicBezTo>
                    <a:pt x="70" y="180"/>
                    <a:pt x="70" y="180"/>
                    <a:pt x="70" y="180"/>
                  </a:cubicBezTo>
                  <a:cubicBezTo>
                    <a:pt x="70" y="180"/>
                    <a:pt x="70" y="181"/>
                    <a:pt x="69" y="181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70" y="181"/>
                    <a:pt x="70" y="180"/>
                    <a:pt x="70" y="180"/>
                  </a:cubicBezTo>
                  <a:moveTo>
                    <a:pt x="71" y="179"/>
                  </a:moveTo>
                  <a:cubicBezTo>
                    <a:pt x="70" y="179"/>
                    <a:pt x="70" y="179"/>
                    <a:pt x="70" y="179"/>
                  </a:cubicBezTo>
                  <a:cubicBezTo>
                    <a:pt x="70" y="180"/>
                    <a:pt x="70" y="180"/>
                    <a:pt x="70" y="180"/>
                  </a:cubicBezTo>
                  <a:cubicBezTo>
                    <a:pt x="71" y="179"/>
                    <a:pt x="71" y="179"/>
                    <a:pt x="71" y="179"/>
                  </a:cubicBezTo>
                  <a:moveTo>
                    <a:pt x="72" y="177"/>
                  </a:moveTo>
                  <a:cubicBezTo>
                    <a:pt x="71" y="177"/>
                    <a:pt x="71" y="178"/>
                    <a:pt x="71" y="178"/>
                  </a:cubicBezTo>
                  <a:cubicBezTo>
                    <a:pt x="71" y="178"/>
                    <a:pt x="71" y="177"/>
                    <a:pt x="72" y="177"/>
                  </a:cubicBezTo>
                  <a:moveTo>
                    <a:pt x="73" y="174"/>
                  </a:moveTo>
                  <a:cubicBezTo>
                    <a:pt x="73" y="174"/>
                    <a:pt x="73" y="175"/>
                    <a:pt x="72" y="175"/>
                  </a:cubicBezTo>
                  <a:cubicBezTo>
                    <a:pt x="73" y="175"/>
                    <a:pt x="73" y="174"/>
                    <a:pt x="73" y="174"/>
                  </a:cubicBezTo>
                  <a:moveTo>
                    <a:pt x="73" y="173"/>
                  </a:move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moveTo>
                    <a:pt x="47" y="146"/>
                  </a:moveTo>
                  <a:cubicBezTo>
                    <a:pt x="31" y="166"/>
                    <a:pt x="18" y="195"/>
                    <a:pt x="0" y="220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18" y="195"/>
                    <a:pt x="31" y="166"/>
                    <a:pt x="47" y="146"/>
                  </a:cubicBezTo>
                  <a:moveTo>
                    <a:pt x="73" y="128"/>
                  </a:moveTo>
                  <a:cubicBezTo>
                    <a:pt x="72" y="128"/>
                    <a:pt x="72" y="128"/>
                    <a:pt x="72" y="128"/>
                  </a:cubicBezTo>
                  <a:cubicBezTo>
                    <a:pt x="68" y="129"/>
                    <a:pt x="65" y="131"/>
                    <a:pt x="62" y="133"/>
                  </a:cubicBezTo>
                  <a:cubicBezTo>
                    <a:pt x="65" y="131"/>
                    <a:pt x="68" y="129"/>
                    <a:pt x="72" y="128"/>
                  </a:cubicBezTo>
                  <a:cubicBezTo>
                    <a:pt x="72" y="128"/>
                    <a:pt x="72" y="128"/>
                    <a:pt x="73" y="128"/>
                  </a:cubicBezTo>
                  <a:moveTo>
                    <a:pt x="80" y="126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80" y="126"/>
                    <a:pt x="79" y="126"/>
                    <a:pt x="79" y="126"/>
                  </a:cubicBezTo>
                  <a:cubicBezTo>
                    <a:pt x="79" y="126"/>
                    <a:pt x="80" y="126"/>
                    <a:pt x="80" y="126"/>
                  </a:cubicBezTo>
                  <a:moveTo>
                    <a:pt x="100" y="123"/>
                  </a:moveTo>
                  <a:cubicBezTo>
                    <a:pt x="100" y="124"/>
                    <a:pt x="100" y="124"/>
                    <a:pt x="100" y="124"/>
                  </a:cubicBezTo>
                  <a:cubicBezTo>
                    <a:pt x="99" y="126"/>
                    <a:pt x="98" y="127"/>
                    <a:pt x="97" y="128"/>
                  </a:cubicBezTo>
                  <a:cubicBezTo>
                    <a:pt x="98" y="127"/>
                    <a:pt x="99" y="126"/>
                    <a:pt x="100" y="124"/>
                  </a:cubicBezTo>
                  <a:cubicBezTo>
                    <a:pt x="100" y="124"/>
                    <a:pt x="100" y="124"/>
                    <a:pt x="100" y="123"/>
                  </a:cubicBezTo>
                  <a:moveTo>
                    <a:pt x="103" y="119"/>
                  </a:moveTo>
                  <a:cubicBezTo>
                    <a:pt x="102" y="120"/>
                    <a:pt x="101" y="122"/>
                    <a:pt x="101" y="123"/>
                  </a:cubicBezTo>
                  <a:cubicBezTo>
                    <a:pt x="101" y="123"/>
                    <a:pt x="101" y="123"/>
                    <a:pt x="101" y="123"/>
                  </a:cubicBezTo>
                  <a:cubicBezTo>
                    <a:pt x="101" y="122"/>
                    <a:pt x="102" y="121"/>
                    <a:pt x="103" y="119"/>
                  </a:cubicBezTo>
                  <a:moveTo>
                    <a:pt x="111" y="106"/>
                  </a:moveTo>
                  <a:cubicBezTo>
                    <a:pt x="110" y="107"/>
                    <a:pt x="109" y="108"/>
                    <a:pt x="108" y="110"/>
                  </a:cubicBezTo>
                  <a:cubicBezTo>
                    <a:pt x="108" y="110"/>
                    <a:pt x="108" y="110"/>
                    <a:pt x="108" y="110"/>
                  </a:cubicBezTo>
                  <a:cubicBezTo>
                    <a:pt x="107" y="113"/>
                    <a:pt x="105" y="115"/>
                    <a:pt x="104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6" y="114"/>
                    <a:pt x="108" y="110"/>
                    <a:pt x="111" y="106"/>
                  </a:cubicBezTo>
                  <a:moveTo>
                    <a:pt x="128" y="79"/>
                  </a:moveTo>
                  <a:cubicBezTo>
                    <a:pt x="128" y="79"/>
                    <a:pt x="128" y="79"/>
                    <a:pt x="128" y="79"/>
                  </a:cubicBezTo>
                  <a:cubicBezTo>
                    <a:pt x="127" y="81"/>
                    <a:pt x="125" y="83"/>
                    <a:pt x="123" y="86"/>
                  </a:cubicBezTo>
                  <a:cubicBezTo>
                    <a:pt x="123" y="87"/>
                    <a:pt x="123" y="87"/>
                    <a:pt x="123" y="87"/>
                  </a:cubicBezTo>
                  <a:cubicBezTo>
                    <a:pt x="121" y="89"/>
                    <a:pt x="120" y="91"/>
                    <a:pt x="118" y="94"/>
                  </a:cubicBezTo>
                  <a:cubicBezTo>
                    <a:pt x="118" y="94"/>
                    <a:pt x="118" y="94"/>
                    <a:pt x="118" y="94"/>
                  </a:cubicBezTo>
                  <a:cubicBezTo>
                    <a:pt x="116" y="97"/>
                    <a:pt x="115" y="99"/>
                    <a:pt x="113" y="102"/>
                  </a:cubicBezTo>
                  <a:cubicBezTo>
                    <a:pt x="113" y="102"/>
                    <a:pt x="113" y="102"/>
                    <a:pt x="113" y="102"/>
                  </a:cubicBezTo>
                  <a:cubicBezTo>
                    <a:pt x="118" y="94"/>
                    <a:pt x="123" y="86"/>
                    <a:pt x="128" y="79"/>
                  </a:cubicBezTo>
                  <a:moveTo>
                    <a:pt x="133" y="72"/>
                  </a:moveTo>
                  <a:cubicBezTo>
                    <a:pt x="132" y="73"/>
                    <a:pt x="132" y="74"/>
                    <a:pt x="131" y="75"/>
                  </a:cubicBezTo>
                  <a:cubicBezTo>
                    <a:pt x="132" y="74"/>
                    <a:pt x="132" y="73"/>
                    <a:pt x="133" y="72"/>
                  </a:cubicBezTo>
                  <a:moveTo>
                    <a:pt x="140" y="62"/>
                  </a:moveTo>
                  <a:cubicBezTo>
                    <a:pt x="140" y="62"/>
                    <a:pt x="140" y="63"/>
                    <a:pt x="139" y="63"/>
                  </a:cubicBezTo>
                  <a:cubicBezTo>
                    <a:pt x="139" y="63"/>
                    <a:pt x="139" y="63"/>
                    <a:pt x="139" y="63"/>
                  </a:cubicBezTo>
                  <a:cubicBezTo>
                    <a:pt x="139" y="63"/>
                    <a:pt x="140" y="63"/>
                    <a:pt x="140" y="62"/>
                  </a:cubicBezTo>
                  <a:moveTo>
                    <a:pt x="161" y="37"/>
                  </a:moveTo>
                  <a:cubicBezTo>
                    <a:pt x="161" y="37"/>
                    <a:pt x="161" y="37"/>
                    <a:pt x="161" y="37"/>
                  </a:cubicBezTo>
                  <a:cubicBezTo>
                    <a:pt x="161" y="37"/>
                    <a:pt x="161" y="37"/>
                    <a:pt x="161" y="37"/>
                  </a:cubicBezTo>
                  <a:cubicBezTo>
                    <a:pt x="161" y="37"/>
                    <a:pt x="161" y="37"/>
                    <a:pt x="161" y="37"/>
                  </a:cubicBezTo>
                  <a:moveTo>
                    <a:pt x="178" y="22"/>
                  </a:moveTo>
                  <a:cubicBezTo>
                    <a:pt x="178" y="22"/>
                    <a:pt x="178" y="22"/>
                    <a:pt x="178" y="22"/>
                  </a:cubicBezTo>
                  <a:cubicBezTo>
                    <a:pt x="176" y="23"/>
                    <a:pt x="174" y="25"/>
                    <a:pt x="172" y="26"/>
                  </a:cubicBezTo>
                  <a:cubicBezTo>
                    <a:pt x="172" y="26"/>
                    <a:pt x="172" y="26"/>
                    <a:pt x="172" y="26"/>
                  </a:cubicBezTo>
                  <a:cubicBezTo>
                    <a:pt x="174" y="25"/>
                    <a:pt x="176" y="23"/>
                    <a:pt x="178" y="22"/>
                  </a:cubicBezTo>
                  <a:moveTo>
                    <a:pt x="181" y="19"/>
                  </a:moveTo>
                  <a:cubicBezTo>
                    <a:pt x="180" y="20"/>
                    <a:pt x="179" y="21"/>
                    <a:pt x="178" y="22"/>
                  </a:cubicBezTo>
                  <a:cubicBezTo>
                    <a:pt x="179" y="21"/>
                    <a:pt x="180" y="20"/>
                    <a:pt x="181" y="19"/>
                  </a:cubicBezTo>
                  <a:moveTo>
                    <a:pt x="189" y="15"/>
                  </a:moveTo>
                  <a:cubicBezTo>
                    <a:pt x="189" y="15"/>
                    <a:pt x="189" y="15"/>
                    <a:pt x="189" y="15"/>
                  </a:cubicBezTo>
                  <a:cubicBezTo>
                    <a:pt x="187" y="16"/>
                    <a:pt x="185" y="17"/>
                    <a:pt x="183" y="18"/>
                  </a:cubicBezTo>
                  <a:cubicBezTo>
                    <a:pt x="183" y="18"/>
                    <a:pt x="183" y="18"/>
                    <a:pt x="183" y="18"/>
                  </a:cubicBezTo>
                  <a:cubicBezTo>
                    <a:pt x="185" y="17"/>
                    <a:pt x="187" y="16"/>
                    <a:pt x="189" y="15"/>
                  </a:cubicBezTo>
                  <a:cubicBezTo>
                    <a:pt x="189" y="15"/>
                    <a:pt x="189" y="15"/>
                    <a:pt x="189" y="15"/>
                  </a:cubicBezTo>
                  <a:moveTo>
                    <a:pt x="208" y="8"/>
                  </a:moveTo>
                  <a:cubicBezTo>
                    <a:pt x="208" y="8"/>
                    <a:pt x="208" y="8"/>
                    <a:pt x="208" y="8"/>
                  </a:cubicBezTo>
                  <a:cubicBezTo>
                    <a:pt x="208" y="8"/>
                    <a:pt x="208" y="8"/>
                    <a:pt x="207" y="8"/>
                  </a:cubicBezTo>
                  <a:cubicBezTo>
                    <a:pt x="208" y="8"/>
                    <a:pt x="208" y="8"/>
                    <a:pt x="208" y="8"/>
                  </a:cubicBezTo>
                  <a:moveTo>
                    <a:pt x="229" y="3"/>
                  </a:moveTo>
                  <a:cubicBezTo>
                    <a:pt x="229" y="3"/>
                    <a:pt x="229" y="3"/>
                    <a:pt x="229" y="3"/>
                  </a:cubicBezTo>
                  <a:cubicBezTo>
                    <a:pt x="227" y="3"/>
                    <a:pt x="226" y="4"/>
                    <a:pt x="224" y="4"/>
                  </a:cubicBezTo>
                  <a:cubicBezTo>
                    <a:pt x="223" y="4"/>
                    <a:pt x="223" y="4"/>
                    <a:pt x="223" y="4"/>
                  </a:cubicBezTo>
                  <a:cubicBezTo>
                    <a:pt x="222" y="4"/>
                    <a:pt x="221" y="4"/>
                    <a:pt x="219" y="5"/>
                  </a:cubicBezTo>
                  <a:cubicBezTo>
                    <a:pt x="222" y="4"/>
                    <a:pt x="226" y="3"/>
                    <a:pt x="229" y="3"/>
                  </a:cubicBezTo>
                  <a:moveTo>
                    <a:pt x="250" y="0"/>
                  </a:moveTo>
                  <a:cubicBezTo>
                    <a:pt x="244" y="0"/>
                    <a:pt x="236" y="1"/>
                    <a:pt x="228" y="2"/>
                  </a:cubicBezTo>
                  <a:cubicBezTo>
                    <a:pt x="236" y="1"/>
                    <a:pt x="243" y="0"/>
                    <a:pt x="250" y="0"/>
                  </a:cubicBezTo>
                  <a:cubicBezTo>
                    <a:pt x="250" y="0"/>
                    <a:pt x="250" y="0"/>
                    <a:pt x="250" y="0"/>
                  </a:cubicBezTo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348288" y="5462588"/>
              <a:ext cx="0" cy="63500"/>
            </a:xfrm>
            <a:custGeom>
              <a:avLst/>
              <a:gdLst>
                <a:gd name="T0" fmla="*/ 0 h 3"/>
                <a:gd name="T1" fmla="*/ 0 h 3"/>
                <a:gd name="T2" fmla="*/ 3 h 3"/>
                <a:gd name="T3" fmla="*/ 3 h 3"/>
                <a:gd name="T4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D5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481513" y="5630863"/>
              <a:ext cx="866775" cy="1455738"/>
            </a:xfrm>
            <a:custGeom>
              <a:avLst/>
              <a:gdLst>
                <a:gd name="T0" fmla="*/ 39 w 41"/>
                <a:gd name="T1" fmla="*/ 0 h 69"/>
                <a:gd name="T2" fmla="*/ 31 w 41"/>
                <a:gd name="T3" fmla="*/ 8 h 69"/>
                <a:gd name="T4" fmla="*/ 13 w 41"/>
                <a:gd name="T5" fmla="*/ 33 h 69"/>
                <a:gd name="T6" fmla="*/ 3 w 41"/>
                <a:gd name="T7" fmla="*/ 69 h 69"/>
                <a:gd name="T8" fmla="*/ 5 w 41"/>
                <a:gd name="T9" fmla="*/ 69 h 69"/>
                <a:gd name="T10" fmla="*/ 41 w 41"/>
                <a:gd name="T11" fmla="*/ 1 h 69"/>
                <a:gd name="T12" fmla="*/ 39 w 41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69">
                  <a:moveTo>
                    <a:pt x="39" y="0"/>
                  </a:moveTo>
                  <a:cubicBezTo>
                    <a:pt x="36" y="2"/>
                    <a:pt x="34" y="5"/>
                    <a:pt x="31" y="8"/>
                  </a:cubicBezTo>
                  <a:cubicBezTo>
                    <a:pt x="25" y="16"/>
                    <a:pt x="19" y="24"/>
                    <a:pt x="13" y="33"/>
                  </a:cubicBezTo>
                  <a:cubicBezTo>
                    <a:pt x="0" y="55"/>
                    <a:pt x="3" y="69"/>
                    <a:pt x="3" y="69"/>
                  </a:cubicBezTo>
                  <a:cubicBezTo>
                    <a:pt x="3" y="69"/>
                    <a:pt x="3" y="69"/>
                    <a:pt x="5" y="69"/>
                  </a:cubicBezTo>
                  <a:cubicBezTo>
                    <a:pt x="5" y="66"/>
                    <a:pt x="3" y="37"/>
                    <a:pt x="41" y="1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756150" y="5800725"/>
              <a:ext cx="381000" cy="527050"/>
            </a:xfrm>
            <a:custGeom>
              <a:avLst/>
              <a:gdLst>
                <a:gd name="T0" fmla="*/ 18 w 18"/>
                <a:gd name="T1" fmla="*/ 0 h 25"/>
                <a:gd name="T2" fmla="*/ 0 w 18"/>
                <a:gd name="T3" fmla="*/ 25 h 25"/>
                <a:gd name="T4" fmla="*/ 18 w 18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25">
                  <a:moveTo>
                    <a:pt x="18" y="0"/>
                  </a:moveTo>
                  <a:cubicBezTo>
                    <a:pt x="10" y="9"/>
                    <a:pt x="4" y="17"/>
                    <a:pt x="0" y="25"/>
                  </a:cubicBezTo>
                  <a:cubicBezTo>
                    <a:pt x="6" y="16"/>
                    <a:pt x="12" y="8"/>
                    <a:pt x="18" y="0"/>
                  </a:cubicBezTo>
                </a:path>
              </a:pathLst>
            </a:custGeom>
            <a:solidFill>
              <a:srgbClr val="6D5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370514" y="5060950"/>
              <a:ext cx="1098550" cy="992188"/>
            </a:xfrm>
            <a:custGeom>
              <a:avLst/>
              <a:gdLst>
                <a:gd name="T0" fmla="*/ 692 w 692"/>
                <a:gd name="T1" fmla="*/ 585 h 625"/>
                <a:gd name="T2" fmla="*/ 0 w 692"/>
                <a:gd name="T3" fmla="*/ 0 h 625"/>
                <a:gd name="T4" fmla="*/ 26 w 692"/>
                <a:gd name="T5" fmla="*/ 333 h 625"/>
                <a:gd name="T6" fmla="*/ 359 w 692"/>
                <a:gd name="T7" fmla="*/ 625 h 625"/>
                <a:gd name="T8" fmla="*/ 692 w 692"/>
                <a:gd name="T9" fmla="*/ 58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2" h="625">
                  <a:moveTo>
                    <a:pt x="692" y="585"/>
                  </a:moveTo>
                  <a:lnTo>
                    <a:pt x="0" y="0"/>
                  </a:lnTo>
                  <a:lnTo>
                    <a:pt x="26" y="333"/>
                  </a:lnTo>
                  <a:lnTo>
                    <a:pt x="359" y="625"/>
                  </a:lnTo>
                  <a:lnTo>
                    <a:pt x="692" y="58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370513" y="5060950"/>
              <a:ext cx="1098550" cy="992188"/>
            </a:xfrm>
            <a:custGeom>
              <a:avLst/>
              <a:gdLst>
                <a:gd name="T0" fmla="*/ 692 w 692"/>
                <a:gd name="T1" fmla="*/ 585 h 625"/>
                <a:gd name="T2" fmla="*/ 0 w 692"/>
                <a:gd name="T3" fmla="*/ 0 h 625"/>
                <a:gd name="T4" fmla="*/ 26 w 692"/>
                <a:gd name="T5" fmla="*/ 333 h 625"/>
                <a:gd name="T6" fmla="*/ 359 w 692"/>
                <a:gd name="T7" fmla="*/ 625 h 625"/>
                <a:gd name="T8" fmla="*/ 692 w 692"/>
                <a:gd name="T9" fmla="*/ 58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2" h="625">
                  <a:moveTo>
                    <a:pt x="692" y="585"/>
                  </a:moveTo>
                  <a:lnTo>
                    <a:pt x="0" y="0"/>
                  </a:lnTo>
                  <a:lnTo>
                    <a:pt x="26" y="333"/>
                  </a:lnTo>
                  <a:lnTo>
                    <a:pt x="359" y="625"/>
                  </a:lnTo>
                  <a:lnTo>
                    <a:pt x="692" y="58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370513" y="969962"/>
              <a:ext cx="4586288" cy="4999038"/>
            </a:xfrm>
            <a:custGeom>
              <a:avLst/>
              <a:gdLst>
                <a:gd name="T0" fmla="*/ 51 w 217"/>
                <a:gd name="T1" fmla="*/ 237 h 237"/>
                <a:gd name="T2" fmla="*/ 0 w 217"/>
                <a:gd name="T3" fmla="*/ 194 h 237"/>
                <a:gd name="T4" fmla="*/ 124 w 217"/>
                <a:gd name="T5" fmla="*/ 17 h 237"/>
                <a:gd name="T6" fmla="*/ 207 w 217"/>
                <a:gd name="T7" fmla="*/ 1 h 237"/>
                <a:gd name="T8" fmla="*/ 206 w 217"/>
                <a:gd name="T9" fmla="*/ 86 h 237"/>
                <a:gd name="T10" fmla="*/ 51 w 217"/>
                <a:gd name="T11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7" h="237">
                  <a:moveTo>
                    <a:pt x="51" y="237"/>
                  </a:move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69" y="45"/>
                    <a:pt x="124" y="17"/>
                  </a:cubicBezTo>
                  <a:cubicBezTo>
                    <a:pt x="156" y="0"/>
                    <a:pt x="207" y="1"/>
                    <a:pt x="207" y="1"/>
                  </a:cubicBezTo>
                  <a:cubicBezTo>
                    <a:pt x="207" y="1"/>
                    <a:pt x="217" y="53"/>
                    <a:pt x="206" y="86"/>
                  </a:cubicBezTo>
                  <a:cubicBezTo>
                    <a:pt x="187" y="138"/>
                    <a:pt x="51" y="237"/>
                    <a:pt x="51" y="23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483475" y="1960563"/>
              <a:ext cx="1543050" cy="1519238"/>
            </a:xfrm>
            <a:custGeom>
              <a:avLst/>
              <a:gdLst>
                <a:gd name="T0" fmla="*/ 61 w 73"/>
                <a:gd name="T1" fmla="*/ 57 h 72"/>
                <a:gd name="T2" fmla="*/ 16 w 73"/>
                <a:gd name="T3" fmla="*/ 61 h 72"/>
                <a:gd name="T4" fmla="*/ 12 w 73"/>
                <a:gd name="T5" fmla="*/ 16 h 72"/>
                <a:gd name="T6" fmla="*/ 57 w 73"/>
                <a:gd name="T7" fmla="*/ 12 h 72"/>
                <a:gd name="T8" fmla="*/ 61 w 73"/>
                <a:gd name="T9" fmla="*/ 5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72">
                  <a:moveTo>
                    <a:pt x="61" y="57"/>
                  </a:moveTo>
                  <a:cubicBezTo>
                    <a:pt x="50" y="71"/>
                    <a:pt x="29" y="72"/>
                    <a:pt x="16" y="61"/>
                  </a:cubicBezTo>
                  <a:cubicBezTo>
                    <a:pt x="2" y="49"/>
                    <a:pt x="0" y="29"/>
                    <a:pt x="12" y="16"/>
                  </a:cubicBezTo>
                  <a:cubicBezTo>
                    <a:pt x="23" y="2"/>
                    <a:pt x="44" y="0"/>
                    <a:pt x="57" y="12"/>
                  </a:cubicBezTo>
                  <a:cubicBezTo>
                    <a:pt x="71" y="23"/>
                    <a:pt x="73" y="44"/>
                    <a:pt x="61" y="57"/>
                  </a:cubicBezTo>
                </a:path>
              </a:pathLst>
            </a:custGeom>
            <a:solidFill>
              <a:srgbClr val="113A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7631113" y="2108200"/>
              <a:ext cx="1247775" cy="1244600"/>
            </a:xfrm>
            <a:custGeom>
              <a:avLst/>
              <a:gdLst>
                <a:gd name="T0" fmla="*/ 49 w 59"/>
                <a:gd name="T1" fmla="*/ 46 h 59"/>
                <a:gd name="T2" fmla="*/ 13 w 59"/>
                <a:gd name="T3" fmla="*/ 49 h 59"/>
                <a:gd name="T4" fmla="*/ 10 w 59"/>
                <a:gd name="T5" fmla="*/ 13 h 59"/>
                <a:gd name="T6" fmla="*/ 46 w 59"/>
                <a:gd name="T7" fmla="*/ 10 h 59"/>
                <a:gd name="T8" fmla="*/ 49 w 59"/>
                <a:gd name="T9" fmla="*/ 4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49" y="46"/>
                  </a:moveTo>
                  <a:cubicBezTo>
                    <a:pt x="40" y="57"/>
                    <a:pt x="24" y="59"/>
                    <a:pt x="13" y="49"/>
                  </a:cubicBezTo>
                  <a:cubicBezTo>
                    <a:pt x="2" y="40"/>
                    <a:pt x="0" y="24"/>
                    <a:pt x="10" y="13"/>
                  </a:cubicBezTo>
                  <a:cubicBezTo>
                    <a:pt x="19" y="2"/>
                    <a:pt x="35" y="0"/>
                    <a:pt x="46" y="10"/>
                  </a:cubicBezTo>
                  <a:cubicBezTo>
                    <a:pt x="57" y="19"/>
                    <a:pt x="59" y="35"/>
                    <a:pt x="49" y="46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8836025" y="969962"/>
              <a:ext cx="973138" cy="927100"/>
            </a:xfrm>
            <a:custGeom>
              <a:avLst/>
              <a:gdLst>
                <a:gd name="T0" fmla="*/ 46 w 46"/>
                <a:gd name="T1" fmla="*/ 44 h 44"/>
                <a:gd name="T2" fmla="*/ 42 w 46"/>
                <a:gd name="T3" fmla="*/ 1 h 44"/>
                <a:gd name="T4" fmla="*/ 0 w 46"/>
                <a:gd name="T5" fmla="*/ 4 h 44"/>
                <a:gd name="T6" fmla="*/ 46 w 46"/>
                <a:gd name="T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4">
                  <a:moveTo>
                    <a:pt x="46" y="44"/>
                  </a:moveTo>
                  <a:cubicBezTo>
                    <a:pt x="46" y="21"/>
                    <a:pt x="42" y="1"/>
                    <a:pt x="42" y="1"/>
                  </a:cubicBezTo>
                  <a:cubicBezTo>
                    <a:pt x="42" y="1"/>
                    <a:pt x="22" y="0"/>
                    <a:pt x="0" y="4"/>
                  </a:cubicBezTo>
                  <a:cubicBezTo>
                    <a:pt x="46" y="44"/>
                    <a:pt x="46" y="44"/>
                    <a:pt x="46" y="4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411788" y="3500438"/>
              <a:ext cx="2430463" cy="2405063"/>
            </a:xfrm>
            <a:custGeom>
              <a:avLst/>
              <a:gdLst>
                <a:gd name="T0" fmla="*/ 0 w 115"/>
                <a:gd name="T1" fmla="*/ 69 h 114"/>
                <a:gd name="T2" fmla="*/ 54 w 115"/>
                <a:gd name="T3" fmla="*/ 114 h 114"/>
                <a:gd name="T4" fmla="*/ 115 w 115"/>
                <a:gd name="T5" fmla="*/ 65 h 114"/>
                <a:gd name="T6" fmla="*/ 37 w 115"/>
                <a:gd name="T7" fmla="*/ 0 h 114"/>
                <a:gd name="T8" fmla="*/ 0 w 115"/>
                <a:gd name="T9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14">
                  <a:moveTo>
                    <a:pt x="0" y="69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63" y="107"/>
                    <a:pt x="88" y="88"/>
                    <a:pt x="115" y="65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9" y="30"/>
                    <a:pt x="6" y="58"/>
                    <a:pt x="0" y="69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4016375" y="3479800"/>
              <a:ext cx="2198688" cy="2171700"/>
            </a:xfrm>
            <a:custGeom>
              <a:avLst/>
              <a:gdLst>
                <a:gd name="T0" fmla="*/ 72 w 104"/>
                <a:gd name="T1" fmla="*/ 71 h 103"/>
                <a:gd name="T2" fmla="*/ 16 w 104"/>
                <a:gd name="T3" fmla="*/ 100 h 103"/>
                <a:gd name="T4" fmla="*/ 0 w 104"/>
                <a:gd name="T5" fmla="*/ 103 h 103"/>
                <a:gd name="T6" fmla="*/ 71 w 104"/>
                <a:gd name="T7" fmla="*/ 11 h 103"/>
                <a:gd name="T8" fmla="*/ 104 w 104"/>
                <a:gd name="T9" fmla="*/ 33 h 103"/>
                <a:gd name="T10" fmla="*/ 72 w 104"/>
                <a:gd name="T11" fmla="*/ 7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103">
                  <a:moveTo>
                    <a:pt x="72" y="71"/>
                  </a:moveTo>
                  <a:cubicBezTo>
                    <a:pt x="92" y="25"/>
                    <a:pt x="16" y="100"/>
                    <a:pt x="16" y="100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26" y="67"/>
                    <a:pt x="41" y="22"/>
                    <a:pt x="71" y="11"/>
                  </a:cubicBezTo>
                  <a:cubicBezTo>
                    <a:pt x="103" y="0"/>
                    <a:pt x="104" y="33"/>
                    <a:pt x="104" y="33"/>
                  </a:cubicBezTo>
                  <a:cubicBezTo>
                    <a:pt x="72" y="71"/>
                    <a:pt x="72" y="71"/>
                    <a:pt x="72" y="7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6067425" y="4913313"/>
              <a:ext cx="1797050" cy="2489200"/>
            </a:xfrm>
            <a:custGeom>
              <a:avLst/>
              <a:gdLst>
                <a:gd name="T0" fmla="*/ 20 w 85"/>
                <a:gd name="T1" fmla="*/ 42 h 118"/>
                <a:gd name="T2" fmla="*/ 1 w 85"/>
                <a:gd name="T3" fmla="*/ 101 h 118"/>
                <a:gd name="T4" fmla="*/ 0 w 85"/>
                <a:gd name="T5" fmla="*/ 118 h 118"/>
                <a:gd name="T6" fmla="*/ 80 w 85"/>
                <a:gd name="T7" fmla="*/ 32 h 118"/>
                <a:gd name="T8" fmla="*/ 52 w 85"/>
                <a:gd name="T9" fmla="*/ 4 h 118"/>
                <a:gd name="T10" fmla="*/ 20 w 85"/>
                <a:gd name="T11" fmla="*/ 4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18">
                  <a:moveTo>
                    <a:pt x="20" y="42"/>
                  </a:moveTo>
                  <a:cubicBezTo>
                    <a:pt x="63" y="14"/>
                    <a:pt x="1" y="101"/>
                    <a:pt x="1" y="10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2" y="86"/>
                    <a:pt x="74" y="64"/>
                    <a:pt x="80" y="32"/>
                  </a:cubicBezTo>
                  <a:cubicBezTo>
                    <a:pt x="85" y="0"/>
                    <a:pt x="52" y="4"/>
                    <a:pt x="52" y="4"/>
                  </a:cubicBezTo>
                  <a:lnTo>
                    <a:pt x="20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4503738" y="5610225"/>
              <a:ext cx="1416050" cy="1476375"/>
            </a:xfrm>
            <a:custGeom>
              <a:avLst/>
              <a:gdLst>
                <a:gd name="T0" fmla="*/ 41 w 67"/>
                <a:gd name="T1" fmla="*/ 0 h 70"/>
                <a:gd name="T2" fmla="*/ 67 w 67"/>
                <a:gd name="T3" fmla="*/ 22 h 70"/>
                <a:gd name="T4" fmla="*/ 4 w 67"/>
                <a:gd name="T5" fmla="*/ 70 h 70"/>
                <a:gd name="T6" fmla="*/ 41 w 67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70">
                  <a:moveTo>
                    <a:pt x="41" y="0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33" y="67"/>
                    <a:pt x="4" y="70"/>
                    <a:pt x="4" y="70"/>
                  </a:cubicBezTo>
                  <a:cubicBezTo>
                    <a:pt x="4" y="70"/>
                    <a:pt x="0" y="40"/>
                    <a:pt x="41" y="0"/>
                  </a:cubicBezTo>
                </a:path>
              </a:pathLst>
            </a:cu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926013" y="5651500"/>
              <a:ext cx="950913" cy="1055688"/>
            </a:xfrm>
            <a:custGeom>
              <a:avLst/>
              <a:gdLst>
                <a:gd name="T0" fmla="*/ 23 w 45"/>
                <a:gd name="T1" fmla="*/ 0 h 50"/>
                <a:gd name="T2" fmla="*/ 45 w 45"/>
                <a:gd name="T3" fmla="*/ 19 h 50"/>
                <a:gd name="T4" fmla="*/ 0 w 45"/>
                <a:gd name="T5" fmla="*/ 50 h 50"/>
                <a:gd name="T6" fmla="*/ 23 w 45"/>
                <a:gd name="T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50">
                  <a:moveTo>
                    <a:pt x="23" y="0"/>
                  </a:moveTo>
                  <a:cubicBezTo>
                    <a:pt x="45" y="19"/>
                    <a:pt x="45" y="19"/>
                    <a:pt x="45" y="19"/>
                  </a:cubicBezTo>
                  <a:cubicBezTo>
                    <a:pt x="29" y="38"/>
                    <a:pt x="0" y="50"/>
                    <a:pt x="0" y="50"/>
                  </a:cubicBezTo>
                  <a:cubicBezTo>
                    <a:pt x="0" y="50"/>
                    <a:pt x="7" y="16"/>
                    <a:pt x="23" y="0"/>
                  </a:cubicBezTo>
                </a:path>
              </a:pathLst>
            </a:custGeom>
            <a:solidFill>
              <a:srgbClr val="FFAC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5116513" y="5694363"/>
              <a:ext cx="719138" cy="781050"/>
            </a:xfrm>
            <a:custGeom>
              <a:avLst/>
              <a:gdLst>
                <a:gd name="T0" fmla="*/ 16 w 34"/>
                <a:gd name="T1" fmla="*/ 0 h 37"/>
                <a:gd name="T2" fmla="*/ 34 w 34"/>
                <a:gd name="T3" fmla="*/ 15 h 37"/>
                <a:gd name="T4" fmla="*/ 0 w 34"/>
                <a:gd name="T5" fmla="*/ 37 h 37"/>
                <a:gd name="T6" fmla="*/ 16 w 34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37">
                  <a:moveTo>
                    <a:pt x="16" y="0"/>
                  </a:moveTo>
                  <a:cubicBezTo>
                    <a:pt x="34" y="15"/>
                    <a:pt x="34" y="15"/>
                    <a:pt x="34" y="15"/>
                  </a:cubicBezTo>
                  <a:cubicBezTo>
                    <a:pt x="18" y="34"/>
                    <a:pt x="0" y="37"/>
                    <a:pt x="0" y="37"/>
                  </a:cubicBezTo>
                  <a:cubicBezTo>
                    <a:pt x="0" y="37"/>
                    <a:pt x="1" y="16"/>
                    <a:pt x="16" y="0"/>
                  </a:cubicBezTo>
                </a:path>
              </a:pathLst>
            </a:custGeom>
            <a:solidFill>
              <a:srgbClr val="E06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5307013" y="1117600"/>
              <a:ext cx="3275013" cy="3943350"/>
            </a:xfrm>
            <a:custGeom>
              <a:avLst/>
              <a:gdLst>
                <a:gd name="T0" fmla="*/ 0 w 155"/>
                <a:gd name="T1" fmla="*/ 187 h 187"/>
                <a:gd name="T2" fmla="*/ 0 w 155"/>
                <a:gd name="T3" fmla="*/ 187 h 187"/>
                <a:gd name="T4" fmla="*/ 1 w 155"/>
                <a:gd name="T5" fmla="*/ 186 h 187"/>
                <a:gd name="T6" fmla="*/ 2 w 155"/>
                <a:gd name="T7" fmla="*/ 183 h 187"/>
                <a:gd name="T8" fmla="*/ 2 w 155"/>
                <a:gd name="T9" fmla="*/ 182 h 187"/>
                <a:gd name="T10" fmla="*/ 3 w 155"/>
                <a:gd name="T11" fmla="*/ 181 h 187"/>
                <a:gd name="T12" fmla="*/ 3 w 155"/>
                <a:gd name="T13" fmla="*/ 180 h 187"/>
                <a:gd name="T14" fmla="*/ 4 w 155"/>
                <a:gd name="T15" fmla="*/ 180 h 187"/>
                <a:gd name="T16" fmla="*/ 4 w 155"/>
                <a:gd name="T17" fmla="*/ 180 h 187"/>
                <a:gd name="T18" fmla="*/ 5 w 155"/>
                <a:gd name="T19" fmla="*/ 177 h 187"/>
                <a:gd name="T20" fmla="*/ 5 w 155"/>
                <a:gd name="T21" fmla="*/ 177 h 187"/>
                <a:gd name="T22" fmla="*/ 5 w 155"/>
                <a:gd name="T23" fmla="*/ 177 h 187"/>
                <a:gd name="T24" fmla="*/ 5 w 155"/>
                <a:gd name="T25" fmla="*/ 177 h 187"/>
                <a:gd name="T26" fmla="*/ 5 w 155"/>
                <a:gd name="T27" fmla="*/ 177 h 187"/>
                <a:gd name="T28" fmla="*/ 7 w 155"/>
                <a:gd name="T29" fmla="*/ 174 h 187"/>
                <a:gd name="T30" fmla="*/ 7 w 155"/>
                <a:gd name="T31" fmla="*/ 173 h 187"/>
                <a:gd name="T32" fmla="*/ 8 w 155"/>
                <a:gd name="T33" fmla="*/ 170 h 187"/>
                <a:gd name="T34" fmla="*/ 8 w 155"/>
                <a:gd name="T35" fmla="*/ 172 h 187"/>
                <a:gd name="T36" fmla="*/ 8 w 155"/>
                <a:gd name="T37" fmla="*/ 171 h 187"/>
                <a:gd name="T38" fmla="*/ 8 w 155"/>
                <a:gd name="T39" fmla="*/ 170 h 187"/>
                <a:gd name="T40" fmla="*/ 9 w 155"/>
                <a:gd name="T41" fmla="*/ 169 h 187"/>
                <a:gd name="T42" fmla="*/ 9 w 155"/>
                <a:gd name="T43" fmla="*/ 169 h 187"/>
                <a:gd name="T44" fmla="*/ 33 w 155"/>
                <a:gd name="T45" fmla="*/ 123 h 187"/>
                <a:gd name="T46" fmla="*/ 33 w 155"/>
                <a:gd name="T47" fmla="*/ 124 h 187"/>
                <a:gd name="T48" fmla="*/ 33 w 155"/>
                <a:gd name="T49" fmla="*/ 123 h 187"/>
                <a:gd name="T50" fmla="*/ 37 w 155"/>
                <a:gd name="T51" fmla="*/ 118 h 187"/>
                <a:gd name="T52" fmla="*/ 36 w 155"/>
                <a:gd name="T53" fmla="*/ 118 h 187"/>
                <a:gd name="T54" fmla="*/ 37 w 155"/>
                <a:gd name="T55" fmla="*/ 118 h 187"/>
                <a:gd name="T56" fmla="*/ 39 w 155"/>
                <a:gd name="T57" fmla="*/ 113 h 187"/>
                <a:gd name="T58" fmla="*/ 39 w 155"/>
                <a:gd name="T59" fmla="*/ 114 h 187"/>
                <a:gd name="T60" fmla="*/ 39 w 155"/>
                <a:gd name="T61" fmla="*/ 113 h 187"/>
                <a:gd name="T62" fmla="*/ 47 w 155"/>
                <a:gd name="T63" fmla="*/ 101 h 187"/>
                <a:gd name="T64" fmla="*/ 49 w 155"/>
                <a:gd name="T65" fmla="*/ 97 h 187"/>
                <a:gd name="T66" fmla="*/ 64 w 155"/>
                <a:gd name="T67" fmla="*/ 74 h 187"/>
                <a:gd name="T68" fmla="*/ 67 w 155"/>
                <a:gd name="T69" fmla="*/ 70 h 187"/>
                <a:gd name="T70" fmla="*/ 69 w 155"/>
                <a:gd name="T71" fmla="*/ 67 h 187"/>
                <a:gd name="T72" fmla="*/ 70 w 155"/>
                <a:gd name="T73" fmla="*/ 65 h 187"/>
                <a:gd name="T74" fmla="*/ 75 w 155"/>
                <a:gd name="T75" fmla="*/ 58 h 187"/>
                <a:gd name="T76" fmla="*/ 76 w 155"/>
                <a:gd name="T77" fmla="*/ 57 h 187"/>
                <a:gd name="T78" fmla="*/ 81 w 155"/>
                <a:gd name="T79" fmla="*/ 51 h 187"/>
                <a:gd name="T80" fmla="*/ 86 w 155"/>
                <a:gd name="T81" fmla="*/ 44 h 187"/>
                <a:gd name="T82" fmla="*/ 92 w 155"/>
                <a:gd name="T83" fmla="*/ 38 h 187"/>
                <a:gd name="T84" fmla="*/ 108 w 155"/>
                <a:gd name="T85" fmla="*/ 21 h 187"/>
                <a:gd name="T86" fmla="*/ 97 w 155"/>
                <a:gd name="T87" fmla="*/ 32 h 187"/>
                <a:gd name="T88" fmla="*/ 103 w 155"/>
                <a:gd name="T89" fmla="*/ 26 h 187"/>
                <a:gd name="T90" fmla="*/ 108 w 155"/>
                <a:gd name="T91" fmla="*/ 21 h 187"/>
                <a:gd name="T92" fmla="*/ 114 w 155"/>
                <a:gd name="T93" fmla="*/ 17 h 187"/>
                <a:gd name="T94" fmla="*/ 114 w 155"/>
                <a:gd name="T95" fmla="*/ 17 h 187"/>
                <a:gd name="T96" fmla="*/ 117 w 155"/>
                <a:gd name="T97" fmla="*/ 14 h 187"/>
                <a:gd name="T98" fmla="*/ 119 w 155"/>
                <a:gd name="T99" fmla="*/ 13 h 187"/>
                <a:gd name="T100" fmla="*/ 125 w 155"/>
                <a:gd name="T101" fmla="*/ 10 h 187"/>
                <a:gd name="T102" fmla="*/ 130 w 155"/>
                <a:gd name="T103" fmla="*/ 8 h 187"/>
                <a:gd name="T104" fmla="*/ 134 w 155"/>
                <a:gd name="T105" fmla="*/ 6 h 187"/>
                <a:gd name="T106" fmla="*/ 139 w 155"/>
                <a:gd name="T107" fmla="*/ 4 h 187"/>
                <a:gd name="T108" fmla="*/ 155 w 155"/>
                <a:gd name="T109" fmla="*/ 0 h 187"/>
                <a:gd name="T110" fmla="*/ 144 w 155"/>
                <a:gd name="T111" fmla="*/ 3 h 187"/>
                <a:gd name="T112" fmla="*/ 150 w 155"/>
                <a:gd name="T113" fmla="*/ 1 h 187"/>
                <a:gd name="T114" fmla="*/ 154 w 155"/>
                <a:gd name="T11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5" h="187">
                  <a:moveTo>
                    <a:pt x="1" y="186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1" y="187"/>
                    <a:pt x="1" y="187"/>
                    <a:pt x="1" y="18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1" y="186"/>
                    <a:pt x="1" y="186"/>
                    <a:pt x="1" y="186"/>
                  </a:cubicBezTo>
                  <a:moveTo>
                    <a:pt x="2" y="182"/>
                  </a:moveTo>
                  <a:cubicBezTo>
                    <a:pt x="2" y="183"/>
                    <a:pt x="2" y="183"/>
                    <a:pt x="2" y="183"/>
                  </a:cubicBezTo>
                  <a:cubicBezTo>
                    <a:pt x="2" y="183"/>
                    <a:pt x="2" y="183"/>
                    <a:pt x="2" y="183"/>
                  </a:cubicBezTo>
                  <a:cubicBezTo>
                    <a:pt x="2" y="183"/>
                    <a:pt x="2" y="183"/>
                    <a:pt x="2" y="182"/>
                  </a:cubicBezTo>
                  <a:moveTo>
                    <a:pt x="3" y="180"/>
                  </a:moveTo>
                  <a:cubicBezTo>
                    <a:pt x="3" y="180"/>
                    <a:pt x="3" y="181"/>
                    <a:pt x="3" y="181"/>
                  </a:cubicBezTo>
                  <a:cubicBezTo>
                    <a:pt x="3" y="180"/>
                    <a:pt x="3" y="180"/>
                    <a:pt x="3" y="180"/>
                  </a:cubicBezTo>
                  <a:cubicBezTo>
                    <a:pt x="3" y="180"/>
                    <a:pt x="3" y="180"/>
                    <a:pt x="3" y="180"/>
                  </a:cubicBezTo>
                  <a:moveTo>
                    <a:pt x="4" y="180"/>
                  </a:moveTo>
                  <a:cubicBezTo>
                    <a:pt x="4" y="180"/>
                    <a:pt x="4" y="180"/>
                    <a:pt x="4" y="180"/>
                  </a:cubicBezTo>
                  <a:cubicBezTo>
                    <a:pt x="4" y="180"/>
                    <a:pt x="4" y="180"/>
                    <a:pt x="4" y="180"/>
                  </a:cubicBezTo>
                  <a:cubicBezTo>
                    <a:pt x="4" y="180"/>
                    <a:pt x="4" y="180"/>
                    <a:pt x="4" y="180"/>
                  </a:cubicBezTo>
                  <a:moveTo>
                    <a:pt x="5" y="177"/>
                  </a:moveTo>
                  <a:cubicBezTo>
                    <a:pt x="5" y="177"/>
                    <a:pt x="5" y="177"/>
                    <a:pt x="5" y="177"/>
                  </a:cubicBezTo>
                  <a:cubicBezTo>
                    <a:pt x="5" y="178"/>
                    <a:pt x="4" y="178"/>
                    <a:pt x="4" y="179"/>
                  </a:cubicBezTo>
                  <a:cubicBezTo>
                    <a:pt x="4" y="178"/>
                    <a:pt x="5" y="178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moveTo>
                    <a:pt x="5" y="177"/>
                  </a:move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moveTo>
                    <a:pt x="7" y="173"/>
                  </a:moveTo>
                  <a:cubicBezTo>
                    <a:pt x="7" y="173"/>
                    <a:pt x="7" y="174"/>
                    <a:pt x="7" y="174"/>
                  </a:cubicBezTo>
                  <a:cubicBezTo>
                    <a:pt x="7" y="174"/>
                    <a:pt x="7" y="174"/>
                    <a:pt x="7" y="174"/>
                  </a:cubicBezTo>
                  <a:cubicBezTo>
                    <a:pt x="7" y="174"/>
                    <a:pt x="7" y="173"/>
                    <a:pt x="7" y="173"/>
                  </a:cubicBezTo>
                  <a:moveTo>
                    <a:pt x="8" y="170"/>
                  </a:moveTo>
                  <a:cubicBezTo>
                    <a:pt x="8" y="170"/>
                    <a:pt x="8" y="170"/>
                    <a:pt x="8" y="170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1"/>
                    <a:pt x="8" y="172"/>
                    <a:pt x="8" y="172"/>
                  </a:cubicBezTo>
                  <a:cubicBezTo>
                    <a:pt x="8" y="172"/>
                    <a:pt x="8" y="172"/>
                    <a:pt x="8" y="171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0"/>
                    <a:pt x="8" y="170"/>
                    <a:pt x="8" y="170"/>
                  </a:cubicBezTo>
                  <a:cubicBezTo>
                    <a:pt x="8" y="170"/>
                    <a:pt x="8" y="170"/>
                    <a:pt x="8" y="170"/>
                  </a:cubicBezTo>
                  <a:moveTo>
                    <a:pt x="9" y="168"/>
                  </a:moveTo>
                  <a:cubicBezTo>
                    <a:pt x="9" y="169"/>
                    <a:pt x="9" y="169"/>
                    <a:pt x="9" y="169"/>
                  </a:cubicBezTo>
                  <a:cubicBezTo>
                    <a:pt x="9" y="169"/>
                    <a:pt x="9" y="169"/>
                    <a:pt x="9" y="169"/>
                  </a:cubicBezTo>
                  <a:cubicBezTo>
                    <a:pt x="9" y="169"/>
                    <a:pt x="9" y="169"/>
                    <a:pt x="9" y="169"/>
                  </a:cubicBezTo>
                  <a:cubicBezTo>
                    <a:pt x="9" y="168"/>
                    <a:pt x="9" y="168"/>
                    <a:pt x="9" y="168"/>
                  </a:cubicBezTo>
                  <a:moveTo>
                    <a:pt x="33" y="123"/>
                  </a:moveTo>
                  <a:cubicBezTo>
                    <a:pt x="33" y="123"/>
                    <a:pt x="33" y="123"/>
                    <a:pt x="33" y="123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3" y="123"/>
                    <a:pt x="33" y="123"/>
                    <a:pt x="33" y="123"/>
                  </a:cubicBezTo>
                  <a:cubicBezTo>
                    <a:pt x="33" y="123"/>
                    <a:pt x="33" y="123"/>
                    <a:pt x="33" y="123"/>
                  </a:cubicBezTo>
                  <a:moveTo>
                    <a:pt x="37" y="118"/>
                  </a:move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6" y="118"/>
                    <a:pt x="36" y="118"/>
                  </a:cubicBezTo>
                  <a:cubicBezTo>
                    <a:pt x="36" y="118"/>
                    <a:pt x="36" y="118"/>
                    <a:pt x="37" y="118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7" y="118"/>
                    <a:pt x="37" y="118"/>
                  </a:cubicBezTo>
                  <a:moveTo>
                    <a:pt x="39" y="113"/>
                  </a:moveTo>
                  <a:cubicBezTo>
                    <a:pt x="39" y="113"/>
                    <a:pt x="39" y="113"/>
                    <a:pt x="39" y="113"/>
                  </a:cubicBezTo>
                  <a:cubicBezTo>
                    <a:pt x="39" y="113"/>
                    <a:pt x="39" y="114"/>
                    <a:pt x="39" y="114"/>
                  </a:cubicBezTo>
                  <a:cubicBezTo>
                    <a:pt x="39" y="114"/>
                    <a:pt x="39" y="114"/>
                    <a:pt x="39" y="113"/>
                  </a:cubicBezTo>
                  <a:cubicBezTo>
                    <a:pt x="39" y="113"/>
                    <a:pt x="39" y="113"/>
                    <a:pt x="39" y="113"/>
                  </a:cubicBezTo>
                  <a:moveTo>
                    <a:pt x="49" y="97"/>
                  </a:moveTo>
                  <a:cubicBezTo>
                    <a:pt x="48" y="98"/>
                    <a:pt x="47" y="100"/>
                    <a:pt x="47" y="101"/>
                  </a:cubicBezTo>
                  <a:cubicBezTo>
                    <a:pt x="47" y="100"/>
                    <a:pt x="48" y="99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moveTo>
                    <a:pt x="67" y="70"/>
                  </a:moveTo>
                  <a:cubicBezTo>
                    <a:pt x="66" y="71"/>
                    <a:pt x="65" y="72"/>
                    <a:pt x="64" y="74"/>
                  </a:cubicBezTo>
                  <a:cubicBezTo>
                    <a:pt x="65" y="73"/>
                    <a:pt x="65" y="73"/>
                    <a:pt x="65" y="73"/>
                  </a:cubicBezTo>
                  <a:cubicBezTo>
                    <a:pt x="65" y="72"/>
                    <a:pt x="66" y="71"/>
                    <a:pt x="67" y="70"/>
                  </a:cubicBezTo>
                  <a:moveTo>
                    <a:pt x="75" y="58"/>
                  </a:moveTo>
                  <a:cubicBezTo>
                    <a:pt x="73" y="61"/>
                    <a:pt x="71" y="64"/>
                    <a:pt x="69" y="67"/>
                  </a:cubicBezTo>
                  <a:cubicBezTo>
                    <a:pt x="69" y="67"/>
                    <a:pt x="69" y="67"/>
                    <a:pt x="69" y="66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72" y="63"/>
                    <a:pt x="73" y="61"/>
                    <a:pt x="75" y="59"/>
                  </a:cubicBezTo>
                  <a:cubicBezTo>
                    <a:pt x="75" y="58"/>
                    <a:pt x="75" y="58"/>
                    <a:pt x="75" y="58"/>
                  </a:cubicBezTo>
                  <a:moveTo>
                    <a:pt x="97" y="32"/>
                  </a:moveTo>
                  <a:cubicBezTo>
                    <a:pt x="90" y="40"/>
                    <a:pt x="83" y="48"/>
                    <a:pt x="76" y="57"/>
                  </a:cubicBezTo>
                  <a:cubicBezTo>
                    <a:pt x="77" y="55"/>
                    <a:pt x="79" y="54"/>
                    <a:pt x="80" y="52"/>
                  </a:cubicBezTo>
                  <a:cubicBezTo>
                    <a:pt x="81" y="51"/>
                    <a:pt x="81" y="51"/>
                    <a:pt x="81" y="51"/>
                  </a:cubicBezTo>
                  <a:cubicBezTo>
                    <a:pt x="82" y="49"/>
                    <a:pt x="84" y="47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8" y="42"/>
                    <a:pt x="90" y="40"/>
                    <a:pt x="91" y="38"/>
                  </a:cubicBezTo>
                  <a:cubicBezTo>
                    <a:pt x="92" y="38"/>
                    <a:pt x="92" y="38"/>
                    <a:pt x="92" y="38"/>
                  </a:cubicBezTo>
                  <a:cubicBezTo>
                    <a:pt x="93" y="36"/>
                    <a:pt x="95" y="34"/>
                    <a:pt x="97" y="32"/>
                  </a:cubicBezTo>
                  <a:moveTo>
                    <a:pt x="108" y="21"/>
                  </a:moveTo>
                  <a:cubicBezTo>
                    <a:pt x="104" y="25"/>
                    <a:pt x="101" y="28"/>
                    <a:pt x="97" y="32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9" y="30"/>
                    <a:pt x="101" y="28"/>
                    <a:pt x="102" y="27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5" y="25"/>
                    <a:pt x="106" y="23"/>
                    <a:pt x="108" y="22"/>
                  </a:cubicBezTo>
                  <a:cubicBezTo>
                    <a:pt x="108" y="21"/>
                    <a:pt x="108" y="21"/>
                    <a:pt x="108" y="21"/>
                  </a:cubicBezTo>
                  <a:moveTo>
                    <a:pt x="114" y="17"/>
                  </a:moveTo>
                  <a:cubicBezTo>
                    <a:pt x="114" y="17"/>
                    <a:pt x="114" y="17"/>
                    <a:pt x="114" y="17"/>
                  </a:cubicBezTo>
                  <a:cubicBezTo>
                    <a:pt x="114" y="17"/>
                    <a:pt x="114" y="17"/>
                    <a:pt x="114" y="17"/>
                  </a:cubicBezTo>
                  <a:cubicBezTo>
                    <a:pt x="114" y="17"/>
                    <a:pt x="114" y="17"/>
                    <a:pt x="114" y="17"/>
                  </a:cubicBezTo>
                  <a:moveTo>
                    <a:pt x="119" y="13"/>
                  </a:moveTo>
                  <a:cubicBezTo>
                    <a:pt x="119" y="14"/>
                    <a:pt x="118" y="14"/>
                    <a:pt x="117" y="14"/>
                  </a:cubicBezTo>
                  <a:cubicBezTo>
                    <a:pt x="118" y="14"/>
                    <a:pt x="119" y="14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moveTo>
                    <a:pt x="143" y="3"/>
                  </a:moveTo>
                  <a:cubicBezTo>
                    <a:pt x="137" y="5"/>
                    <a:pt x="131" y="7"/>
                    <a:pt x="125" y="10"/>
                  </a:cubicBezTo>
                  <a:cubicBezTo>
                    <a:pt x="126" y="9"/>
                    <a:pt x="128" y="9"/>
                    <a:pt x="129" y="8"/>
                  </a:cubicBezTo>
                  <a:cubicBezTo>
                    <a:pt x="129" y="8"/>
                    <a:pt x="129" y="8"/>
                    <a:pt x="130" y="8"/>
                  </a:cubicBezTo>
                  <a:cubicBezTo>
                    <a:pt x="131" y="7"/>
                    <a:pt x="132" y="6"/>
                    <a:pt x="134" y="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5" y="5"/>
                    <a:pt x="137" y="5"/>
                    <a:pt x="138" y="4"/>
                  </a:cubicBezTo>
                  <a:cubicBezTo>
                    <a:pt x="139" y="4"/>
                    <a:pt x="139" y="4"/>
                    <a:pt x="139" y="4"/>
                  </a:cubicBezTo>
                  <a:cubicBezTo>
                    <a:pt x="141" y="3"/>
                    <a:pt x="142" y="3"/>
                    <a:pt x="143" y="3"/>
                  </a:cubicBezTo>
                  <a:moveTo>
                    <a:pt x="155" y="0"/>
                  </a:moveTo>
                  <a:cubicBezTo>
                    <a:pt x="152" y="1"/>
                    <a:pt x="148" y="1"/>
                    <a:pt x="144" y="3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45" y="2"/>
                    <a:pt x="147" y="2"/>
                    <a:pt x="149" y="1"/>
                  </a:cubicBezTo>
                  <a:cubicBezTo>
                    <a:pt x="149" y="1"/>
                    <a:pt x="149" y="1"/>
                    <a:pt x="150" y="1"/>
                  </a:cubicBezTo>
                  <a:cubicBezTo>
                    <a:pt x="151" y="1"/>
                    <a:pt x="153" y="0"/>
                    <a:pt x="154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55" y="0"/>
                    <a:pt x="155" y="0"/>
                    <a:pt x="155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5307013" y="1011238"/>
              <a:ext cx="3930650" cy="4789488"/>
            </a:xfrm>
            <a:custGeom>
              <a:avLst/>
              <a:gdLst>
                <a:gd name="T0" fmla="*/ 2 w 186"/>
                <a:gd name="T1" fmla="*/ 218 h 227"/>
                <a:gd name="T2" fmla="*/ 7 w 186"/>
                <a:gd name="T3" fmla="*/ 222 h 227"/>
                <a:gd name="T4" fmla="*/ 15 w 186"/>
                <a:gd name="T5" fmla="*/ 226 h 227"/>
                <a:gd name="T6" fmla="*/ 12 w 186"/>
                <a:gd name="T7" fmla="*/ 200 h 227"/>
                <a:gd name="T8" fmla="*/ 12 w 186"/>
                <a:gd name="T9" fmla="*/ 200 h 227"/>
                <a:gd name="T10" fmla="*/ 9 w 186"/>
                <a:gd name="T11" fmla="*/ 173 h 227"/>
                <a:gd name="T12" fmla="*/ 9 w 186"/>
                <a:gd name="T13" fmla="*/ 174 h 227"/>
                <a:gd name="T14" fmla="*/ 8 w 186"/>
                <a:gd name="T15" fmla="*/ 175 h 227"/>
                <a:gd name="T16" fmla="*/ 8 w 186"/>
                <a:gd name="T17" fmla="*/ 177 h 227"/>
                <a:gd name="T18" fmla="*/ 7 w 186"/>
                <a:gd name="T19" fmla="*/ 179 h 227"/>
                <a:gd name="T20" fmla="*/ 5 w 186"/>
                <a:gd name="T21" fmla="*/ 182 h 227"/>
                <a:gd name="T22" fmla="*/ 5 w 186"/>
                <a:gd name="T23" fmla="*/ 182 h 227"/>
                <a:gd name="T24" fmla="*/ 4 w 186"/>
                <a:gd name="T25" fmla="*/ 185 h 227"/>
                <a:gd name="T26" fmla="*/ 4 w 186"/>
                <a:gd name="T27" fmla="*/ 185 h 227"/>
                <a:gd name="T28" fmla="*/ 3 w 186"/>
                <a:gd name="T29" fmla="*/ 186 h 227"/>
                <a:gd name="T30" fmla="*/ 2 w 186"/>
                <a:gd name="T31" fmla="*/ 188 h 227"/>
                <a:gd name="T32" fmla="*/ 0 w 186"/>
                <a:gd name="T33" fmla="*/ 192 h 227"/>
                <a:gd name="T34" fmla="*/ 4 w 186"/>
                <a:gd name="T35" fmla="*/ 208 h 227"/>
                <a:gd name="T36" fmla="*/ 11 w 186"/>
                <a:gd name="T37" fmla="*/ 199 h 227"/>
                <a:gd name="T38" fmla="*/ 11 w 186"/>
                <a:gd name="T39" fmla="*/ 173 h 227"/>
                <a:gd name="T40" fmla="*/ 164 w 186"/>
                <a:gd name="T41" fmla="*/ 2 h 227"/>
                <a:gd name="T42" fmla="*/ 155 w 186"/>
                <a:gd name="T43" fmla="*/ 5 h 227"/>
                <a:gd name="T44" fmla="*/ 150 w 186"/>
                <a:gd name="T45" fmla="*/ 6 h 227"/>
                <a:gd name="T46" fmla="*/ 144 w 186"/>
                <a:gd name="T47" fmla="*/ 8 h 227"/>
                <a:gd name="T48" fmla="*/ 138 w 186"/>
                <a:gd name="T49" fmla="*/ 9 h 227"/>
                <a:gd name="T50" fmla="*/ 130 w 186"/>
                <a:gd name="T51" fmla="*/ 13 h 227"/>
                <a:gd name="T52" fmla="*/ 125 w 186"/>
                <a:gd name="T53" fmla="*/ 15 h 227"/>
                <a:gd name="T54" fmla="*/ 117 w 186"/>
                <a:gd name="T55" fmla="*/ 19 h 227"/>
                <a:gd name="T56" fmla="*/ 114 w 186"/>
                <a:gd name="T57" fmla="*/ 22 h 227"/>
                <a:gd name="T58" fmla="*/ 103 w 186"/>
                <a:gd name="T59" fmla="*/ 31 h 227"/>
                <a:gd name="T60" fmla="*/ 97 w 186"/>
                <a:gd name="T61" fmla="*/ 37 h 227"/>
                <a:gd name="T62" fmla="*/ 91 w 186"/>
                <a:gd name="T63" fmla="*/ 43 h 227"/>
                <a:gd name="T64" fmla="*/ 81 w 186"/>
                <a:gd name="T65" fmla="*/ 56 h 227"/>
                <a:gd name="T66" fmla="*/ 75 w 186"/>
                <a:gd name="T67" fmla="*/ 63 h 227"/>
                <a:gd name="T68" fmla="*/ 69 w 186"/>
                <a:gd name="T69" fmla="*/ 71 h 227"/>
                <a:gd name="T70" fmla="*/ 65 w 186"/>
                <a:gd name="T71" fmla="*/ 78 h 227"/>
                <a:gd name="T72" fmla="*/ 49 w 186"/>
                <a:gd name="T73" fmla="*/ 102 h 227"/>
                <a:gd name="T74" fmla="*/ 39 w 186"/>
                <a:gd name="T75" fmla="*/ 118 h 227"/>
                <a:gd name="T76" fmla="*/ 37 w 186"/>
                <a:gd name="T77" fmla="*/ 123 h 227"/>
                <a:gd name="T78" fmla="*/ 36 w 186"/>
                <a:gd name="T79" fmla="*/ 123 h 227"/>
                <a:gd name="T80" fmla="*/ 33 w 186"/>
                <a:gd name="T81" fmla="*/ 128 h 227"/>
                <a:gd name="T82" fmla="*/ 127 w 186"/>
                <a:gd name="T83" fmla="*/ 15 h 227"/>
                <a:gd name="T84" fmla="*/ 186 w 186"/>
                <a:gd name="T8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6" h="227">
                  <a:moveTo>
                    <a:pt x="4" y="211"/>
                  </a:moveTo>
                  <a:cubicBezTo>
                    <a:pt x="3" y="212"/>
                    <a:pt x="3" y="213"/>
                    <a:pt x="2" y="214"/>
                  </a:cubicBezTo>
                  <a:cubicBezTo>
                    <a:pt x="2" y="218"/>
                    <a:pt x="2" y="218"/>
                    <a:pt x="2" y="218"/>
                  </a:cubicBezTo>
                  <a:cubicBezTo>
                    <a:pt x="3" y="218"/>
                    <a:pt x="3" y="218"/>
                    <a:pt x="3" y="218"/>
                  </a:cubicBezTo>
                  <a:cubicBezTo>
                    <a:pt x="3" y="218"/>
                    <a:pt x="3" y="218"/>
                    <a:pt x="3" y="218"/>
                  </a:cubicBezTo>
                  <a:cubicBezTo>
                    <a:pt x="7" y="222"/>
                    <a:pt x="7" y="222"/>
                    <a:pt x="7" y="222"/>
                  </a:cubicBezTo>
                  <a:cubicBezTo>
                    <a:pt x="7" y="222"/>
                    <a:pt x="7" y="222"/>
                    <a:pt x="7" y="222"/>
                  </a:cubicBezTo>
                  <a:cubicBezTo>
                    <a:pt x="13" y="227"/>
                    <a:pt x="13" y="227"/>
                    <a:pt x="13" y="227"/>
                  </a:cubicBezTo>
                  <a:cubicBezTo>
                    <a:pt x="15" y="226"/>
                    <a:pt x="15" y="226"/>
                    <a:pt x="15" y="226"/>
                  </a:cubicBezTo>
                  <a:cubicBezTo>
                    <a:pt x="5" y="217"/>
                    <a:pt x="5" y="217"/>
                    <a:pt x="5" y="217"/>
                  </a:cubicBezTo>
                  <a:cubicBezTo>
                    <a:pt x="4" y="211"/>
                    <a:pt x="4" y="211"/>
                    <a:pt x="4" y="211"/>
                  </a:cubicBezTo>
                  <a:moveTo>
                    <a:pt x="12" y="200"/>
                  </a:moveTo>
                  <a:cubicBezTo>
                    <a:pt x="12" y="200"/>
                    <a:pt x="12" y="200"/>
                    <a:pt x="12" y="200"/>
                  </a:cubicBezTo>
                  <a:cubicBezTo>
                    <a:pt x="26" y="211"/>
                    <a:pt x="26" y="211"/>
                    <a:pt x="26" y="211"/>
                  </a:cubicBezTo>
                  <a:cubicBezTo>
                    <a:pt x="12" y="200"/>
                    <a:pt x="12" y="200"/>
                    <a:pt x="12" y="200"/>
                  </a:cubicBezTo>
                  <a:moveTo>
                    <a:pt x="11" y="173"/>
                  </a:moveTo>
                  <a:cubicBezTo>
                    <a:pt x="11" y="173"/>
                    <a:pt x="10" y="173"/>
                    <a:pt x="9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5"/>
                    <a:pt x="8" y="175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8" y="177"/>
                    <a:pt x="8" y="177"/>
                    <a:pt x="8" y="177"/>
                  </a:cubicBezTo>
                  <a:cubicBezTo>
                    <a:pt x="7" y="177"/>
                    <a:pt x="7" y="178"/>
                    <a:pt x="7" y="178"/>
                  </a:cubicBezTo>
                  <a:cubicBezTo>
                    <a:pt x="7" y="178"/>
                    <a:pt x="7" y="179"/>
                    <a:pt x="7" y="179"/>
                  </a:cubicBezTo>
                  <a:cubicBezTo>
                    <a:pt x="7" y="179"/>
                    <a:pt x="7" y="179"/>
                    <a:pt x="7" y="179"/>
                  </a:cubicBezTo>
                  <a:cubicBezTo>
                    <a:pt x="6" y="180"/>
                    <a:pt x="6" y="180"/>
                    <a:pt x="6" y="180"/>
                  </a:cubicBezTo>
                  <a:cubicBezTo>
                    <a:pt x="6" y="180"/>
                    <a:pt x="6" y="181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3"/>
                    <a:pt x="4" y="183"/>
                    <a:pt x="4" y="184"/>
                  </a:cubicBezTo>
                  <a:cubicBezTo>
                    <a:pt x="4" y="184"/>
                    <a:pt x="4" y="184"/>
                    <a:pt x="4" y="184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3" y="185"/>
                    <a:pt x="3" y="185"/>
                    <a:pt x="3" y="185"/>
                  </a:cubicBezTo>
                  <a:cubicBezTo>
                    <a:pt x="3" y="185"/>
                    <a:pt x="3" y="185"/>
                    <a:pt x="3" y="185"/>
                  </a:cubicBezTo>
                  <a:cubicBezTo>
                    <a:pt x="3" y="186"/>
                    <a:pt x="3" y="186"/>
                    <a:pt x="3" y="186"/>
                  </a:cubicBezTo>
                  <a:cubicBezTo>
                    <a:pt x="3" y="186"/>
                    <a:pt x="3" y="187"/>
                    <a:pt x="2" y="187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1" y="189"/>
                    <a:pt x="1" y="190"/>
                    <a:pt x="1" y="191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1" y="192"/>
                    <a:pt x="1" y="192"/>
                    <a:pt x="1" y="192"/>
                  </a:cubicBezTo>
                  <a:cubicBezTo>
                    <a:pt x="2" y="211"/>
                    <a:pt x="2" y="211"/>
                    <a:pt x="2" y="211"/>
                  </a:cubicBezTo>
                  <a:cubicBezTo>
                    <a:pt x="2" y="210"/>
                    <a:pt x="3" y="209"/>
                    <a:pt x="4" y="208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11" y="199"/>
                    <a:pt x="11" y="199"/>
                    <a:pt x="11" y="199"/>
                  </a:cubicBezTo>
                  <a:cubicBezTo>
                    <a:pt x="11" y="199"/>
                    <a:pt x="11" y="199"/>
                    <a:pt x="11" y="199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3" y="192"/>
                    <a:pt x="6" y="185"/>
                    <a:pt x="12" y="173"/>
                  </a:cubicBezTo>
                  <a:cubicBezTo>
                    <a:pt x="12" y="173"/>
                    <a:pt x="12" y="173"/>
                    <a:pt x="11" y="173"/>
                  </a:cubicBezTo>
                  <a:moveTo>
                    <a:pt x="186" y="0"/>
                  </a:moveTo>
                  <a:cubicBezTo>
                    <a:pt x="179" y="0"/>
                    <a:pt x="172" y="1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5" y="3"/>
                    <a:pt x="165" y="3"/>
                    <a:pt x="165" y="3"/>
                  </a:cubicBezTo>
                  <a:cubicBezTo>
                    <a:pt x="165" y="3"/>
                    <a:pt x="165" y="3"/>
                    <a:pt x="165" y="3"/>
                  </a:cubicBezTo>
                  <a:cubicBezTo>
                    <a:pt x="162" y="3"/>
                    <a:pt x="158" y="4"/>
                    <a:pt x="155" y="5"/>
                  </a:cubicBezTo>
                  <a:cubicBezTo>
                    <a:pt x="155" y="5"/>
                    <a:pt x="155" y="5"/>
                    <a:pt x="154" y="5"/>
                  </a:cubicBezTo>
                  <a:cubicBezTo>
                    <a:pt x="154" y="5"/>
                    <a:pt x="154" y="5"/>
                    <a:pt x="154" y="5"/>
                  </a:cubicBezTo>
                  <a:cubicBezTo>
                    <a:pt x="153" y="5"/>
                    <a:pt x="151" y="6"/>
                    <a:pt x="150" y="6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47" y="7"/>
                    <a:pt x="145" y="7"/>
                    <a:pt x="144" y="8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144" y="8"/>
                    <a:pt x="144" y="8"/>
                    <a:pt x="143" y="8"/>
                  </a:cubicBezTo>
                  <a:cubicBezTo>
                    <a:pt x="142" y="8"/>
                    <a:pt x="141" y="8"/>
                    <a:pt x="139" y="9"/>
                  </a:cubicBezTo>
                  <a:cubicBezTo>
                    <a:pt x="139" y="9"/>
                    <a:pt x="139" y="9"/>
                    <a:pt x="138" y="9"/>
                  </a:cubicBezTo>
                  <a:cubicBezTo>
                    <a:pt x="137" y="10"/>
                    <a:pt x="135" y="10"/>
                    <a:pt x="134" y="11"/>
                  </a:cubicBezTo>
                  <a:cubicBezTo>
                    <a:pt x="134" y="11"/>
                    <a:pt x="134" y="11"/>
                    <a:pt x="134" y="11"/>
                  </a:cubicBezTo>
                  <a:cubicBezTo>
                    <a:pt x="132" y="11"/>
                    <a:pt x="131" y="12"/>
                    <a:pt x="130" y="13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8" y="14"/>
                    <a:pt x="126" y="14"/>
                    <a:pt x="125" y="15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3" y="16"/>
                    <a:pt x="121" y="17"/>
                    <a:pt x="119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9"/>
                    <a:pt x="118" y="19"/>
                    <a:pt x="117" y="19"/>
                  </a:cubicBezTo>
                  <a:cubicBezTo>
                    <a:pt x="116" y="20"/>
                    <a:pt x="115" y="21"/>
                    <a:pt x="114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2" y="23"/>
                    <a:pt x="110" y="25"/>
                    <a:pt x="108" y="26"/>
                  </a:cubicBezTo>
                  <a:cubicBezTo>
                    <a:pt x="108" y="27"/>
                    <a:pt x="108" y="27"/>
                    <a:pt x="108" y="27"/>
                  </a:cubicBezTo>
                  <a:cubicBezTo>
                    <a:pt x="106" y="28"/>
                    <a:pt x="105" y="30"/>
                    <a:pt x="103" y="31"/>
                  </a:cubicBezTo>
                  <a:cubicBezTo>
                    <a:pt x="102" y="32"/>
                    <a:pt x="102" y="32"/>
                    <a:pt x="102" y="32"/>
                  </a:cubicBezTo>
                  <a:cubicBezTo>
                    <a:pt x="101" y="33"/>
                    <a:pt x="99" y="35"/>
                    <a:pt x="97" y="37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5" y="39"/>
                    <a:pt x="93" y="41"/>
                    <a:pt x="92" y="4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90" y="45"/>
                    <a:pt x="88" y="47"/>
                    <a:pt x="86" y="49"/>
                  </a:cubicBezTo>
                  <a:cubicBezTo>
                    <a:pt x="86" y="50"/>
                    <a:pt x="86" y="50"/>
                    <a:pt x="86" y="50"/>
                  </a:cubicBezTo>
                  <a:cubicBezTo>
                    <a:pt x="84" y="52"/>
                    <a:pt x="82" y="54"/>
                    <a:pt x="81" y="56"/>
                  </a:cubicBezTo>
                  <a:cubicBezTo>
                    <a:pt x="80" y="57"/>
                    <a:pt x="80" y="57"/>
                    <a:pt x="80" y="57"/>
                  </a:cubicBezTo>
                  <a:cubicBezTo>
                    <a:pt x="79" y="59"/>
                    <a:pt x="77" y="60"/>
                    <a:pt x="76" y="62"/>
                  </a:cubicBezTo>
                  <a:cubicBezTo>
                    <a:pt x="76" y="63"/>
                    <a:pt x="75" y="63"/>
                    <a:pt x="75" y="63"/>
                  </a:cubicBezTo>
                  <a:cubicBezTo>
                    <a:pt x="75" y="64"/>
                    <a:pt x="75" y="64"/>
                    <a:pt x="75" y="64"/>
                  </a:cubicBezTo>
                  <a:cubicBezTo>
                    <a:pt x="73" y="66"/>
                    <a:pt x="72" y="68"/>
                    <a:pt x="70" y="70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69" y="72"/>
                    <a:pt x="69" y="72"/>
                    <a:pt x="69" y="72"/>
                  </a:cubicBezTo>
                  <a:cubicBezTo>
                    <a:pt x="68" y="73"/>
                    <a:pt x="68" y="74"/>
                    <a:pt x="67" y="75"/>
                  </a:cubicBezTo>
                  <a:cubicBezTo>
                    <a:pt x="66" y="76"/>
                    <a:pt x="65" y="77"/>
                    <a:pt x="65" y="78"/>
                  </a:cubicBezTo>
                  <a:cubicBezTo>
                    <a:pt x="64" y="79"/>
                    <a:pt x="64" y="79"/>
                    <a:pt x="64" y="79"/>
                  </a:cubicBezTo>
                  <a:cubicBezTo>
                    <a:pt x="59" y="86"/>
                    <a:pt x="54" y="94"/>
                    <a:pt x="49" y="102"/>
                  </a:cubicBezTo>
                  <a:cubicBezTo>
                    <a:pt x="49" y="102"/>
                    <a:pt x="49" y="102"/>
                    <a:pt x="49" y="102"/>
                  </a:cubicBezTo>
                  <a:cubicBezTo>
                    <a:pt x="48" y="104"/>
                    <a:pt x="47" y="105"/>
                    <a:pt x="47" y="106"/>
                  </a:cubicBezTo>
                  <a:cubicBezTo>
                    <a:pt x="44" y="110"/>
                    <a:pt x="42" y="114"/>
                    <a:pt x="39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8" y="121"/>
                    <a:pt x="37" y="122"/>
                    <a:pt x="37" y="12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5" y="126"/>
                    <a:pt x="34" y="127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4" y="130"/>
                    <a:pt x="34" y="130"/>
                    <a:pt x="35" y="131"/>
                  </a:cubicBezTo>
                  <a:cubicBezTo>
                    <a:pt x="60" y="86"/>
                    <a:pt x="96" y="31"/>
                    <a:pt x="127" y="15"/>
                  </a:cubicBezTo>
                  <a:cubicBezTo>
                    <a:pt x="139" y="9"/>
                    <a:pt x="154" y="5"/>
                    <a:pt x="167" y="3"/>
                  </a:cubicBezTo>
                  <a:cubicBezTo>
                    <a:pt x="167" y="2"/>
                    <a:pt x="167" y="2"/>
                    <a:pt x="167" y="2"/>
                  </a:cubicBezTo>
                  <a:cubicBezTo>
                    <a:pt x="173" y="1"/>
                    <a:pt x="180" y="0"/>
                    <a:pt x="186" y="0"/>
                  </a:cubicBezTo>
                </a:path>
              </a:pathLst>
            </a:custGeom>
            <a:solidFill>
              <a:srgbClr val="898C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348288" y="5208588"/>
              <a:ext cx="211138" cy="317500"/>
            </a:xfrm>
            <a:custGeom>
              <a:avLst/>
              <a:gdLst>
                <a:gd name="T0" fmla="*/ 2 w 10"/>
                <a:gd name="T1" fmla="*/ 9 h 15"/>
                <a:gd name="T2" fmla="*/ 0 w 10"/>
                <a:gd name="T3" fmla="*/ 12 h 15"/>
                <a:gd name="T4" fmla="*/ 0 w 10"/>
                <a:gd name="T5" fmla="*/ 15 h 15"/>
                <a:gd name="T6" fmla="*/ 2 w 10"/>
                <a:gd name="T7" fmla="*/ 12 h 15"/>
                <a:gd name="T8" fmla="*/ 2 w 10"/>
                <a:gd name="T9" fmla="*/ 9 h 15"/>
                <a:gd name="T10" fmla="*/ 9 w 10"/>
                <a:gd name="T11" fmla="*/ 0 h 15"/>
                <a:gd name="T12" fmla="*/ 9 w 10"/>
                <a:gd name="T13" fmla="*/ 0 h 15"/>
                <a:gd name="T14" fmla="*/ 10 w 10"/>
                <a:gd name="T15" fmla="*/ 1 h 15"/>
                <a:gd name="T16" fmla="*/ 10 w 10"/>
                <a:gd name="T17" fmla="*/ 1 h 15"/>
                <a:gd name="T18" fmla="*/ 9 w 10"/>
                <a:gd name="T1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5">
                  <a:moveTo>
                    <a:pt x="2" y="9"/>
                  </a:moveTo>
                  <a:cubicBezTo>
                    <a:pt x="1" y="10"/>
                    <a:pt x="0" y="11"/>
                    <a:pt x="0" y="1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4"/>
                    <a:pt x="1" y="13"/>
                    <a:pt x="2" y="12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5944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5370513" y="5060950"/>
              <a:ext cx="485775" cy="717550"/>
            </a:xfrm>
            <a:custGeom>
              <a:avLst/>
              <a:gdLst>
                <a:gd name="T0" fmla="*/ 0 w 306"/>
                <a:gd name="T1" fmla="*/ 0 h 452"/>
                <a:gd name="T2" fmla="*/ 13 w 306"/>
                <a:gd name="T3" fmla="*/ 213 h 452"/>
                <a:gd name="T4" fmla="*/ 13 w 306"/>
                <a:gd name="T5" fmla="*/ 253 h 452"/>
                <a:gd name="T6" fmla="*/ 26 w 306"/>
                <a:gd name="T7" fmla="*/ 333 h 452"/>
                <a:gd name="T8" fmla="*/ 159 w 306"/>
                <a:gd name="T9" fmla="*/ 452 h 452"/>
                <a:gd name="T10" fmla="*/ 306 w 306"/>
                <a:gd name="T11" fmla="*/ 266 h 452"/>
                <a:gd name="T12" fmla="*/ 306 w 306"/>
                <a:gd name="T13" fmla="*/ 253 h 452"/>
                <a:gd name="T14" fmla="*/ 119 w 306"/>
                <a:gd name="T15" fmla="*/ 107 h 452"/>
                <a:gd name="T16" fmla="*/ 106 w 306"/>
                <a:gd name="T17" fmla="*/ 93 h 452"/>
                <a:gd name="T18" fmla="*/ 0 w 306"/>
                <a:gd name="T1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452">
                  <a:moveTo>
                    <a:pt x="0" y="0"/>
                  </a:moveTo>
                  <a:lnTo>
                    <a:pt x="13" y="213"/>
                  </a:lnTo>
                  <a:lnTo>
                    <a:pt x="13" y="253"/>
                  </a:lnTo>
                  <a:lnTo>
                    <a:pt x="26" y="333"/>
                  </a:lnTo>
                  <a:lnTo>
                    <a:pt x="159" y="452"/>
                  </a:lnTo>
                  <a:lnTo>
                    <a:pt x="306" y="266"/>
                  </a:lnTo>
                  <a:lnTo>
                    <a:pt x="306" y="253"/>
                  </a:lnTo>
                  <a:lnTo>
                    <a:pt x="119" y="107"/>
                  </a:lnTo>
                  <a:lnTo>
                    <a:pt x="106" y="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5370513" y="5060950"/>
              <a:ext cx="485775" cy="717550"/>
            </a:xfrm>
            <a:custGeom>
              <a:avLst/>
              <a:gdLst>
                <a:gd name="T0" fmla="*/ 0 w 306"/>
                <a:gd name="T1" fmla="*/ 0 h 452"/>
                <a:gd name="T2" fmla="*/ 13 w 306"/>
                <a:gd name="T3" fmla="*/ 213 h 452"/>
                <a:gd name="T4" fmla="*/ 13 w 306"/>
                <a:gd name="T5" fmla="*/ 253 h 452"/>
                <a:gd name="T6" fmla="*/ 26 w 306"/>
                <a:gd name="T7" fmla="*/ 333 h 452"/>
                <a:gd name="T8" fmla="*/ 159 w 306"/>
                <a:gd name="T9" fmla="*/ 452 h 452"/>
                <a:gd name="T10" fmla="*/ 306 w 306"/>
                <a:gd name="T11" fmla="*/ 266 h 452"/>
                <a:gd name="T12" fmla="*/ 306 w 306"/>
                <a:gd name="T13" fmla="*/ 253 h 452"/>
                <a:gd name="T14" fmla="*/ 119 w 306"/>
                <a:gd name="T15" fmla="*/ 107 h 452"/>
                <a:gd name="T16" fmla="*/ 106 w 306"/>
                <a:gd name="T17" fmla="*/ 93 h 452"/>
                <a:gd name="T18" fmla="*/ 0 w 306"/>
                <a:gd name="T1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452">
                  <a:moveTo>
                    <a:pt x="0" y="0"/>
                  </a:moveTo>
                  <a:lnTo>
                    <a:pt x="13" y="213"/>
                  </a:lnTo>
                  <a:lnTo>
                    <a:pt x="13" y="253"/>
                  </a:lnTo>
                  <a:lnTo>
                    <a:pt x="26" y="333"/>
                  </a:lnTo>
                  <a:lnTo>
                    <a:pt x="159" y="452"/>
                  </a:lnTo>
                  <a:lnTo>
                    <a:pt x="306" y="266"/>
                  </a:lnTo>
                  <a:lnTo>
                    <a:pt x="306" y="253"/>
                  </a:lnTo>
                  <a:lnTo>
                    <a:pt x="119" y="107"/>
                  </a:lnTo>
                  <a:lnTo>
                    <a:pt x="106" y="9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5370513" y="1074738"/>
              <a:ext cx="3910013" cy="4408489"/>
            </a:xfrm>
            <a:custGeom>
              <a:avLst/>
              <a:gdLst>
                <a:gd name="T0" fmla="*/ 9 w 185"/>
                <a:gd name="T1" fmla="*/ 170 h 209"/>
                <a:gd name="T2" fmla="*/ 0 w 185"/>
                <a:gd name="T3" fmla="*/ 189 h 209"/>
                <a:gd name="T4" fmla="*/ 8 w 185"/>
                <a:gd name="T5" fmla="*/ 196 h 209"/>
                <a:gd name="T6" fmla="*/ 9 w 185"/>
                <a:gd name="T7" fmla="*/ 197 h 209"/>
                <a:gd name="T8" fmla="*/ 23 w 185"/>
                <a:gd name="T9" fmla="*/ 208 h 209"/>
                <a:gd name="T10" fmla="*/ 23 w 185"/>
                <a:gd name="T11" fmla="*/ 209 h 209"/>
                <a:gd name="T12" fmla="*/ 27 w 185"/>
                <a:gd name="T13" fmla="*/ 205 h 209"/>
                <a:gd name="T14" fmla="*/ 2 w 185"/>
                <a:gd name="T15" fmla="*/ 184 h 209"/>
                <a:gd name="T16" fmla="*/ 9 w 185"/>
                <a:gd name="T17" fmla="*/ 170 h 209"/>
                <a:gd name="T18" fmla="*/ 9 w 185"/>
                <a:gd name="T19" fmla="*/ 170 h 209"/>
                <a:gd name="T20" fmla="*/ 164 w 185"/>
                <a:gd name="T21" fmla="*/ 0 h 209"/>
                <a:gd name="T22" fmla="*/ 124 w 185"/>
                <a:gd name="T23" fmla="*/ 12 h 209"/>
                <a:gd name="T24" fmla="*/ 32 w 185"/>
                <a:gd name="T25" fmla="*/ 128 h 209"/>
                <a:gd name="T26" fmla="*/ 32 w 185"/>
                <a:gd name="T27" fmla="*/ 128 h 209"/>
                <a:gd name="T28" fmla="*/ 39 w 185"/>
                <a:gd name="T29" fmla="*/ 115 h 209"/>
                <a:gd name="T30" fmla="*/ 76 w 185"/>
                <a:gd name="T31" fmla="*/ 146 h 209"/>
                <a:gd name="T32" fmla="*/ 114 w 185"/>
                <a:gd name="T33" fmla="*/ 102 h 209"/>
                <a:gd name="T34" fmla="*/ 112 w 185"/>
                <a:gd name="T35" fmla="*/ 58 h 209"/>
                <a:gd name="T36" fmla="*/ 137 w 185"/>
                <a:gd name="T37" fmla="*/ 46 h 209"/>
                <a:gd name="T38" fmla="*/ 156 w 185"/>
                <a:gd name="T39" fmla="*/ 53 h 209"/>
                <a:gd name="T40" fmla="*/ 185 w 185"/>
                <a:gd name="T41" fmla="*/ 18 h 209"/>
                <a:gd name="T42" fmla="*/ 164 w 185"/>
                <a:gd name="T43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5" h="209">
                  <a:moveTo>
                    <a:pt x="9" y="170"/>
                  </a:moveTo>
                  <a:cubicBezTo>
                    <a:pt x="3" y="182"/>
                    <a:pt x="0" y="189"/>
                    <a:pt x="0" y="189"/>
                  </a:cubicBezTo>
                  <a:cubicBezTo>
                    <a:pt x="8" y="196"/>
                    <a:pt x="8" y="196"/>
                    <a:pt x="8" y="196"/>
                  </a:cubicBezTo>
                  <a:cubicBezTo>
                    <a:pt x="9" y="197"/>
                    <a:pt x="9" y="197"/>
                    <a:pt x="9" y="197"/>
                  </a:cubicBezTo>
                  <a:cubicBezTo>
                    <a:pt x="23" y="208"/>
                    <a:pt x="23" y="208"/>
                    <a:pt x="23" y="208"/>
                  </a:cubicBezTo>
                  <a:cubicBezTo>
                    <a:pt x="23" y="209"/>
                    <a:pt x="23" y="209"/>
                    <a:pt x="23" y="209"/>
                  </a:cubicBezTo>
                  <a:cubicBezTo>
                    <a:pt x="27" y="205"/>
                    <a:pt x="27" y="205"/>
                    <a:pt x="27" y="205"/>
                  </a:cubicBezTo>
                  <a:cubicBezTo>
                    <a:pt x="2" y="184"/>
                    <a:pt x="2" y="184"/>
                    <a:pt x="2" y="184"/>
                  </a:cubicBezTo>
                  <a:cubicBezTo>
                    <a:pt x="4" y="181"/>
                    <a:pt x="6" y="176"/>
                    <a:pt x="9" y="170"/>
                  </a:cubicBezTo>
                  <a:cubicBezTo>
                    <a:pt x="9" y="170"/>
                    <a:pt x="9" y="170"/>
                    <a:pt x="9" y="170"/>
                  </a:cubicBezTo>
                  <a:moveTo>
                    <a:pt x="164" y="0"/>
                  </a:moveTo>
                  <a:cubicBezTo>
                    <a:pt x="151" y="2"/>
                    <a:pt x="136" y="6"/>
                    <a:pt x="124" y="12"/>
                  </a:cubicBezTo>
                  <a:cubicBezTo>
                    <a:pt x="93" y="28"/>
                    <a:pt x="57" y="83"/>
                    <a:pt x="32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4" y="123"/>
                    <a:pt x="37" y="119"/>
                    <a:pt x="39" y="115"/>
                  </a:cubicBezTo>
                  <a:cubicBezTo>
                    <a:pt x="76" y="146"/>
                    <a:pt x="76" y="146"/>
                    <a:pt x="76" y="146"/>
                  </a:cubicBezTo>
                  <a:cubicBezTo>
                    <a:pt x="114" y="102"/>
                    <a:pt x="114" y="102"/>
                    <a:pt x="114" y="102"/>
                  </a:cubicBezTo>
                  <a:cubicBezTo>
                    <a:pt x="102" y="90"/>
                    <a:pt x="101" y="71"/>
                    <a:pt x="112" y="58"/>
                  </a:cubicBezTo>
                  <a:cubicBezTo>
                    <a:pt x="118" y="50"/>
                    <a:pt x="127" y="46"/>
                    <a:pt x="137" y="46"/>
                  </a:cubicBezTo>
                  <a:cubicBezTo>
                    <a:pt x="143" y="46"/>
                    <a:pt x="150" y="48"/>
                    <a:pt x="156" y="53"/>
                  </a:cubicBezTo>
                  <a:cubicBezTo>
                    <a:pt x="185" y="18"/>
                    <a:pt x="185" y="18"/>
                    <a:pt x="185" y="18"/>
                  </a:cubicBezTo>
                  <a:cubicBezTo>
                    <a:pt x="164" y="0"/>
                    <a:pt x="164" y="0"/>
                    <a:pt x="164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7504113" y="2044700"/>
              <a:ext cx="1163638" cy="1181100"/>
            </a:xfrm>
            <a:custGeom>
              <a:avLst/>
              <a:gdLst>
                <a:gd name="T0" fmla="*/ 36 w 55"/>
                <a:gd name="T1" fmla="*/ 0 h 56"/>
                <a:gd name="T2" fmla="*/ 11 w 55"/>
                <a:gd name="T3" fmla="*/ 12 h 56"/>
                <a:gd name="T4" fmla="*/ 13 w 55"/>
                <a:gd name="T5" fmla="*/ 56 h 56"/>
                <a:gd name="T6" fmla="*/ 17 w 55"/>
                <a:gd name="T7" fmla="*/ 51 h 56"/>
                <a:gd name="T8" fmla="*/ 16 w 55"/>
                <a:gd name="T9" fmla="*/ 16 h 56"/>
                <a:gd name="T10" fmla="*/ 36 w 55"/>
                <a:gd name="T11" fmla="*/ 7 h 56"/>
                <a:gd name="T12" fmla="*/ 51 w 55"/>
                <a:gd name="T13" fmla="*/ 11 h 56"/>
                <a:gd name="T14" fmla="*/ 55 w 55"/>
                <a:gd name="T15" fmla="*/ 7 h 56"/>
                <a:gd name="T16" fmla="*/ 36 w 55"/>
                <a:gd name="T1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56">
                  <a:moveTo>
                    <a:pt x="36" y="0"/>
                  </a:moveTo>
                  <a:cubicBezTo>
                    <a:pt x="26" y="0"/>
                    <a:pt x="17" y="4"/>
                    <a:pt x="11" y="12"/>
                  </a:cubicBezTo>
                  <a:cubicBezTo>
                    <a:pt x="0" y="25"/>
                    <a:pt x="1" y="44"/>
                    <a:pt x="13" y="56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8" y="41"/>
                    <a:pt x="7" y="26"/>
                    <a:pt x="16" y="16"/>
                  </a:cubicBezTo>
                  <a:cubicBezTo>
                    <a:pt x="21" y="10"/>
                    <a:pt x="28" y="7"/>
                    <a:pt x="36" y="7"/>
                  </a:cubicBezTo>
                  <a:cubicBezTo>
                    <a:pt x="41" y="7"/>
                    <a:pt x="46" y="8"/>
                    <a:pt x="51" y="11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49" y="2"/>
                    <a:pt x="42" y="0"/>
                    <a:pt x="36" y="0"/>
                  </a:cubicBezTo>
                </a:path>
              </a:pathLst>
            </a:custGeom>
            <a:solidFill>
              <a:srgbClr val="0E3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7653338" y="2192338"/>
              <a:ext cx="928688" cy="928688"/>
            </a:xfrm>
            <a:custGeom>
              <a:avLst/>
              <a:gdLst>
                <a:gd name="T0" fmla="*/ 29 w 44"/>
                <a:gd name="T1" fmla="*/ 0 h 44"/>
                <a:gd name="T2" fmla="*/ 9 w 44"/>
                <a:gd name="T3" fmla="*/ 9 h 44"/>
                <a:gd name="T4" fmla="*/ 10 w 44"/>
                <a:gd name="T5" fmla="*/ 44 h 44"/>
                <a:gd name="T6" fmla="*/ 44 w 44"/>
                <a:gd name="T7" fmla="*/ 4 h 44"/>
                <a:gd name="T8" fmla="*/ 29 w 4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29" y="0"/>
                  </a:moveTo>
                  <a:cubicBezTo>
                    <a:pt x="21" y="0"/>
                    <a:pt x="14" y="3"/>
                    <a:pt x="9" y="9"/>
                  </a:cubicBezTo>
                  <a:cubicBezTo>
                    <a:pt x="0" y="19"/>
                    <a:pt x="1" y="34"/>
                    <a:pt x="10" y="4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39" y="1"/>
                    <a:pt x="34" y="0"/>
                    <a:pt x="29" y="0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8836025" y="990600"/>
              <a:ext cx="846138" cy="463550"/>
            </a:xfrm>
            <a:custGeom>
              <a:avLst/>
              <a:gdLst>
                <a:gd name="T0" fmla="*/ 38 w 40"/>
                <a:gd name="T1" fmla="*/ 0 h 22"/>
                <a:gd name="T2" fmla="*/ 19 w 40"/>
                <a:gd name="T3" fmla="*/ 1 h 22"/>
                <a:gd name="T4" fmla="*/ 0 w 40"/>
                <a:gd name="T5" fmla="*/ 3 h 22"/>
                <a:gd name="T6" fmla="*/ 0 w 40"/>
                <a:gd name="T7" fmla="*/ 4 h 22"/>
                <a:gd name="T8" fmla="*/ 21 w 40"/>
                <a:gd name="T9" fmla="*/ 22 h 22"/>
                <a:gd name="T10" fmla="*/ 40 w 40"/>
                <a:gd name="T11" fmla="*/ 0 h 22"/>
                <a:gd name="T12" fmla="*/ 40 w 40"/>
                <a:gd name="T13" fmla="*/ 0 h 22"/>
                <a:gd name="T14" fmla="*/ 38 w 40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2">
                  <a:moveTo>
                    <a:pt x="38" y="0"/>
                  </a:moveTo>
                  <a:cubicBezTo>
                    <a:pt x="35" y="0"/>
                    <a:pt x="28" y="0"/>
                    <a:pt x="19" y="1"/>
                  </a:cubicBezTo>
                  <a:cubicBezTo>
                    <a:pt x="13" y="1"/>
                    <a:pt x="6" y="2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39" y="0"/>
                    <a:pt x="3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5411788" y="3500438"/>
              <a:ext cx="1565275" cy="1898650"/>
            </a:xfrm>
            <a:custGeom>
              <a:avLst/>
              <a:gdLst>
                <a:gd name="T0" fmla="*/ 37 w 74"/>
                <a:gd name="T1" fmla="*/ 0 h 90"/>
                <a:gd name="T2" fmla="*/ 30 w 74"/>
                <a:gd name="T3" fmla="*/ 13 h 90"/>
                <a:gd name="T4" fmla="*/ 38 w 74"/>
                <a:gd name="T5" fmla="*/ 32 h 90"/>
                <a:gd name="T6" fmla="*/ 6 w 74"/>
                <a:gd name="T7" fmla="*/ 70 h 90"/>
                <a:gd name="T8" fmla="*/ 7 w 74"/>
                <a:gd name="T9" fmla="*/ 55 h 90"/>
                <a:gd name="T10" fmla="*/ 0 w 74"/>
                <a:gd name="T11" fmla="*/ 69 h 90"/>
                <a:gd name="T12" fmla="*/ 25 w 74"/>
                <a:gd name="T13" fmla="*/ 90 h 90"/>
                <a:gd name="T14" fmla="*/ 74 w 74"/>
                <a:gd name="T15" fmla="*/ 31 h 90"/>
                <a:gd name="T16" fmla="*/ 37 w 74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90">
                  <a:moveTo>
                    <a:pt x="37" y="0"/>
                  </a:moveTo>
                  <a:cubicBezTo>
                    <a:pt x="35" y="4"/>
                    <a:pt x="32" y="8"/>
                    <a:pt x="30" y="13"/>
                  </a:cubicBezTo>
                  <a:cubicBezTo>
                    <a:pt x="37" y="20"/>
                    <a:pt x="38" y="32"/>
                    <a:pt x="38" y="32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10" y="60"/>
                    <a:pt x="10" y="56"/>
                    <a:pt x="7" y="55"/>
                  </a:cubicBezTo>
                  <a:cubicBezTo>
                    <a:pt x="4" y="61"/>
                    <a:pt x="2" y="66"/>
                    <a:pt x="0" y="69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37" y="0"/>
                    <a:pt x="37" y="0"/>
                    <a:pt x="37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 noEditPoints="1"/>
            </p:cNvSpPr>
            <p:nvPr/>
          </p:nvSpPr>
          <p:spPr bwMode="auto">
            <a:xfrm>
              <a:off x="3954463" y="3668713"/>
              <a:ext cx="1731963" cy="1982788"/>
            </a:xfrm>
            <a:custGeom>
              <a:avLst/>
              <a:gdLst>
                <a:gd name="T0" fmla="*/ 3 w 82"/>
                <a:gd name="T1" fmla="*/ 94 h 94"/>
                <a:gd name="T2" fmla="*/ 0 w 82"/>
                <a:gd name="T3" fmla="*/ 94 h 94"/>
                <a:gd name="T4" fmla="*/ 0 w 82"/>
                <a:gd name="T5" fmla="*/ 94 h 94"/>
                <a:gd name="T6" fmla="*/ 3 w 82"/>
                <a:gd name="T7" fmla="*/ 94 h 94"/>
                <a:gd name="T8" fmla="*/ 3 w 82"/>
                <a:gd name="T9" fmla="*/ 94 h 94"/>
                <a:gd name="T10" fmla="*/ 62 w 82"/>
                <a:gd name="T11" fmla="*/ 7 h 94"/>
                <a:gd name="T12" fmla="*/ 47 w 82"/>
                <a:gd name="T13" fmla="*/ 20 h 94"/>
                <a:gd name="T14" fmla="*/ 62 w 82"/>
                <a:gd name="T15" fmla="*/ 7 h 94"/>
                <a:gd name="T16" fmla="*/ 79 w 82"/>
                <a:gd name="T17" fmla="*/ 0 h 94"/>
                <a:gd name="T18" fmla="*/ 73 w 82"/>
                <a:gd name="T19" fmla="*/ 2 h 94"/>
                <a:gd name="T20" fmla="*/ 76 w 82"/>
                <a:gd name="T21" fmla="*/ 1 h 94"/>
                <a:gd name="T22" fmla="*/ 76 w 82"/>
                <a:gd name="T23" fmla="*/ 1 h 94"/>
                <a:gd name="T24" fmla="*/ 79 w 82"/>
                <a:gd name="T25" fmla="*/ 0 h 94"/>
                <a:gd name="T26" fmla="*/ 82 w 82"/>
                <a:gd name="T27" fmla="*/ 0 h 94"/>
                <a:gd name="T28" fmla="*/ 80 w 82"/>
                <a:gd name="T29" fmla="*/ 0 h 94"/>
                <a:gd name="T30" fmla="*/ 80 w 82"/>
                <a:gd name="T31" fmla="*/ 0 h 94"/>
                <a:gd name="T32" fmla="*/ 82 w 82"/>
                <a:gd name="T33" fmla="*/ 0 h 94"/>
                <a:gd name="T34" fmla="*/ 82 w 82"/>
                <a:gd name="T3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2" h="94">
                  <a:moveTo>
                    <a:pt x="3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3" y="94"/>
                    <a:pt x="3" y="94"/>
                    <a:pt x="3" y="94"/>
                  </a:cubicBezTo>
                  <a:moveTo>
                    <a:pt x="62" y="7"/>
                  </a:moveTo>
                  <a:cubicBezTo>
                    <a:pt x="57" y="10"/>
                    <a:pt x="52" y="15"/>
                    <a:pt x="47" y="20"/>
                  </a:cubicBezTo>
                  <a:cubicBezTo>
                    <a:pt x="52" y="15"/>
                    <a:pt x="57" y="10"/>
                    <a:pt x="62" y="7"/>
                  </a:cubicBezTo>
                  <a:moveTo>
                    <a:pt x="79" y="0"/>
                  </a:moveTo>
                  <a:cubicBezTo>
                    <a:pt x="77" y="1"/>
                    <a:pt x="75" y="1"/>
                    <a:pt x="73" y="2"/>
                  </a:cubicBezTo>
                  <a:cubicBezTo>
                    <a:pt x="74" y="1"/>
                    <a:pt x="75" y="1"/>
                    <a:pt x="76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7" y="1"/>
                    <a:pt x="78" y="0"/>
                    <a:pt x="79" y="0"/>
                  </a:cubicBezTo>
                  <a:moveTo>
                    <a:pt x="82" y="0"/>
                  </a:moveTo>
                  <a:cubicBezTo>
                    <a:pt x="82" y="0"/>
                    <a:pt x="81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1" y="0"/>
                    <a:pt x="82" y="0"/>
                    <a:pt x="82" y="0"/>
                  </a:cubicBezTo>
                  <a:cubicBezTo>
                    <a:pt x="82" y="0"/>
                    <a:pt x="82" y="0"/>
                    <a:pt x="82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954463" y="3668713"/>
              <a:ext cx="1731963" cy="1982788"/>
            </a:xfrm>
            <a:custGeom>
              <a:avLst/>
              <a:gdLst>
                <a:gd name="T0" fmla="*/ 82 w 82"/>
                <a:gd name="T1" fmla="*/ 0 h 94"/>
                <a:gd name="T2" fmla="*/ 80 w 82"/>
                <a:gd name="T3" fmla="*/ 0 h 94"/>
                <a:gd name="T4" fmla="*/ 80 w 82"/>
                <a:gd name="T5" fmla="*/ 0 h 94"/>
                <a:gd name="T6" fmla="*/ 79 w 82"/>
                <a:gd name="T7" fmla="*/ 0 h 94"/>
                <a:gd name="T8" fmla="*/ 76 w 82"/>
                <a:gd name="T9" fmla="*/ 1 h 94"/>
                <a:gd name="T10" fmla="*/ 76 w 82"/>
                <a:gd name="T11" fmla="*/ 1 h 94"/>
                <a:gd name="T12" fmla="*/ 73 w 82"/>
                <a:gd name="T13" fmla="*/ 2 h 94"/>
                <a:gd name="T14" fmla="*/ 72 w 82"/>
                <a:gd name="T15" fmla="*/ 2 h 94"/>
                <a:gd name="T16" fmla="*/ 62 w 82"/>
                <a:gd name="T17" fmla="*/ 7 h 94"/>
                <a:gd name="T18" fmla="*/ 47 w 82"/>
                <a:gd name="T19" fmla="*/ 20 h 94"/>
                <a:gd name="T20" fmla="*/ 0 w 82"/>
                <a:gd name="T21" fmla="*/ 94 h 94"/>
                <a:gd name="T22" fmla="*/ 3 w 82"/>
                <a:gd name="T23" fmla="*/ 94 h 94"/>
                <a:gd name="T24" fmla="*/ 74 w 82"/>
                <a:gd name="T25" fmla="*/ 2 h 94"/>
                <a:gd name="T26" fmla="*/ 82 w 82"/>
                <a:gd name="T2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2" h="94">
                  <a:moveTo>
                    <a:pt x="82" y="0"/>
                  </a:moveTo>
                  <a:cubicBezTo>
                    <a:pt x="82" y="0"/>
                    <a:pt x="81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9" y="0"/>
                    <a:pt x="79" y="0"/>
                  </a:cubicBezTo>
                  <a:cubicBezTo>
                    <a:pt x="78" y="0"/>
                    <a:pt x="77" y="1"/>
                    <a:pt x="76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5" y="1"/>
                    <a:pt x="74" y="1"/>
                    <a:pt x="73" y="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68" y="3"/>
                    <a:pt x="65" y="5"/>
                    <a:pt x="62" y="7"/>
                  </a:cubicBezTo>
                  <a:cubicBezTo>
                    <a:pt x="57" y="10"/>
                    <a:pt x="52" y="15"/>
                    <a:pt x="47" y="20"/>
                  </a:cubicBezTo>
                  <a:cubicBezTo>
                    <a:pt x="31" y="40"/>
                    <a:pt x="18" y="69"/>
                    <a:pt x="0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29" y="57"/>
                    <a:pt x="44" y="12"/>
                    <a:pt x="74" y="2"/>
                  </a:cubicBezTo>
                  <a:cubicBezTo>
                    <a:pt x="77" y="1"/>
                    <a:pt x="80" y="0"/>
                    <a:pt x="82" y="0"/>
                  </a:cubicBezTo>
                </a:path>
              </a:pathLst>
            </a:custGeom>
            <a:solidFill>
              <a:srgbClr val="898C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4016375" y="3668713"/>
              <a:ext cx="2198688" cy="1982788"/>
            </a:xfrm>
            <a:custGeom>
              <a:avLst/>
              <a:gdLst>
                <a:gd name="T0" fmla="*/ 80 w 104"/>
                <a:gd name="T1" fmla="*/ 0 h 94"/>
                <a:gd name="T2" fmla="*/ 79 w 104"/>
                <a:gd name="T3" fmla="*/ 0 h 94"/>
                <a:gd name="T4" fmla="*/ 79 w 104"/>
                <a:gd name="T5" fmla="*/ 0 h 94"/>
                <a:gd name="T6" fmla="*/ 71 w 104"/>
                <a:gd name="T7" fmla="*/ 2 h 94"/>
                <a:gd name="T8" fmla="*/ 0 w 104"/>
                <a:gd name="T9" fmla="*/ 94 h 94"/>
                <a:gd name="T10" fmla="*/ 0 w 104"/>
                <a:gd name="T11" fmla="*/ 94 h 94"/>
                <a:gd name="T12" fmla="*/ 13 w 104"/>
                <a:gd name="T13" fmla="*/ 91 h 94"/>
                <a:gd name="T14" fmla="*/ 70 w 104"/>
                <a:gd name="T15" fmla="*/ 47 h 94"/>
                <a:gd name="T16" fmla="*/ 70 w 104"/>
                <a:gd name="T17" fmla="*/ 47 h 94"/>
                <a:gd name="T18" fmla="*/ 72 w 104"/>
                <a:gd name="T19" fmla="*/ 47 h 94"/>
                <a:gd name="T20" fmla="*/ 73 w 104"/>
                <a:gd name="T21" fmla="*/ 47 h 94"/>
                <a:gd name="T22" fmla="*/ 73 w 104"/>
                <a:gd name="T23" fmla="*/ 47 h 94"/>
                <a:gd name="T24" fmla="*/ 72 w 104"/>
                <a:gd name="T25" fmla="*/ 62 h 94"/>
                <a:gd name="T26" fmla="*/ 104 w 104"/>
                <a:gd name="T27" fmla="*/ 24 h 94"/>
                <a:gd name="T28" fmla="*/ 96 w 104"/>
                <a:gd name="T29" fmla="*/ 5 h 94"/>
                <a:gd name="T30" fmla="*/ 96 w 104"/>
                <a:gd name="T31" fmla="*/ 5 h 94"/>
                <a:gd name="T32" fmla="*/ 94 w 104"/>
                <a:gd name="T33" fmla="*/ 3 h 94"/>
                <a:gd name="T34" fmla="*/ 94 w 104"/>
                <a:gd name="T35" fmla="*/ 3 h 94"/>
                <a:gd name="T36" fmla="*/ 94 w 104"/>
                <a:gd name="T37" fmla="*/ 3 h 94"/>
                <a:gd name="T38" fmla="*/ 93 w 104"/>
                <a:gd name="T39" fmla="*/ 5 h 94"/>
                <a:gd name="T40" fmla="*/ 80 w 104"/>
                <a:gd name="T41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4" h="94">
                  <a:moveTo>
                    <a:pt x="80" y="0"/>
                  </a:moveTo>
                  <a:cubicBezTo>
                    <a:pt x="80" y="0"/>
                    <a:pt x="80" y="0"/>
                    <a:pt x="79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7" y="0"/>
                    <a:pt x="74" y="1"/>
                    <a:pt x="71" y="2"/>
                  </a:cubicBezTo>
                  <a:cubicBezTo>
                    <a:pt x="41" y="12"/>
                    <a:pt x="26" y="57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3" y="91"/>
                    <a:pt x="58" y="47"/>
                    <a:pt x="70" y="47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71" y="47"/>
                    <a:pt x="72" y="47"/>
                    <a:pt x="72" y="47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6" y="48"/>
                    <a:pt x="76" y="52"/>
                    <a:pt x="72" y="6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24"/>
                    <a:pt x="103" y="12"/>
                    <a:pt x="96" y="5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5" y="4"/>
                    <a:pt x="95" y="4"/>
                    <a:pt x="94" y="3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4"/>
                    <a:pt x="93" y="4"/>
                    <a:pt x="93" y="5"/>
                  </a:cubicBezTo>
                  <a:cubicBezTo>
                    <a:pt x="90" y="2"/>
                    <a:pt x="86" y="0"/>
                    <a:pt x="80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5370513" y="5610225"/>
              <a:ext cx="84138" cy="84138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0 h 4"/>
                <a:gd name="T4" fmla="*/ 2 w 4"/>
                <a:gd name="T5" fmla="*/ 2 h 4"/>
                <a:gd name="T6" fmla="*/ 2 w 4"/>
                <a:gd name="T7" fmla="*/ 2 h 4"/>
                <a:gd name="T8" fmla="*/ 4 w 4"/>
                <a:gd name="T9" fmla="*/ 4 h 4"/>
                <a:gd name="T10" fmla="*/ 4 w 4"/>
                <a:gd name="T11" fmla="*/ 4 h 4"/>
                <a:gd name="T12" fmla="*/ 0 w 4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1A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5411788" y="5651500"/>
              <a:ext cx="42863" cy="42863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2 h 2"/>
                <a:gd name="T6" fmla="*/ 2 w 2"/>
                <a:gd name="T7" fmla="*/ 2 h 2"/>
                <a:gd name="T8" fmla="*/ 0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18E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5454650" y="5694363"/>
              <a:ext cx="127000" cy="106363"/>
            </a:xfrm>
            <a:custGeom>
              <a:avLst/>
              <a:gdLst>
                <a:gd name="T0" fmla="*/ 0 w 6"/>
                <a:gd name="T1" fmla="*/ 0 h 5"/>
                <a:gd name="T2" fmla="*/ 0 w 6"/>
                <a:gd name="T3" fmla="*/ 0 h 5"/>
                <a:gd name="T4" fmla="*/ 0 w 6"/>
                <a:gd name="T5" fmla="*/ 0 h 5"/>
                <a:gd name="T6" fmla="*/ 0 w 6"/>
                <a:gd name="T7" fmla="*/ 0 h 5"/>
                <a:gd name="T8" fmla="*/ 6 w 6"/>
                <a:gd name="T9" fmla="*/ 5 h 5"/>
                <a:gd name="T10" fmla="*/ 6 w 6"/>
                <a:gd name="T11" fmla="*/ 5 h 5"/>
                <a:gd name="T12" fmla="*/ 0 w 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85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1895826" y="5390026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890872" y="5125478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063540" y="5232661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2009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2571445" y="4263862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566491" y="3999314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739159" y="4106497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3257239" y="3125421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252285" y="2860873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24953" y="2968056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8185868" y="5390026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8180914" y="5125478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353582" y="5232661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8861487" y="4263862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856533" y="3999314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8029201" y="4106497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2019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9547281" y="3125421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9542327" y="2860873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8714995" y="2968056"/>
            <a:ext cx="7774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201N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Box 23"/>
          <p:cNvSpPr txBox="1"/>
          <p:nvPr/>
        </p:nvSpPr>
        <p:spPr>
          <a:xfrm>
            <a:off x="1710651" y="378133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05564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67" grpId="0"/>
      <p:bldP spid="68" grpId="0"/>
      <p:bldP spid="69" grpId="0"/>
      <p:bldP spid="70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54931" y="2211128"/>
            <a:ext cx="3217419" cy="2408357"/>
            <a:chOff x="545209" y="1561513"/>
            <a:chExt cx="3512944" cy="262957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2770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80295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47820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15344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82869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127704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27704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27704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127704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27704" y="3235566"/>
              <a:ext cx="1871003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127705" y="2715063"/>
              <a:ext cx="82999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27705" y="2194561"/>
              <a:ext cx="151931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27704" y="1674058"/>
              <a:ext cx="2461846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84008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16378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99239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399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48742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45209" y="1700408"/>
              <a:ext cx="579680" cy="3226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20XX</a:t>
              </a:r>
              <a:endParaRPr lang="en-GB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0214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80214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80214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252515" y="2211128"/>
            <a:ext cx="3217419" cy="2408357"/>
            <a:chOff x="8170907" y="1561513"/>
            <a:chExt cx="3512944" cy="2629570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875340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942865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010389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077914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145439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8753402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753402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753402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753402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753402" y="3235566"/>
              <a:ext cx="1615953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753403" y="2715063"/>
              <a:ext cx="2290320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753403" y="2194561"/>
              <a:ext cx="1615952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753402" y="1674058"/>
              <a:ext cx="2025744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609706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242076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122493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0549691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874440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170907" y="1700408"/>
              <a:ext cx="579680" cy="3226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20XX</a:t>
              </a:r>
              <a:endParaRPr lang="en-GB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205912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05912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205912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866819" y="2211128"/>
            <a:ext cx="3217419" cy="2408357"/>
            <a:chOff x="4362483" y="1561513"/>
            <a:chExt cx="3512944" cy="2629570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494497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562022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29547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97072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764597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4944978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944978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944978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944978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944979" y="3235566"/>
              <a:ext cx="1195754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944978" y="2715063"/>
              <a:ext cx="2180485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944978" y="2194561"/>
              <a:ext cx="1856929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4944978" y="1674058"/>
              <a:ext cx="1615953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801282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433652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41651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74126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066016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362483" y="1700408"/>
              <a:ext cx="579680" cy="3226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20XX</a:t>
              </a:r>
              <a:endParaRPr lang="en-GB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97488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397488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397488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2096671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408559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794256" y="5022448"/>
            <a:ext cx="1663440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096671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408559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8794256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Box 23"/>
          <p:cNvSpPr txBox="1"/>
          <p:nvPr/>
        </p:nvSpPr>
        <p:spPr>
          <a:xfrm>
            <a:off x="1710651" y="378133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68478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732" y="2113988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661394" y="2113988"/>
            <a:ext cx="3535962" cy="300021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438057" y="2113988"/>
            <a:ext cx="3535962" cy="300021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5"/>
          <p:cNvSpPr txBox="1"/>
          <p:nvPr/>
        </p:nvSpPr>
        <p:spPr>
          <a:xfrm>
            <a:off x="1460823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460823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52231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52231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0712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0712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23"/>
          <p:cNvSpPr txBox="1"/>
          <p:nvPr/>
        </p:nvSpPr>
        <p:spPr>
          <a:xfrm>
            <a:off x="1710651" y="378133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42964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460166"/>
            <a:ext cx="6840760" cy="458613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7510987" y="5364658"/>
            <a:ext cx="2310430" cy="68164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3" name="圆角矩形 12"/>
          <p:cNvSpPr/>
          <p:nvPr/>
        </p:nvSpPr>
        <p:spPr>
          <a:xfrm>
            <a:off x="9821417" y="5364658"/>
            <a:ext cx="2785846" cy="681640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4" name="矩形 13"/>
          <p:cNvSpPr/>
          <p:nvPr/>
        </p:nvSpPr>
        <p:spPr>
          <a:xfrm>
            <a:off x="8317788" y="5510723"/>
            <a:ext cx="938159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20%</a:t>
            </a:r>
          </a:p>
        </p:txBody>
      </p:sp>
      <p:sp>
        <p:nvSpPr>
          <p:cNvPr id="15" name="矩形 14"/>
          <p:cNvSpPr/>
          <p:nvPr/>
        </p:nvSpPr>
        <p:spPr>
          <a:xfrm>
            <a:off x="10866190" y="5510723"/>
            <a:ext cx="937446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80%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420694" y="1744117"/>
            <a:ext cx="1835253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420694" y="2049782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420694" y="3153025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TextBox 23"/>
          <p:cNvSpPr txBox="1"/>
          <p:nvPr/>
        </p:nvSpPr>
        <p:spPr>
          <a:xfrm>
            <a:off x="1710651" y="378133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2296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694"/>
          <p:cNvSpPr/>
          <p:nvPr/>
        </p:nvSpPr>
        <p:spPr>
          <a:xfrm>
            <a:off x="5429426" y="3897861"/>
            <a:ext cx="2739728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Shape 1695"/>
          <p:cNvSpPr/>
          <p:nvPr/>
        </p:nvSpPr>
        <p:spPr>
          <a:xfrm>
            <a:off x="6678195" y="2548449"/>
            <a:ext cx="2739728" cy="2698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Shape 1697"/>
          <p:cNvSpPr/>
          <p:nvPr/>
        </p:nvSpPr>
        <p:spPr>
          <a:xfrm>
            <a:off x="3297106" y="3897861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Shape 1698"/>
          <p:cNvSpPr/>
          <p:nvPr/>
        </p:nvSpPr>
        <p:spPr>
          <a:xfrm flipV="1">
            <a:off x="1" y="3897860"/>
            <a:ext cx="3248634" cy="66317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Shape 1701"/>
          <p:cNvSpPr/>
          <p:nvPr/>
        </p:nvSpPr>
        <p:spPr>
          <a:xfrm>
            <a:off x="2423616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Shape 1704"/>
          <p:cNvSpPr/>
          <p:nvPr/>
        </p:nvSpPr>
        <p:spPr>
          <a:xfrm>
            <a:off x="4528273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481351" y="3116862"/>
            <a:ext cx="509838" cy="509838"/>
            <a:chOff x="1785343" y="2477041"/>
            <a:chExt cx="556668" cy="556668"/>
          </a:xfrm>
        </p:grpSpPr>
        <p:sp>
          <p:nvSpPr>
            <p:cNvPr id="16" name="Shape 1705"/>
            <p:cNvSpPr/>
            <p:nvPr/>
          </p:nvSpPr>
          <p:spPr>
            <a:xfrm>
              <a:off x="1785343" y="2477041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Shape 1707"/>
            <p:cNvSpPr/>
            <p:nvPr/>
          </p:nvSpPr>
          <p:spPr>
            <a:xfrm>
              <a:off x="1932937" y="2624635"/>
              <a:ext cx="261480" cy="2614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10"/>
          <p:cNvGrpSpPr/>
          <p:nvPr/>
        </p:nvGrpSpPr>
        <p:grpSpPr>
          <a:xfrm>
            <a:off x="4376792" y="4212798"/>
            <a:ext cx="509838" cy="509838"/>
            <a:chOff x="0" y="0"/>
            <a:chExt cx="1113335" cy="1113335"/>
          </a:xfrm>
        </p:grpSpPr>
        <p:sp>
          <p:nvSpPr>
            <p:cNvPr id="20" name="Shape 1708"/>
            <p:cNvSpPr/>
            <p:nvPr/>
          </p:nvSpPr>
          <p:spPr>
            <a:xfrm>
              <a:off x="0" y="0"/>
              <a:ext cx="1113336" cy="1113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17447" tIns="17447" rIns="17447" bIns="17447" numCol="1" anchor="ctr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Shape 1709"/>
            <p:cNvSpPr/>
            <p:nvPr/>
          </p:nvSpPr>
          <p:spPr>
            <a:xfrm>
              <a:off x="293512" y="300601"/>
              <a:ext cx="526312" cy="52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41" y="491"/>
                  </a:moveTo>
                  <a:cubicBezTo>
                    <a:pt x="16241" y="164"/>
                    <a:pt x="16078" y="0"/>
                    <a:pt x="15753" y="0"/>
                  </a:cubicBezTo>
                  <a:cubicBezTo>
                    <a:pt x="5847" y="0"/>
                    <a:pt x="5847" y="0"/>
                    <a:pt x="5847" y="0"/>
                  </a:cubicBezTo>
                  <a:cubicBezTo>
                    <a:pt x="5522" y="0"/>
                    <a:pt x="5359" y="164"/>
                    <a:pt x="5359" y="491"/>
                  </a:cubicBezTo>
                  <a:cubicBezTo>
                    <a:pt x="5359" y="5400"/>
                    <a:pt x="5359" y="5400"/>
                    <a:pt x="5359" y="5400"/>
                  </a:cubicBezTo>
                  <a:cubicBezTo>
                    <a:pt x="16241" y="5400"/>
                    <a:pt x="16241" y="5400"/>
                    <a:pt x="16241" y="5400"/>
                  </a:cubicBezTo>
                  <a:lnTo>
                    <a:pt x="16241" y="491"/>
                  </a:lnTo>
                  <a:close/>
                  <a:moveTo>
                    <a:pt x="16403" y="16691"/>
                  </a:moveTo>
                  <a:cubicBezTo>
                    <a:pt x="16241" y="16527"/>
                    <a:pt x="16078" y="16364"/>
                    <a:pt x="15916" y="16364"/>
                  </a:cubicBezTo>
                  <a:cubicBezTo>
                    <a:pt x="5684" y="16364"/>
                    <a:pt x="5684" y="16364"/>
                    <a:pt x="5684" y="16364"/>
                  </a:cubicBezTo>
                  <a:cubicBezTo>
                    <a:pt x="5522" y="16364"/>
                    <a:pt x="5359" y="16527"/>
                    <a:pt x="5197" y="16691"/>
                  </a:cubicBezTo>
                  <a:cubicBezTo>
                    <a:pt x="3573" y="21109"/>
                    <a:pt x="3573" y="21109"/>
                    <a:pt x="3573" y="21109"/>
                  </a:cubicBezTo>
                  <a:cubicBezTo>
                    <a:pt x="3573" y="21273"/>
                    <a:pt x="3573" y="21273"/>
                    <a:pt x="3735" y="21436"/>
                  </a:cubicBezTo>
                  <a:cubicBezTo>
                    <a:pt x="3735" y="21600"/>
                    <a:pt x="3898" y="21600"/>
                    <a:pt x="4060" y="21600"/>
                  </a:cubicBezTo>
                  <a:cubicBezTo>
                    <a:pt x="17540" y="21600"/>
                    <a:pt x="17540" y="21600"/>
                    <a:pt x="17540" y="21600"/>
                  </a:cubicBezTo>
                  <a:cubicBezTo>
                    <a:pt x="17702" y="21600"/>
                    <a:pt x="17865" y="21600"/>
                    <a:pt x="17865" y="21436"/>
                  </a:cubicBezTo>
                  <a:cubicBezTo>
                    <a:pt x="18027" y="21273"/>
                    <a:pt x="18027" y="21273"/>
                    <a:pt x="18027" y="21109"/>
                  </a:cubicBezTo>
                  <a:lnTo>
                    <a:pt x="16403" y="16691"/>
                  </a:lnTo>
                  <a:close/>
                  <a:moveTo>
                    <a:pt x="4872" y="9164"/>
                  </a:moveTo>
                  <a:cubicBezTo>
                    <a:pt x="4872" y="10964"/>
                    <a:pt x="4872" y="10964"/>
                    <a:pt x="4872" y="10964"/>
                  </a:cubicBezTo>
                  <a:cubicBezTo>
                    <a:pt x="16565" y="10964"/>
                    <a:pt x="16565" y="10964"/>
                    <a:pt x="16565" y="10964"/>
                  </a:cubicBezTo>
                  <a:cubicBezTo>
                    <a:pt x="16565" y="9164"/>
                    <a:pt x="16565" y="9164"/>
                    <a:pt x="16565" y="9164"/>
                  </a:cubicBezTo>
                  <a:cubicBezTo>
                    <a:pt x="16565" y="9164"/>
                    <a:pt x="15266" y="6545"/>
                    <a:pt x="15266" y="6545"/>
                  </a:cubicBezTo>
                  <a:cubicBezTo>
                    <a:pt x="6334" y="6545"/>
                    <a:pt x="6334" y="6545"/>
                    <a:pt x="6334" y="6545"/>
                  </a:cubicBezTo>
                  <a:cubicBezTo>
                    <a:pt x="6334" y="6545"/>
                    <a:pt x="4872" y="9164"/>
                    <a:pt x="4872" y="9164"/>
                  </a:cubicBezTo>
                  <a:close/>
                  <a:moveTo>
                    <a:pt x="10719" y="8345"/>
                  </a:moveTo>
                  <a:cubicBezTo>
                    <a:pt x="11693" y="8345"/>
                    <a:pt x="12505" y="8673"/>
                    <a:pt x="12505" y="9164"/>
                  </a:cubicBezTo>
                  <a:cubicBezTo>
                    <a:pt x="12505" y="9655"/>
                    <a:pt x="11693" y="10145"/>
                    <a:pt x="10719" y="10145"/>
                  </a:cubicBezTo>
                  <a:cubicBezTo>
                    <a:pt x="9907" y="10145"/>
                    <a:pt x="9095" y="9655"/>
                    <a:pt x="9095" y="9164"/>
                  </a:cubicBezTo>
                  <a:cubicBezTo>
                    <a:pt x="9095" y="8673"/>
                    <a:pt x="9907" y="8345"/>
                    <a:pt x="10719" y="8345"/>
                  </a:cubicBezTo>
                  <a:close/>
                  <a:moveTo>
                    <a:pt x="19326" y="6545"/>
                  </a:moveTo>
                  <a:cubicBezTo>
                    <a:pt x="16403" y="6545"/>
                    <a:pt x="16403" y="6545"/>
                    <a:pt x="16403" y="6545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702" y="8836"/>
                    <a:pt x="17702" y="8836"/>
                    <a:pt x="17702" y="9000"/>
                  </a:cubicBezTo>
                  <a:cubicBezTo>
                    <a:pt x="17702" y="9000"/>
                    <a:pt x="17702" y="11455"/>
                    <a:pt x="17702" y="11455"/>
                  </a:cubicBezTo>
                  <a:cubicBezTo>
                    <a:pt x="17702" y="11782"/>
                    <a:pt x="17540" y="11945"/>
                    <a:pt x="17215" y="11945"/>
                  </a:cubicBezTo>
                  <a:cubicBezTo>
                    <a:pt x="4385" y="11945"/>
                    <a:pt x="4385" y="11945"/>
                    <a:pt x="4385" y="11945"/>
                  </a:cubicBezTo>
                  <a:cubicBezTo>
                    <a:pt x="4060" y="11945"/>
                    <a:pt x="3898" y="11782"/>
                    <a:pt x="3898" y="11455"/>
                  </a:cubicBezTo>
                  <a:cubicBezTo>
                    <a:pt x="3898" y="11455"/>
                    <a:pt x="3898" y="9164"/>
                    <a:pt x="3898" y="9000"/>
                  </a:cubicBezTo>
                  <a:cubicBezTo>
                    <a:pt x="3898" y="8836"/>
                    <a:pt x="3898" y="8836"/>
                    <a:pt x="4060" y="8836"/>
                  </a:cubicBezTo>
                  <a:cubicBezTo>
                    <a:pt x="5197" y="6545"/>
                    <a:pt x="5197" y="6545"/>
                    <a:pt x="5197" y="6545"/>
                  </a:cubicBezTo>
                  <a:cubicBezTo>
                    <a:pt x="2274" y="6545"/>
                    <a:pt x="2274" y="6545"/>
                    <a:pt x="2274" y="6545"/>
                  </a:cubicBezTo>
                  <a:cubicBezTo>
                    <a:pt x="974" y="6545"/>
                    <a:pt x="0" y="7691"/>
                    <a:pt x="0" y="8836"/>
                  </a:cubicBezTo>
                  <a:cubicBezTo>
                    <a:pt x="0" y="16527"/>
                    <a:pt x="0" y="16527"/>
                    <a:pt x="0" y="16527"/>
                  </a:cubicBezTo>
                  <a:cubicBezTo>
                    <a:pt x="0" y="17836"/>
                    <a:pt x="974" y="18818"/>
                    <a:pt x="2274" y="18818"/>
                  </a:cubicBezTo>
                  <a:cubicBezTo>
                    <a:pt x="3086" y="18818"/>
                    <a:pt x="3086" y="18818"/>
                    <a:pt x="3086" y="18818"/>
                  </a:cubicBezTo>
                  <a:cubicBezTo>
                    <a:pt x="4060" y="16200"/>
                    <a:pt x="4060" y="16200"/>
                    <a:pt x="4060" y="16200"/>
                  </a:cubicBezTo>
                  <a:cubicBezTo>
                    <a:pt x="4223" y="15545"/>
                    <a:pt x="5035" y="15055"/>
                    <a:pt x="5684" y="15055"/>
                  </a:cubicBezTo>
                  <a:cubicBezTo>
                    <a:pt x="15916" y="15055"/>
                    <a:pt x="15916" y="15055"/>
                    <a:pt x="15916" y="15055"/>
                  </a:cubicBezTo>
                  <a:cubicBezTo>
                    <a:pt x="16565" y="15055"/>
                    <a:pt x="17377" y="15545"/>
                    <a:pt x="17540" y="16200"/>
                  </a:cubicBezTo>
                  <a:cubicBezTo>
                    <a:pt x="18514" y="18818"/>
                    <a:pt x="18514" y="18818"/>
                    <a:pt x="18514" y="18818"/>
                  </a:cubicBezTo>
                  <a:cubicBezTo>
                    <a:pt x="19326" y="18818"/>
                    <a:pt x="19326" y="18818"/>
                    <a:pt x="19326" y="18818"/>
                  </a:cubicBezTo>
                  <a:cubicBezTo>
                    <a:pt x="20626" y="18818"/>
                    <a:pt x="21600" y="17836"/>
                    <a:pt x="21600" y="16527"/>
                  </a:cubicBezTo>
                  <a:cubicBezTo>
                    <a:pt x="21600" y="8836"/>
                    <a:pt x="21600" y="8836"/>
                    <a:pt x="21600" y="8836"/>
                  </a:cubicBezTo>
                  <a:cubicBezTo>
                    <a:pt x="21600" y="7691"/>
                    <a:pt x="20626" y="6545"/>
                    <a:pt x="19326" y="654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687015" y="2682920"/>
            <a:ext cx="748775" cy="748775"/>
            <a:chOff x="8561007" y="2003240"/>
            <a:chExt cx="817551" cy="817551"/>
          </a:xfrm>
        </p:grpSpPr>
        <p:sp>
          <p:nvSpPr>
            <p:cNvPr id="23" name="Shape 1712"/>
            <p:cNvSpPr/>
            <p:nvPr/>
          </p:nvSpPr>
          <p:spPr>
            <a:xfrm rot="19135618">
              <a:off x="8561007" y="200324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Shape 1714"/>
            <p:cNvSpPr/>
            <p:nvPr/>
          </p:nvSpPr>
          <p:spPr>
            <a:xfrm>
              <a:off x="8862826" y="2205670"/>
              <a:ext cx="226614" cy="412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7" y="3476"/>
                  </a:moveTo>
                  <a:cubicBezTo>
                    <a:pt x="16335" y="5612"/>
                    <a:pt x="16335" y="5612"/>
                    <a:pt x="16335" y="5612"/>
                  </a:cubicBezTo>
                  <a:cubicBezTo>
                    <a:pt x="14486" y="4583"/>
                    <a:pt x="12660" y="4068"/>
                    <a:pt x="10835" y="4068"/>
                  </a:cubicBezTo>
                  <a:cubicBezTo>
                    <a:pt x="9782" y="4068"/>
                    <a:pt x="8916" y="4222"/>
                    <a:pt x="8237" y="4531"/>
                  </a:cubicBezTo>
                  <a:cubicBezTo>
                    <a:pt x="7582" y="4827"/>
                    <a:pt x="7231" y="5188"/>
                    <a:pt x="7231" y="5587"/>
                  </a:cubicBezTo>
                  <a:cubicBezTo>
                    <a:pt x="7231" y="5921"/>
                    <a:pt x="7535" y="6256"/>
                    <a:pt x="8120" y="6591"/>
                  </a:cubicBezTo>
                  <a:cubicBezTo>
                    <a:pt x="8706" y="6938"/>
                    <a:pt x="9876" y="7299"/>
                    <a:pt x="11631" y="7685"/>
                  </a:cubicBezTo>
                  <a:cubicBezTo>
                    <a:pt x="14743" y="8380"/>
                    <a:pt x="16873" y="8972"/>
                    <a:pt x="18020" y="9461"/>
                  </a:cubicBezTo>
                  <a:cubicBezTo>
                    <a:pt x="19166" y="9950"/>
                    <a:pt x="20055" y="10530"/>
                    <a:pt x="20687" y="11225"/>
                  </a:cubicBezTo>
                  <a:cubicBezTo>
                    <a:pt x="21296" y="11907"/>
                    <a:pt x="21600" y="12679"/>
                    <a:pt x="21600" y="13529"/>
                  </a:cubicBezTo>
                  <a:cubicBezTo>
                    <a:pt x="21600" y="14379"/>
                    <a:pt x="21272" y="15177"/>
                    <a:pt x="20617" y="15897"/>
                  </a:cubicBezTo>
                  <a:cubicBezTo>
                    <a:pt x="19962" y="16618"/>
                    <a:pt x="19096" y="17198"/>
                    <a:pt x="18066" y="17622"/>
                  </a:cubicBezTo>
                  <a:cubicBezTo>
                    <a:pt x="17037" y="18034"/>
                    <a:pt x="15539" y="18356"/>
                    <a:pt x="13573" y="18575"/>
                  </a:cubicBezTo>
                  <a:cubicBezTo>
                    <a:pt x="13573" y="21600"/>
                    <a:pt x="13573" y="21600"/>
                    <a:pt x="13573" y="21600"/>
                  </a:cubicBezTo>
                  <a:cubicBezTo>
                    <a:pt x="9618" y="21600"/>
                    <a:pt x="9618" y="21600"/>
                    <a:pt x="9618" y="21600"/>
                  </a:cubicBezTo>
                  <a:cubicBezTo>
                    <a:pt x="9618" y="18652"/>
                    <a:pt x="9618" y="18652"/>
                    <a:pt x="9618" y="18652"/>
                  </a:cubicBezTo>
                  <a:cubicBezTo>
                    <a:pt x="7793" y="18536"/>
                    <a:pt x="6225" y="18292"/>
                    <a:pt x="4938" y="17906"/>
                  </a:cubicBezTo>
                  <a:cubicBezTo>
                    <a:pt x="3159" y="17378"/>
                    <a:pt x="1521" y="16670"/>
                    <a:pt x="0" y="15795"/>
                  </a:cubicBezTo>
                  <a:cubicBezTo>
                    <a:pt x="4002" y="13593"/>
                    <a:pt x="4002" y="13593"/>
                    <a:pt x="4002" y="13593"/>
                  </a:cubicBezTo>
                  <a:cubicBezTo>
                    <a:pt x="6576" y="15061"/>
                    <a:pt x="9057" y="15795"/>
                    <a:pt x="11444" y="15795"/>
                  </a:cubicBezTo>
                  <a:cubicBezTo>
                    <a:pt x="12684" y="15795"/>
                    <a:pt x="13714" y="15563"/>
                    <a:pt x="14603" y="15112"/>
                  </a:cubicBezTo>
                  <a:cubicBezTo>
                    <a:pt x="15469" y="14649"/>
                    <a:pt x="15913" y="14121"/>
                    <a:pt x="15913" y="13503"/>
                  </a:cubicBezTo>
                  <a:cubicBezTo>
                    <a:pt x="15913" y="12975"/>
                    <a:pt x="15633" y="12525"/>
                    <a:pt x="15071" y="12126"/>
                  </a:cubicBezTo>
                  <a:cubicBezTo>
                    <a:pt x="14509" y="11740"/>
                    <a:pt x="13386" y="11341"/>
                    <a:pt x="11748" y="10929"/>
                  </a:cubicBezTo>
                  <a:cubicBezTo>
                    <a:pt x="8401" y="10105"/>
                    <a:pt x="6155" y="9436"/>
                    <a:pt x="4961" y="8946"/>
                  </a:cubicBezTo>
                  <a:cubicBezTo>
                    <a:pt x="3791" y="8470"/>
                    <a:pt x="2902" y="7917"/>
                    <a:pt x="2317" y="7312"/>
                  </a:cubicBezTo>
                  <a:cubicBezTo>
                    <a:pt x="1732" y="6707"/>
                    <a:pt x="1451" y="6063"/>
                    <a:pt x="1451" y="5368"/>
                  </a:cubicBezTo>
                  <a:cubicBezTo>
                    <a:pt x="1451" y="4235"/>
                    <a:pt x="2223" y="3257"/>
                    <a:pt x="3768" y="2446"/>
                  </a:cubicBezTo>
                  <a:cubicBezTo>
                    <a:pt x="5312" y="1635"/>
                    <a:pt x="7255" y="1197"/>
                    <a:pt x="9618" y="1133"/>
                  </a:cubicBezTo>
                  <a:cubicBezTo>
                    <a:pt x="9618" y="0"/>
                    <a:pt x="9618" y="0"/>
                    <a:pt x="9618" y="0"/>
                  </a:cubicBezTo>
                  <a:cubicBezTo>
                    <a:pt x="13573" y="0"/>
                    <a:pt x="13573" y="0"/>
                    <a:pt x="13573" y="0"/>
                  </a:cubicBezTo>
                  <a:cubicBezTo>
                    <a:pt x="13573" y="1287"/>
                    <a:pt x="13573" y="1287"/>
                    <a:pt x="13573" y="1287"/>
                  </a:cubicBezTo>
                  <a:cubicBezTo>
                    <a:pt x="14954" y="1455"/>
                    <a:pt x="16101" y="1686"/>
                    <a:pt x="17037" y="1982"/>
                  </a:cubicBezTo>
                  <a:cubicBezTo>
                    <a:pt x="17996" y="2278"/>
                    <a:pt x="19119" y="2780"/>
                    <a:pt x="20407" y="3476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6" name="Shape 1715"/>
          <p:cNvSpPr/>
          <p:nvPr/>
        </p:nvSpPr>
        <p:spPr>
          <a:xfrm>
            <a:off x="9617553" y="2824939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Shape 1716"/>
          <p:cNvSpPr/>
          <p:nvPr/>
        </p:nvSpPr>
        <p:spPr>
          <a:xfrm>
            <a:off x="9935970" y="3661131"/>
            <a:ext cx="1431990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Shape 1717"/>
          <p:cNvSpPr/>
          <p:nvPr/>
        </p:nvSpPr>
        <p:spPr>
          <a:xfrm>
            <a:off x="9646740" y="4506046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8980283" y="3523473"/>
            <a:ext cx="748775" cy="748775"/>
            <a:chOff x="8881213" y="2921000"/>
            <a:chExt cx="817551" cy="817551"/>
          </a:xfrm>
        </p:grpSpPr>
        <p:sp>
          <p:nvSpPr>
            <p:cNvPr id="22" name="Shape 1711"/>
            <p:cNvSpPr/>
            <p:nvPr/>
          </p:nvSpPr>
          <p:spPr>
            <a:xfrm>
              <a:off x="8881213" y="292100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Shape 1718"/>
            <p:cNvSpPr/>
            <p:nvPr/>
          </p:nvSpPr>
          <p:spPr>
            <a:xfrm>
              <a:off x="9124190" y="3171029"/>
              <a:ext cx="331596" cy="298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40" y="0"/>
                  </a:moveTo>
                  <a:lnTo>
                    <a:pt x="9720" y="0"/>
                  </a:lnTo>
                  <a:cubicBezTo>
                    <a:pt x="8533" y="0"/>
                    <a:pt x="7560" y="1080"/>
                    <a:pt x="7560" y="2400"/>
                  </a:cubicBezTo>
                  <a:lnTo>
                    <a:pt x="7560" y="12000"/>
                  </a:lnTo>
                  <a:lnTo>
                    <a:pt x="15121" y="12000"/>
                  </a:lnTo>
                  <a:lnTo>
                    <a:pt x="18360" y="15600"/>
                  </a:lnTo>
                  <a:lnTo>
                    <a:pt x="18360" y="12000"/>
                  </a:lnTo>
                  <a:lnTo>
                    <a:pt x="19440" y="12000"/>
                  </a:lnTo>
                  <a:cubicBezTo>
                    <a:pt x="20629" y="12000"/>
                    <a:pt x="21600" y="10920"/>
                    <a:pt x="21600" y="9600"/>
                  </a:cubicBezTo>
                  <a:lnTo>
                    <a:pt x="21600" y="2400"/>
                  </a:lnTo>
                  <a:cubicBezTo>
                    <a:pt x="21600" y="1080"/>
                    <a:pt x="20629" y="0"/>
                    <a:pt x="19440" y="0"/>
                  </a:cubicBezTo>
                  <a:close/>
                  <a:moveTo>
                    <a:pt x="6265" y="13440"/>
                  </a:moveTo>
                  <a:lnTo>
                    <a:pt x="6265" y="6000"/>
                  </a:lnTo>
                  <a:lnTo>
                    <a:pt x="2160" y="6000"/>
                  </a:lnTo>
                  <a:cubicBezTo>
                    <a:pt x="973" y="6000"/>
                    <a:pt x="0" y="7080"/>
                    <a:pt x="0" y="8400"/>
                  </a:cubicBezTo>
                  <a:lnTo>
                    <a:pt x="0" y="15600"/>
                  </a:lnTo>
                  <a:cubicBezTo>
                    <a:pt x="0" y="16920"/>
                    <a:pt x="973" y="18000"/>
                    <a:pt x="2160" y="18000"/>
                  </a:cubicBezTo>
                  <a:lnTo>
                    <a:pt x="3241" y="18000"/>
                  </a:lnTo>
                  <a:lnTo>
                    <a:pt x="3241" y="21600"/>
                  </a:lnTo>
                  <a:lnTo>
                    <a:pt x="6480" y="18000"/>
                  </a:lnTo>
                  <a:lnTo>
                    <a:pt x="11880" y="18000"/>
                  </a:lnTo>
                  <a:cubicBezTo>
                    <a:pt x="13069" y="18000"/>
                    <a:pt x="14040" y="16920"/>
                    <a:pt x="14040" y="15600"/>
                  </a:cubicBezTo>
                  <a:lnTo>
                    <a:pt x="14040" y="13415"/>
                  </a:lnTo>
                  <a:cubicBezTo>
                    <a:pt x="13971" y="13432"/>
                    <a:pt x="13898" y="13440"/>
                    <a:pt x="13824" y="13440"/>
                  </a:cubicBezTo>
                  <a:cubicBezTo>
                    <a:pt x="13824" y="13440"/>
                    <a:pt x="6265" y="13440"/>
                    <a:pt x="6265" y="1344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8692831" y="4346578"/>
            <a:ext cx="748775" cy="748775"/>
            <a:chOff x="8567357" y="3819709"/>
            <a:chExt cx="817551" cy="817551"/>
          </a:xfrm>
        </p:grpSpPr>
        <p:sp>
          <p:nvSpPr>
            <p:cNvPr id="24" name="Shape 1713"/>
            <p:cNvSpPr/>
            <p:nvPr/>
          </p:nvSpPr>
          <p:spPr>
            <a:xfrm rot="18610256" flipH="1">
              <a:off x="8567357" y="3819709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Shape 1719"/>
            <p:cNvSpPr/>
            <p:nvPr/>
          </p:nvSpPr>
          <p:spPr>
            <a:xfrm>
              <a:off x="8839580" y="4053860"/>
              <a:ext cx="273105" cy="349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18" extrusionOk="0">
                  <a:moveTo>
                    <a:pt x="6595" y="39"/>
                  </a:moveTo>
                  <a:cubicBezTo>
                    <a:pt x="4807" y="400"/>
                    <a:pt x="1724" y="3046"/>
                    <a:pt x="2203" y="4243"/>
                  </a:cubicBezTo>
                  <a:cubicBezTo>
                    <a:pt x="2751" y="5505"/>
                    <a:pt x="6720" y="6978"/>
                    <a:pt x="6720" y="6978"/>
                  </a:cubicBezTo>
                  <a:cubicBezTo>
                    <a:pt x="10143" y="6768"/>
                    <a:pt x="10142" y="6765"/>
                    <a:pt x="10142" y="6765"/>
                  </a:cubicBezTo>
                  <a:cubicBezTo>
                    <a:pt x="10142" y="6765"/>
                    <a:pt x="8780" y="460"/>
                    <a:pt x="7274" y="39"/>
                  </a:cubicBezTo>
                  <a:cubicBezTo>
                    <a:pt x="7086" y="-14"/>
                    <a:pt x="6850" y="-13"/>
                    <a:pt x="6595" y="39"/>
                  </a:cubicBezTo>
                  <a:close/>
                  <a:moveTo>
                    <a:pt x="14631" y="39"/>
                  </a:moveTo>
                  <a:cubicBezTo>
                    <a:pt x="13128" y="460"/>
                    <a:pt x="11763" y="6765"/>
                    <a:pt x="11763" y="6765"/>
                  </a:cubicBezTo>
                  <a:cubicBezTo>
                    <a:pt x="15178" y="6975"/>
                    <a:pt x="15185" y="6978"/>
                    <a:pt x="15185" y="6978"/>
                  </a:cubicBezTo>
                  <a:cubicBezTo>
                    <a:pt x="15185" y="6978"/>
                    <a:pt x="19144" y="5505"/>
                    <a:pt x="19827" y="4243"/>
                  </a:cubicBezTo>
                  <a:cubicBezTo>
                    <a:pt x="20373" y="2875"/>
                    <a:pt x="16133" y="-382"/>
                    <a:pt x="14631" y="39"/>
                  </a:cubicBezTo>
                  <a:close/>
                  <a:moveTo>
                    <a:pt x="7135" y="2668"/>
                  </a:moveTo>
                  <a:cubicBezTo>
                    <a:pt x="7957" y="2878"/>
                    <a:pt x="8646" y="5924"/>
                    <a:pt x="8646" y="5924"/>
                  </a:cubicBezTo>
                  <a:cubicBezTo>
                    <a:pt x="6865" y="6029"/>
                    <a:pt x="6858" y="6031"/>
                    <a:pt x="6858" y="6031"/>
                  </a:cubicBezTo>
                  <a:cubicBezTo>
                    <a:pt x="6858" y="6031"/>
                    <a:pt x="4943" y="5300"/>
                    <a:pt x="4669" y="4668"/>
                  </a:cubicBezTo>
                  <a:cubicBezTo>
                    <a:pt x="4395" y="4037"/>
                    <a:pt x="6451" y="2352"/>
                    <a:pt x="7135" y="2668"/>
                  </a:cubicBezTo>
                  <a:close/>
                  <a:moveTo>
                    <a:pt x="14769" y="2668"/>
                  </a:moveTo>
                  <a:cubicBezTo>
                    <a:pt x="15452" y="2352"/>
                    <a:pt x="17509" y="4037"/>
                    <a:pt x="17236" y="4668"/>
                  </a:cubicBezTo>
                  <a:cubicBezTo>
                    <a:pt x="16962" y="5300"/>
                    <a:pt x="15046" y="6031"/>
                    <a:pt x="15047" y="6031"/>
                  </a:cubicBezTo>
                  <a:cubicBezTo>
                    <a:pt x="13407" y="5926"/>
                    <a:pt x="13412" y="5924"/>
                    <a:pt x="13412" y="5924"/>
                  </a:cubicBezTo>
                  <a:cubicBezTo>
                    <a:pt x="13412" y="5924"/>
                    <a:pt x="13950" y="2878"/>
                    <a:pt x="14769" y="2668"/>
                  </a:cubicBezTo>
                  <a:close/>
                  <a:moveTo>
                    <a:pt x="8355" y="7595"/>
                  </a:moveTo>
                  <a:lnTo>
                    <a:pt x="8355" y="21112"/>
                  </a:lnTo>
                  <a:cubicBezTo>
                    <a:pt x="9036" y="21216"/>
                    <a:pt x="9992" y="21218"/>
                    <a:pt x="10945" y="21218"/>
                  </a:cubicBezTo>
                  <a:cubicBezTo>
                    <a:pt x="11899" y="21218"/>
                    <a:pt x="12857" y="21216"/>
                    <a:pt x="13675" y="21112"/>
                  </a:cubicBezTo>
                  <a:cubicBezTo>
                    <a:pt x="13675" y="7594"/>
                    <a:pt x="13675" y="7595"/>
                    <a:pt x="13675" y="7595"/>
                  </a:cubicBezTo>
                  <a:cubicBezTo>
                    <a:pt x="12857" y="7595"/>
                    <a:pt x="11899" y="7595"/>
                    <a:pt x="10945" y="7595"/>
                  </a:cubicBezTo>
                  <a:cubicBezTo>
                    <a:pt x="9992" y="7595"/>
                    <a:pt x="9036" y="7595"/>
                    <a:pt x="8355" y="7595"/>
                  </a:cubicBezTo>
                  <a:close/>
                  <a:moveTo>
                    <a:pt x="6969" y="7691"/>
                  </a:moveTo>
                  <a:cubicBezTo>
                    <a:pt x="3825" y="7796"/>
                    <a:pt x="2189" y="8106"/>
                    <a:pt x="2189" y="8106"/>
                  </a:cubicBezTo>
                  <a:cubicBezTo>
                    <a:pt x="1095" y="8106"/>
                    <a:pt x="0" y="8842"/>
                    <a:pt x="0" y="9788"/>
                  </a:cubicBezTo>
                  <a:cubicBezTo>
                    <a:pt x="0" y="18924"/>
                    <a:pt x="0" y="18930"/>
                    <a:pt x="0" y="18930"/>
                  </a:cubicBezTo>
                  <a:cubicBezTo>
                    <a:pt x="0" y="19875"/>
                    <a:pt x="1095" y="20601"/>
                    <a:pt x="2189" y="20601"/>
                  </a:cubicBezTo>
                  <a:cubicBezTo>
                    <a:pt x="2189" y="20601"/>
                    <a:pt x="3825" y="20923"/>
                    <a:pt x="6969" y="21133"/>
                  </a:cubicBezTo>
                  <a:cubicBezTo>
                    <a:pt x="6969" y="7690"/>
                    <a:pt x="6969" y="7691"/>
                    <a:pt x="6969" y="7691"/>
                  </a:cubicBezTo>
                  <a:close/>
                  <a:moveTo>
                    <a:pt x="14631" y="7691"/>
                  </a:moveTo>
                  <a:cubicBezTo>
                    <a:pt x="14631" y="21134"/>
                    <a:pt x="14631" y="21133"/>
                    <a:pt x="14631" y="21133"/>
                  </a:cubicBezTo>
                  <a:cubicBezTo>
                    <a:pt x="17775" y="20923"/>
                    <a:pt x="19411" y="20601"/>
                    <a:pt x="19411" y="20601"/>
                  </a:cubicBezTo>
                  <a:cubicBezTo>
                    <a:pt x="20641" y="20601"/>
                    <a:pt x="21600" y="19875"/>
                    <a:pt x="21600" y="18930"/>
                  </a:cubicBezTo>
                  <a:cubicBezTo>
                    <a:pt x="21600" y="9793"/>
                    <a:pt x="21600" y="9788"/>
                    <a:pt x="21600" y="9788"/>
                  </a:cubicBezTo>
                  <a:cubicBezTo>
                    <a:pt x="21600" y="8842"/>
                    <a:pt x="20641" y="8106"/>
                    <a:pt x="19411" y="8106"/>
                  </a:cubicBezTo>
                  <a:cubicBezTo>
                    <a:pt x="19411" y="8106"/>
                    <a:pt x="17775" y="7796"/>
                    <a:pt x="14631" y="7691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3"/>
          <p:cNvSpPr txBox="1">
            <a:spLocks/>
          </p:cNvSpPr>
          <p:nvPr/>
        </p:nvSpPr>
        <p:spPr>
          <a:xfrm>
            <a:off x="7581777" y="3699744"/>
            <a:ext cx="876424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768070" y="3760788"/>
            <a:ext cx="957263" cy="373062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indent="0" algn="ctr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zh-CN" altLang="en-US" sz="140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lang="id-ID" altLang="zh-CN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768070" y="2233613"/>
            <a:ext cx="2181225" cy="4302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4973532" y="3699744"/>
            <a:ext cx="804328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 Placeholder 4"/>
          <p:cNvSpPr txBox="1">
            <a:spLocks/>
          </p:cNvSpPr>
          <p:nvPr/>
        </p:nvSpPr>
        <p:spPr>
          <a:xfrm>
            <a:off x="4407829" y="5035694"/>
            <a:ext cx="2181768" cy="429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23"/>
          <p:cNvSpPr txBox="1"/>
          <p:nvPr/>
        </p:nvSpPr>
        <p:spPr>
          <a:xfrm>
            <a:off x="1710651" y="378133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51641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2" grpId="0" animBg="1"/>
      <p:bldP spid="15" grpId="0" animBg="1"/>
      <p:bldP spid="26" grpId="0" animBg="1"/>
      <p:bldP spid="27" grpId="0" animBg="1"/>
      <p:bldP spid="28" grpId="0" animBg="1"/>
      <p:bldP spid="32" grpId="0"/>
      <p:bldP spid="4" grpId="0" build="p"/>
      <p:bldP spid="5" grpId="0" build="p"/>
      <p:bldP spid="31" grpId="0"/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椭圆 33"/>
          <p:cNvSpPr/>
          <p:nvPr/>
        </p:nvSpPr>
        <p:spPr>
          <a:xfrm>
            <a:off x="1532831" y="2013649"/>
            <a:ext cx="4303181" cy="4303181"/>
          </a:xfrm>
          <a:prstGeom prst="ellipse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5218014" y="1585491"/>
            <a:ext cx="1174696" cy="1174696"/>
          </a:xfrm>
          <a:prstGeom prst="ellipse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3"/>
          <p:cNvSpPr txBox="1"/>
          <p:nvPr/>
        </p:nvSpPr>
        <p:spPr>
          <a:xfrm>
            <a:off x="2166369" y="2888439"/>
            <a:ext cx="3036104" cy="25536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594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16594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1"/>
          <p:cNvSpPr txBox="1"/>
          <p:nvPr/>
        </p:nvSpPr>
        <p:spPr>
          <a:xfrm>
            <a:off x="6496132" y="3283320"/>
            <a:ext cx="4800721" cy="7570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8" name="文本框 9"/>
          <p:cNvSpPr txBox="1"/>
          <p:nvPr/>
        </p:nvSpPr>
        <p:spPr>
          <a:xfrm>
            <a:off x="6657388" y="4115923"/>
            <a:ext cx="23939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9" name="文本框 9"/>
          <p:cNvSpPr txBox="1"/>
          <p:nvPr/>
        </p:nvSpPr>
        <p:spPr>
          <a:xfrm>
            <a:off x="6657386" y="4573349"/>
            <a:ext cx="2368209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0" name="文本框 9"/>
          <p:cNvSpPr txBox="1"/>
          <p:nvPr/>
        </p:nvSpPr>
        <p:spPr>
          <a:xfrm>
            <a:off x="9130364" y="4115923"/>
            <a:ext cx="2327151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1" name="文本框 9"/>
          <p:cNvSpPr txBox="1"/>
          <p:nvPr/>
        </p:nvSpPr>
        <p:spPr>
          <a:xfrm>
            <a:off x="9130369" y="4573348"/>
            <a:ext cx="2327147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207310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D673DE77-C765-4FD8-86EC-883C7F309985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399"/>
</p:tagLst>
</file>

<file path=ppt/theme/theme1.xml><?xml version="1.0" encoding="utf-8"?>
<a:theme xmlns:a="http://schemas.openxmlformats.org/drawingml/2006/main" name="第一PPT，www.1ppt.com">
  <a:themeElements>
    <a:clrScheme name="自定义 11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66BE"/>
      </a:accent1>
      <a:accent2>
        <a:srgbClr val="0066BE"/>
      </a:accent2>
      <a:accent3>
        <a:srgbClr val="0066BE"/>
      </a:accent3>
      <a:accent4>
        <a:srgbClr val="0066BE"/>
      </a:accent4>
      <a:accent5>
        <a:srgbClr val="0237D8"/>
      </a:accent5>
      <a:accent6>
        <a:srgbClr val="0066BE"/>
      </a:accent6>
      <a:hlink>
        <a:srgbClr val="0066BE"/>
      </a:hlink>
      <a:folHlink>
        <a:srgbClr val="0066BE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3875</Words>
  <Application>Microsoft Office PowerPoint</Application>
  <PresentationFormat>自定义</PresentationFormat>
  <Paragraphs>296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铁路系统</dc:title>
  <dc:creator/>
  <cp:keywords>www.1ppt.com</cp:keywords>
  <cp:lastModifiedBy/>
  <cp:revision>1</cp:revision>
  <dcterms:created xsi:type="dcterms:W3CDTF">2016-10-17T14:00:15Z</dcterms:created>
  <dcterms:modified xsi:type="dcterms:W3CDTF">2019-03-16T06:58:56Z</dcterms:modified>
</cp:coreProperties>
</file>