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76" r:id="rId1"/>
    <p:sldMasterId id="2147483996" r:id="rId2"/>
  </p:sldMasterIdLst>
  <p:notesMasterIdLst>
    <p:notesMasterId r:id="rId30"/>
  </p:notesMasterIdLst>
  <p:handoutMasterIdLst>
    <p:handoutMasterId r:id="rId31"/>
  </p:handoutMasterIdLst>
  <p:sldIdLst>
    <p:sldId id="3194" r:id="rId3"/>
    <p:sldId id="3189" r:id="rId4"/>
    <p:sldId id="3190" r:id="rId5"/>
    <p:sldId id="3171" r:id="rId6"/>
    <p:sldId id="3177" r:id="rId7"/>
    <p:sldId id="3178" r:id="rId8"/>
    <p:sldId id="3195" r:id="rId9"/>
    <p:sldId id="3196" r:id="rId10"/>
    <p:sldId id="3201" r:id="rId11"/>
    <p:sldId id="3179" r:id="rId12"/>
    <p:sldId id="3180" r:id="rId13"/>
    <p:sldId id="3197" r:id="rId14"/>
    <p:sldId id="3198" r:id="rId15"/>
    <p:sldId id="3181" r:id="rId16"/>
    <p:sldId id="3204" r:id="rId17"/>
    <p:sldId id="3182" r:id="rId18"/>
    <p:sldId id="3199" r:id="rId19"/>
    <p:sldId id="3183" r:id="rId20"/>
    <p:sldId id="3184" r:id="rId21"/>
    <p:sldId id="3185" r:id="rId22"/>
    <p:sldId id="3203" r:id="rId23"/>
    <p:sldId id="3186" r:id="rId24"/>
    <p:sldId id="3187" r:id="rId25"/>
    <p:sldId id="3188" r:id="rId26"/>
    <p:sldId id="3200" r:id="rId27"/>
    <p:sldId id="3205" r:id="rId28"/>
    <p:sldId id="3206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1D6DC2"/>
    <a:srgbClr val="08B689"/>
    <a:srgbClr val="79B50F"/>
    <a:srgbClr val="09B0DE"/>
    <a:srgbClr val="6669D2"/>
    <a:srgbClr val="33BE9B"/>
    <a:srgbClr val="33FCC4"/>
    <a:srgbClr val="42D2FB"/>
    <a:srgbClr val="A783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77" autoAdjust="0"/>
    <p:restoredTop sz="92986" autoAdjust="0"/>
  </p:normalViewPr>
  <p:slideViewPr>
    <p:cSldViewPr>
      <p:cViewPr>
        <p:scale>
          <a:sx n="50" d="100"/>
          <a:sy n="50" d="100"/>
        </p:scale>
        <p:origin x="-336" y="-165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155-4E9F-BEB5-D9041A6B978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155-4E9F-BEB5-D9041A6B978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155-4E9F-BEB5-D9041A6B9788}"/>
              </c:ext>
            </c:extLst>
          </c:dPt>
          <c:dLbls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Sheet1!$B$2:$B$5</c:f>
              <c:numCache>
                <c:formatCode>0.00%</c:formatCode>
                <c:ptCount val="4"/>
                <c:pt idx="0">
                  <c:v>0.58399999999999996</c:v>
                </c:pt>
                <c:pt idx="1">
                  <c:v>0.65</c:v>
                </c:pt>
                <c:pt idx="2">
                  <c:v>0.93899999999999995</c:v>
                </c:pt>
                <c:pt idx="3">
                  <c:v>0.77700000000000002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系列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类别 1</c:v>
                      </c:pt>
                      <c:pt idx="1">
                        <c:v>类别 2</c:v>
                      </c:pt>
                      <c:pt idx="2">
                        <c:v>类别 3</c:v>
                      </c:pt>
                      <c:pt idx="3">
                        <c:v>类别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2155-4E9F-BEB5-D9041A6B97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27"/>
        <c:axId val="93192960"/>
        <c:axId val="93194496"/>
      </c:barChart>
      <c:catAx>
        <c:axId val="931929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3194496"/>
        <c:crosses val="autoZero"/>
        <c:auto val="1"/>
        <c:lblAlgn val="ctr"/>
        <c:lblOffset val="100"/>
        <c:noMultiLvlLbl val="0"/>
      </c:catAx>
      <c:valAx>
        <c:axId val="93194496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93192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7093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9640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2554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37417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9562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4751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9171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50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6087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12694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762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6450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0243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2479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8998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00497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7922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0663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49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6087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09325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8454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41728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6179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B4572-018F-4CE0-AE77-578DC43495D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991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006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06512E57-95F0-4912-AC44-F2D43C571B90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96A97911-2034-46D6-AA50-87A8D7B23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241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84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091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174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0511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811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7344" y="1183677"/>
            <a:ext cx="9644063" cy="2518034"/>
          </a:xfrm>
        </p:spPr>
        <p:txBody>
          <a:bodyPr anchor="b"/>
          <a:lstStyle>
            <a:lvl1pPr algn="ctr"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4" y="3798816"/>
            <a:ext cx="9644063" cy="1746216"/>
          </a:xfrm>
        </p:spPr>
        <p:txBody>
          <a:bodyPr/>
          <a:lstStyle>
            <a:lvl1pPr marL="0" indent="0" algn="ctr">
              <a:buNone/>
              <a:defRPr sz="2531"/>
            </a:lvl1pPr>
            <a:lvl2pPr marL="482163" indent="0" algn="ctr">
              <a:buNone/>
              <a:defRPr sz="2109"/>
            </a:lvl2pPr>
            <a:lvl3pPr marL="964326" indent="0" algn="ctr">
              <a:buNone/>
              <a:defRPr sz="1898"/>
            </a:lvl3pPr>
            <a:lvl4pPr marL="1446489" indent="0" algn="ctr">
              <a:buNone/>
              <a:defRPr sz="1687"/>
            </a:lvl4pPr>
            <a:lvl5pPr marL="1928652" indent="0" algn="ctr">
              <a:buNone/>
              <a:defRPr sz="1687"/>
            </a:lvl5pPr>
            <a:lvl6pPr marL="2410816" indent="0" algn="ctr">
              <a:buNone/>
              <a:defRPr sz="1687"/>
            </a:lvl6pPr>
            <a:lvl7pPr marL="2892979" indent="0" algn="ctr">
              <a:buNone/>
              <a:defRPr sz="1687"/>
            </a:lvl7pPr>
            <a:lvl8pPr marL="3375142" indent="0" algn="ctr">
              <a:buNone/>
              <a:defRPr sz="1687"/>
            </a:lvl8pPr>
            <a:lvl9pPr marL="3857305" indent="0" algn="ctr">
              <a:buNone/>
              <a:defRPr sz="1687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112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8925"/>
            <a:ext cx="11572875" cy="1206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445599" y="682054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97372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149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3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533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709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763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398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93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94" r:id="rId2"/>
    <p:sldLayoutId id="2147483995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11174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4111" y="4201190"/>
            <a:ext cx="12862509" cy="3006908"/>
          </a:xfrm>
          <a:custGeom>
            <a:avLst/>
            <a:gdLst>
              <a:gd name="T0" fmla="*/ 5718 w 5718"/>
              <a:gd name="T1" fmla="*/ 590 h 1347"/>
              <a:gd name="T2" fmla="*/ 5336 w 5718"/>
              <a:gd name="T3" fmla="*/ 773 h 1347"/>
              <a:gd name="T4" fmla="*/ 4952 w 5718"/>
              <a:gd name="T5" fmla="*/ 926 h 1347"/>
              <a:gd name="T6" fmla="*/ 4566 w 5718"/>
              <a:gd name="T7" fmla="*/ 1052 h 1347"/>
              <a:gd name="T8" fmla="*/ 4180 w 5718"/>
              <a:gd name="T9" fmla="*/ 1152 h 1347"/>
              <a:gd name="T10" fmla="*/ 3800 w 5718"/>
              <a:gd name="T11" fmla="*/ 1228 h 1347"/>
              <a:gd name="T12" fmla="*/ 3422 w 5718"/>
              <a:gd name="T13" fmla="*/ 1284 h 1347"/>
              <a:gd name="T14" fmla="*/ 3056 w 5718"/>
              <a:gd name="T15" fmla="*/ 1323 h 1347"/>
              <a:gd name="T16" fmla="*/ 2698 w 5718"/>
              <a:gd name="T17" fmla="*/ 1342 h 1347"/>
              <a:gd name="T18" fmla="*/ 2352 w 5718"/>
              <a:gd name="T19" fmla="*/ 1347 h 1347"/>
              <a:gd name="T20" fmla="*/ 2022 w 5718"/>
              <a:gd name="T21" fmla="*/ 1340 h 1347"/>
              <a:gd name="T22" fmla="*/ 1708 w 5718"/>
              <a:gd name="T23" fmla="*/ 1321 h 1347"/>
              <a:gd name="T24" fmla="*/ 1415 w 5718"/>
              <a:gd name="T25" fmla="*/ 1295 h 1347"/>
              <a:gd name="T26" fmla="*/ 1142 w 5718"/>
              <a:gd name="T27" fmla="*/ 1263 h 1347"/>
              <a:gd name="T28" fmla="*/ 892 w 5718"/>
              <a:gd name="T29" fmla="*/ 1227 h 1347"/>
              <a:gd name="T30" fmla="*/ 669 w 5718"/>
              <a:gd name="T31" fmla="*/ 1186 h 1347"/>
              <a:gd name="T32" fmla="*/ 473 w 5718"/>
              <a:gd name="T33" fmla="*/ 1148 h 1347"/>
              <a:gd name="T34" fmla="*/ 309 w 5718"/>
              <a:gd name="T35" fmla="*/ 1111 h 1347"/>
              <a:gd name="T36" fmla="*/ 178 w 5718"/>
              <a:gd name="T37" fmla="*/ 1080 h 1347"/>
              <a:gd name="T38" fmla="*/ 81 w 5718"/>
              <a:gd name="T39" fmla="*/ 1054 h 1347"/>
              <a:gd name="T40" fmla="*/ 21 w 5718"/>
              <a:gd name="T41" fmla="*/ 1038 h 1347"/>
              <a:gd name="T42" fmla="*/ 0 w 5718"/>
              <a:gd name="T43" fmla="*/ 1031 h 1347"/>
              <a:gd name="T44" fmla="*/ 236 w 5718"/>
              <a:gd name="T45" fmla="*/ 1019 h 1347"/>
              <a:gd name="T46" fmla="*/ 693 w 5718"/>
              <a:gd name="T47" fmla="*/ 1129 h 1347"/>
              <a:gd name="T48" fmla="*/ 1133 w 5718"/>
              <a:gd name="T49" fmla="*/ 1206 h 1347"/>
              <a:gd name="T50" fmla="*/ 1558 w 5718"/>
              <a:gd name="T51" fmla="*/ 1251 h 1347"/>
              <a:gd name="T52" fmla="*/ 1963 w 5718"/>
              <a:gd name="T53" fmla="*/ 1270 h 1347"/>
              <a:gd name="T54" fmla="*/ 2349 w 5718"/>
              <a:gd name="T55" fmla="*/ 1263 h 1347"/>
              <a:gd name="T56" fmla="*/ 2717 w 5718"/>
              <a:gd name="T57" fmla="*/ 1235 h 1347"/>
              <a:gd name="T58" fmla="*/ 3064 w 5718"/>
              <a:gd name="T59" fmla="*/ 1188 h 1347"/>
              <a:gd name="T60" fmla="*/ 3394 w 5718"/>
              <a:gd name="T61" fmla="*/ 1124 h 1347"/>
              <a:gd name="T62" fmla="*/ 3703 w 5718"/>
              <a:gd name="T63" fmla="*/ 1045 h 1347"/>
              <a:gd name="T64" fmla="*/ 3992 w 5718"/>
              <a:gd name="T65" fmla="*/ 956 h 1347"/>
              <a:gd name="T66" fmla="*/ 4259 w 5718"/>
              <a:gd name="T67" fmla="*/ 858 h 1347"/>
              <a:gd name="T68" fmla="*/ 4507 w 5718"/>
              <a:gd name="T69" fmla="*/ 754 h 1347"/>
              <a:gd name="T70" fmla="*/ 4730 w 5718"/>
              <a:gd name="T71" fmla="*/ 647 h 1347"/>
              <a:gd name="T72" fmla="*/ 4934 w 5718"/>
              <a:gd name="T73" fmla="*/ 541 h 1347"/>
              <a:gd name="T74" fmla="*/ 5114 w 5718"/>
              <a:gd name="T75" fmla="*/ 436 h 1347"/>
              <a:gd name="T76" fmla="*/ 5273 w 5718"/>
              <a:gd name="T77" fmla="*/ 337 h 1347"/>
              <a:gd name="T78" fmla="*/ 5408 w 5718"/>
              <a:gd name="T79" fmla="*/ 246 h 1347"/>
              <a:gd name="T80" fmla="*/ 5518 w 5718"/>
              <a:gd name="T81" fmla="*/ 164 h 1347"/>
              <a:gd name="T82" fmla="*/ 5605 w 5718"/>
              <a:gd name="T83" fmla="*/ 96 h 1347"/>
              <a:gd name="T84" fmla="*/ 5668 w 5718"/>
              <a:gd name="T85" fmla="*/ 45 h 1347"/>
              <a:gd name="T86" fmla="*/ 5706 w 5718"/>
              <a:gd name="T87" fmla="*/ 12 h 1347"/>
              <a:gd name="T88" fmla="*/ 5718 w 5718"/>
              <a:gd name="T89" fmla="*/ 0 h 1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718" h="1347">
                <a:moveTo>
                  <a:pt x="5718" y="0"/>
                </a:moveTo>
                <a:lnTo>
                  <a:pt x="5718" y="590"/>
                </a:lnTo>
                <a:lnTo>
                  <a:pt x="5528" y="686"/>
                </a:lnTo>
                <a:lnTo>
                  <a:pt x="5336" y="773"/>
                </a:lnTo>
                <a:lnTo>
                  <a:pt x="5144" y="853"/>
                </a:lnTo>
                <a:lnTo>
                  <a:pt x="4952" y="926"/>
                </a:lnTo>
                <a:lnTo>
                  <a:pt x="4758" y="993"/>
                </a:lnTo>
                <a:lnTo>
                  <a:pt x="4566" y="1052"/>
                </a:lnTo>
                <a:lnTo>
                  <a:pt x="4372" y="1104"/>
                </a:lnTo>
                <a:lnTo>
                  <a:pt x="4180" y="1152"/>
                </a:lnTo>
                <a:lnTo>
                  <a:pt x="3988" y="1193"/>
                </a:lnTo>
                <a:lnTo>
                  <a:pt x="3800" y="1228"/>
                </a:lnTo>
                <a:lnTo>
                  <a:pt x="3609" y="1260"/>
                </a:lnTo>
                <a:lnTo>
                  <a:pt x="3422" y="1284"/>
                </a:lnTo>
                <a:lnTo>
                  <a:pt x="3237" y="1305"/>
                </a:lnTo>
                <a:lnTo>
                  <a:pt x="3056" y="1323"/>
                </a:lnTo>
                <a:lnTo>
                  <a:pt x="2876" y="1333"/>
                </a:lnTo>
                <a:lnTo>
                  <a:pt x="2698" y="1342"/>
                </a:lnTo>
                <a:lnTo>
                  <a:pt x="2523" y="1345"/>
                </a:lnTo>
                <a:lnTo>
                  <a:pt x="2352" y="1347"/>
                </a:lnTo>
                <a:lnTo>
                  <a:pt x="2186" y="1345"/>
                </a:lnTo>
                <a:lnTo>
                  <a:pt x="2022" y="1340"/>
                </a:lnTo>
                <a:lnTo>
                  <a:pt x="1863" y="1331"/>
                </a:lnTo>
                <a:lnTo>
                  <a:pt x="1708" y="1321"/>
                </a:lnTo>
                <a:lnTo>
                  <a:pt x="1559" y="1309"/>
                </a:lnTo>
                <a:lnTo>
                  <a:pt x="1415" y="1295"/>
                </a:lnTo>
                <a:lnTo>
                  <a:pt x="1275" y="1279"/>
                </a:lnTo>
                <a:lnTo>
                  <a:pt x="1142" y="1263"/>
                </a:lnTo>
                <a:lnTo>
                  <a:pt x="1015" y="1244"/>
                </a:lnTo>
                <a:lnTo>
                  <a:pt x="892" y="1227"/>
                </a:lnTo>
                <a:lnTo>
                  <a:pt x="777" y="1207"/>
                </a:lnTo>
                <a:lnTo>
                  <a:pt x="669" y="1186"/>
                </a:lnTo>
                <a:lnTo>
                  <a:pt x="568" y="1167"/>
                </a:lnTo>
                <a:lnTo>
                  <a:pt x="473" y="1148"/>
                </a:lnTo>
                <a:lnTo>
                  <a:pt x="388" y="1131"/>
                </a:lnTo>
                <a:lnTo>
                  <a:pt x="309" y="1111"/>
                </a:lnTo>
                <a:lnTo>
                  <a:pt x="239" y="1096"/>
                </a:lnTo>
                <a:lnTo>
                  <a:pt x="178" y="1080"/>
                </a:lnTo>
                <a:lnTo>
                  <a:pt x="124" y="1066"/>
                </a:lnTo>
                <a:lnTo>
                  <a:pt x="81" y="1054"/>
                </a:lnTo>
                <a:lnTo>
                  <a:pt x="46" y="1045"/>
                </a:lnTo>
                <a:lnTo>
                  <a:pt x="21" y="1038"/>
                </a:lnTo>
                <a:lnTo>
                  <a:pt x="5" y="1033"/>
                </a:lnTo>
                <a:lnTo>
                  <a:pt x="0" y="1031"/>
                </a:lnTo>
                <a:lnTo>
                  <a:pt x="0" y="953"/>
                </a:lnTo>
                <a:lnTo>
                  <a:pt x="236" y="1019"/>
                </a:lnTo>
                <a:lnTo>
                  <a:pt x="466" y="1078"/>
                </a:lnTo>
                <a:lnTo>
                  <a:pt x="693" y="1129"/>
                </a:lnTo>
                <a:lnTo>
                  <a:pt x="915" y="1171"/>
                </a:lnTo>
                <a:lnTo>
                  <a:pt x="1133" y="1206"/>
                </a:lnTo>
                <a:lnTo>
                  <a:pt x="1348" y="1232"/>
                </a:lnTo>
                <a:lnTo>
                  <a:pt x="1558" y="1251"/>
                </a:lnTo>
                <a:lnTo>
                  <a:pt x="1762" y="1263"/>
                </a:lnTo>
                <a:lnTo>
                  <a:pt x="1963" y="1270"/>
                </a:lnTo>
                <a:lnTo>
                  <a:pt x="2158" y="1270"/>
                </a:lnTo>
                <a:lnTo>
                  <a:pt x="2349" y="1263"/>
                </a:lnTo>
                <a:lnTo>
                  <a:pt x="2535" y="1251"/>
                </a:lnTo>
                <a:lnTo>
                  <a:pt x="2717" y="1235"/>
                </a:lnTo>
                <a:lnTo>
                  <a:pt x="2893" y="1213"/>
                </a:lnTo>
                <a:lnTo>
                  <a:pt x="3064" y="1188"/>
                </a:lnTo>
                <a:lnTo>
                  <a:pt x="3232" y="1157"/>
                </a:lnTo>
                <a:lnTo>
                  <a:pt x="3394" y="1124"/>
                </a:lnTo>
                <a:lnTo>
                  <a:pt x="3552" y="1085"/>
                </a:lnTo>
                <a:lnTo>
                  <a:pt x="3703" y="1045"/>
                </a:lnTo>
                <a:lnTo>
                  <a:pt x="3850" y="1001"/>
                </a:lnTo>
                <a:lnTo>
                  <a:pt x="3992" y="956"/>
                </a:lnTo>
                <a:lnTo>
                  <a:pt x="4128" y="907"/>
                </a:lnTo>
                <a:lnTo>
                  <a:pt x="4259" y="858"/>
                </a:lnTo>
                <a:lnTo>
                  <a:pt x="4384" y="806"/>
                </a:lnTo>
                <a:lnTo>
                  <a:pt x="4507" y="754"/>
                </a:lnTo>
                <a:lnTo>
                  <a:pt x="4622" y="701"/>
                </a:lnTo>
                <a:lnTo>
                  <a:pt x="4730" y="647"/>
                </a:lnTo>
                <a:lnTo>
                  <a:pt x="4835" y="593"/>
                </a:lnTo>
                <a:lnTo>
                  <a:pt x="4934" y="541"/>
                </a:lnTo>
                <a:lnTo>
                  <a:pt x="5027" y="488"/>
                </a:lnTo>
                <a:lnTo>
                  <a:pt x="5114" y="436"/>
                </a:lnTo>
                <a:lnTo>
                  <a:pt x="5196" y="385"/>
                </a:lnTo>
                <a:lnTo>
                  <a:pt x="5273" y="337"/>
                </a:lnTo>
                <a:lnTo>
                  <a:pt x="5343" y="289"/>
                </a:lnTo>
                <a:lnTo>
                  <a:pt x="5408" y="246"/>
                </a:lnTo>
                <a:lnTo>
                  <a:pt x="5465" y="202"/>
                </a:lnTo>
                <a:lnTo>
                  <a:pt x="5518" y="164"/>
                </a:lnTo>
                <a:lnTo>
                  <a:pt x="5565" y="129"/>
                </a:lnTo>
                <a:lnTo>
                  <a:pt x="5605" y="96"/>
                </a:lnTo>
                <a:lnTo>
                  <a:pt x="5640" y="68"/>
                </a:lnTo>
                <a:lnTo>
                  <a:pt x="5668" y="45"/>
                </a:lnTo>
                <a:lnTo>
                  <a:pt x="5690" y="26"/>
                </a:lnTo>
                <a:lnTo>
                  <a:pt x="5706" y="12"/>
                </a:lnTo>
                <a:lnTo>
                  <a:pt x="5715" y="3"/>
                </a:lnTo>
                <a:lnTo>
                  <a:pt x="571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-4111" y="3343987"/>
            <a:ext cx="12862509" cy="3712315"/>
          </a:xfrm>
          <a:custGeom>
            <a:avLst/>
            <a:gdLst>
              <a:gd name="T0" fmla="*/ 5718 w 5718"/>
              <a:gd name="T1" fmla="*/ 605 h 1663"/>
              <a:gd name="T2" fmla="*/ 5338 w 5718"/>
              <a:gd name="T3" fmla="*/ 836 h 1663"/>
              <a:gd name="T4" fmla="*/ 4954 w 5718"/>
              <a:gd name="T5" fmla="*/ 1031 h 1663"/>
              <a:gd name="T6" fmla="*/ 4569 w 5718"/>
              <a:gd name="T7" fmla="*/ 1197 h 1663"/>
              <a:gd name="T8" fmla="*/ 4185 w 5718"/>
              <a:gd name="T9" fmla="*/ 1331 h 1663"/>
              <a:gd name="T10" fmla="*/ 3803 w 5718"/>
              <a:gd name="T11" fmla="*/ 1440 h 1663"/>
              <a:gd name="T12" fmla="*/ 3428 w 5718"/>
              <a:gd name="T13" fmla="*/ 1525 h 1663"/>
              <a:gd name="T14" fmla="*/ 3061 w 5718"/>
              <a:gd name="T15" fmla="*/ 1586 h 1663"/>
              <a:gd name="T16" fmla="*/ 2703 w 5718"/>
              <a:gd name="T17" fmla="*/ 1630 h 1663"/>
              <a:gd name="T18" fmla="*/ 2357 w 5718"/>
              <a:gd name="T19" fmla="*/ 1654 h 1663"/>
              <a:gd name="T20" fmla="*/ 2027 w 5718"/>
              <a:gd name="T21" fmla="*/ 1663 h 1663"/>
              <a:gd name="T22" fmla="*/ 1713 w 5718"/>
              <a:gd name="T23" fmla="*/ 1659 h 1663"/>
              <a:gd name="T24" fmla="*/ 1418 w 5718"/>
              <a:gd name="T25" fmla="*/ 1645 h 1663"/>
              <a:gd name="T26" fmla="*/ 1146 w 5718"/>
              <a:gd name="T27" fmla="*/ 1623 h 1663"/>
              <a:gd name="T28" fmla="*/ 896 w 5718"/>
              <a:gd name="T29" fmla="*/ 1595 h 1663"/>
              <a:gd name="T30" fmla="*/ 671 w 5718"/>
              <a:gd name="T31" fmla="*/ 1563 h 1663"/>
              <a:gd name="T32" fmla="*/ 475 w 5718"/>
              <a:gd name="T33" fmla="*/ 1529 h 1663"/>
              <a:gd name="T34" fmla="*/ 311 w 5718"/>
              <a:gd name="T35" fmla="*/ 1497 h 1663"/>
              <a:gd name="T36" fmla="*/ 178 w 5718"/>
              <a:gd name="T37" fmla="*/ 1467 h 1663"/>
              <a:gd name="T38" fmla="*/ 81 w 5718"/>
              <a:gd name="T39" fmla="*/ 1443 h 1663"/>
              <a:gd name="T40" fmla="*/ 21 w 5718"/>
              <a:gd name="T41" fmla="*/ 1427 h 1663"/>
              <a:gd name="T42" fmla="*/ 0 w 5718"/>
              <a:gd name="T43" fmla="*/ 1422 h 1663"/>
              <a:gd name="T44" fmla="*/ 236 w 5718"/>
              <a:gd name="T45" fmla="*/ 1394 h 1663"/>
              <a:gd name="T46" fmla="*/ 693 w 5718"/>
              <a:gd name="T47" fmla="*/ 1480 h 1663"/>
              <a:gd name="T48" fmla="*/ 1133 w 5718"/>
              <a:gd name="T49" fmla="*/ 1530 h 1663"/>
              <a:gd name="T50" fmla="*/ 1558 w 5718"/>
              <a:gd name="T51" fmla="*/ 1553 h 1663"/>
              <a:gd name="T52" fmla="*/ 1963 w 5718"/>
              <a:gd name="T53" fmla="*/ 1546 h 1663"/>
              <a:gd name="T54" fmla="*/ 2349 w 5718"/>
              <a:gd name="T55" fmla="*/ 1516 h 1663"/>
              <a:gd name="T56" fmla="*/ 2717 w 5718"/>
              <a:gd name="T57" fmla="*/ 1464 h 1663"/>
              <a:gd name="T58" fmla="*/ 3064 w 5718"/>
              <a:gd name="T59" fmla="*/ 1394 h 1663"/>
              <a:gd name="T60" fmla="*/ 3394 w 5718"/>
              <a:gd name="T61" fmla="*/ 1307 h 1663"/>
              <a:gd name="T62" fmla="*/ 3703 w 5718"/>
              <a:gd name="T63" fmla="*/ 1206 h 1663"/>
              <a:gd name="T64" fmla="*/ 3992 w 5718"/>
              <a:gd name="T65" fmla="*/ 1096 h 1663"/>
              <a:gd name="T66" fmla="*/ 4259 w 5718"/>
              <a:gd name="T67" fmla="*/ 979 h 1663"/>
              <a:gd name="T68" fmla="*/ 4507 w 5718"/>
              <a:gd name="T69" fmla="*/ 855 h 1663"/>
              <a:gd name="T70" fmla="*/ 4730 w 5718"/>
              <a:gd name="T71" fmla="*/ 731 h 1663"/>
              <a:gd name="T72" fmla="*/ 4934 w 5718"/>
              <a:gd name="T73" fmla="*/ 609 h 1663"/>
              <a:gd name="T74" fmla="*/ 5114 w 5718"/>
              <a:gd name="T75" fmla="*/ 488 h 1663"/>
              <a:gd name="T76" fmla="*/ 5273 w 5718"/>
              <a:gd name="T77" fmla="*/ 377 h 1663"/>
              <a:gd name="T78" fmla="*/ 5408 w 5718"/>
              <a:gd name="T79" fmla="*/ 272 h 1663"/>
              <a:gd name="T80" fmla="*/ 5518 w 5718"/>
              <a:gd name="T81" fmla="*/ 181 h 1663"/>
              <a:gd name="T82" fmla="*/ 5605 w 5718"/>
              <a:gd name="T83" fmla="*/ 106 h 1663"/>
              <a:gd name="T84" fmla="*/ 5668 w 5718"/>
              <a:gd name="T85" fmla="*/ 49 h 1663"/>
              <a:gd name="T86" fmla="*/ 5706 w 5718"/>
              <a:gd name="T87" fmla="*/ 12 h 1663"/>
              <a:gd name="T88" fmla="*/ 5718 w 5718"/>
              <a:gd name="T89" fmla="*/ 0 h 1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718" h="1663">
                <a:moveTo>
                  <a:pt x="5718" y="0"/>
                </a:moveTo>
                <a:lnTo>
                  <a:pt x="5718" y="605"/>
                </a:lnTo>
                <a:lnTo>
                  <a:pt x="5528" y="726"/>
                </a:lnTo>
                <a:lnTo>
                  <a:pt x="5338" y="836"/>
                </a:lnTo>
                <a:lnTo>
                  <a:pt x="5146" y="937"/>
                </a:lnTo>
                <a:lnTo>
                  <a:pt x="4954" y="1031"/>
                </a:lnTo>
                <a:lnTo>
                  <a:pt x="4762" y="1118"/>
                </a:lnTo>
                <a:lnTo>
                  <a:pt x="4569" y="1197"/>
                </a:lnTo>
                <a:lnTo>
                  <a:pt x="4376" y="1267"/>
                </a:lnTo>
                <a:lnTo>
                  <a:pt x="4185" y="1331"/>
                </a:lnTo>
                <a:lnTo>
                  <a:pt x="3993" y="1389"/>
                </a:lnTo>
                <a:lnTo>
                  <a:pt x="3803" y="1440"/>
                </a:lnTo>
                <a:lnTo>
                  <a:pt x="3614" y="1485"/>
                </a:lnTo>
                <a:lnTo>
                  <a:pt x="3428" y="1525"/>
                </a:lnTo>
                <a:lnTo>
                  <a:pt x="3243" y="1558"/>
                </a:lnTo>
                <a:lnTo>
                  <a:pt x="3061" y="1586"/>
                </a:lnTo>
                <a:lnTo>
                  <a:pt x="2879" y="1611"/>
                </a:lnTo>
                <a:lnTo>
                  <a:pt x="2703" y="1630"/>
                </a:lnTo>
                <a:lnTo>
                  <a:pt x="2528" y="1644"/>
                </a:lnTo>
                <a:lnTo>
                  <a:pt x="2357" y="1654"/>
                </a:lnTo>
                <a:lnTo>
                  <a:pt x="2190" y="1659"/>
                </a:lnTo>
                <a:lnTo>
                  <a:pt x="2027" y="1663"/>
                </a:lnTo>
                <a:lnTo>
                  <a:pt x="1867" y="1663"/>
                </a:lnTo>
                <a:lnTo>
                  <a:pt x="1713" y="1659"/>
                </a:lnTo>
                <a:lnTo>
                  <a:pt x="1563" y="1654"/>
                </a:lnTo>
                <a:lnTo>
                  <a:pt x="1418" y="1645"/>
                </a:lnTo>
                <a:lnTo>
                  <a:pt x="1278" y="1635"/>
                </a:lnTo>
                <a:lnTo>
                  <a:pt x="1146" y="1623"/>
                </a:lnTo>
                <a:lnTo>
                  <a:pt x="1016" y="1611"/>
                </a:lnTo>
                <a:lnTo>
                  <a:pt x="896" y="1595"/>
                </a:lnTo>
                <a:lnTo>
                  <a:pt x="779" y="1579"/>
                </a:lnTo>
                <a:lnTo>
                  <a:pt x="671" y="1563"/>
                </a:lnTo>
                <a:lnTo>
                  <a:pt x="569" y="1546"/>
                </a:lnTo>
                <a:lnTo>
                  <a:pt x="475" y="1529"/>
                </a:lnTo>
                <a:lnTo>
                  <a:pt x="390" y="1513"/>
                </a:lnTo>
                <a:lnTo>
                  <a:pt x="311" y="1497"/>
                </a:lnTo>
                <a:lnTo>
                  <a:pt x="239" y="1481"/>
                </a:lnTo>
                <a:lnTo>
                  <a:pt x="178" y="1467"/>
                </a:lnTo>
                <a:lnTo>
                  <a:pt x="126" y="1455"/>
                </a:lnTo>
                <a:lnTo>
                  <a:pt x="81" y="1443"/>
                </a:lnTo>
                <a:lnTo>
                  <a:pt x="46" y="1434"/>
                </a:lnTo>
                <a:lnTo>
                  <a:pt x="21" y="1427"/>
                </a:lnTo>
                <a:lnTo>
                  <a:pt x="5" y="1424"/>
                </a:lnTo>
                <a:lnTo>
                  <a:pt x="0" y="1422"/>
                </a:lnTo>
                <a:lnTo>
                  <a:pt x="0" y="1340"/>
                </a:lnTo>
                <a:lnTo>
                  <a:pt x="236" y="1394"/>
                </a:lnTo>
                <a:lnTo>
                  <a:pt x="466" y="1441"/>
                </a:lnTo>
                <a:lnTo>
                  <a:pt x="693" y="1480"/>
                </a:lnTo>
                <a:lnTo>
                  <a:pt x="915" y="1509"/>
                </a:lnTo>
                <a:lnTo>
                  <a:pt x="1133" y="1530"/>
                </a:lnTo>
                <a:lnTo>
                  <a:pt x="1348" y="1546"/>
                </a:lnTo>
                <a:lnTo>
                  <a:pt x="1558" y="1553"/>
                </a:lnTo>
                <a:lnTo>
                  <a:pt x="1762" y="1553"/>
                </a:lnTo>
                <a:lnTo>
                  <a:pt x="1963" y="1546"/>
                </a:lnTo>
                <a:lnTo>
                  <a:pt x="2158" y="1534"/>
                </a:lnTo>
                <a:lnTo>
                  <a:pt x="2349" y="1516"/>
                </a:lnTo>
                <a:lnTo>
                  <a:pt x="2535" y="1494"/>
                </a:lnTo>
                <a:lnTo>
                  <a:pt x="2717" y="1464"/>
                </a:lnTo>
                <a:lnTo>
                  <a:pt x="2893" y="1431"/>
                </a:lnTo>
                <a:lnTo>
                  <a:pt x="3064" y="1394"/>
                </a:lnTo>
                <a:lnTo>
                  <a:pt x="3232" y="1352"/>
                </a:lnTo>
                <a:lnTo>
                  <a:pt x="3394" y="1307"/>
                </a:lnTo>
                <a:lnTo>
                  <a:pt x="3552" y="1258"/>
                </a:lnTo>
                <a:lnTo>
                  <a:pt x="3703" y="1206"/>
                </a:lnTo>
                <a:lnTo>
                  <a:pt x="3850" y="1152"/>
                </a:lnTo>
                <a:lnTo>
                  <a:pt x="3992" y="1096"/>
                </a:lnTo>
                <a:lnTo>
                  <a:pt x="4128" y="1038"/>
                </a:lnTo>
                <a:lnTo>
                  <a:pt x="4259" y="979"/>
                </a:lnTo>
                <a:lnTo>
                  <a:pt x="4384" y="918"/>
                </a:lnTo>
                <a:lnTo>
                  <a:pt x="4507" y="855"/>
                </a:lnTo>
                <a:lnTo>
                  <a:pt x="4622" y="794"/>
                </a:lnTo>
                <a:lnTo>
                  <a:pt x="4730" y="731"/>
                </a:lnTo>
                <a:lnTo>
                  <a:pt x="4835" y="670"/>
                </a:lnTo>
                <a:lnTo>
                  <a:pt x="4934" y="609"/>
                </a:lnTo>
                <a:lnTo>
                  <a:pt x="5027" y="548"/>
                </a:lnTo>
                <a:lnTo>
                  <a:pt x="5114" y="488"/>
                </a:lnTo>
                <a:lnTo>
                  <a:pt x="5196" y="431"/>
                </a:lnTo>
                <a:lnTo>
                  <a:pt x="5273" y="377"/>
                </a:lnTo>
                <a:lnTo>
                  <a:pt x="5343" y="323"/>
                </a:lnTo>
                <a:lnTo>
                  <a:pt x="5408" y="272"/>
                </a:lnTo>
                <a:lnTo>
                  <a:pt x="5465" y="225"/>
                </a:lnTo>
                <a:lnTo>
                  <a:pt x="5518" y="181"/>
                </a:lnTo>
                <a:lnTo>
                  <a:pt x="5565" y="143"/>
                </a:lnTo>
                <a:lnTo>
                  <a:pt x="5605" y="106"/>
                </a:lnTo>
                <a:lnTo>
                  <a:pt x="5640" y="75"/>
                </a:lnTo>
                <a:lnTo>
                  <a:pt x="5668" y="49"/>
                </a:lnTo>
                <a:lnTo>
                  <a:pt x="5690" y="28"/>
                </a:lnTo>
                <a:lnTo>
                  <a:pt x="5706" y="12"/>
                </a:lnTo>
                <a:lnTo>
                  <a:pt x="5715" y="3"/>
                </a:lnTo>
                <a:lnTo>
                  <a:pt x="5718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4111" y="2397492"/>
            <a:ext cx="12862509" cy="4455670"/>
          </a:xfrm>
          <a:custGeom>
            <a:avLst/>
            <a:gdLst>
              <a:gd name="T0" fmla="*/ 5718 w 5718"/>
              <a:gd name="T1" fmla="*/ 665 h 1996"/>
              <a:gd name="T2" fmla="*/ 5331 w 5718"/>
              <a:gd name="T3" fmla="*/ 940 h 1996"/>
              <a:gd name="T4" fmla="*/ 4941 w 5718"/>
              <a:gd name="T5" fmla="*/ 1179 h 1996"/>
              <a:gd name="T6" fmla="*/ 4552 w 5718"/>
              <a:gd name="T7" fmla="*/ 1380 h 1996"/>
              <a:gd name="T8" fmla="*/ 4164 w 5718"/>
              <a:gd name="T9" fmla="*/ 1548 h 1996"/>
              <a:gd name="T10" fmla="*/ 3782 w 5718"/>
              <a:gd name="T11" fmla="*/ 1686 h 1996"/>
              <a:gd name="T12" fmla="*/ 3405 w 5718"/>
              <a:gd name="T13" fmla="*/ 1792 h 1996"/>
              <a:gd name="T14" fmla="*/ 3037 w 5718"/>
              <a:gd name="T15" fmla="*/ 1876 h 1996"/>
              <a:gd name="T16" fmla="*/ 2679 w 5718"/>
              <a:gd name="T17" fmla="*/ 1933 h 1996"/>
              <a:gd name="T18" fmla="*/ 2335 w 5718"/>
              <a:gd name="T19" fmla="*/ 1972 h 1996"/>
              <a:gd name="T20" fmla="*/ 2006 w 5718"/>
              <a:gd name="T21" fmla="*/ 1993 h 1996"/>
              <a:gd name="T22" fmla="*/ 1694 w 5718"/>
              <a:gd name="T23" fmla="*/ 1996 h 1996"/>
              <a:gd name="T24" fmla="*/ 1401 w 5718"/>
              <a:gd name="T25" fmla="*/ 1987 h 1996"/>
              <a:gd name="T26" fmla="*/ 1130 w 5718"/>
              <a:gd name="T27" fmla="*/ 1970 h 1996"/>
              <a:gd name="T28" fmla="*/ 884 w 5718"/>
              <a:gd name="T29" fmla="*/ 1944 h 1996"/>
              <a:gd name="T30" fmla="*/ 662 w 5718"/>
              <a:gd name="T31" fmla="*/ 1912 h 1996"/>
              <a:gd name="T32" fmla="*/ 468 w 5718"/>
              <a:gd name="T33" fmla="*/ 1879 h 1996"/>
              <a:gd name="T34" fmla="*/ 306 w 5718"/>
              <a:gd name="T35" fmla="*/ 1846 h 1996"/>
              <a:gd name="T36" fmla="*/ 175 w 5718"/>
              <a:gd name="T37" fmla="*/ 1815 h 1996"/>
              <a:gd name="T38" fmla="*/ 79 w 5718"/>
              <a:gd name="T39" fmla="*/ 1790 h 1996"/>
              <a:gd name="T40" fmla="*/ 21 w 5718"/>
              <a:gd name="T41" fmla="*/ 1773 h 1996"/>
              <a:gd name="T42" fmla="*/ 0 w 5718"/>
              <a:gd name="T43" fmla="*/ 1768 h 1996"/>
              <a:gd name="T44" fmla="*/ 238 w 5718"/>
              <a:gd name="T45" fmla="*/ 1736 h 1996"/>
              <a:gd name="T46" fmla="*/ 697 w 5718"/>
              <a:gd name="T47" fmla="*/ 1806 h 1996"/>
              <a:gd name="T48" fmla="*/ 1137 w 5718"/>
              <a:gd name="T49" fmla="*/ 1843 h 1996"/>
              <a:gd name="T50" fmla="*/ 1558 w 5718"/>
              <a:gd name="T51" fmla="*/ 1851 h 1996"/>
              <a:gd name="T52" fmla="*/ 1958 w 5718"/>
              <a:gd name="T53" fmla="*/ 1832 h 1996"/>
              <a:gd name="T54" fmla="*/ 2338 w 5718"/>
              <a:gd name="T55" fmla="*/ 1790 h 1996"/>
              <a:gd name="T56" fmla="*/ 2700 w 5718"/>
              <a:gd name="T57" fmla="*/ 1726 h 1996"/>
              <a:gd name="T58" fmla="*/ 3040 w 5718"/>
              <a:gd name="T59" fmla="*/ 1644 h 1996"/>
              <a:gd name="T60" fmla="*/ 3361 w 5718"/>
              <a:gd name="T61" fmla="*/ 1546 h 1996"/>
              <a:gd name="T62" fmla="*/ 3663 w 5718"/>
              <a:gd name="T63" fmla="*/ 1434 h 1996"/>
              <a:gd name="T64" fmla="*/ 3944 w 5718"/>
              <a:gd name="T65" fmla="*/ 1312 h 1996"/>
              <a:gd name="T66" fmla="*/ 4205 w 5718"/>
              <a:gd name="T67" fmla="*/ 1183 h 1996"/>
              <a:gd name="T68" fmla="*/ 4444 w 5718"/>
              <a:gd name="T69" fmla="*/ 1049 h 1996"/>
              <a:gd name="T70" fmla="*/ 4664 w 5718"/>
              <a:gd name="T71" fmla="*/ 911 h 1996"/>
              <a:gd name="T72" fmla="*/ 4863 w 5718"/>
              <a:gd name="T73" fmla="*/ 775 h 1996"/>
              <a:gd name="T74" fmla="*/ 5041 w 5718"/>
              <a:gd name="T75" fmla="*/ 640 h 1996"/>
              <a:gd name="T76" fmla="*/ 5200 w 5718"/>
              <a:gd name="T77" fmla="*/ 513 h 1996"/>
              <a:gd name="T78" fmla="*/ 5336 w 5718"/>
              <a:gd name="T79" fmla="*/ 392 h 1996"/>
              <a:gd name="T80" fmla="*/ 5453 w 5718"/>
              <a:gd name="T81" fmla="*/ 284 h 1996"/>
              <a:gd name="T82" fmla="*/ 5549 w 5718"/>
              <a:gd name="T83" fmla="*/ 188 h 1996"/>
              <a:gd name="T84" fmla="*/ 5622 w 5718"/>
              <a:gd name="T85" fmla="*/ 110 h 1996"/>
              <a:gd name="T86" fmla="*/ 5676 w 5718"/>
              <a:gd name="T87" fmla="*/ 50 h 1996"/>
              <a:gd name="T88" fmla="*/ 5708 w 5718"/>
              <a:gd name="T89" fmla="*/ 12 h 1996"/>
              <a:gd name="T90" fmla="*/ 5718 w 5718"/>
              <a:gd name="T91" fmla="*/ 0 h 1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718" h="1996">
                <a:moveTo>
                  <a:pt x="5718" y="0"/>
                </a:moveTo>
                <a:lnTo>
                  <a:pt x="5718" y="665"/>
                </a:lnTo>
                <a:lnTo>
                  <a:pt x="5525" y="808"/>
                </a:lnTo>
                <a:lnTo>
                  <a:pt x="5331" y="940"/>
                </a:lnTo>
                <a:lnTo>
                  <a:pt x="5137" y="1064"/>
                </a:lnTo>
                <a:lnTo>
                  <a:pt x="4941" y="1179"/>
                </a:lnTo>
                <a:lnTo>
                  <a:pt x="4748" y="1284"/>
                </a:lnTo>
                <a:lnTo>
                  <a:pt x="4552" y="1380"/>
                </a:lnTo>
                <a:lnTo>
                  <a:pt x="4358" y="1469"/>
                </a:lnTo>
                <a:lnTo>
                  <a:pt x="4164" y="1548"/>
                </a:lnTo>
                <a:lnTo>
                  <a:pt x="3972" y="1621"/>
                </a:lnTo>
                <a:lnTo>
                  <a:pt x="3782" y="1686"/>
                </a:lnTo>
                <a:lnTo>
                  <a:pt x="3592" y="1741"/>
                </a:lnTo>
                <a:lnTo>
                  <a:pt x="3405" y="1792"/>
                </a:lnTo>
                <a:lnTo>
                  <a:pt x="3220" y="1837"/>
                </a:lnTo>
                <a:lnTo>
                  <a:pt x="3037" y="1876"/>
                </a:lnTo>
                <a:lnTo>
                  <a:pt x="2857" y="1907"/>
                </a:lnTo>
                <a:lnTo>
                  <a:pt x="2679" y="1933"/>
                </a:lnTo>
                <a:lnTo>
                  <a:pt x="2506" y="1956"/>
                </a:lnTo>
                <a:lnTo>
                  <a:pt x="2335" y="1972"/>
                </a:lnTo>
                <a:lnTo>
                  <a:pt x="2169" y="1984"/>
                </a:lnTo>
                <a:lnTo>
                  <a:pt x="2006" y="1993"/>
                </a:lnTo>
                <a:lnTo>
                  <a:pt x="1848" y="1996"/>
                </a:lnTo>
                <a:lnTo>
                  <a:pt x="1694" y="1996"/>
                </a:lnTo>
                <a:lnTo>
                  <a:pt x="1545" y="1994"/>
                </a:lnTo>
                <a:lnTo>
                  <a:pt x="1401" y="1987"/>
                </a:lnTo>
                <a:lnTo>
                  <a:pt x="1263" y="1980"/>
                </a:lnTo>
                <a:lnTo>
                  <a:pt x="1130" y="1970"/>
                </a:lnTo>
                <a:lnTo>
                  <a:pt x="1004" y="1958"/>
                </a:lnTo>
                <a:lnTo>
                  <a:pt x="884" y="1944"/>
                </a:lnTo>
                <a:lnTo>
                  <a:pt x="768" y="1928"/>
                </a:lnTo>
                <a:lnTo>
                  <a:pt x="662" y="1912"/>
                </a:lnTo>
                <a:lnTo>
                  <a:pt x="562" y="1895"/>
                </a:lnTo>
                <a:lnTo>
                  <a:pt x="468" y="1879"/>
                </a:lnTo>
                <a:lnTo>
                  <a:pt x="384" y="1862"/>
                </a:lnTo>
                <a:lnTo>
                  <a:pt x="306" y="1846"/>
                </a:lnTo>
                <a:lnTo>
                  <a:pt x="236" y="1830"/>
                </a:lnTo>
                <a:lnTo>
                  <a:pt x="175" y="1815"/>
                </a:lnTo>
                <a:lnTo>
                  <a:pt x="122" y="1802"/>
                </a:lnTo>
                <a:lnTo>
                  <a:pt x="79" y="1790"/>
                </a:lnTo>
                <a:lnTo>
                  <a:pt x="46" y="1780"/>
                </a:lnTo>
                <a:lnTo>
                  <a:pt x="21" y="1773"/>
                </a:lnTo>
                <a:lnTo>
                  <a:pt x="5" y="1769"/>
                </a:lnTo>
                <a:lnTo>
                  <a:pt x="0" y="1768"/>
                </a:lnTo>
                <a:lnTo>
                  <a:pt x="0" y="1689"/>
                </a:lnTo>
                <a:lnTo>
                  <a:pt x="238" y="1736"/>
                </a:lnTo>
                <a:lnTo>
                  <a:pt x="470" y="1776"/>
                </a:lnTo>
                <a:lnTo>
                  <a:pt x="697" y="1806"/>
                </a:lnTo>
                <a:lnTo>
                  <a:pt x="919" y="1829"/>
                </a:lnTo>
                <a:lnTo>
                  <a:pt x="1137" y="1843"/>
                </a:lnTo>
                <a:lnTo>
                  <a:pt x="1350" y="1851"/>
                </a:lnTo>
                <a:lnTo>
                  <a:pt x="1558" y="1851"/>
                </a:lnTo>
                <a:lnTo>
                  <a:pt x="1760" y="1844"/>
                </a:lnTo>
                <a:lnTo>
                  <a:pt x="1958" y="1832"/>
                </a:lnTo>
                <a:lnTo>
                  <a:pt x="2151" y="1815"/>
                </a:lnTo>
                <a:lnTo>
                  <a:pt x="2338" y="1790"/>
                </a:lnTo>
                <a:lnTo>
                  <a:pt x="2521" y="1761"/>
                </a:lnTo>
                <a:lnTo>
                  <a:pt x="2700" y="1726"/>
                </a:lnTo>
                <a:lnTo>
                  <a:pt x="2872" y="1687"/>
                </a:lnTo>
                <a:lnTo>
                  <a:pt x="3040" y="1644"/>
                </a:lnTo>
                <a:lnTo>
                  <a:pt x="3204" y="1597"/>
                </a:lnTo>
                <a:lnTo>
                  <a:pt x="3361" y="1546"/>
                </a:lnTo>
                <a:lnTo>
                  <a:pt x="3515" y="1492"/>
                </a:lnTo>
                <a:lnTo>
                  <a:pt x="3663" y="1434"/>
                </a:lnTo>
                <a:lnTo>
                  <a:pt x="3806" y="1375"/>
                </a:lnTo>
                <a:lnTo>
                  <a:pt x="3944" y="1312"/>
                </a:lnTo>
                <a:lnTo>
                  <a:pt x="4077" y="1249"/>
                </a:lnTo>
                <a:lnTo>
                  <a:pt x="4205" y="1183"/>
                </a:lnTo>
                <a:lnTo>
                  <a:pt x="4327" y="1117"/>
                </a:lnTo>
                <a:lnTo>
                  <a:pt x="4444" y="1049"/>
                </a:lnTo>
                <a:lnTo>
                  <a:pt x="4557" y="981"/>
                </a:lnTo>
                <a:lnTo>
                  <a:pt x="4664" y="911"/>
                </a:lnTo>
                <a:lnTo>
                  <a:pt x="4767" y="843"/>
                </a:lnTo>
                <a:lnTo>
                  <a:pt x="4863" y="775"/>
                </a:lnTo>
                <a:lnTo>
                  <a:pt x="4955" y="707"/>
                </a:lnTo>
                <a:lnTo>
                  <a:pt x="5041" y="640"/>
                </a:lnTo>
                <a:lnTo>
                  <a:pt x="5123" y="576"/>
                </a:lnTo>
                <a:lnTo>
                  <a:pt x="5200" y="513"/>
                </a:lnTo>
                <a:lnTo>
                  <a:pt x="5271" y="452"/>
                </a:lnTo>
                <a:lnTo>
                  <a:pt x="5336" y="392"/>
                </a:lnTo>
                <a:lnTo>
                  <a:pt x="5397" y="337"/>
                </a:lnTo>
                <a:lnTo>
                  <a:pt x="5453" y="284"/>
                </a:lnTo>
                <a:lnTo>
                  <a:pt x="5504" y="234"/>
                </a:lnTo>
                <a:lnTo>
                  <a:pt x="5549" y="188"/>
                </a:lnTo>
                <a:lnTo>
                  <a:pt x="5587" y="146"/>
                </a:lnTo>
                <a:lnTo>
                  <a:pt x="5622" y="110"/>
                </a:lnTo>
                <a:lnTo>
                  <a:pt x="5652" y="78"/>
                </a:lnTo>
                <a:lnTo>
                  <a:pt x="5676" y="50"/>
                </a:lnTo>
                <a:lnTo>
                  <a:pt x="5694" y="29"/>
                </a:lnTo>
                <a:lnTo>
                  <a:pt x="5708" y="12"/>
                </a:lnTo>
                <a:lnTo>
                  <a:pt x="5715" y="3"/>
                </a:lnTo>
                <a:lnTo>
                  <a:pt x="571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5441" y="-200099"/>
            <a:ext cx="8640960" cy="5991291"/>
          </a:xfrm>
          <a:prstGeom prst="rect">
            <a:avLst/>
          </a:prstGeom>
        </p:spPr>
      </p:pic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5927349" y="2843929"/>
            <a:ext cx="445796" cy="447842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397" tIns="48198" rIns="96397" bIns="48198" numCol="1" anchor="t" anchorCtr="0" compatLnSpc="1">
            <a:prstTxWarp prst="textNoShape">
              <a:avLst/>
            </a:prstTxWarp>
          </a:bodyPr>
          <a:lstStyle/>
          <a:p>
            <a:pPr defTabSz="1285829">
              <a:defRPr/>
            </a:pPr>
            <a:endParaRPr lang="zh-CN" altLang="en-US" sz="2531" kern="0">
              <a:solidFill>
                <a:srgbClr val="294A5A"/>
              </a:solidFill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6491055" y="2875198"/>
            <a:ext cx="4284423" cy="360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397" tIns="48198" rIns="96397" bIns="48198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 defTabSz="1285829">
              <a:defRPr/>
            </a:pPr>
            <a:r>
              <a:rPr lang="zh-CN" altLang="en-US" sz="2531" b="0" kern="0" dirty="0">
                <a:solidFill>
                  <a:schemeClr val="accent6">
                    <a:lumMod val="50000"/>
                  </a:schemeClr>
                </a:solidFill>
                <a:latin typeface="Arial"/>
                <a:ea typeface="微软雅黑"/>
              </a:rPr>
              <a:t>这里可以输入公司</a:t>
            </a:r>
            <a:r>
              <a:rPr lang="en-US" altLang="zh-CN" sz="2531" b="0" kern="0" dirty="0">
                <a:solidFill>
                  <a:schemeClr val="accent6">
                    <a:lumMod val="50000"/>
                  </a:schemeClr>
                </a:solidFill>
                <a:latin typeface="Arial"/>
                <a:ea typeface="微软雅黑"/>
              </a:rPr>
              <a:t>/</a:t>
            </a:r>
            <a:r>
              <a:rPr lang="zh-CN" altLang="en-US" sz="2531" b="0" kern="0" dirty="0">
                <a:solidFill>
                  <a:schemeClr val="accent6">
                    <a:lumMod val="50000"/>
                  </a:schemeClr>
                </a:solidFill>
                <a:latin typeface="Arial"/>
                <a:ea typeface="微软雅黑"/>
              </a:rPr>
              <a:t>团队名称</a:t>
            </a:r>
          </a:p>
        </p:txBody>
      </p:sp>
      <p:sp>
        <p:nvSpPr>
          <p:cNvPr id="13" name="TextBox 40"/>
          <p:cNvSpPr txBox="1"/>
          <p:nvPr/>
        </p:nvSpPr>
        <p:spPr>
          <a:xfrm>
            <a:off x="5836947" y="2012932"/>
            <a:ext cx="6569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accent6">
                    <a:lumMod val="50000"/>
                  </a:schemeClr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财务分析 工作</a:t>
            </a:r>
            <a:r>
              <a:rPr lang="zh-CN" altLang="en-US" sz="4800" dirty="0">
                <a:solidFill>
                  <a:schemeClr val="accent6">
                    <a:lumMod val="50000"/>
                  </a:schemeClr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计划总结</a:t>
            </a:r>
          </a:p>
        </p:txBody>
      </p:sp>
      <p:sp>
        <p:nvSpPr>
          <p:cNvPr id="14" name="TextBox 43"/>
          <p:cNvSpPr txBox="1"/>
          <p:nvPr/>
        </p:nvSpPr>
        <p:spPr>
          <a:xfrm>
            <a:off x="6096780" y="3610270"/>
            <a:ext cx="1988779" cy="351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87" dirty="0">
                <a:solidFill>
                  <a:schemeClr val="accent6">
                    <a:lumMod val="50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汇报人</a:t>
            </a:r>
            <a:r>
              <a:rPr lang="zh-CN" altLang="en-US" sz="1687" dirty="0" smtClean="0">
                <a:solidFill>
                  <a:schemeClr val="accent6">
                    <a:lumMod val="50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：第一</a:t>
            </a:r>
            <a:r>
              <a:rPr lang="en-US" altLang="zh-CN" sz="1687" dirty="0" smtClean="0">
                <a:solidFill>
                  <a:schemeClr val="accent6">
                    <a:lumMod val="50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PPT</a:t>
            </a:r>
            <a:endParaRPr lang="zh-CN" altLang="en-US" sz="1687" dirty="0">
              <a:solidFill>
                <a:schemeClr val="accent6">
                  <a:lumMod val="50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5" name="TextBox 49"/>
          <p:cNvSpPr txBox="1"/>
          <p:nvPr/>
        </p:nvSpPr>
        <p:spPr>
          <a:xfrm>
            <a:off x="8008360" y="3624581"/>
            <a:ext cx="1853673" cy="351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87" dirty="0">
                <a:solidFill>
                  <a:schemeClr val="accent6">
                    <a:lumMod val="50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日期</a:t>
            </a:r>
            <a:r>
              <a:rPr lang="zh-CN" altLang="en-US" sz="1687" dirty="0" smtClean="0">
                <a:solidFill>
                  <a:schemeClr val="accent6">
                    <a:lumMod val="50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：</a:t>
            </a:r>
            <a:r>
              <a:rPr lang="en-US" altLang="zh-CN" sz="1687" dirty="0" smtClean="0">
                <a:solidFill>
                  <a:schemeClr val="accent6">
                    <a:lumMod val="50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20XX.08.08</a:t>
            </a:r>
            <a:endParaRPr lang="zh-CN" altLang="en-US" sz="1687" dirty="0">
              <a:solidFill>
                <a:schemeClr val="accent6">
                  <a:lumMod val="50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989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9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/>
      <p:bldP spid="13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1672666" y="4054789"/>
            <a:ext cx="1687576" cy="1931046"/>
            <a:chOff x="676273" y="1523631"/>
            <a:chExt cx="1382117" cy="1886317"/>
          </a:xfrm>
        </p:grpSpPr>
        <p:sp>
          <p:nvSpPr>
            <p:cNvPr id="64" name="Pentagon 63"/>
            <p:cNvSpPr/>
            <p:nvPr/>
          </p:nvSpPr>
          <p:spPr>
            <a:xfrm rot="5400000">
              <a:off x="1046240" y="2397799"/>
              <a:ext cx="642182" cy="1382115"/>
            </a:xfrm>
            <a:prstGeom prst="homePlate">
              <a:avLst>
                <a:gd name="adj" fmla="val 10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76275" y="1523631"/>
              <a:ext cx="1382115" cy="124413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 flipV="1">
            <a:off x="3632036" y="2130709"/>
            <a:ext cx="1687576" cy="1931046"/>
            <a:chOff x="2280988" y="1523631"/>
            <a:chExt cx="1382117" cy="1886319"/>
          </a:xfrm>
        </p:grpSpPr>
        <p:sp>
          <p:nvSpPr>
            <p:cNvPr id="67" name="Pentagon 66"/>
            <p:cNvSpPr/>
            <p:nvPr/>
          </p:nvSpPr>
          <p:spPr>
            <a:xfrm rot="5400000">
              <a:off x="2650954" y="2397800"/>
              <a:ext cx="642184" cy="1382115"/>
            </a:xfrm>
            <a:prstGeom prst="homePlate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2280990" y="1523631"/>
              <a:ext cx="1382115" cy="124413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591408" y="4054789"/>
            <a:ext cx="1687574" cy="1931046"/>
            <a:chOff x="3885704" y="1523631"/>
            <a:chExt cx="1382116" cy="1886318"/>
          </a:xfrm>
        </p:grpSpPr>
        <p:sp>
          <p:nvSpPr>
            <p:cNvPr id="70" name="Pentagon 69"/>
            <p:cNvSpPr/>
            <p:nvPr/>
          </p:nvSpPr>
          <p:spPr>
            <a:xfrm rot="5400000">
              <a:off x="4255671" y="2397800"/>
              <a:ext cx="642182" cy="1382115"/>
            </a:xfrm>
            <a:prstGeom prst="homePlate">
              <a:avLst>
                <a:gd name="adj" fmla="val 9628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885705" y="1523631"/>
              <a:ext cx="1382115" cy="124413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 flipV="1">
            <a:off x="7550775" y="2130705"/>
            <a:ext cx="1687576" cy="1931049"/>
            <a:chOff x="5490418" y="1523631"/>
            <a:chExt cx="1382117" cy="1886319"/>
          </a:xfrm>
        </p:grpSpPr>
        <p:sp>
          <p:nvSpPr>
            <p:cNvPr id="73" name="Pentagon 72"/>
            <p:cNvSpPr/>
            <p:nvPr/>
          </p:nvSpPr>
          <p:spPr>
            <a:xfrm rot="5400000">
              <a:off x="5860384" y="2397800"/>
              <a:ext cx="642184" cy="1382115"/>
            </a:xfrm>
            <a:prstGeom prst="homePlate">
              <a:avLst>
                <a:gd name="adj" fmla="val 9962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5490420" y="1523631"/>
              <a:ext cx="1382115" cy="1244134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510150" y="4054785"/>
            <a:ext cx="1687574" cy="1931049"/>
            <a:chOff x="7095134" y="1523631"/>
            <a:chExt cx="1382116" cy="1886319"/>
          </a:xfrm>
        </p:grpSpPr>
        <p:sp>
          <p:nvSpPr>
            <p:cNvPr id="77" name="Pentagon 76"/>
            <p:cNvSpPr/>
            <p:nvPr/>
          </p:nvSpPr>
          <p:spPr>
            <a:xfrm rot="5400000">
              <a:off x="7465100" y="2397800"/>
              <a:ext cx="642184" cy="1382115"/>
            </a:xfrm>
            <a:prstGeom prst="homePlate">
              <a:avLst>
                <a:gd name="adj" fmla="val 10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7095135" y="1523631"/>
              <a:ext cx="1382115" cy="124413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959425" y="3489912"/>
            <a:ext cx="1069069" cy="1069069"/>
            <a:chOff x="911127" y="2468216"/>
            <a:chExt cx="875562" cy="875562"/>
          </a:xfrm>
        </p:grpSpPr>
        <p:sp>
          <p:nvSpPr>
            <p:cNvPr id="24" name="Oval 23"/>
            <p:cNvSpPr/>
            <p:nvPr/>
          </p:nvSpPr>
          <p:spPr>
            <a:xfrm>
              <a:off x="911127" y="2468216"/>
              <a:ext cx="875562" cy="8755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Freeform 182"/>
            <p:cNvSpPr>
              <a:spLocks noEditPoints="1"/>
            </p:cNvSpPr>
            <p:nvPr/>
          </p:nvSpPr>
          <p:spPr bwMode="auto">
            <a:xfrm>
              <a:off x="1100632" y="2674032"/>
              <a:ext cx="496552" cy="463931"/>
            </a:xfrm>
            <a:custGeom>
              <a:avLst/>
              <a:gdLst/>
              <a:ahLst/>
              <a:cxnLst>
                <a:cxn ang="0">
                  <a:pos x="70" y="24"/>
                </a:cxn>
                <a:cxn ang="0">
                  <a:pos x="29" y="50"/>
                </a:cxn>
                <a:cxn ang="0">
                  <a:pos x="0" y="26"/>
                </a:cxn>
                <a:cxn ang="0">
                  <a:pos x="42" y="0"/>
                </a:cxn>
                <a:cxn ang="0">
                  <a:pos x="70" y="24"/>
                </a:cxn>
                <a:cxn ang="0">
                  <a:pos x="70" y="74"/>
                </a:cxn>
                <a:cxn ang="0">
                  <a:pos x="42" y="98"/>
                </a:cxn>
                <a:cxn ang="0">
                  <a:pos x="0" y="72"/>
                </a:cxn>
                <a:cxn ang="0">
                  <a:pos x="29" y="50"/>
                </a:cxn>
                <a:cxn ang="0">
                  <a:pos x="70" y="74"/>
                </a:cxn>
                <a:cxn ang="0">
                  <a:pos x="109" y="104"/>
                </a:cxn>
                <a:cxn ang="0">
                  <a:pos x="70" y="128"/>
                </a:cxn>
                <a:cxn ang="0">
                  <a:pos x="70" y="128"/>
                </a:cxn>
                <a:cxn ang="0">
                  <a:pos x="70" y="128"/>
                </a:cxn>
                <a:cxn ang="0">
                  <a:pos x="70" y="128"/>
                </a:cxn>
                <a:cxn ang="0">
                  <a:pos x="70" y="128"/>
                </a:cxn>
                <a:cxn ang="0">
                  <a:pos x="29" y="104"/>
                </a:cxn>
                <a:cxn ang="0">
                  <a:pos x="29" y="95"/>
                </a:cxn>
                <a:cxn ang="0">
                  <a:pos x="42" y="102"/>
                </a:cxn>
                <a:cxn ang="0">
                  <a:pos x="70" y="78"/>
                </a:cxn>
                <a:cxn ang="0">
                  <a:pos x="70" y="78"/>
                </a:cxn>
                <a:cxn ang="0">
                  <a:pos x="70" y="78"/>
                </a:cxn>
                <a:cxn ang="0">
                  <a:pos x="70" y="78"/>
                </a:cxn>
                <a:cxn ang="0">
                  <a:pos x="70" y="78"/>
                </a:cxn>
                <a:cxn ang="0">
                  <a:pos x="98" y="102"/>
                </a:cxn>
                <a:cxn ang="0">
                  <a:pos x="109" y="95"/>
                </a:cxn>
                <a:cxn ang="0">
                  <a:pos x="109" y="104"/>
                </a:cxn>
                <a:cxn ang="0">
                  <a:pos x="137" y="26"/>
                </a:cxn>
                <a:cxn ang="0">
                  <a:pos x="111" y="50"/>
                </a:cxn>
                <a:cxn ang="0">
                  <a:pos x="70" y="24"/>
                </a:cxn>
                <a:cxn ang="0">
                  <a:pos x="98" y="0"/>
                </a:cxn>
                <a:cxn ang="0">
                  <a:pos x="137" y="26"/>
                </a:cxn>
                <a:cxn ang="0">
                  <a:pos x="137" y="72"/>
                </a:cxn>
                <a:cxn ang="0">
                  <a:pos x="98" y="98"/>
                </a:cxn>
                <a:cxn ang="0">
                  <a:pos x="70" y="74"/>
                </a:cxn>
                <a:cxn ang="0">
                  <a:pos x="111" y="50"/>
                </a:cxn>
                <a:cxn ang="0">
                  <a:pos x="137" y="72"/>
                </a:cxn>
              </a:cxnLst>
              <a:rect l="0" t="0" r="r" b="b"/>
              <a:pathLst>
                <a:path w="137" h="128">
                  <a:moveTo>
                    <a:pt x="70" y="24"/>
                  </a:moveTo>
                  <a:lnTo>
                    <a:pt x="29" y="50"/>
                  </a:lnTo>
                  <a:lnTo>
                    <a:pt x="0" y="26"/>
                  </a:lnTo>
                  <a:lnTo>
                    <a:pt x="42" y="0"/>
                  </a:lnTo>
                  <a:lnTo>
                    <a:pt x="70" y="24"/>
                  </a:lnTo>
                  <a:close/>
                  <a:moveTo>
                    <a:pt x="70" y="74"/>
                  </a:moveTo>
                  <a:lnTo>
                    <a:pt x="42" y="98"/>
                  </a:lnTo>
                  <a:lnTo>
                    <a:pt x="0" y="72"/>
                  </a:lnTo>
                  <a:lnTo>
                    <a:pt x="29" y="50"/>
                  </a:lnTo>
                  <a:lnTo>
                    <a:pt x="70" y="74"/>
                  </a:lnTo>
                  <a:close/>
                  <a:moveTo>
                    <a:pt x="109" y="104"/>
                  </a:moveTo>
                  <a:lnTo>
                    <a:pt x="70" y="128"/>
                  </a:lnTo>
                  <a:lnTo>
                    <a:pt x="70" y="128"/>
                  </a:lnTo>
                  <a:lnTo>
                    <a:pt x="70" y="128"/>
                  </a:lnTo>
                  <a:lnTo>
                    <a:pt x="70" y="128"/>
                  </a:lnTo>
                  <a:lnTo>
                    <a:pt x="70" y="128"/>
                  </a:lnTo>
                  <a:lnTo>
                    <a:pt x="29" y="104"/>
                  </a:lnTo>
                  <a:lnTo>
                    <a:pt x="29" y="95"/>
                  </a:lnTo>
                  <a:lnTo>
                    <a:pt x="42" y="102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98" y="102"/>
                  </a:lnTo>
                  <a:lnTo>
                    <a:pt x="109" y="95"/>
                  </a:lnTo>
                  <a:lnTo>
                    <a:pt x="109" y="104"/>
                  </a:lnTo>
                  <a:close/>
                  <a:moveTo>
                    <a:pt x="137" y="26"/>
                  </a:moveTo>
                  <a:lnTo>
                    <a:pt x="111" y="50"/>
                  </a:lnTo>
                  <a:lnTo>
                    <a:pt x="70" y="24"/>
                  </a:lnTo>
                  <a:lnTo>
                    <a:pt x="98" y="0"/>
                  </a:lnTo>
                  <a:lnTo>
                    <a:pt x="137" y="26"/>
                  </a:lnTo>
                  <a:close/>
                  <a:moveTo>
                    <a:pt x="137" y="72"/>
                  </a:moveTo>
                  <a:lnTo>
                    <a:pt x="98" y="98"/>
                  </a:lnTo>
                  <a:lnTo>
                    <a:pt x="70" y="74"/>
                  </a:lnTo>
                  <a:lnTo>
                    <a:pt x="111" y="50"/>
                  </a:lnTo>
                  <a:lnTo>
                    <a:pt x="137" y="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48" tIns="55824" rIns="111648" bIns="5582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941289" y="3526320"/>
            <a:ext cx="1069069" cy="1069069"/>
            <a:chOff x="2514600" y="1773306"/>
            <a:chExt cx="875562" cy="875562"/>
          </a:xfrm>
        </p:grpSpPr>
        <p:sp>
          <p:nvSpPr>
            <p:cNvPr id="31" name="Oval 30"/>
            <p:cNvSpPr/>
            <p:nvPr/>
          </p:nvSpPr>
          <p:spPr>
            <a:xfrm>
              <a:off x="2514600" y="1773306"/>
              <a:ext cx="875562" cy="8755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Freeform 172"/>
            <p:cNvSpPr>
              <a:spLocks noEditPoints="1"/>
            </p:cNvSpPr>
            <p:nvPr/>
          </p:nvSpPr>
          <p:spPr bwMode="auto">
            <a:xfrm>
              <a:off x="2705258" y="2031219"/>
              <a:ext cx="494246" cy="359736"/>
            </a:xfrm>
            <a:custGeom>
              <a:avLst/>
              <a:gdLst/>
              <a:ahLst/>
              <a:cxnLst>
                <a:cxn ang="0">
                  <a:pos x="59" y="53"/>
                </a:cxn>
                <a:cxn ang="0">
                  <a:pos x="17" y="53"/>
                </a:cxn>
                <a:cxn ang="0">
                  <a:pos x="0" y="36"/>
                </a:cxn>
                <a:cxn ang="0">
                  <a:pos x="10" y="21"/>
                </a:cxn>
                <a:cxn ang="0">
                  <a:pos x="10" y="19"/>
                </a:cxn>
                <a:cxn ang="0">
                  <a:pos x="30" y="0"/>
                </a:cxn>
                <a:cxn ang="0">
                  <a:pos x="48" y="12"/>
                </a:cxn>
                <a:cxn ang="0">
                  <a:pos x="54" y="9"/>
                </a:cxn>
                <a:cxn ang="0">
                  <a:pos x="64" y="19"/>
                </a:cxn>
                <a:cxn ang="0">
                  <a:pos x="62" y="24"/>
                </a:cxn>
                <a:cxn ang="0">
                  <a:pos x="73" y="38"/>
                </a:cxn>
                <a:cxn ang="0">
                  <a:pos x="59" y="53"/>
                </a:cxn>
                <a:cxn ang="0">
                  <a:pos x="49" y="27"/>
                </a:cxn>
                <a:cxn ang="0">
                  <a:pos x="35" y="13"/>
                </a:cxn>
                <a:cxn ang="0">
                  <a:pos x="34" y="13"/>
                </a:cxn>
                <a:cxn ang="0">
                  <a:pos x="34" y="13"/>
                </a:cxn>
                <a:cxn ang="0">
                  <a:pos x="20" y="27"/>
                </a:cxn>
                <a:cxn ang="0">
                  <a:pos x="20" y="27"/>
                </a:cxn>
                <a:cxn ang="0">
                  <a:pos x="21" y="29"/>
                </a:cxn>
                <a:cxn ang="0">
                  <a:pos x="30" y="29"/>
                </a:cxn>
                <a:cxn ang="0">
                  <a:pos x="30" y="42"/>
                </a:cxn>
                <a:cxn ang="0">
                  <a:pos x="31" y="43"/>
                </a:cxn>
                <a:cxn ang="0">
                  <a:pos x="38" y="43"/>
                </a:cxn>
                <a:cxn ang="0">
                  <a:pos x="39" y="42"/>
                </a:cxn>
                <a:cxn ang="0">
                  <a:pos x="39" y="29"/>
                </a:cxn>
                <a:cxn ang="0">
                  <a:pos x="48" y="29"/>
                </a:cxn>
                <a:cxn ang="0">
                  <a:pos x="49" y="27"/>
                </a:cxn>
                <a:cxn ang="0">
                  <a:pos x="49" y="27"/>
                </a:cxn>
              </a:cxnLst>
              <a:rect l="0" t="0" r="r" b="b"/>
              <a:pathLst>
                <a:path w="73" h="53">
                  <a:moveTo>
                    <a:pt x="59" y="53"/>
                  </a:moveTo>
                  <a:cubicBezTo>
                    <a:pt x="17" y="53"/>
                    <a:pt x="17" y="53"/>
                    <a:pt x="17" y="53"/>
                  </a:cubicBezTo>
                  <a:cubicBezTo>
                    <a:pt x="8" y="53"/>
                    <a:pt x="0" y="45"/>
                    <a:pt x="0" y="36"/>
                  </a:cubicBezTo>
                  <a:cubicBezTo>
                    <a:pt x="0" y="29"/>
                    <a:pt x="4" y="23"/>
                    <a:pt x="10" y="21"/>
                  </a:cubicBezTo>
                  <a:cubicBezTo>
                    <a:pt x="10" y="20"/>
                    <a:pt x="10" y="20"/>
                    <a:pt x="10" y="19"/>
                  </a:cubicBezTo>
                  <a:cubicBezTo>
                    <a:pt x="10" y="8"/>
                    <a:pt x="19" y="0"/>
                    <a:pt x="30" y="0"/>
                  </a:cubicBezTo>
                  <a:cubicBezTo>
                    <a:pt x="37" y="0"/>
                    <a:pt x="45" y="4"/>
                    <a:pt x="48" y="12"/>
                  </a:cubicBezTo>
                  <a:cubicBezTo>
                    <a:pt x="49" y="10"/>
                    <a:pt x="52" y="9"/>
                    <a:pt x="54" y="9"/>
                  </a:cubicBezTo>
                  <a:cubicBezTo>
                    <a:pt x="59" y="9"/>
                    <a:pt x="64" y="14"/>
                    <a:pt x="64" y="19"/>
                  </a:cubicBezTo>
                  <a:cubicBezTo>
                    <a:pt x="64" y="21"/>
                    <a:pt x="63" y="23"/>
                    <a:pt x="62" y="24"/>
                  </a:cubicBezTo>
                  <a:cubicBezTo>
                    <a:pt x="69" y="26"/>
                    <a:pt x="73" y="32"/>
                    <a:pt x="73" y="38"/>
                  </a:cubicBezTo>
                  <a:cubicBezTo>
                    <a:pt x="73" y="46"/>
                    <a:pt x="67" y="53"/>
                    <a:pt x="59" y="53"/>
                  </a:cubicBezTo>
                  <a:close/>
                  <a:moveTo>
                    <a:pt x="49" y="27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5" y="13"/>
                    <a:pt x="35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8"/>
                    <a:pt x="20" y="29"/>
                    <a:pt x="21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3"/>
                    <a:pt x="30" y="43"/>
                    <a:pt x="31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9" y="43"/>
                    <a:pt x="39" y="43"/>
                    <a:pt x="39" y="42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9" y="29"/>
                    <a:pt x="49" y="28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48" tIns="55824" rIns="111648" bIns="5582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00660" y="3489912"/>
            <a:ext cx="1069069" cy="1069069"/>
            <a:chOff x="4138981" y="1773306"/>
            <a:chExt cx="875562" cy="875562"/>
          </a:xfrm>
        </p:grpSpPr>
        <p:sp>
          <p:nvSpPr>
            <p:cNvPr id="32" name="Oval 31"/>
            <p:cNvSpPr/>
            <p:nvPr/>
          </p:nvSpPr>
          <p:spPr>
            <a:xfrm>
              <a:off x="4138981" y="1773306"/>
              <a:ext cx="875562" cy="8755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Freeform 122"/>
            <p:cNvSpPr>
              <a:spLocks noEditPoints="1"/>
            </p:cNvSpPr>
            <p:nvPr/>
          </p:nvSpPr>
          <p:spPr bwMode="auto">
            <a:xfrm>
              <a:off x="4422741" y="1989575"/>
              <a:ext cx="308042" cy="443025"/>
            </a:xfrm>
            <a:custGeom>
              <a:avLst/>
              <a:gdLst/>
              <a:ahLst/>
              <a:cxnLst>
                <a:cxn ang="0">
                  <a:pos x="41" y="29"/>
                </a:cxn>
                <a:cxn ang="0">
                  <a:pos x="23" y="50"/>
                </a:cxn>
                <a:cxn ang="0">
                  <a:pos x="23" y="55"/>
                </a:cxn>
                <a:cxn ang="0">
                  <a:pos x="32" y="55"/>
                </a:cxn>
                <a:cxn ang="0">
                  <a:pos x="34" y="57"/>
                </a:cxn>
                <a:cxn ang="0">
                  <a:pos x="32" y="59"/>
                </a:cxn>
                <a:cxn ang="0">
                  <a:pos x="9" y="59"/>
                </a:cxn>
                <a:cxn ang="0">
                  <a:pos x="7" y="57"/>
                </a:cxn>
                <a:cxn ang="0">
                  <a:pos x="9" y="55"/>
                </a:cxn>
                <a:cxn ang="0">
                  <a:pos x="18" y="55"/>
                </a:cxn>
                <a:cxn ang="0">
                  <a:pos x="18" y="50"/>
                </a:cxn>
                <a:cxn ang="0">
                  <a:pos x="0" y="29"/>
                </a:cxn>
                <a:cxn ang="0">
                  <a:pos x="0" y="25"/>
                </a:cxn>
                <a:cxn ang="0">
                  <a:pos x="2" y="23"/>
                </a:cxn>
                <a:cxn ang="0">
                  <a:pos x="4" y="25"/>
                </a:cxn>
                <a:cxn ang="0">
                  <a:pos x="4" y="29"/>
                </a:cxn>
                <a:cxn ang="0">
                  <a:pos x="20" y="45"/>
                </a:cxn>
                <a:cxn ang="0">
                  <a:pos x="36" y="29"/>
                </a:cxn>
                <a:cxn ang="0">
                  <a:pos x="36" y="25"/>
                </a:cxn>
                <a:cxn ang="0">
                  <a:pos x="39" y="23"/>
                </a:cxn>
                <a:cxn ang="0">
                  <a:pos x="41" y="25"/>
                </a:cxn>
                <a:cxn ang="0">
                  <a:pos x="41" y="29"/>
                </a:cxn>
                <a:cxn ang="0">
                  <a:pos x="32" y="29"/>
                </a:cxn>
                <a:cxn ang="0">
                  <a:pos x="20" y="41"/>
                </a:cxn>
                <a:cxn ang="0">
                  <a:pos x="9" y="29"/>
                </a:cxn>
                <a:cxn ang="0">
                  <a:pos x="9" y="11"/>
                </a:cxn>
                <a:cxn ang="0">
                  <a:pos x="20" y="0"/>
                </a:cxn>
                <a:cxn ang="0">
                  <a:pos x="32" y="11"/>
                </a:cxn>
                <a:cxn ang="0">
                  <a:pos x="32" y="29"/>
                </a:cxn>
              </a:cxnLst>
              <a:rect l="0" t="0" r="r" b="b"/>
              <a:pathLst>
                <a:path w="41" h="59">
                  <a:moveTo>
                    <a:pt x="41" y="29"/>
                  </a:moveTo>
                  <a:cubicBezTo>
                    <a:pt x="41" y="40"/>
                    <a:pt x="33" y="49"/>
                    <a:pt x="23" y="50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3" y="55"/>
                    <a:pt x="34" y="56"/>
                    <a:pt x="34" y="57"/>
                  </a:cubicBezTo>
                  <a:cubicBezTo>
                    <a:pt x="34" y="58"/>
                    <a:pt x="33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8" y="59"/>
                    <a:pt x="7" y="58"/>
                    <a:pt x="7" y="57"/>
                  </a:cubicBezTo>
                  <a:cubicBezTo>
                    <a:pt x="7" y="56"/>
                    <a:pt x="8" y="55"/>
                    <a:pt x="9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8" y="49"/>
                    <a:pt x="0" y="40"/>
                    <a:pt x="0" y="2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3" y="23"/>
                    <a:pt x="4" y="24"/>
                    <a:pt x="4" y="2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8"/>
                    <a:pt x="12" y="45"/>
                    <a:pt x="20" y="45"/>
                  </a:cubicBezTo>
                  <a:cubicBezTo>
                    <a:pt x="29" y="45"/>
                    <a:pt x="36" y="38"/>
                    <a:pt x="36" y="29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4"/>
                    <a:pt x="37" y="23"/>
                    <a:pt x="39" y="23"/>
                  </a:cubicBezTo>
                  <a:cubicBezTo>
                    <a:pt x="40" y="23"/>
                    <a:pt x="41" y="24"/>
                    <a:pt x="41" y="25"/>
                  </a:cubicBezTo>
                  <a:lnTo>
                    <a:pt x="41" y="29"/>
                  </a:lnTo>
                  <a:close/>
                  <a:moveTo>
                    <a:pt x="32" y="29"/>
                  </a:moveTo>
                  <a:cubicBezTo>
                    <a:pt x="32" y="36"/>
                    <a:pt x="27" y="41"/>
                    <a:pt x="20" y="41"/>
                  </a:cubicBezTo>
                  <a:cubicBezTo>
                    <a:pt x="14" y="41"/>
                    <a:pt x="9" y="36"/>
                    <a:pt x="9" y="2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5"/>
                    <a:pt x="14" y="0"/>
                    <a:pt x="20" y="0"/>
                  </a:cubicBezTo>
                  <a:cubicBezTo>
                    <a:pt x="27" y="0"/>
                    <a:pt x="32" y="5"/>
                    <a:pt x="32" y="11"/>
                  </a:cubicBezTo>
                  <a:lnTo>
                    <a:pt x="32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48" tIns="55824" rIns="111648" bIns="5582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860027" y="3489912"/>
            <a:ext cx="1069069" cy="1069069"/>
            <a:chOff x="5743695" y="1773306"/>
            <a:chExt cx="875562" cy="875562"/>
          </a:xfrm>
        </p:grpSpPr>
        <p:sp>
          <p:nvSpPr>
            <p:cNvPr id="33" name="Oval 32"/>
            <p:cNvSpPr/>
            <p:nvPr/>
          </p:nvSpPr>
          <p:spPr>
            <a:xfrm>
              <a:off x="5743695" y="1773306"/>
              <a:ext cx="875562" cy="8755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Freeform 100"/>
            <p:cNvSpPr>
              <a:spLocks noEditPoints="1"/>
            </p:cNvSpPr>
            <p:nvPr/>
          </p:nvSpPr>
          <p:spPr bwMode="auto">
            <a:xfrm>
              <a:off x="5950694" y="1989855"/>
              <a:ext cx="461564" cy="442464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48" tIns="55824" rIns="111648" bIns="5582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9819399" y="3489912"/>
            <a:ext cx="1069069" cy="1069069"/>
            <a:chOff x="7348411" y="2346461"/>
            <a:chExt cx="875562" cy="875562"/>
          </a:xfrm>
        </p:grpSpPr>
        <p:sp>
          <p:nvSpPr>
            <p:cNvPr id="34" name="Oval 33"/>
            <p:cNvSpPr/>
            <p:nvPr/>
          </p:nvSpPr>
          <p:spPr>
            <a:xfrm>
              <a:off x="7348411" y="2346461"/>
              <a:ext cx="875562" cy="87556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66"/>
            <p:cNvSpPr>
              <a:spLocks noEditPoints="1"/>
            </p:cNvSpPr>
            <p:nvPr/>
          </p:nvSpPr>
          <p:spPr bwMode="auto">
            <a:xfrm>
              <a:off x="7531557" y="2585079"/>
              <a:ext cx="509273" cy="395014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48" tIns="55824" rIns="111648" bIns="5582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0" name="Text Placeholder 3"/>
          <p:cNvSpPr txBox="1">
            <a:spLocks/>
          </p:cNvSpPr>
          <p:nvPr/>
        </p:nvSpPr>
        <p:spPr>
          <a:xfrm>
            <a:off x="1676743" y="2477215"/>
            <a:ext cx="1638438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3648298" y="4716699"/>
            <a:ext cx="1638438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5619852" y="2477215"/>
            <a:ext cx="1638438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7591409" y="4716699"/>
            <a:ext cx="1638438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9562963" y="2477215"/>
            <a:ext cx="1638438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2207874" y="4693640"/>
            <a:ext cx="617157" cy="44319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6110733" y="4693640"/>
            <a:ext cx="617157" cy="44319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48" name="Text Placeholder 3"/>
          <p:cNvSpPr txBox="1">
            <a:spLocks/>
          </p:cNvSpPr>
          <p:nvPr/>
        </p:nvSpPr>
        <p:spPr>
          <a:xfrm>
            <a:off x="10045355" y="4693640"/>
            <a:ext cx="617157" cy="44319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90%</a:t>
            </a: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67244" y="3048232"/>
            <a:ext cx="617157" cy="44319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8085983" y="3048232"/>
            <a:ext cx="617157" cy="44319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4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45" name="原创设计师QQ598969553      _1"/>
          <p:cNvSpPr/>
          <p:nvPr/>
        </p:nvSpPr>
        <p:spPr bwMode="auto">
          <a:xfrm>
            <a:off x="354" y="0"/>
            <a:ext cx="453157" cy="904082"/>
          </a:xfrm>
          <a:custGeom>
            <a:avLst/>
            <a:gdLst>
              <a:gd name="T0" fmla="*/ 0 w 286"/>
              <a:gd name="T1" fmla="*/ 0 h 571"/>
              <a:gd name="T2" fmla="*/ 286 w 286"/>
              <a:gd name="T3" fmla="*/ 287 h 571"/>
              <a:gd name="T4" fmla="*/ 0 w 286"/>
              <a:gd name="T5" fmla="*/ 571 h 571"/>
              <a:gd name="T6" fmla="*/ 0 w 286"/>
              <a:gd name="T7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" h="571">
                <a:moveTo>
                  <a:pt x="0" y="0"/>
                </a:moveTo>
                <a:lnTo>
                  <a:pt x="286" y="287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800000"/>
          </a:ln>
        </p:spPr>
        <p:txBody>
          <a:bodyPr/>
          <a:lstStyle/>
          <a:p>
            <a:pPr>
              <a:defRPr/>
            </a:pPr>
            <a:endParaRPr lang="zh-CN" altLang="en-US" sz="2669"/>
          </a:p>
        </p:txBody>
      </p:sp>
      <p:sp>
        <p:nvSpPr>
          <p:cNvPr id="52" name="原创设计师QQ598969553      _2"/>
          <p:cNvSpPr>
            <a:spLocks/>
          </p:cNvSpPr>
          <p:nvPr/>
        </p:nvSpPr>
        <p:spPr bwMode="auto">
          <a:xfrm>
            <a:off x="140988" y="316987"/>
            <a:ext cx="303593" cy="609418"/>
          </a:xfrm>
          <a:custGeom>
            <a:avLst/>
            <a:gdLst>
              <a:gd name="T0" fmla="*/ 0 w 278"/>
              <a:gd name="T1" fmla="*/ 0 h 557"/>
              <a:gd name="T2" fmla="*/ 2147483646 w 278"/>
              <a:gd name="T3" fmla="*/ 2147483646 h 557"/>
              <a:gd name="T4" fmla="*/ 0 w 278"/>
              <a:gd name="T5" fmla="*/ 2147483646 h 557"/>
              <a:gd name="T6" fmla="*/ 0 w 278"/>
              <a:gd name="T7" fmla="*/ 0 h 5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669"/>
          </a:p>
        </p:txBody>
      </p:sp>
      <p:sp>
        <p:nvSpPr>
          <p:cNvPr id="53" name="原创设计师QQ598969553      _3"/>
          <p:cNvSpPr>
            <a:spLocks noChangeArrowheads="1"/>
          </p:cNvSpPr>
          <p:nvPr/>
        </p:nvSpPr>
        <p:spPr bwMode="auto">
          <a:xfrm>
            <a:off x="605607" y="291903"/>
            <a:ext cx="2154436" cy="40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7798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000"/>
                            </p:stCondLst>
                            <p:childTnLst>
                              <p:par>
                                <p:cTn id="10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500"/>
                            </p:stCondLst>
                            <p:childTnLst>
                              <p:par>
                                <p:cTn id="11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6" grpId="0"/>
      <p:bldP spid="47" grpId="0"/>
      <p:bldP spid="48" grpId="0"/>
      <p:bldP spid="49" grpId="0"/>
      <p:bldP spid="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3959267"/>
            <a:ext cx="12858750" cy="26047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982802" y="2087558"/>
            <a:ext cx="1209531" cy="2132187"/>
            <a:chOff x="647700" y="1123950"/>
            <a:chExt cx="990600" cy="1746250"/>
          </a:xfrm>
        </p:grpSpPr>
        <p:sp>
          <p:nvSpPr>
            <p:cNvPr id="25" name="Rectangle 24"/>
            <p:cNvSpPr/>
            <p:nvPr/>
          </p:nvSpPr>
          <p:spPr>
            <a:xfrm>
              <a:off x="647700" y="2660650"/>
              <a:ext cx="990600" cy="209550"/>
            </a:xfrm>
            <a:prstGeom prst="rect">
              <a:avLst/>
            </a:prstGeom>
            <a:gradFill>
              <a:gsLst>
                <a:gs pos="9000">
                  <a:schemeClr val="accent1"/>
                </a:gs>
                <a:gs pos="50000">
                  <a:schemeClr val="accent1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ound Same Side Corner Rectangle 26"/>
            <p:cNvSpPr/>
            <p:nvPr/>
          </p:nvSpPr>
          <p:spPr>
            <a:xfrm>
              <a:off x="739775" y="1123950"/>
              <a:ext cx="806450" cy="1536700"/>
            </a:xfrm>
            <a:prstGeom prst="round2SameRect">
              <a:avLst/>
            </a:prstGeom>
            <a:gradFill>
              <a:gsLst>
                <a:gs pos="87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8" name="Oval 27"/>
          <p:cNvSpPr/>
          <p:nvPr/>
        </p:nvSpPr>
        <p:spPr>
          <a:xfrm>
            <a:off x="2261926" y="2273642"/>
            <a:ext cx="651285" cy="6512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0" name="Freeform 89"/>
          <p:cNvSpPr>
            <a:spLocks noEditPoints="1"/>
          </p:cNvSpPr>
          <p:nvPr/>
        </p:nvSpPr>
        <p:spPr bwMode="auto">
          <a:xfrm>
            <a:off x="2333646" y="3167222"/>
            <a:ext cx="507848" cy="507848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5" y="55"/>
              </a:cxn>
              <a:cxn ang="0">
                <a:pos x="23" y="67"/>
              </a:cxn>
              <a:cxn ang="0">
                <a:pos x="22" y="68"/>
              </a:cxn>
              <a:cxn ang="0">
                <a:pos x="21" y="68"/>
              </a:cxn>
              <a:cxn ang="0">
                <a:pos x="19" y="65"/>
              </a:cxn>
              <a:cxn ang="0">
                <a:pos x="19" y="48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7" y="0"/>
              </a:cxn>
              <a:cxn ang="0">
                <a:pos x="68" y="3"/>
              </a:cxn>
              <a:cxn ang="0">
                <a:pos x="62" y="7"/>
              </a:cxn>
              <a:cxn ang="0">
                <a:pos x="8" y="38"/>
              </a:cxn>
              <a:cxn ang="0">
                <a:pos x="20" y="43"/>
              </a:cxn>
              <a:cxn ang="0">
                <a:pos x="53" y="19"/>
              </a:cxn>
              <a:cxn ang="0">
                <a:pos x="35" y="49"/>
              </a:cxn>
              <a:cxn ang="0">
                <a:pos x="54" y="57"/>
              </a:cxn>
              <a:cxn ang="0">
                <a:pos x="62" y="7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5" y="55"/>
                  <a:pt x="35" y="55"/>
                  <a:pt x="35" y="55"/>
                </a:cubicBezTo>
                <a:cubicBezTo>
                  <a:pt x="23" y="67"/>
                  <a:pt x="23" y="67"/>
                  <a:pt x="23" y="67"/>
                </a:cubicBezTo>
                <a:cubicBezTo>
                  <a:pt x="23" y="67"/>
                  <a:pt x="22" y="68"/>
                  <a:pt x="22" y="68"/>
                </a:cubicBezTo>
                <a:cubicBezTo>
                  <a:pt x="21" y="68"/>
                  <a:pt x="21" y="68"/>
                  <a:pt x="21" y="68"/>
                </a:cubicBezTo>
                <a:cubicBezTo>
                  <a:pt x="20" y="67"/>
                  <a:pt x="19" y="66"/>
                  <a:pt x="19" y="65"/>
                </a:cubicBezTo>
                <a:cubicBezTo>
                  <a:pt x="19" y="48"/>
                  <a:pt x="19" y="48"/>
                  <a:pt x="19" y="48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  <a:moveTo>
                  <a:pt x="62" y="7"/>
                </a:moveTo>
                <a:cubicBezTo>
                  <a:pt x="8" y="38"/>
                  <a:pt x="8" y="38"/>
                  <a:pt x="8" y="38"/>
                </a:cubicBezTo>
                <a:cubicBezTo>
                  <a:pt x="20" y="43"/>
                  <a:pt x="20" y="43"/>
                  <a:pt x="20" y="43"/>
                </a:cubicBezTo>
                <a:cubicBezTo>
                  <a:pt x="53" y="19"/>
                  <a:pt x="53" y="19"/>
                  <a:pt x="53" y="19"/>
                </a:cubicBezTo>
                <a:cubicBezTo>
                  <a:pt x="35" y="49"/>
                  <a:pt x="35" y="49"/>
                  <a:pt x="35" y="49"/>
                </a:cubicBezTo>
                <a:cubicBezTo>
                  <a:pt x="54" y="57"/>
                  <a:pt x="54" y="57"/>
                  <a:pt x="54" y="57"/>
                </a:cubicBezTo>
                <a:lnTo>
                  <a:pt x="62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"/>
          <p:cNvSpPr txBox="1">
            <a:spLocks/>
          </p:cNvSpPr>
          <p:nvPr/>
        </p:nvSpPr>
        <p:spPr>
          <a:xfrm>
            <a:off x="1777491" y="4567316"/>
            <a:ext cx="1577515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3517974" y="3963881"/>
            <a:ext cx="1209531" cy="2132187"/>
            <a:chOff x="2165350" y="2786822"/>
            <a:chExt cx="990600" cy="1746250"/>
          </a:xfrm>
        </p:grpSpPr>
        <p:sp>
          <p:nvSpPr>
            <p:cNvPr id="34" name="Rectangle 33"/>
            <p:cNvSpPr/>
            <p:nvPr/>
          </p:nvSpPr>
          <p:spPr>
            <a:xfrm flipV="1">
              <a:off x="2165350" y="2786822"/>
              <a:ext cx="990600" cy="209550"/>
            </a:xfrm>
            <a:prstGeom prst="rect">
              <a:avLst/>
            </a:prstGeom>
            <a:gradFill>
              <a:gsLst>
                <a:gs pos="9000">
                  <a:schemeClr val="accent2"/>
                </a:gs>
                <a:gs pos="50000">
                  <a:schemeClr val="accent2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ound Same Side Corner Rectangle 34"/>
            <p:cNvSpPr/>
            <p:nvPr/>
          </p:nvSpPr>
          <p:spPr>
            <a:xfrm flipV="1">
              <a:off x="2257425" y="2996372"/>
              <a:ext cx="806450" cy="1536700"/>
            </a:xfrm>
            <a:prstGeom prst="round2SameRect">
              <a:avLst/>
            </a:prstGeom>
            <a:gradFill>
              <a:gsLst>
                <a:gs pos="8700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" name="Oval 35"/>
          <p:cNvSpPr/>
          <p:nvPr/>
        </p:nvSpPr>
        <p:spPr>
          <a:xfrm>
            <a:off x="3797098" y="5284855"/>
            <a:ext cx="651285" cy="6512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38" name="Text Placeholder 3"/>
          <p:cNvSpPr txBox="1">
            <a:spLocks/>
          </p:cNvSpPr>
          <p:nvPr/>
        </p:nvSpPr>
        <p:spPr>
          <a:xfrm>
            <a:off x="3364930" y="2528267"/>
            <a:ext cx="1497248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5053148" y="2087558"/>
            <a:ext cx="1209531" cy="2132187"/>
            <a:chOff x="647700" y="1123950"/>
            <a:chExt cx="990600" cy="1746250"/>
          </a:xfrm>
        </p:grpSpPr>
        <p:sp>
          <p:nvSpPr>
            <p:cNvPr id="40" name="Rectangle 39"/>
            <p:cNvSpPr/>
            <p:nvPr/>
          </p:nvSpPr>
          <p:spPr>
            <a:xfrm>
              <a:off x="647700" y="2660650"/>
              <a:ext cx="990600" cy="209550"/>
            </a:xfrm>
            <a:prstGeom prst="rect">
              <a:avLst/>
            </a:prstGeom>
            <a:gradFill>
              <a:gsLst>
                <a:gs pos="9000">
                  <a:schemeClr val="accent3"/>
                </a:gs>
                <a:gs pos="50000">
                  <a:schemeClr val="accent3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ound Same Side Corner Rectangle 40"/>
            <p:cNvSpPr/>
            <p:nvPr/>
          </p:nvSpPr>
          <p:spPr>
            <a:xfrm>
              <a:off x="739775" y="1123950"/>
              <a:ext cx="806450" cy="1536700"/>
            </a:xfrm>
            <a:prstGeom prst="round2SameRect">
              <a:avLst/>
            </a:prstGeom>
            <a:gradFill>
              <a:gsLst>
                <a:gs pos="8700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2" name="Oval 41"/>
          <p:cNvSpPr/>
          <p:nvPr/>
        </p:nvSpPr>
        <p:spPr>
          <a:xfrm>
            <a:off x="5332273" y="2273642"/>
            <a:ext cx="651285" cy="6512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4868232" y="4567316"/>
            <a:ext cx="1577515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6588320" y="3963881"/>
            <a:ext cx="1209531" cy="2132187"/>
            <a:chOff x="4676775" y="2786822"/>
            <a:chExt cx="990600" cy="1746250"/>
          </a:xfrm>
        </p:grpSpPr>
        <p:sp>
          <p:nvSpPr>
            <p:cNvPr id="46" name="Rectangle 45"/>
            <p:cNvSpPr/>
            <p:nvPr/>
          </p:nvSpPr>
          <p:spPr>
            <a:xfrm flipV="1">
              <a:off x="4676775" y="2786822"/>
              <a:ext cx="990600" cy="209550"/>
            </a:xfrm>
            <a:prstGeom prst="rect">
              <a:avLst/>
            </a:prstGeom>
            <a:gradFill>
              <a:gsLst>
                <a:gs pos="9000">
                  <a:schemeClr val="accent4"/>
                </a:gs>
                <a:gs pos="50000">
                  <a:schemeClr val="accent4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Round Same Side Corner Rectangle 46"/>
            <p:cNvSpPr/>
            <p:nvPr/>
          </p:nvSpPr>
          <p:spPr>
            <a:xfrm flipV="1">
              <a:off x="4768850" y="2996372"/>
              <a:ext cx="806450" cy="1536700"/>
            </a:xfrm>
            <a:prstGeom prst="round2SameRect">
              <a:avLst/>
            </a:prstGeom>
            <a:gradFill>
              <a:gsLst>
                <a:gs pos="8700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Oval 47"/>
          <p:cNvSpPr/>
          <p:nvPr/>
        </p:nvSpPr>
        <p:spPr>
          <a:xfrm>
            <a:off x="6867446" y="5284855"/>
            <a:ext cx="651285" cy="6512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6431401" y="2528267"/>
            <a:ext cx="1497248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8123495" y="2087558"/>
            <a:ext cx="1209531" cy="2132187"/>
            <a:chOff x="647700" y="1123950"/>
            <a:chExt cx="990600" cy="1746250"/>
          </a:xfrm>
        </p:grpSpPr>
        <p:sp>
          <p:nvSpPr>
            <p:cNvPr id="51" name="Rectangle 50"/>
            <p:cNvSpPr/>
            <p:nvPr/>
          </p:nvSpPr>
          <p:spPr>
            <a:xfrm>
              <a:off x="647700" y="2660650"/>
              <a:ext cx="990600" cy="209550"/>
            </a:xfrm>
            <a:prstGeom prst="rect">
              <a:avLst/>
            </a:prstGeom>
            <a:gradFill>
              <a:gsLst>
                <a:gs pos="9000">
                  <a:schemeClr val="accent5"/>
                </a:gs>
                <a:gs pos="50000">
                  <a:schemeClr val="accent5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Round Same Side Corner Rectangle 51"/>
            <p:cNvSpPr/>
            <p:nvPr/>
          </p:nvSpPr>
          <p:spPr>
            <a:xfrm>
              <a:off x="739775" y="1123950"/>
              <a:ext cx="806450" cy="1536700"/>
            </a:xfrm>
            <a:prstGeom prst="round2SameRect">
              <a:avLst/>
            </a:prstGeom>
            <a:gradFill>
              <a:gsLst>
                <a:gs pos="8700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3" name="Oval 52"/>
          <p:cNvSpPr/>
          <p:nvPr/>
        </p:nvSpPr>
        <p:spPr>
          <a:xfrm>
            <a:off x="8402619" y="2273642"/>
            <a:ext cx="651285" cy="6512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7945322" y="4567316"/>
            <a:ext cx="1577515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9658668" y="3963881"/>
            <a:ext cx="1209531" cy="2132187"/>
            <a:chOff x="7216775" y="2786822"/>
            <a:chExt cx="990600" cy="1746250"/>
          </a:xfrm>
        </p:grpSpPr>
        <p:sp>
          <p:nvSpPr>
            <p:cNvPr id="56" name="Rectangle 55"/>
            <p:cNvSpPr/>
            <p:nvPr/>
          </p:nvSpPr>
          <p:spPr>
            <a:xfrm flipV="1">
              <a:off x="7216775" y="2786822"/>
              <a:ext cx="990600" cy="209550"/>
            </a:xfrm>
            <a:prstGeom prst="rect">
              <a:avLst/>
            </a:prstGeom>
            <a:gradFill>
              <a:gsLst>
                <a:gs pos="9000">
                  <a:schemeClr val="accent6"/>
                </a:gs>
                <a:gs pos="50000">
                  <a:schemeClr val="accent6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Round Same Side Corner Rectangle 56"/>
            <p:cNvSpPr/>
            <p:nvPr/>
          </p:nvSpPr>
          <p:spPr>
            <a:xfrm flipV="1">
              <a:off x="7308850" y="2996372"/>
              <a:ext cx="806450" cy="1536700"/>
            </a:xfrm>
            <a:prstGeom prst="round2SameRect">
              <a:avLst/>
            </a:prstGeom>
            <a:gradFill>
              <a:gsLst>
                <a:gs pos="8700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Oval 57"/>
          <p:cNvSpPr/>
          <p:nvPr/>
        </p:nvSpPr>
        <p:spPr>
          <a:xfrm>
            <a:off x="9937791" y="5284855"/>
            <a:ext cx="651285" cy="6512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9520628" y="2528267"/>
            <a:ext cx="1497248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Freeform 184"/>
          <p:cNvSpPr>
            <a:spLocks noEditPoints="1"/>
          </p:cNvSpPr>
          <p:nvPr/>
        </p:nvSpPr>
        <p:spPr bwMode="auto">
          <a:xfrm>
            <a:off x="3846655" y="4490547"/>
            <a:ext cx="538189" cy="428355"/>
          </a:xfrm>
          <a:custGeom>
            <a:avLst/>
            <a:gdLst/>
            <a:ahLst/>
            <a:cxnLst>
              <a:cxn ang="0">
                <a:pos x="68" y="48"/>
              </a:cxn>
              <a:cxn ang="0">
                <a:pos x="62" y="54"/>
              </a:cxn>
              <a:cxn ang="0">
                <a:pos x="7" y="54"/>
              </a:cxn>
              <a:cxn ang="0">
                <a:pos x="0" y="48"/>
              </a:cxn>
              <a:cxn ang="0">
                <a:pos x="0" y="6"/>
              </a:cxn>
              <a:cxn ang="0">
                <a:pos x="7" y="0"/>
              </a:cxn>
              <a:cxn ang="0">
                <a:pos x="62" y="0"/>
              </a:cxn>
              <a:cxn ang="0">
                <a:pos x="68" y="6"/>
              </a:cxn>
              <a:cxn ang="0">
                <a:pos x="68" y="48"/>
              </a:cxn>
              <a:cxn ang="0">
                <a:pos x="62" y="5"/>
              </a:cxn>
              <a:cxn ang="0">
                <a:pos x="7" y="5"/>
              </a:cxn>
              <a:cxn ang="0">
                <a:pos x="5" y="6"/>
              </a:cxn>
              <a:cxn ang="0">
                <a:pos x="11" y="17"/>
              </a:cxn>
              <a:cxn ang="0">
                <a:pos x="26" y="29"/>
              </a:cxn>
              <a:cxn ang="0">
                <a:pos x="34" y="34"/>
              </a:cxn>
              <a:cxn ang="0">
                <a:pos x="34" y="34"/>
              </a:cxn>
              <a:cxn ang="0">
                <a:pos x="34" y="34"/>
              </a:cxn>
              <a:cxn ang="0">
                <a:pos x="43" y="29"/>
              </a:cxn>
              <a:cxn ang="0">
                <a:pos x="58" y="17"/>
              </a:cxn>
              <a:cxn ang="0">
                <a:pos x="64" y="8"/>
              </a:cxn>
              <a:cxn ang="0">
                <a:pos x="62" y="5"/>
              </a:cxn>
              <a:cxn ang="0">
                <a:pos x="64" y="19"/>
              </a:cxn>
              <a:cxn ang="0">
                <a:pos x="61" y="21"/>
              </a:cxn>
              <a:cxn ang="0">
                <a:pos x="45" y="34"/>
              </a:cxn>
              <a:cxn ang="0">
                <a:pos x="34" y="39"/>
              </a:cxn>
              <a:cxn ang="0">
                <a:pos x="34" y="39"/>
              </a:cxn>
              <a:cxn ang="0">
                <a:pos x="34" y="39"/>
              </a:cxn>
              <a:cxn ang="0">
                <a:pos x="24" y="34"/>
              </a:cxn>
              <a:cxn ang="0">
                <a:pos x="8" y="21"/>
              </a:cxn>
              <a:cxn ang="0">
                <a:pos x="5" y="19"/>
              </a:cxn>
              <a:cxn ang="0">
                <a:pos x="5" y="48"/>
              </a:cxn>
              <a:cxn ang="0">
                <a:pos x="7" y="49"/>
              </a:cxn>
              <a:cxn ang="0">
                <a:pos x="62" y="49"/>
              </a:cxn>
              <a:cxn ang="0">
                <a:pos x="64" y="48"/>
              </a:cxn>
              <a:cxn ang="0">
                <a:pos x="64" y="19"/>
              </a:cxn>
            </a:cxnLst>
            <a:rect l="0" t="0" r="r" b="b"/>
            <a:pathLst>
              <a:path w="68" h="54">
                <a:moveTo>
                  <a:pt x="68" y="48"/>
                </a:moveTo>
                <a:cubicBezTo>
                  <a:pt x="68" y="51"/>
                  <a:pt x="66" y="54"/>
                  <a:pt x="62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3" y="54"/>
                  <a:pt x="0" y="51"/>
                  <a:pt x="0" y="48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7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6" y="0"/>
                  <a:pt x="68" y="3"/>
                  <a:pt x="68" y="6"/>
                </a:cubicBezTo>
                <a:lnTo>
                  <a:pt x="68" y="48"/>
                </a:lnTo>
                <a:close/>
                <a:moveTo>
                  <a:pt x="62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6"/>
                  <a:pt x="5" y="6"/>
                </a:cubicBezTo>
                <a:cubicBezTo>
                  <a:pt x="5" y="11"/>
                  <a:pt x="7" y="15"/>
                  <a:pt x="11" y="17"/>
                </a:cubicBezTo>
                <a:cubicBezTo>
                  <a:pt x="16" y="21"/>
                  <a:pt x="21" y="25"/>
                  <a:pt x="26" y="29"/>
                </a:cubicBezTo>
                <a:cubicBezTo>
                  <a:pt x="28" y="31"/>
                  <a:pt x="32" y="34"/>
                  <a:pt x="34" y="34"/>
                </a:cubicBezTo>
                <a:cubicBezTo>
                  <a:pt x="34" y="34"/>
                  <a:pt x="34" y="34"/>
                  <a:pt x="34" y="34"/>
                </a:cubicBezTo>
                <a:cubicBezTo>
                  <a:pt x="34" y="34"/>
                  <a:pt x="34" y="34"/>
                  <a:pt x="34" y="34"/>
                </a:cubicBezTo>
                <a:cubicBezTo>
                  <a:pt x="37" y="34"/>
                  <a:pt x="41" y="31"/>
                  <a:pt x="43" y="29"/>
                </a:cubicBezTo>
                <a:cubicBezTo>
                  <a:pt x="48" y="25"/>
                  <a:pt x="53" y="21"/>
                  <a:pt x="58" y="17"/>
                </a:cubicBezTo>
                <a:cubicBezTo>
                  <a:pt x="60" y="15"/>
                  <a:pt x="64" y="11"/>
                  <a:pt x="64" y="8"/>
                </a:cubicBezTo>
                <a:cubicBezTo>
                  <a:pt x="64" y="7"/>
                  <a:pt x="64" y="5"/>
                  <a:pt x="62" y="5"/>
                </a:cubicBezTo>
                <a:close/>
                <a:moveTo>
                  <a:pt x="64" y="19"/>
                </a:moveTo>
                <a:cubicBezTo>
                  <a:pt x="63" y="20"/>
                  <a:pt x="62" y="20"/>
                  <a:pt x="61" y="21"/>
                </a:cubicBezTo>
                <a:cubicBezTo>
                  <a:pt x="56" y="25"/>
                  <a:pt x="50" y="30"/>
                  <a:pt x="45" y="34"/>
                </a:cubicBezTo>
                <a:cubicBezTo>
                  <a:pt x="42" y="36"/>
                  <a:pt x="38" y="39"/>
                  <a:pt x="34" y="39"/>
                </a:cubicBezTo>
                <a:cubicBezTo>
                  <a:pt x="34" y="39"/>
                  <a:pt x="34" y="39"/>
                  <a:pt x="34" y="39"/>
                </a:cubicBezTo>
                <a:cubicBezTo>
                  <a:pt x="34" y="39"/>
                  <a:pt x="34" y="39"/>
                  <a:pt x="34" y="39"/>
                </a:cubicBezTo>
                <a:cubicBezTo>
                  <a:pt x="30" y="39"/>
                  <a:pt x="27" y="36"/>
                  <a:pt x="24" y="34"/>
                </a:cubicBezTo>
                <a:cubicBezTo>
                  <a:pt x="19" y="30"/>
                  <a:pt x="13" y="25"/>
                  <a:pt x="8" y="21"/>
                </a:cubicBezTo>
                <a:cubicBezTo>
                  <a:pt x="7" y="20"/>
                  <a:pt x="6" y="20"/>
                  <a:pt x="5" y="19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6" y="49"/>
                  <a:pt x="7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3" y="49"/>
                  <a:pt x="64" y="48"/>
                  <a:pt x="64" y="48"/>
                </a:cubicBezTo>
                <a:lnTo>
                  <a:pt x="64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Freeform 226"/>
          <p:cNvSpPr>
            <a:spLocks noEditPoints="1"/>
          </p:cNvSpPr>
          <p:nvPr/>
        </p:nvSpPr>
        <p:spPr bwMode="auto">
          <a:xfrm>
            <a:off x="5367162" y="3356404"/>
            <a:ext cx="597013" cy="400127"/>
          </a:xfrm>
          <a:custGeom>
            <a:avLst/>
            <a:gdLst/>
            <a:ahLst/>
            <a:cxnLst>
              <a:cxn ang="0">
                <a:pos x="86" y="15"/>
              </a:cxn>
              <a:cxn ang="0">
                <a:pos x="44" y="29"/>
              </a:cxn>
              <a:cxn ang="0">
                <a:pos x="43" y="29"/>
              </a:cxn>
              <a:cxn ang="0">
                <a:pos x="43" y="29"/>
              </a:cxn>
              <a:cxn ang="0">
                <a:pos x="18" y="21"/>
              </a:cxn>
              <a:cxn ang="0">
                <a:pos x="14" y="32"/>
              </a:cxn>
              <a:cxn ang="0">
                <a:pos x="17" y="36"/>
              </a:cxn>
              <a:cxn ang="0">
                <a:pos x="15" y="40"/>
              </a:cxn>
              <a:cxn ang="0">
                <a:pos x="17" y="56"/>
              </a:cxn>
              <a:cxn ang="0">
                <a:pos x="16" y="57"/>
              </a:cxn>
              <a:cxn ang="0">
                <a:pos x="16" y="58"/>
              </a:cxn>
              <a:cxn ang="0">
                <a:pos x="8" y="58"/>
              </a:cxn>
              <a:cxn ang="0">
                <a:pos x="7" y="57"/>
              </a:cxn>
              <a:cxn ang="0">
                <a:pos x="7" y="56"/>
              </a:cxn>
              <a:cxn ang="0">
                <a:pos x="9" y="40"/>
              </a:cxn>
              <a:cxn ang="0">
                <a:pos x="7" y="36"/>
              </a:cxn>
              <a:cxn ang="0">
                <a:pos x="10" y="32"/>
              </a:cxn>
              <a:cxn ang="0">
                <a:pos x="13" y="19"/>
              </a:cxn>
              <a:cxn ang="0">
                <a:pos x="1" y="15"/>
              </a:cxn>
              <a:cxn ang="0">
                <a:pos x="0" y="14"/>
              </a:cxn>
              <a:cxn ang="0">
                <a:pos x="1" y="13"/>
              </a:cxn>
              <a:cxn ang="0">
                <a:pos x="43" y="0"/>
              </a:cxn>
              <a:cxn ang="0">
                <a:pos x="43" y="0"/>
              </a:cxn>
              <a:cxn ang="0">
                <a:pos x="44" y="0"/>
              </a:cxn>
              <a:cxn ang="0">
                <a:pos x="86" y="13"/>
              </a:cxn>
              <a:cxn ang="0">
                <a:pos x="87" y="14"/>
              </a:cxn>
              <a:cxn ang="0">
                <a:pos x="86" y="15"/>
              </a:cxn>
              <a:cxn ang="0">
                <a:pos x="68" y="38"/>
              </a:cxn>
              <a:cxn ang="0">
                <a:pos x="43" y="48"/>
              </a:cxn>
              <a:cxn ang="0">
                <a:pos x="19" y="38"/>
              </a:cxn>
              <a:cxn ang="0">
                <a:pos x="20" y="26"/>
              </a:cxn>
              <a:cxn ang="0">
                <a:pos x="42" y="33"/>
              </a:cxn>
              <a:cxn ang="0">
                <a:pos x="43" y="34"/>
              </a:cxn>
              <a:cxn ang="0">
                <a:pos x="45" y="33"/>
              </a:cxn>
              <a:cxn ang="0">
                <a:pos x="67" y="26"/>
              </a:cxn>
              <a:cxn ang="0">
                <a:pos x="68" y="38"/>
              </a:cxn>
            </a:cxnLst>
            <a:rect l="0" t="0" r="r" b="b"/>
            <a:pathLst>
              <a:path w="87" h="58">
                <a:moveTo>
                  <a:pt x="86" y="15"/>
                </a:move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3"/>
                  <a:pt x="15" y="27"/>
                  <a:pt x="14" y="32"/>
                </a:cubicBezTo>
                <a:cubicBezTo>
                  <a:pt x="16" y="33"/>
                  <a:pt x="17" y="34"/>
                  <a:pt x="17" y="36"/>
                </a:cubicBezTo>
                <a:cubicBezTo>
                  <a:pt x="17" y="38"/>
                  <a:pt x="16" y="39"/>
                  <a:pt x="15" y="40"/>
                </a:cubicBezTo>
                <a:cubicBezTo>
                  <a:pt x="17" y="56"/>
                  <a:pt x="17" y="56"/>
                  <a:pt x="17" y="56"/>
                </a:cubicBezTo>
                <a:cubicBezTo>
                  <a:pt x="17" y="57"/>
                  <a:pt x="17" y="57"/>
                  <a:pt x="16" y="57"/>
                </a:cubicBezTo>
                <a:cubicBezTo>
                  <a:pt x="16" y="58"/>
                  <a:pt x="16" y="58"/>
                  <a:pt x="16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7" y="57"/>
                </a:cubicBezTo>
                <a:cubicBezTo>
                  <a:pt x="7" y="57"/>
                  <a:pt x="7" y="57"/>
                  <a:pt x="7" y="56"/>
                </a:cubicBezTo>
                <a:cubicBezTo>
                  <a:pt x="9" y="40"/>
                  <a:pt x="9" y="40"/>
                  <a:pt x="9" y="40"/>
                </a:cubicBezTo>
                <a:cubicBezTo>
                  <a:pt x="8" y="39"/>
                  <a:pt x="7" y="38"/>
                  <a:pt x="7" y="36"/>
                </a:cubicBezTo>
                <a:cubicBezTo>
                  <a:pt x="7" y="34"/>
                  <a:pt x="8" y="33"/>
                  <a:pt x="10" y="32"/>
                </a:cubicBezTo>
                <a:cubicBezTo>
                  <a:pt x="10" y="27"/>
                  <a:pt x="11" y="23"/>
                  <a:pt x="13" y="19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5"/>
                  <a:pt x="0" y="15"/>
                  <a:pt x="0" y="14"/>
                </a:cubicBezTo>
                <a:cubicBezTo>
                  <a:pt x="0" y="14"/>
                  <a:pt x="0" y="13"/>
                  <a:pt x="1" y="13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86" y="13"/>
                  <a:pt x="86" y="13"/>
                  <a:pt x="86" y="13"/>
                </a:cubicBezTo>
                <a:cubicBezTo>
                  <a:pt x="87" y="13"/>
                  <a:pt x="87" y="14"/>
                  <a:pt x="87" y="14"/>
                </a:cubicBezTo>
                <a:cubicBezTo>
                  <a:pt x="87" y="15"/>
                  <a:pt x="87" y="15"/>
                  <a:pt x="86" y="15"/>
                </a:cubicBezTo>
                <a:close/>
                <a:moveTo>
                  <a:pt x="68" y="38"/>
                </a:moveTo>
                <a:cubicBezTo>
                  <a:pt x="68" y="44"/>
                  <a:pt x="57" y="48"/>
                  <a:pt x="43" y="48"/>
                </a:cubicBezTo>
                <a:cubicBezTo>
                  <a:pt x="30" y="48"/>
                  <a:pt x="19" y="44"/>
                  <a:pt x="19" y="38"/>
                </a:cubicBezTo>
                <a:cubicBezTo>
                  <a:pt x="20" y="26"/>
                  <a:pt x="20" y="26"/>
                  <a:pt x="20" y="26"/>
                </a:cubicBezTo>
                <a:cubicBezTo>
                  <a:pt x="42" y="33"/>
                  <a:pt x="42" y="33"/>
                  <a:pt x="42" y="33"/>
                </a:cubicBezTo>
                <a:cubicBezTo>
                  <a:pt x="42" y="33"/>
                  <a:pt x="43" y="34"/>
                  <a:pt x="43" y="34"/>
                </a:cubicBezTo>
                <a:cubicBezTo>
                  <a:pt x="44" y="34"/>
                  <a:pt x="45" y="33"/>
                  <a:pt x="45" y="33"/>
                </a:cubicBezTo>
                <a:cubicBezTo>
                  <a:pt x="67" y="26"/>
                  <a:pt x="67" y="26"/>
                  <a:pt x="67" y="26"/>
                </a:cubicBezTo>
                <a:lnTo>
                  <a:pt x="68" y="3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Freeform 229"/>
          <p:cNvSpPr>
            <a:spLocks noEditPoints="1"/>
          </p:cNvSpPr>
          <p:nvPr/>
        </p:nvSpPr>
        <p:spPr bwMode="auto">
          <a:xfrm>
            <a:off x="6958163" y="4503940"/>
            <a:ext cx="466754" cy="469929"/>
          </a:xfrm>
          <a:custGeom>
            <a:avLst/>
            <a:gdLst/>
            <a:ahLst/>
            <a:cxnLst>
              <a:cxn ang="0">
                <a:pos x="68" y="64"/>
              </a:cxn>
              <a:cxn ang="0">
                <a:pos x="65" y="68"/>
              </a:cxn>
              <a:cxn ang="0">
                <a:pos x="28" y="68"/>
              </a:cxn>
              <a:cxn ang="0">
                <a:pos x="25" y="64"/>
              </a:cxn>
              <a:cxn ang="0">
                <a:pos x="25" y="58"/>
              </a:cxn>
              <a:cxn ang="0">
                <a:pos x="4" y="58"/>
              </a:cxn>
              <a:cxn ang="0">
                <a:pos x="0" y="54"/>
              </a:cxn>
              <a:cxn ang="0">
                <a:pos x="0" y="3"/>
              </a:cxn>
              <a:cxn ang="0">
                <a:pos x="4" y="0"/>
              </a:cxn>
              <a:cxn ang="0">
                <a:pos x="45" y="0"/>
              </a:cxn>
              <a:cxn ang="0">
                <a:pos x="49" y="3"/>
              </a:cxn>
              <a:cxn ang="0">
                <a:pos x="49" y="16"/>
              </a:cxn>
              <a:cxn ang="0">
                <a:pos x="50" y="17"/>
              </a:cxn>
              <a:cxn ang="0">
                <a:pos x="66" y="32"/>
              </a:cxn>
              <a:cxn ang="0">
                <a:pos x="68" y="39"/>
              </a:cxn>
              <a:cxn ang="0">
                <a:pos x="68" y="64"/>
              </a:cxn>
              <a:cxn ang="0">
                <a:pos x="39" y="6"/>
              </a:cxn>
              <a:cxn ang="0">
                <a:pos x="38" y="5"/>
              </a:cxn>
              <a:cxn ang="0">
                <a:pos x="11" y="5"/>
              </a:cxn>
              <a:cxn ang="0">
                <a:pos x="10" y="6"/>
              </a:cxn>
              <a:cxn ang="0">
                <a:pos x="10" y="8"/>
              </a:cxn>
              <a:cxn ang="0">
                <a:pos x="11" y="9"/>
              </a:cxn>
              <a:cxn ang="0">
                <a:pos x="38" y="9"/>
              </a:cxn>
              <a:cxn ang="0">
                <a:pos x="39" y="8"/>
              </a:cxn>
              <a:cxn ang="0">
                <a:pos x="39" y="6"/>
              </a:cxn>
              <a:cxn ang="0">
                <a:pos x="64" y="63"/>
              </a:cxn>
              <a:cxn ang="0">
                <a:pos x="64" y="39"/>
              </a:cxn>
              <a:cxn ang="0">
                <a:pos x="48" y="39"/>
              </a:cxn>
              <a:cxn ang="0">
                <a:pos x="44" y="35"/>
              </a:cxn>
              <a:cxn ang="0">
                <a:pos x="44" y="19"/>
              </a:cxn>
              <a:cxn ang="0">
                <a:pos x="30" y="19"/>
              </a:cxn>
              <a:cxn ang="0">
                <a:pos x="30" y="63"/>
              </a:cxn>
              <a:cxn ang="0">
                <a:pos x="64" y="63"/>
              </a:cxn>
              <a:cxn ang="0">
                <a:pos x="60" y="34"/>
              </a:cxn>
              <a:cxn ang="0">
                <a:pos x="49" y="22"/>
              </a:cxn>
              <a:cxn ang="0">
                <a:pos x="49" y="34"/>
              </a:cxn>
              <a:cxn ang="0">
                <a:pos x="60" y="34"/>
              </a:cxn>
            </a:cxnLst>
            <a:rect l="0" t="0" r="r" b="b"/>
            <a:pathLst>
              <a:path w="68" h="68">
                <a:moveTo>
                  <a:pt x="68" y="64"/>
                </a:moveTo>
                <a:cubicBezTo>
                  <a:pt x="68" y="66"/>
                  <a:pt x="67" y="68"/>
                  <a:pt x="65" y="68"/>
                </a:cubicBezTo>
                <a:cubicBezTo>
                  <a:pt x="28" y="68"/>
                  <a:pt x="28" y="68"/>
                  <a:pt x="28" y="68"/>
                </a:cubicBezTo>
                <a:cubicBezTo>
                  <a:pt x="26" y="68"/>
                  <a:pt x="25" y="66"/>
                  <a:pt x="25" y="64"/>
                </a:cubicBezTo>
                <a:cubicBezTo>
                  <a:pt x="25" y="58"/>
                  <a:pt x="25" y="58"/>
                  <a:pt x="25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2" y="58"/>
                  <a:pt x="0" y="56"/>
                  <a:pt x="0" y="54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16"/>
                  <a:pt x="49" y="16"/>
                  <a:pt x="49" y="16"/>
                </a:cubicBezTo>
                <a:cubicBezTo>
                  <a:pt x="50" y="16"/>
                  <a:pt x="50" y="16"/>
                  <a:pt x="50" y="17"/>
                </a:cubicBezTo>
                <a:cubicBezTo>
                  <a:pt x="66" y="32"/>
                  <a:pt x="66" y="32"/>
                  <a:pt x="66" y="32"/>
                </a:cubicBezTo>
                <a:cubicBezTo>
                  <a:pt x="67" y="34"/>
                  <a:pt x="68" y="37"/>
                  <a:pt x="68" y="39"/>
                </a:cubicBezTo>
                <a:lnTo>
                  <a:pt x="68" y="64"/>
                </a:lnTo>
                <a:close/>
                <a:moveTo>
                  <a:pt x="39" y="6"/>
                </a:moveTo>
                <a:cubicBezTo>
                  <a:pt x="39" y="5"/>
                  <a:pt x="39" y="5"/>
                  <a:pt x="38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0" y="5"/>
                  <a:pt x="10" y="6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9"/>
                  <a:pt x="11" y="9"/>
                  <a:pt x="11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9" y="9"/>
                  <a:pt x="39" y="9"/>
                  <a:pt x="39" y="8"/>
                </a:cubicBezTo>
                <a:lnTo>
                  <a:pt x="39" y="6"/>
                </a:lnTo>
                <a:close/>
                <a:moveTo>
                  <a:pt x="64" y="63"/>
                </a:moveTo>
                <a:cubicBezTo>
                  <a:pt x="64" y="39"/>
                  <a:pt x="64" y="39"/>
                  <a:pt x="64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6" y="39"/>
                  <a:pt x="44" y="37"/>
                  <a:pt x="44" y="35"/>
                </a:cubicBezTo>
                <a:cubicBezTo>
                  <a:pt x="44" y="19"/>
                  <a:pt x="44" y="19"/>
                  <a:pt x="44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63"/>
                  <a:pt x="30" y="63"/>
                  <a:pt x="30" y="63"/>
                </a:cubicBezTo>
                <a:lnTo>
                  <a:pt x="64" y="63"/>
                </a:lnTo>
                <a:close/>
                <a:moveTo>
                  <a:pt x="60" y="34"/>
                </a:moveTo>
                <a:cubicBezTo>
                  <a:pt x="49" y="22"/>
                  <a:pt x="49" y="22"/>
                  <a:pt x="49" y="22"/>
                </a:cubicBezTo>
                <a:cubicBezTo>
                  <a:pt x="49" y="34"/>
                  <a:pt x="49" y="34"/>
                  <a:pt x="49" y="34"/>
                </a:cubicBezTo>
                <a:lnTo>
                  <a:pt x="60" y="3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Freeform 217"/>
          <p:cNvSpPr>
            <a:spLocks noEditPoints="1"/>
          </p:cNvSpPr>
          <p:nvPr/>
        </p:nvSpPr>
        <p:spPr bwMode="auto">
          <a:xfrm>
            <a:off x="8483646" y="3356404"/>
            <a:ext cx="495053" cy="371290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Freeform 66"/>
          <p:cNvSpPr>
            <a:spLocks noEditPoints="1"/>
          </p:cNvSpPr>
          <p:nvPr/>
        </p:nvSpPr>
        <p:spPr bwMode="auto">
          <a:xfrm>
            <a:off x="10012228" y="4490546"/>
            <a:ext cx="504357" cy="391203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原创设计师QQ598969553      _1"/>
          <p:cNvSpPr/>
          <p:nvPr/>
        </p:nvSpPr>
        <p:spPr bwMode="auto">
          <a:xfrm>
            <a:off x="354" y="0"/>
            <a:ext cx="453157" cy="904082"/>
          </a:xfrm>
          <a:custGeom>
            <a:avLst/>
            <a:gdLst>
              <a:gd name="T0" fmla="*/ 0 w 286"/>
              <a:gd name="T1" fmla="*/ 0 h 571"/>
              <a:gd name="T2" fmla="*/ 286 w 286"/>
              <a:gd name="T3" fmla="*/ 287 h 571"/>
              <a:gd name="T4" fmla="*/ 0 w 286"/>
              <a:gd name="T5" fmla="*/ 571 h 571"/>
              <a:gd name="T6" fmla="*/ 0 w 286"/>
              <a:gd name="T7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" h="571">
                <a:moveTo>
                  <a:pt x="0" y="0"/>
                </a:moveTo>
                <a:lnTo>
                  <a:pt x="286" y="287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800000"/>
          </a:ln>
        </p:spPr>
        <p:txBody>
          <a:bodyPr/>
          <a:lstStyle/>
          <a:p>
            <a:pPr>
              <a:defRPr/>
            </a:pPr>
            <a:endParaRPr lang="zh-CN" altLang="en-US" sz="2669"/>
          </a:p>
        </p:txBody>
      </p:sp>
      <p:sp>
        <p:nvSpPr>
          <p:cNvPr id="45" name="原创设计师QQ598969553      _2"/>
          <p:cNvSpPr>
            <a:spLocks/>
          </p:cNvSpPr>
          <p:nvPr/>
        </p:nvSpPr>
        <p:spPr bwMode="auto">
          <a:xfrm>
            <a:off x="140988" y="316987"/>
            <a:ext cx="303593" cy="609418"/>
          </a:xfrm>
          <a:custGeom>
            <a:avLst/>
            <a:gdLst>
              <a:gd name="T0" fmla="*/ 0 w 278"/>
              <a:gd name="T1" fmla="*/ 0 h 557"/>
              <a:gd name="T2" fmla="*/ 2147483646 w 278"/>
              <a:gd name="T3" fmla="*/ 2147483646 h 557"/>
              <a:gd name="T4" fmla="*/ 0 w 278"/>
              <a:gd name="T5" fmla="*/ 2147483646 h 557"/>
              <a:gd name="T6" fmla="*/ 0 w 278"/>
              <a:gd name="T7" fmla="*/ 0 h 5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669"/>
          </a:p>
        </p:txBody>
      </p:sp>
      <p:sp>
        <p:nvSpPr>
          <p:cNvPr id="54" name="原创设计师QQ598969553      _3"/>
          <p:cNvSpPr>
            <a:spLocks noChangeArrowheads="1"/>
          </p:cNvSpPr>
          <p:nvPr/>
        </p:nvSpPr>
        <p:spPr bwMode="auto">
          <a:xfrm>
            <a:off x="605607" y="291903"/>
            <a:ext cx="2154436" cy="40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539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000"/>
                            </p:stCondLst>
                            <p:childTnLst>
                              <p:par>
                                <p:cTn id="9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000"/>
                            </p:stCondLst>
                            <p:childTnLst>
                              <p:par>
                                <p:cTn id="10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8" grpId="0" animBg="1"/>
      <p:bldP spid="30" grpId="0" animBg="1"/>
      <p:bldP spid="32" grpId="0"/>
      <p:bldP spid="36" grpId="0" animBg="1"/>
      <p:bldP spid="38" grpId="0"/>
      <p:bldP spid="42" grpId="0" animBg="1"/>
      <p:bldP spid="44" grpId="0"/>
      <p:bldP spid="48" grpId="0" animBg="1"/>
      <p:bldP spid="49" grpId="0"/>
      <p:bldP spid="53" grpId="0" animBg="1"/>
      <p:bldP spid="55" grpId="0"/>
      <p:bldP spid="58" grpId="0" animBg="1"/>
      <p:bldP spid="59" grpId="0"/>
      <p:bldP spid="63" grpId="0" animBg="1"/>
      <p:bldP spid="75" grpId="0" animBg="1"/>
      <p:bldP spid="79" grpId="0" animBg="1"/>
      <p:bldP spid="81" grpId="0" animBg="1"/>
      <p:bldP spid="8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原创设计师QQ598969553      _1"/>
          <p:cNvSpPr/>
          <p:nvPr/>
        </p:nvSpPr>
        <p:spPr bwMode="auto">
          <a:xfrm>
            <a:off x="354" y="0"/>
            <a:ext cx="453157" cy="904082"/>
          </a:xfrm>
          <a:custGeom>
            <a:avLst/>
            <a:gdLst>
              <a:gd name="T0" fmla="*/ 0 w 286"/>
              <a:gd name="T1" fmla="*/ 0 h 571"/>
              <a:gd name="T2" fmla="*/ 286 w 286"/>
              <a:gd name="T3" fmla="*/ 287 h 571"/>
              <a:gd name="T4" fmla="*/ 0 w 286"/>
              <a:gd name="T5" fmla="*/ 571 h 571"/>
              <a:gd name="T6" fmla="*/ 0 w 286"/>
              <a:gd name="T7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" h="571">
                <a:moveTo>
                  <a:pt x="0" y="0"/>
                </a:moveTo>
                <a:lnTo>
                  <a:pt x="286" y="287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800000"/>
          </a:ln>
        </p:spPr>
        <p:txBody>
          <a:bodyPr/>
          <a:lstStyle/>
          <a:p>
            <a:pPr>
              <a:defRPr/>
            </a:pPr>
            <a:endParaRPr lang="zh-CN" altLang="en-US" sz="2669"/>
          </a:p>
        </p:txBody>
      </p:sp>
      <p:sp>
        <p:nvSpPr>
          <p:cNvPr id="26" name="原创设计师QQ598969553      _2"/>
          <p:cNvSpPr>
            <a:spLocks/>
          </p:cNvSpPr>
          <p:nvPr/>
        </p:nvSpPr>
        <p:spPr bwMode="auto">
          <a:xfrm>
            <a:off x="140988" y="316987"/>
            <a:ext cx="303593" cy="609418"/>
          </a:xfrm>
          <a:custGeom>
            <a:avLst/>
            <a:gdLst>
              <a:gd name="T0" fmla="*/ 0 w 278"/>
              <a:gd name="T1" fmla="*/ 0 h 557"/>
              <a:gd name="T2" fmla="*/ 2147483646 w 278"/>
              <a:gd name="T3" fmla="*/ 2147483646 h 557"/>
              <a:gd name="T4" fmla="*/ 0 w 278"/>
              <a:gd name="T5" fmla="*/ 2147483646 h 557"/>
              <a:gd name="T6" fmla="*/ 0 w 278"/>
              <a:gd name="T7" fmla="*/ 0 h 5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669"/>
          </a:p>
        </p:txBody>
      </p:sp>
      <p:sp>
        <p:nvSpPr>
          <p:cNvPr id="27" name="原创设计师QQ598969553      _3"/>
          <p:cNvSpPr>
            <a:spLocks noChangeArrowheads="1"/>
          </p:cNvSpPr>
          <p:nvPr/>
        </p:nvSpPr>
        <p:spPr bwMode="auto">
          <a:xfrm>
            <a:off x="605607" y="291903"/>
            <a:ext cx="2154436" cy="40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9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53" y="0"/>
            <a:ext cx="1285804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6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53" y="3859647"/>
            <a:ext cx="12858044" cy="27546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6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809773" y="5127005"/>
            <a:ext cx="535052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53" y="6614304"/>
            <a:ext cx="12858044" cy="243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6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6809772" y="4539473"/>
            <a:ext cx="26142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US" altLang="zh-CN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6809772" y="4964046"/>
            <a:ext cx="535052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>
            <a:spLocks noChangeAspect="1"/>
          </p:cNvSpPr>
          <p:nvPr/>
        </p:nvSpPr>
        <p:spPr>
          <a:xfrm>
            <a:off x="1245976" y="4632023"/>
            <a:ext cx="1205442" cy="1207673"/>
          </a:xfrm>
          <a:prstGeom prst="round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6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937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393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ounded Rectangle 24"/>
          <p:cNvSpPr>
            <a:spLocks noChangeAspect="1"/>
          </p:cNvSpPr>
          <p:nvPr/>
        </p:nvSpPr>
        <p:spPr>
          <a:xfrm>
            <a:off x="2784032" y="4632023"/>
            <a:ext cx="1207673" cy="1207673"/>
          </a:xfrm>
          <a:prstGeom prst="round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28580" anchor="ctr"/>
          <a:lstStyle/>
          <a:p>
            <a:pPr algn="ctr" defTabSz="14506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937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393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Rounded Rectangle 25"/>
          <p:cNvSpPr>
            <a:spLocks noChangeAspect="1"/>
          </p:cNvSpPr>
          <p:nvPr/>
        </p:nvSpPr>
        <p:spPr>
          <a:xfrm>
            <a:off x="4331013" y="4632023"/>
            <a:ext cx="1207675" cy="1207673"/>
          </a:xfrm>
          <a:prstGeom prst="round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6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937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393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原创设计师QQ598969553      _1"/>
          <p:cNvSpPr/>
          <p:nvPr/>
        </p:nvSpPr>
        <p:spPr bwMode="auto">
          <a:xfrm>
            <a:off x="354" y="0"/>
            <a:ext cx="453157" cy="904082"/>
          </a:xfrm>
          <a:custGeom>
            <a:avLst/>
            <a:gdLst>
              <a:gd name="T0" fmla="*/ 0 w 286"/>
              <a:gd name="T1" fmla="*/ 0 h 571"/>
              <a:gd name="T2" fmla="*/ 286 w 286"/>
              <a:gd name="T3" fmla="*/ 287 h 571"/>
              <a:gd name="T4" fmla="*/ 0 w 286"/>
              <a:gd name="T5" fmla="*/ 571 h 571"/>
              <a:gd name="T6" fmla="*/ 0 w 286"/>
              <a:gd name="T7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" h="571">
                <a:moveTo>
                  <a:pt x="0" y="0"/>
                </a:moveTo>
                <a:lnTo>
                  <a:pt x="286" y="287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800000"/>
          </a:ln>
        </p:spPr>
        <p:txBody>
          <a:bodyPr/>
          <a:lstStyle/>
          <a:p>
            <a:pPr>
              <a:defRPr/>
            </a:pPr>
            <a:endParaRPr lang="zh-CN" altLang="en-US" sz="2669"/>
          </a:p>
        </p:txBody>
      </p:sp>
      <p:sp>
        <p:nvSpPr>
          <p:cNvPr id="13" name="原创设计师QQ598969553      _2"/>
          <p:cNvSpPr>
            <a:spLocks/>
          </p:cNvSpPr>
          <p:nvPr/>
        </p:nvSpPr>
        <p:spPr bwMode="auto">
          <a:xfrm>
            <a:off x="140988" y="316987"/>
            <a:ext cx="303593" cy="609418"/>
          </a:xfrm>
          <a:custGeom>
            <a:avLst/>
            <a:gdLst>
              <a:gd name="T0" fmla="*/ 0 w 278"/>
              <a:gd name="T1" fmla="*/ 0 h 557"/>
              <a:gd name="T2" fmla="*/ 2147483646 w 278"/>
              <a:gd name="T3" fmla="*/ 2147483646 h 557"/>
              <a:gd name="T4" fmla="*/ 0 w 278"/>
              <a:gd name="T5" fmla="*/ 2147483646 h 557"/>
              <a:gd name="T6" fmla="*/ 0 w 278"/>
              <a:gd name="T7" fmla="*/ 0 h 5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669"/>
          </a:p>
        </p:txBody>
      </p:sp>
      <p:sp>
        <p:nvSpPr>
          <p:cNvPr id="14" name="原创设计师QQ598969553      _3"/>
          <p:cNvSpPr>
            <a:spLocks noChangeArrowheads="1"/>
          </p:cNvSpPr>
          <p:nvPr/>
        </p:nvSpPr>
        <p:spPr bwMode="auto">
          <a:xfrm>
            <a:off x="605607" y="291903"/>
            <a:ext cx="2154436" cy="40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63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2" grpId="0" animBg="1"/>
      <p:bldP spid="21" grpId="0"/>
      <p:bldP spid="39" grpId="0" animBg="1"/>
      <p:bldP spid="40" grpId="0"/>
      <p:bldP spid="24" grpId="0" animBg="1"/>
      <p:bldP spid="25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/>
          <p:cNvSpPr/>
          <p:nvPr/>
        </p:nvSpPr>
        <p:spPr>
          <a:xfrm rot="16200000">
            <a:off x="-340828" y="4178271"/>
            <a:ext cx="5526793" cy="581964"/>
          </a:xfrm>
          <a:prstGeom prst="homePlat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840608" y="2311641"/>
            <a:ext cx="4041207" cy="933491"/>
            <a:chOff x="914399" y="1504950"/>
            <a:chExt cx="3703984" cy="990601"/>
          </a:xfrm>
        </p:grpSpPr>
        <p:sp>
          <p:nvSpPr>
            <p:cNvPr id="10" name="Pentagon 9"/>
            <p:cNvSpPr/>
            <p:nvPr/>
          </p:nvSpPr>
          <p:spPr>
            <a:xfrm>
              <a:off x="1722783" y="1657351"/>
              <a:ext cx="2895600" cy="838200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914400" y="1504950"/>
              <a:ext cx="1066800" cy="838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39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6" name="Right Triangle 5"/>
            <p:cNvSpPr/>
            <p:nvPr/>
          </p:nvSpPr>
          <p:spPr>
            <a:xfrm rot="10800000">
              <a:off x="914399" y="2343150"/>
              <a:ext cx="266699" cy="1524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Right Triangle 6"/>
            <p:cNvSpPr/>
            <p:nvPr/>
          </p:nvSpPr>
          <p:spPr>
            <a:xfrm rot="10800000" flipH="1">
              <a:off x="1714501" y="2343150"/>
              <a:ext cx="266699" cy="1524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840608" y="3283384"/>
            <a:ext cx="4041207" cy="933491"/>
            <a:chOff x="914399" y="1504950"/>
            <a:chExt cx="3703984" cy="990601"/>
          </a:xfrm>
        </p:grpSpPr>
        <p:sp>
          <p:nvSpPr>
            <p:cNvPr id="13" name="Pentagon 12"/>
            <p:cNvSpPr/>
            <p:nvPr/>
          </p:nvSpPr>
          <p:spPr>
            <a:xfrm>
              <a:off x="1722783" y="1657351"/>
              <a:ext cx="2895600" cy="838200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14400" y="1504950"/>
              <a:ext cx="10668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39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15" name="Right Triangle 14"/>
            <p:cNvSpPr/>
            <p:nvPr/>
          </p:nvSpPr>
          <p:spPr>
            <a:xfrm rot="10800000">
              <a:off x="914399" y="2343150"/>
              <a:ext cx="266699" cy="1524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ight Triangle 15"/>
            <p:cNvSpPr/>
            <p:nvPr/>
          </p:nvSpPr>
          <p:spPr>
            <a:xfrm rot="10800000" flipH="1">
              <a:off x="1714501" y="2343150"/>
              <a:ext cx="266699" cy="1524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40608" y="4255129"/>
            <a:ext cx="4041207" cy="933491"/>
            <a:chOff x="914399" y="1504950"/>
            <a:chExt cx="3703984" cy="990601"/>
          </a:xfrm>
        </p:grpSpPr>
        <p:sp>
          <p:nvSpPr>
            <p:cNvPr id="18" name="Pentagon 17"/>
            <p:cNvSpPr/>
            <p:nvPr/>
          </p:nvSpPr>
          <p:spPr>
            <a:xfrm>
              <a:off x="1722783" y="1657351"/>
              <a:ext cx="2895600" cy="838200"/>
            </a:xfrm>
            <a:prstGeom prst="homePlat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14400" y="1504950"/>
              <a:ext cx="10668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39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0" name="Right Triangle 19"/>
            <p:cNvSpPr/>
            <p:nvPr/>
          </p:nvSpPr>
          <p:spPr>
            <a:xfrm rot="10800000">
              <a:off x="914399" y="2343150"/>
              <a:ext cx="266699" cy="1524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ight Triangle 20"/>
            <p:cNvSpPr/>
            <p:nvPr/>
          </p:nvSpPr>
          <p:spPr>
            <a:xfrm rot="10800000" flipH="1">
              <a:off x="1714501" y="2343150"/>
              <a:ext cx="266699" cy="1524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40611" y="5226874"/>
            <a:ext cx="4041208" cy="933491"/>
            <a:chOff x="914399" y="1504950"/>
            <a:chExt cx="3703985" cy="990601"/>
          </a:xfrm>
        </p:grpSpPr>
        <p:sp>
          <p:nvSpPr>
            <p:cNvPr id="23" name="Pentagon 22"/>
            <p:cNvSpPr/>
            <p:nvPr/>
          </p:nvSpPr>
          <p:spPr>
            <a:xfrm>
              <a:off x="1722783" y="1657351"/>
              <a:ext cx="2895601" cy="838200"/>
            </a:xfrm>
            <a:prstGeom prst="homePlat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14400" y="1504950"/>
              <a:ext cx="10668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39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5" name="Right Triangle 24"/>
            <p:cNvSpPr/>
            <p:nvPr/>
          </p:nvSpPr>
          <p:spPr>
            <a:xfrm rot="10800000">
              <a:off x="914399" y="2343150"/>
              <a:ext cx="266699" cy="1524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Right Triangle 25"/>
            <p:cNvSpPr/>
            <p:nvPr/>
          </p:nvSpPr>
          <p:spPr>
            <a:xfrm rot="10800000" flipH="1">
              <a:off x="1714501" y="2343150"/>
              <a:ext cx="266699" cy="1524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8" name="Freeform 122"/>
          <p:cNvSpPr>
            <a:spLocks noEditPoints="1"/>
          </p:cNvSpPr>
          <p:nvPr/>
        </p:nvSpPr>
        <p:spPr bwMode="auto">
          <a:xfrm>
            <a:off x="4910955" y="2625151"/>
            <a:ext cx="546371" cy="428798"/>
          </a:xfrm>
          <a:custGeom>
            <a:avLst/>
            <a:gdLst/>
            <a:ahLst/>
            <a:cxnLst>
              <a:cxn ang="0">
                <a:pos x="57" y="37"/>
              </a:cxn>
              <a:cxn ang="0">
                <a:pos x="38" y="56"/>
              </a:cxn>
              <a:cxn ang="0">
                <a:pos x="34" y="57"/>
              </a:cxn>
              <a:cxn ang="0">
                <a:pos x="31" y="56"/>
              </a:cxn>
              <a:cxn ang="0">
                <a:pos x="4" y="28"/>
              </a:cxn>
              <a:cxn ang="0">
                <a:pos x="0" y="20"/>
              </a:cxn>
              <a:cxn ang="0">
                <a:pos x="0" y="4"/>
              </a:cxn>
              <a:cxn ang="0">
                <a:pos x="5" y="0"/>
              </a:cxn>
              <a:cxn ang="0">
                <a:pos x="21" y="0"/>
              </a:cxn>
              <a:cxn ang="0">
                <a:pos x="29" y="3"/>
              </a:cxn>
              <a:cxn ang="0">
                <a:pos x="57" y="30"/>
              </a:cxn>
              <a:cxn ang="0">
                <a:pos x="58" y="34"/>
              </a:cxn>
              <a:cxn ang="0">
                <a:pos x="57" y="37"/>
              </a:cxn>
              <a:cxn ang="0">
                <a:pos x="13" y="7"/>
              </a:cxn>
              <a:cxn ang="0">
                <a:pos x="8" y="12"/>
              </a:cxn>
              <a:cxn ang="0">
                <a:pos x="13" y="17"/>
              </a:cxn>
              <a:cxn ang="0">
                <a:pos x="17" y="12"/>
              </a:cxn>
              <a:cxn ang="0">
                <a:pos x="13" y="7"/>
              </a:cxn>
              <a:cxn ang="0">
                <a:pos x="71" y="37"/>
              </a:cxn>
              <a:cxn ang="0">
                <a:pos x="52" y="56"/>
              </a:cxn>
              <a:cxn ang="0">
                <a:pos x="49" y="57"/>
              </a:cxn>
              <a:cxn ang="0">
                <a:pos x="45" y="55"/>
              </a:cxn>
              <a:cxn ang="0">
                <a:pos x="63" y="37"/>
              </a:cxn>
              <a:cxn ang="0">
                <a:pos x="64" y="34"/>
              </a:cxn>
              <a:cxn ang="0">
                <a:pos x="63" y="30"/>
              </a:cxn>
              <a:cxn ang="0">
                <a:pos x="35" y="3"/>
              </a:cxn>
              <a:cxn ang="0">
                <a:pos x="27" y="0"/>
              </a:cxn>
              <a:cxn ang="0">
                <a:pos x="36" y="0"/>
              </a:cxn>
              <a:cxn ang="0">
                <a:pos x="44" y="3"/>
              </a:cxn>
              <a:cxn ang="0">
                <a:pos x="71" y="30"/>
              </a:cxn>
              <a:cxn ang="0">
                <a:pos x="73" y="34"/>
              </a:cxn>
              <a:cxn ang="0">
                <a:pos x="71" y="37"/>
              </a:cxn>
            </a:cxnLst>
            <a:rect l="0" t="0" r="r" b="b"/>
            <a:pathLst>
              <a:path w="73" h="57">
                <a:moveTo>
                  <a:pt x="57" y="37"/>
                </a:moveTo>
                <a:cubicBezTo>
                  <a:pt x="38" y="56"/>
                  <a:pt x="38" y="56"/>
                  <a:pt x="38" y="56"/>
                </a:cubicBezTo>
                <a:cubicBezTo>
                  <a:pt x="37" y="57"/>
                  <a:pt x="36" y="57"/>
                  <a:pt x="34" y="57"/>
                </a:cubicBezTo>
                <a:cubicBezTo>
                  <a:pt x="33" y="57"/>
                  <a:pt x="32" y="57"/>
                  <a:pt x="31" y="56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7"/>
                  <a:pt x="0" y="23"/>
                  <a:pt x="0" y="2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3" y="0"/>
                  <a:pt x="5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4" y="0"/>
                  <a:pt x="27" y="1"/>
                  <a:pt x="29" y="3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1"/>
                  <a:pt x="58" y="32"/>
                  <a:pt x="58" y="34"/>
                </a:cubicBezTo>
                <a:cubicBezTo>
                  <a:pt x="58" y="35"/>
                  <a:pt x="57" y="36"/>
                  <a:pt x="57" y="37"/>
                </a:cubicBezTo>
                <a:close/>
                <a:moveTo>
                  <a:pt x="13" y="7"/>
                </a:moveTo>
                <a:cubicBezTo>
                  <a:pt x="10" y="7"/>
                  <a:pt x="8" y="9"/>
                  <a:pt x="8" y="12"/>
                </a:cubicBezTo>
                <a:cubicBezTo>
                  <a:pt x="8" y="14"/>
                  <a:pt x="10" y="17"/>
                  <a:pt x="13" y="17"/>
                </a:cubicBezTo>
                <a:cubicBezTo>
                  <a:pt x="15" y="17"/>
                  <a:pt x="17" y="14"/>
                  <a:pt x="17" y="12"/>
                </a:cubicBezTo>
                <a:cubicBezTo>
                  <a:pt x="17" y="9"/>
                  <a:pt x="15" y="7"/>
                  <a:pt x="13" y="7"/>
                </a:cubicBezTo>
                <a:close/>
                <a:moveTo>
                  <a:pt x="71" y="37"/>
                </a:moveTo>
                <a:cubicBezTo>
                  <a:pt x="52" y="56"/>
                  <a:pt x="52" y="56"/>
                  <a:pt x="52" y="56"/>
                </a:cubicBezTo>
                <a:cubicBezTo>
                  <a:pt x="52" y="57"/>
                  <a:pt x="50" y="57"/>
                  <a:pt x="49" y="57"/>
                </a:cubicBezTo>
                <a:cubicBezTo>
                  <a:pt x="47" y="57"/>
                  <a:pt x="46" y="56"/>
                  <a:pt x="45" y="55"/>
                </a:cubicBezTo>
                <a:cubicBezTo>
                  <a:pt x="63" y="37"/>
                  <a:pt x="63" y="37"/>
                  <a:pt x="63" y="37"/>
                </a:cubicBezTo>
                <a:cubicBezTo>
                  <a:pt x="63" y="36"/>
                  <a:pt x="64" y="35"/>
                  <a:pt x="64" y="34"/>
                </a:cubicBezTo>
                <a:cubicBezTo>
                  <a:pt x="64" y="32"/>
                  <a:pt x="63" y="31"/>
                  <a:pt x="63" y="30"/>
                </a:cubicBezTo>
                <a:cubicBezTo>
                  <a:pt x="35" y="3"/>
                  <a:pt x="35" y="3"/>
                  <a:pt x="35" y="3"/>
                </a:cubicBezTo>
                <a:cubicBezTo>
                  <a:pt x="34" y="1"/>
                  <a:pt x="30" y="0"/>
                  <a:pt x="2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2" y="1"/>
                  <a:pt x="44" y="3"/>
                </a:cubicBezTo>
                <a:cubicBezTo>
                  <a:pt x="71" y="30"/>
                  <a:pt x="71" y="30"/>
                  <a:pt x="71" y="30"/>
                </a:cubicBezTo>
                <a:cubicBezTo>
                  <a:pt x="72" y="31"/>
                  <a:pt x="73" y="32"/>
                  <a:pt x="73" y="34"/>
                </a:cubicBezTo>
                <a:cubicBezTo>
                  <a:pt x="73" y="35"/>
                  <a:pt x="72" y="36"/>
                  <a:pt x="71" y="3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175"/>
          <p:cNvSpPr>
            <a:spLocks noEditPoints="1"/>
          </p:cNvSpPr>
          <p:nvPr/>
        </p:nvSpPr>
        <p:spPr bwMode="auto">
          <a:xfrm>
            <a:off x="4860871" y="3590377"/>
            <a:ext cx="596455" cy="474729"/>
          </a:xfrm>
          <a:custGeom>
            <a:avLst/>
            <a:gdLst/>
            <a:ahLst/>
            <a:cxnLst>
              <a:cxn ang="0">
                <a:pos x="54" y="20"/>
              </a:cxn>
              <a:cxn ang="0">
                <a:pos x="27" y="39"/>
              </a:cxn>
              <a:cxn ang="0">
                <a:pos x="20" y="39"/>
              </a:cxn>
              <a:cxn ang="0">
                <a:pos x="10" y="44"/>
              </a:cxn>
              <a:cxn ang="0">
                <a:pos x="7" y="44"/>
              </a:cxn>
              <a:cxn ang="0">
                <a:pos x="7" y="44"/>
              </a:cxn>
              <a:cxn ang="0">
                <a:pos x="5" y="43"/>
              </a:cxn>
              <a:cxn ang="0">
                <a:pos x="6" y="41"/>
              </a:cxn>
              <a:cxn ang="0">
                <a:pos x="11" y="35"/>
              </a:cxn>
              <a:cxn ang="0">
                <a:pos x="0" y="20"/>
              </a:cxn>
              <a:cxn ang="0">
                <a:pos x="27" y="0"/>
              </a:cxn>
              <a:cxn ang="0">
                <a:pos x="54" y="20"/>
              </a:cxn>
              <a:cxn ang="0">
                <a:pos x="5" y="20"/>
              </a:cxn>
              <a:cxn ang="0">
                <a:pos x="13" y="31"/>
              </a:cxn>
              <a:cxn ang="0">
                <a:pos x="17" y="33"/>
              </a:cxn>
              <a:cxn ang="0">
                <a:pos x="15" y="36"/>
              </a:cxn>
              <a:cxn ang="0">
                <a:pos x="18" y="35"/>
              </a:cxn>
              <a:cxn ang="0">
                <a:pos x="19" y="34"/>
              </a:cxn>
              <a:cxn ang="0">
                <a:pos x="21" y="34"/>
              </a:cxn>
              <a:cxn ang="0">
                <a:pos x="27" y="34"/>
              </a:cxn>
              <a:cxn ang="0">
                <a:pos x="49" y="20"/>
              </a:cxn>
              <a:cxn ang="0">
                <a:pos x="27" y="5"/>
              </a:cxn>
              <a:cxn ang="0">
                <a:pos x="5" y="20"/>
              </a:cxn>
              <a:cxn ang="0">
                <a:pos x="63" y="51"/>
              </a:cxn>
              <a:cxn ang="0">
                <a:pos x="64" y="53"/>
              </a:cxn>
              <a:cxn ang="0">
                <a:pos x="62" y="54"/>
              </a:cxn>
              <a:cxn ang="0">
                <a:pos x="59" y="53"/>
              </a:cxn>
              <a:cxn ang="0">
                <a:pos x="48" y="48"/>
              </a:cxn>
              <a:cxn ang="0">
                <a:pos x="42" y="49"/>
              </a:cxn>
              <a:cxn ang="0">
                <a:pos x="24" y="44"/>
              </a:cxn>
              <a:cxn ang="0">
                <a:pos x="27" y="44"/>
              </a:cxn>
              <a:cxn ang="0">
                <a:pos x="49" y="38"/>
              </a:cxn>
              <a:cxn ang="0">
                <a:pos x="59" y="20"/>
              </a:cxn>
              <a:cxn ang="0">
                <a:pos x="58" y="14"/>
              </a:cxn>
              <a:cxn ang="0">
                <a:pos x="68" y="30"/>
              </a:cxn>
              <a:cxn ang="0">
                <a:pos x="58" y="45"/>
              </a:cxn>
              <a:cxn ang="0">
                <a:pos x="63" y="51"/>
              </a:cxn>
            </a:cxnLst>
            <a:rect l="0" t="0" r="r" b="b"/>
            <a:pathLst>
              <a:path w="68" h="54">
                <a:moveTo>
                  <a:pt x="54" y="20"/>
                </a:moveTo>
                <a:cubicBezTo>
                  <a:pt x="54" y="31"/>
                  <a:pt x="42" y="39"/>
                  <a:pt x="27" y="39"/>
                </a:cubicBezTo>
                <a:cubicBezTo>
                  <a:pt x="25" y="39"/>
                  <a:pt x="23" y="39"/>
                  <a:pt x="20" y="39"/>
                </a:cubicBezTo>
                <a:cubicBezTo>
                  <a:pt x="17" y="41"/>
                  <a:pt x="14" y="43"/>
                  <a:pt x="10" y="44"/>
                </a:cubicBezTo>
                <a:cubicBezTo>
                  <a:pt x="9" y="44"/>
                  <a:pt x="8" y="44"/>
                  <a:pt x="7" y="44"/>
                </a:cubicBezTo>
                <a:cubicBezTo>
                  <a:pt x="7" y="44"/>
                  <a:pt x="7" y="44"/>
                  <a:pt x="7" y="44"/>
                </a:cubicBezTo>
                <a:cubicBezTo>
                  <a:pt x="6" y="44"/>
                  <a:pt x="5" y="44"/>
                  <a:pt x="5" y="43"/>
                </a:cubicBezTo>
                <a:cubicBezTo>
                  <a:pt x="5" y="42"/>
                  <a:pt x="6" y="42"/>
                  <a:pt x="6" y="41"/>
                </a:cubicBezTo>
                <a:cubicBezTo>
                  <a:pt x="8" y="40"/>
                  <a:pt x="9" y="38"/>
                  <a:pt x="11" y="35"/>
                </a:cubicBezTo>
                <a:cubicBezTo>
                  <a:pt x="4" y="32"/>
                  <a:pt x="0" y="26"/>
                  <a:pt x="0" y="20"/>
                </a:cubicBezTo>
                <a:cubicBezTo>
                  <a:pt x="0" y="9"/>
                  <a:pt x="12" y="0"/>
                  <a:pt x="27" y="0"/>
                </a:cubicBezTo>
                <a:cubicBezTo>
                  <a:pt x="42" y="0"/>
                  <a:pt x="54" y="9"/>
                  <a:pt x="54" y="20"/>
                </a:cubicBezTo>
                <a:close/>
                <a:moveTo>
                  <a:pt x="5" y="20"/>
                </a:moveTo>
                <a:cubicBezTo>
                  <a:pt x="5" y="24"/>
                  <a:pt x="8" y="28"/>
                  <a:pt x="13" y="31"/>
                </a:cubicBezTo>
                <a:cubicBezTo>
                  <a:pt x="17" y="33"/>
                  <a:pt x="17" y="33"/>
                  <a:pt x="17" y="33"/>
                </a:cubicBezTo>
                <a:cubicBezTo>
                  <a:pt x="15" y="36"/>
                  <a:pt x="15" y="36"/>
                  <a:pt x="15" y="36"/>
                </a:cubicBezTo>
                <a:cubicBezTo>
                  <a:pt x="16" y="36"/>
                  <a:pt x="17" y="35"/>
                  <a:pt x="18" y="35"/>
                </a:cubicBezTo>
                <a:cubicBezTo>
                  <a:pt x="19" y="34"/>
                  <a:pt x="19" y="34"/>
                  <a:pt x="19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3" y="34"/>
                  <a:pt x="25" y="34"/>
                  <a:pt x="27" y="34"/>
                </a:cubicBezTo>
                <a:cubicBezTo>
                  <a:pt x="39" y="34"/>
                  <a:pt x="49" y="28"/>
                  <a:pt x="49" y="20"/>
                </a:cubicBezTo>
                <a:cubicBezTo>
                  <a:pt x="49" y="12"/>
                  <a:pt x="39" y="5"/>
                  <a:pt x="27" y="5"/>
                </a:cubicBezTo>
                <a:cubicBezTo>
                  <a:pt x="15" y="5"/>
                  <a:pt x="5" y="12"/>
                  <a:pt x="5" y="20"/>
                </a:cubicBezTo>
                <a:close/>
                <a:moveTo>
                  <a:pt x="63" y="51"/>
                </a:moveTo>
                <a:cubicBezTo>
                  <a:pt x="63" y="52"/>
                  <a:pt x="64" y="52"/>
                  <a:pt x="64" y="53"/>
                </a:cubicBezTo>
                <a:cubicBezTo>
                  <a:pt x="63" y="53"/>
                  <a:pt x="63" y="54"/>
                  <a:pt x="62" y="54"/>
                </a:cubicBezTo>
                <a:cubicBezTo>
                  <a:pt x="61" y="54"/>
                  <a:pt x="60" y="54"/>
                  <a:pt x="59" y="53"/>
                </a:cubicBezTo>
                <a:cubicBezTo>
                  <a:pt x="55" y="52"/>
                  <a:pt x="52" y="51"/>
                  <a:pt x="48" y="48"/>
                </a:cubicBezTo>
                <a:cubicBezTo>
                  <a:pt x="46" y="49"/>
                  <a:pt x="44" y="49"/>
                  <a:pt x="42" y="49"/>
                </a:cubicBezTo>
                <a:cubicBezTo>
                  <a:pt x="35" y="49"/>
                  <a:pt x="29" y="47"/>
                  <a:pt x="24" y="44"/>
                </a:cubicBezTo>
                <a:cubicBezTo>
                  <a:pt x="25" y="44"/>
                  <a:pt x="26" y="44"/>
                  <a:pt x="27" y="44"/>
                </a:cubicBezTo>
                <a:cubicBezTo>
                  <a:pt x="35" y="44"/>
                  <a:pt x="43" y="42"/>
                  <a:pt x="49" y="38"/>
                </a:cubicBezTo>
                <a:cubicBezTo>
                  <a:pt x="55" y="33"/>
                  <a:pt x="59" y="27"/>
                  <a:pt x="59" y="20"/>
                </a:cubicBezTo>
                <a:cubicBezTo>
                  <a:pt x="59" y="18"/>
                  <a:pt x="58" y="16"/>
                  <a:pt x="58" y="14"/>
                </a:cubicBezTo>
                <a:cubicBezTo>
                  <a:pt x="64" y="18"/>
                  <a:pt x="68" y="23"/>
                  <a:pt x="68" y="30"/>
                </a:cubicBezTo>
                <a:cubicBezTo>
                  <a:pt x="68" y="36"/>
                  <a:pt x="65" y="41"/>
                  <a:pt x="58" y="45"/>
                </a:cubicBezTo>
                <a:cubicBezTo>
                  <a:pt x="60" y="48"/>
                  <a:pt x="61" y="49"/>
                  <a:pt x="63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132"/>
          <p:cNvSpPr>
            <a:spLocks noEditPoints="1"/>
          </p:cNvSpPr>
          <p:nvPr/>
        </p:nvSpPr>
        <p:spPr bwMode="auto">
          <a:xfrm>
            <a:off x="4914190" y="4514126"/>
            <a:ext cx="555008" cy="530878"/>
          </a:xfrm>
          <a:custGeom>
            <a:avLst/>
            <a:gdLst/>
            <a:ahLst/>
            <a:cxnLst>
              <a:cxn ang="0">
                <a:pos x="62" y="31"/>
              </a:cxn>
              <a:cxn ang="0">
                <a:pos x="62" y="31"/>
              </a:cxn>
              <a:cxn ang="0">
                <a:pos x="54" y="27"/>
              </a:cxn>
              <a:cxn ang="0">
                <a:pos x="45" y="33"/>
              </a:cxn>
              <a:cxn ang="0">
                <a:pos x="44" y="35"/>
              </a:cxn>
              <a:cxn ang="0">
                <a:pos x="43" y="35"/>
              </a:cxn>
              <a:cxn ang="0">
                <a:pos x="42" y="35"/>
              </a:cxn>
              <a:cxn ang="0">
                <a:pos x="41" y="33"/>
              </a:cxn>
              <a:cxn ang="0">
                <a:pos x="32" y="27"/>
              </a:cxn>
              <a:cxn ang="0">
                <a:pos x="23" y="33"/>
              </a:cxn>
              <a:cxn ang="0">
                <a:pos x="22" y="35"/>
              </a:cxn>
              <a:cxn ang="0">
                <a:pos x="21" y="35"/>
              </a:cxn>
              <a:cxn ang="0">
                <a:pos x="20" y="35"/>
              </a:cxn>
              <a:cxn ang="0">
                <a:pos x="19" y="33"/>
              </a:cxn>
              <a:cxn ang="0">
                <a:pos x="10" y="27"/>
              </a:cxn>
              <a:cxn ang="0">
                <a:pos x="3" y="31"/>
              </a:cxn>
              <a:cxn ang="0">
                <a:pos x="2" y="31"/>
              </a:cxn>
              <a:cxn ang="0">
                <a:pos x="0" y="30"/>
              </a:cxn>
              <a:cxn ang="0">
                <a:pos x="0" y="30"/>
              </a:cxn>
              <a:cxn ang="0">
                <a:pos x="32" y="7"/>
              </a:cxn>
              <a:cxn ang="0">
                <a:pos x="64" y="30"/>
              </a:cxn>
              <a:cxn ang="0">
                <a:pos x="64" y="30"/>
              </a:cxn>
              <a:cxn ang="0">
                <a:pos x="62" y="31"/>
              </a:cxn>
              <a:cxn ang="0">
                <a:pos x="34" y="51"/>
              </a:cxn>
              <a:cxn ang="0">
                <a:pos x="25" y="61"/>
              </a:cxn>
              <a:cxn ang="0">
                <a:pos x="15" y="51"/>
              </a:cxn>
              <a:cxn ang="0">
                <a:pos x="17" y="49"/>
              </a:cxn>
              <a:cxn ang="0">
                <a:pos x="20" y="51"/>
              </a:cxn>
              <a:cxn ang="0">
                <a:pos x="25" y="56"/>
              </a:cxn>
              <a:cxn ang="0">
                <a:pos x="30" y="51"/>
              </a:cxn>
              <a:cxn ang="0">
                <a:pos x="30" y="29"/>
              </a:cxn>
              <a:cxn ang="0">
                <a:pos x="32" y="29"/>
              </a:cxn>
              <a:cxn ang="0">
                <a:pos x="34" y="29"/>
              </a:cxn>
              <a:cxn ang="0">
                <a:pos x="34" y="51"/>
              </a:cxn>
              <a:cxn ang="0">
                <a:pos x="34" y="6"/>
              </a:cxn>
              <a:cxn ang="0">
                <a:pos x="32" y="6"/>
              </a:cxn>
              <a:cxn ang="0">
                <a:pos x="30" y="6"/>
              </a:cxn>
              <a:cxn ang="0">
                <a:pos x="30" y="3"/>
              </a:cxn>
              <a:cxn ang="0">
                <a:pos x="32" y="0"/>
              </a:cxn>
              <a:cxn ang="0">
                <a:pos x="34" y="3"/>
              </a:cxn>
              <a:cxn ang="0">
                <a:pos x="34" y="6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36"/>
          <p:cNvSpPr>
            <a:spLocks noEditPoints="1"/>
          </p:cNvSpPr>
          <p:nvPr/>
        </p:nvSpPr>
        <p:spPr bwMode="auto">
          <a:xfrm>
            <a:off x="4977702" y="5495910"/>
            <a:ext cx="479623" cy="520839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968054" y="2732680"/>
            <a:ext cx="3590346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11123" y="2202927"/>
            <a:ext cx="2431095" cy="4431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689426" y="2498993"/>
            <a:ext cx="1196494" cy="8117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43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293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11120" y="3257046"/>
            <a:ext cx="4847280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Freeform 40"/>
          <p:cNvSpPr/>
          <p:nvPr/>
        </p:nvSpPr>
        <p:spPr>
          <a:xfrm rot="10800000">
            <a:off x="6689427" y="5237901"/>
            <a:ext cx="2071550" cy="930408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195993 w 1324964"/>
              <a:gd name="connsiteY7" fmla="*/ 688586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195993" y="6885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7445183" y="5477627"/>
            <a:ext cx="750205" cy="541238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93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43" name="Freeform 42"/>
          <p:cNvSpPr/>
          <p:nvPr/>
        </p:nvSpPr>
        <p:spPr>
          <a:xfrm rot="10800000">
            <a:off x="6689427" y="4142210"/>
            <a:ext cx="2071550" cy="930408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195993 w 1324964"/>
              <a:gd name="connsiteY7" fmla="*/ 688586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195993" y="6885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4" name="Group 184"/>
          <p:cNvGrpSpPr/>
          <p:nvPr/>
        </p:nvGrpSpPr>
        <p:grpSpPr>
          <a:xfrm>
            <a:off x="6889290" y="4259414"/>
            <a:ext cx="324197" cy="696003"/>
            <a:chOff x="6213475" y="1668463"/>
            <a:chExt cx="227013" cy="487362"/>
          </a:xfrm>
          <a:solidFill>
            <a:schemeClr val="bg1"/>
          </a:solidFill>
        </p:grpSpPr>
        <p:sp>
          <p:nvSpPr>
            <p:cNvPr id="46" name="Oval 98"/>
            <p:cNvSpPr>
              <a:spLocks noChangeArrowheads="1"/>
            </p:cNvSpPr>
            <p:nvPr/>
          </p:nvSpPr>
          <p:spPr bwMode="auto">
            <a:xfrm>
              <a:off x="6291263" y="1668463"/>
              <a:ext cx="73025" cy="7302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48" tIns="55824" rIns="111648" bIns="5582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4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99"/>
            <p:cNvSpPr>
              <a:spLocks/>
            </p:cNvSpPr>
            <p:nvPr/>
          </p:nvSpPr>
          <p:spPr bwMode="auto">
            <a:xfrm>
              <a:off x="6213475" y="1757363"/>
              <a:ext cx="227013" cy="398462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48" tIns="55824" rIns="111648" bIns="5582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4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Text Placeholder 3"/>
          <p:cNvSpPr txBox="1">
            <a:spLocks/>
          </p:cNvSpPr>
          <p:nvPr/>
        </p:nvSpPr>
        <p:spPr>
          <a:xfrm>
            <a:off x="7445183" y="4381937"/>
            <a:ext cx="750205" cy="541238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93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75%</a:t>
            </a:r>
          </a:p>
        </p:txBody>
      </p:sp>
      <p:grpSp>
        <p:nvGrpSpPr>
          <p:cNvPr id="49" name="Group 179"/>
          <p:cNvGrpSpPr/>
          <p:nvPr/>
        </p:nvGrpSpPr>
        <p:grpSpPr>
          <a:xfrm>
            <a:off x="6914453" y="5352653"/>
            <a:ext cx="273867" cy="700901"/>
            <a:chOff x="5054600" y="1652588"/>
            <a:chExt cx="187325" cy="479424"/>
          </a:xfrm>
          <a:solidFill>
            <a:schemeClr val="bg1"/>
          </a:solidFill>
        </p:grpSpPr>
        <p:sp>
          <p:nvSpPr>
            <p:cNvPr id="50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48" tIns="55824" rIns="111648" bIns="5582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4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48" tIns="55824" rIns="111648" bIns="5582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4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 Placeholder 3"/>
          <p:cNvSpPr txBox="1">
            <a:spLocks/>
          </p:cNvSpPr>
          <p:nvPr/>
        </p:nvSpPr>
        <p:spPr>
          <a:xfrm>
            <a:off x="8744285" y="4272046"/>
            <a:ext cx="1875513" cy="63119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41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459,769K</a:t>
            </a:r>
            <a:endParaRPr lang="en-US" sz="439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8744285" y="5386836"/>
            <a:ext cx="1875513" cy="63119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41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700,769K</a:t>
            </a:r>
            <a:endParaRPr lang="en-US" sz="439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原创设计师QQ598969553      _1"/>
          <p:cNvSpPr/>
          <p:nvPr/>
        </p:nvSpPr>
        <p:spPr bwMode="auto">
          <a:xfrm>
            <a:off x="354" y="0"/>
            <a:ext cx="453157" cy="904082"/>
          </a:xfrm>
          <a:custGeom>
            <a:avLst/>
            <a:gdLst>
              <a:gd name="T0" fmla="*/ 0 w 286"/>
              <a:gd name="T1" fmla="*/ 0 h 571"/>
              <a:gd name="T2" fmla="*/ 286 w 286"/>
              <a:gd name="T3" fmla="*/ 287 h 571"/>
              <a:gd name="T4" fmla="*/ 0 w 286"/>
              <a:gd name="T5" fmla="*/ 571 h 571"/>
              <a:gd name="T6" fmla="*/ 0 w 286"/>
              <a:gd name="T7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" h="571">
                <a:moveTo>
                  <a:pt x="0" y="0"/>
                </a:moveTo>
                <a:lnTo>
                  <a:pt x="286" y="287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800000"/>
          </a:ln>
        </p:spPr>
        <p:txBody>
          <a:bodyPr/>
          <a:lstStyle/>
          <a:p>
            <a:pPr>
              <a:defRPr/>
            </a:pPr>
            <a:endParaRPr lang="zh-CN" altLang="en-US" sz="2669"/>
          </a:p>
        </p:txBody>
      </p:sp>
      <p:sp>
        <p:nvSpPr>
          <p:cNvPr id="54" name="原创设计师QQ598969553      _2"/>
          <p:cNvSpPr>
            <a:spLocks/>
          </p:cNvSpPr>
          <p:nvPr/>
        </p:nvSpPr>
        <p:spPr bwMode="auto">
          <a:xfrm>
            <a:off x="140988" y="316987"/>
            <a:ext cx="303593" cy="609418"/>
          </a:xfrm>
          <a:custGeom>
            <a:avLst/>
            <a:gdLst>
              <a:gd name="T0" fmla="*/ 0 w 278"/>
              <a:gd name="T1" fmla="*/ 0 h 557"/>
              <a:gd name="T2" fmla="*/ 2147483646 w 278"/>
              <a:gd name="T3" fmla="*/ 2147483646 h 557"/>
              <a:gd name="T4" fmla="*/ 0 w 278"/>
              <a:gd name="T5" fmla="*/ 2147483646 h 557"/>
              <a:gd name="T6" fmla="*/ 0 w 278"/>
              <a:gd name="T7" fmla="*/ 0 h 5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669"/>
          </a:p>
        </p:txBody>
      </p:sp>
      <p:sp>
        <p:nvSpPr>
          <p:cNvPr id="55" name="原创设计师QQ598969553      _3"/>
          <p:cNvSpPr>
            <a:spLocks noChangeArrowheads="1"/>
          </p:cNvSpPr>
          <p:nvPr/>
        </p:nvSpPr>
        <p:spPr bwMode="auto">
          <a:xfrm>
            <a:off x="605607" y="291903"/>
            <a:ext cx="2154436" cy="40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53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8" grpId="0" animBg="1"/>
      <p:bldP spid="29" grpId="0" animBg="1"/>
      <p:bldP spid="30" grpId="0" animBg="1"/>
      <p:bldP spid="31" grpId="0" animBg="1"/>
      <p:bldP spid="36" grpId="0"/>
      <p:bldP spid="38" grpId="0"/>
      <p:bldP spid="39" grpId="0"/>
      <p:bldP spid="40" grpId="0"/>
      <p:bldP spid="41" grpId="0" animBg="1"/>
      <p:bldP spid="42" grpId="0"/>
      <p:bldP spid="43" grpId="0" animBg="1"/>
      <p:bldP spid="48" grpId="0"/>
      <p:bldP spid="52" grpId="0"/>
      <p:bldP spid="5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8561"/>
            <a:ext cx="12857163" cy="72407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flipV="1">
            <a:off x="994184" y="-8561"/>
            <a:ext cx="6378321" cy="5510623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893432" y="2320342"/>
            <a:ext cx="4657187" cy="1823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249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zh-CN" altLang="en-US" sz="11249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85778" y="3184387"/>
            <a:ext cx="6347091" cy="968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693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20595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65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20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原创设计师QQ598969553      _1"/>
          <p:cNvSpPr/>
          <p:nvPr/>
        </p:nvSpPr>
        <p:spPr bwMode="auto">
          <a:xfrm>
            <a:off x="354" y="0"/>
            <a:ext cx="453157" cy="904082"/>
          </a:xfrm>
          <a:custGeom>
            <a:avLst/>
            <a:gdLst>
              <a:gd name="T0" fmla="*/ 0 w 286"/>
              <a:gd name="T1" fmla="*/ 0 h 571"/>
              <a:gd name="T2" fmla="*/ 286 w 286"/>
              <a:gd name="T3" fmla="*/ 287 h 571"/>
              <a:gd name="T4" fmla="*/ 0 w 286"/>
              <a:gd name="T5" fmla="*/ 571 h 571"/>
              <a:gd name="T6" fmla="*/ 0 w 286"/>
              <a:gd name="T7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" h="571">
                <a:moveTo>
                  <a:pt x="0" y="0"/>
                </a:moveTo>
                <a:lnTo>
                  <a:pt x="286" y="287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800000"/>
          </a:ln>
        </p:spPr>
        <p:txBody>
          <a:bodyPr/>
          <a:lstStyle/>
          <a:p>
            <a:pPr>
              <a:defRPr/>
            </a:pPr>
            <a:endParaRPr lang="zh-CN" altLang="en-US" sz="2669"/>
          </a:p>
        </p:txBody>
      </p:sp>
      <p:sp>
        <p:nvSpPr>
          <p:cNvPr id="28" name="原创设计师QQ598969553      _2"/>
          <p:cNvSpPr>
            <a:spLocks/>
          </p:cNvSpPr>
          <p:nvPr/>
        </p:nvSpPr>
        <p:spPr bwMode="auto">
          <a:xfrm>
            <a:off x="140988" y="316987"/>
            <a:ext cx="303593" cy="609418"/>
          </a:xfrm>
          <a:custGeom>
            <a:avLst/>
            <a:gdLst>
              <a:gd name="T0" fmla="*/ 0 w 278"/>
              <a:gd name="T1" fmla="*/ 0 h 557"/>
              <a:gd name="T2" fmla="*/ 2147483646 w 278"/>
              <a:gd name="T3" fmla="*/ 2147483646 h 557"/>
              <a:gd name="T4" fmla="*/ 0 w 278"/>
              <a:gd name="T5" fmla="*/ 2147483646 h 557"/>
              <a:gd name="T6" fmla="*/ 0 w 278"/>
              <a:gd name="T7" fmla="*/ 0 h 5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669"/>
          </a:p>
        </p:txBody>
      </p:sp>
      <p:sp>
        <p:nvSpPr>
          <p:cNvPr id="29" name="原创设计师QQ598969553      _3"/>
          <p:cNvSpPr>
            <a:spLocks noChangeArrowheads="1"/>
          </p:cNvSpPr>
          <p:nvPr/>
        </p:nvSpPr>
        <p:spPr bwMode="auto">
          <a:xfrm>
            <a:off x="605607" y="291903"/>
            <a:ext cx="2154436" cy="40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2865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353056" y="4750334"/>
            <a:ext cx="2823859" cy="2482318"/>
            <a:chOff x="251475" y="3378248"/>
            <a:chExt cx="2007972" cy="1765251"/>
          </a:xfrm>
        </p:grpSpPr>
        <p:sp>
          <p:nvSpPr>
            <p:cNvPr id="19" name="Rectangle 18"/>
            <p:cNvSpPr/>
            <p:nvPr/>
          </p:nvSpPr>
          <p:spPr>
            <a:xfrm>
              <a:off x="251475" y="3378248"/>
              <a:ext cx="2007972" cy="176525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2557" name="Group 88"/>
            <p:cNvGrpSpPr>
              <a:grpSpLocks/>
            </p:cNvGrpSpPr>
            <p:nvPr/>
          </p:nvGrpSpPr>
          <p:grpSpPr bwMode="auto">
            <a:xfrm>
              <a:off x="367388" y="3887824"/>
              <a:ext cx="1823765" cy="838393"/>
              <a:chOff x="784763" y="661554"/>
              <a:chExt cx="1340365" cy="455634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84763" y="661554"/>
                <a:ext cx="1340365" cy="118947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spAutoFit/>
              </a:bodyPr>
              <a:lstStyle/>
              <a:p>
                <a:pPr algn="ctr" defTabSz="14506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dirty="0">
                    <a:solidFill>
                      <a:schemeClr val="bg1">
                        <a:lumMod val="9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  <a:endParaRPr lang="en-US" sz="20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805734" y="831715"/>
                <a:ext cx="1298423" cy="285473"/>
              </a:xfrm>
              <a:prstGeom prst="rect">
                <a:avLst/>
              </a:prstGeom>
              <a:noFill/>
            </p:spPr>
            <p:txBody>
              <a:bodyPr lIns="0" tIns="0" rIns="0" bIns="0">
                <a:spAutoFit/>
              </a:bodyPr>
              <a:lstStyle/>
              <a:p>
                <a:pPr algn="ctr" defTabSz="1285829" fontAlgn="auto">
                  <a:lnSpc>
                    <a:spcPct val="15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zh-CN" altLang="en-US" sz="800" dirty="0">
                    <a:solidFill>
                      <a:schemeClr val="bg1">
                        <a:lumMod val="9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8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24"/>
          <p:cNvGrpSpPr>
            <a:grpSpLocks/>
          </p:cNvGrpSpPr>
          <p:nvPr/>
        </p:nvGrpSpPr>
        <p:grpSpPr bwMode="auto">
          <a:xfrm>
            <a:off x="3435863" y="4750334"/>
            <a:ext cx="2823858" cy="2482318"/>
            <a:chOff x="2443299" y="3378248"/>
            <a:chExt cx="2007972" cy="1765251"/>
          </a:xfrm>
        </p:grpSpPr>
        <p:sp>
          <p:nvSpPr>
            <p:cNvPr id="21" name="Rectangle 20"/>
            <p:cNvSpPr/>
            <p:nvPr/>
          </p:nvSpPr>
          <p:spPr>
            <a:xfrm>
              <a:off x="2443299" y="3378248"/>
              <a:ext cx="2007972" cy="176525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2553" name="Group 88"/>
            <p:cNvGrpSpPr>
              <a:grpSpLocks/>
            </p:cNvGrpSpPr>
            <p:nvPr/>
          </p:nvGrpSpPr>
          <p:grpSpPr bwMode="auto">
            <a:xfrm>
              <a:off x="2551275" y="3887825"/>
              <a:ext cx="1823766" cy="862489"/>
              <a:chOff x="784823" y="661554"/>
              <a:chExt cx="1340365" cy="468729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784823" y="661554"/>
                <a:ext cx="1340365" cy="118947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spAutoFit/>
              </a:bodyPr>
              <a:lstStyle/>
              <a:p>
                <a:pPr algn="ctr" defTabSz="14506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dirty="0">
                    <a:solidFill>
                      <a:schemeClr val="bg1">
                        <a:lumMod val="9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  <a:endParaRPr lang="en-US" sz="20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805794" y="844810"/>
                <a:ext cx="1298424" cy="285473"/>
              </a:xfrm>
              <a:prstGeom prst="rect">
                <a:avLst/>
              </a:prstGeom>
              <a:noFill/>
            </p:spPr>
            <p:txBody>
              <a:bodyPr lIns="0" tIns="0" rIns="0" bIns="0">
                <a:spAutoFit/>
              </a:bodyPr>
              <a:lstStyle/>
              <a:p>
                <a:pPr algn="ctr" defTabSz="1285829" fontAlgn="auto">
                  <a:lnSpc>
                    <a:spcPct val="15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zh-CN" altLang="en-US" sz="800" dirty="0">
                    <a:solidFill>
                      <a:schemeClr val="bg1">
                        <a:lumMod val="9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8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" name="Down Arrow Callout 1"/>
          <p:cNvSpPr/>
          <p:nvPr/>
        </p:nvSpPr>
        <p:spPr>
          <a:xfrm>
            <a:off x="353056" y="0"/>
            <a:ext cx="2823859" cy="5074017"/>
          </a:xfrm>
          <a:prstGeom prst="downArrowCallout">
            <a:avLst>
              <a:gd name="adj1" fmla="val 23554"/>
              <a:gd name="adj2" fmla="val 10346"/>
              <a:gd name="adj3" fmla="val 10003"/>
              <a:gd name="adj4" fmla="val 94434"/>
            </a:avLst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85829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 </a:t>
            </a:r>
            <a:endParaRPr lang="en-US" sz="1406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Down Arrow Callout 2"/>
          <p:cNvSpPr/>
          <p:nvPr/>
        </p:nvSpPr>
        <p:spPr>
          <a:xfrm>
            <a:off x="3435863" y="0"/>
            <a:ext cx="2823858" cy="5074017"/>
          </a:xfrm>
          <a:prstGeom prst="downArrowCallout">
            <a:avLst>
              <a:gd name="adj1" fmla="val 23554"/>
              <a:gd name="adj2" fmla="val 10346"/>
              <a:gd name="adj3" fmla="val 10003"/>
              <a:gd name="adj4" fmla="val 94434"/>
            </a:avLst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85829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 </a:t>
            </a:r>
            <a:endParaRPr lang="en-US" sz="1406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81627" y="1873218"/>
            <a:ext cx="5257063" cy="110799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 defTabSz="14506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81626" y="1461160"/>
            <a:ext cx="2564805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14506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8"/>
          <p:cNvGrpSpPr>
            <a:grpSpLocks/>
          </p:cNvGrpSpPr>
          <p:nvPr/>
        </p:nvGrpSpPr>
        <p:grpSpPr bwMode="auto">
          <a:xfrm>
            <a:off x="6681626" y="3370119"/>
            <a:ext cx="5257064" cy="825392"/>
            <a:chOff x="4033795" y="1014154"/>
            <a:chExt cx="3738310" cy="586624"/>
          </a:xfrm>
        </p:grpSpPr>
        <p:grpSp>
          <p:nvGrpSpPr>
            <p:cNvPr id="22548" name="Group 29"/>
            <p:cNvGrpSpPr>
              <a:grpSpLocks/>
            </p:cNvGrpSpPr>
            <p:nvPr/>
          </p:nvGrpSpPr>
          <p:grpSpPr bwMode="auto">
            <a:xfrm>
              <a:off x="4398895" y="1014154"/>
              <a:ext cx="3373210" cy="586624"/>
              <a:chOff x="798814" y="1702989"/>
              <a:chExt cx="1860586" cy="586624"/>
            </a:xfrm>
          </p:grpSpPr>
          <p:sp>
            <p:nvSpPr>
              <p:cNvPr id="32" name="Text Placeholder 3"/>
              <p:cNvSpPr txBox="1">
                <a:spLocks/>
              </p:cNvSpPr>
              <p:nvPr/>
            </p:nvSpPr>
            <p:spPr>
              <a:xfrm>
                <a:off x="798814" y="1702989"/>
                <a:ext cx="1005988" cy="218744"/>
              </a:xfrm>
              <a:prstGeom prst="rect">
                <a:avLst/>
              </a:prstGeom>
            </p:spPr>
            <p:txBody>
              <a:bodyPr wrap="none" lIns="0" tIns="0" rIns="0" bIns="0" anchor="ctr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algn="l" defTabSz="1285829" fontAlgn="auto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  <a:endParaRPr 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Text Placeholder 3"/>
              <p:cNvSpPr txBox="1">
                <a:spLocks/>
              </p:cNvSpPr>
              <p:nvPr/>
            </p:nvSpPr>
            <p:spPr>
              <a:xfrm>
                <a:off x="798814" y="2042706"/>
                <a:ext cx="1860586" cy="246907"/>
              </a:xfrm>
              <a:prstGeom prst="rect">
                <a:avLst/>
              </a:prstGeom>
            </p:spPr>
            <p:txBody>
              <a:bodyPr lIns="0" tIns="0" rIns="0" bIns="0" anchor="ctr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algn="l" defTabSz="1285829" fontAlgn="auto">
                  <a:lnSpc>
                    <a:spcPct val="15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4033795" y="1235377"/>
              <a:ext cx="202902" cy="2187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defTabSz="145067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>
            <a:grpSpLocks/>
          </p:cNvGrpSpPr>
          <p:nvPr/>
        </p:nvGrpSpPr>
        <p:grpSpPr bwMode="auto">
          <a:xfrm>
            <a:off x="6681626" y="4551222"/>
            <a:ext cx="5257064" cy="825178"/>
            <a:chOff x="4033795" y="1836597"/>
            <a:chExt cx="3738310" cy="586472"/>
          </a:xfrm>
        </p:grpSpPr>
        <p:grpSp>
          <p:nvGrpSpPr>
            <p:cNvPr id="22544" name="Group 29"/>
            <p:cNvGrpSpPr>
              <a:grpSpLocks/>
            </p:cNvGrpSpPr>
            <p:nvPr/>
          </p:nvGrpSpPr>
          <p:grpSpPr bwMode="auto">
            <a:xfrm>
              <a:off x="4398895" y="1836597"/>
              <a:ext cx="3373210" cy="586472"/>
              <a:chOff x="798814" y="1703141"/>
              <a:chExt cx="1860586" cy="586472"/>
            </a:xfrm>
          </p:grpSpPr>
          <p:sp>
            <p:nvSpPr>
              <p:cNvPr id="22546" name="Text Placeholder 3"/>
              <p:cNvSpPr txBox="1">
                <a:spLocks/>
              </p:cNvSpPr>
              <p:nvPr/>
            </p:nvSpPr>
            <p:spPr bwMode="auto">
              <a:xfrm>
                <a:off x="798970" y="1703141"/>
                <a:ext cx="1005988" cy="218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1285829">
                  <a:spcBef>
                    <a:spcPct val="20000"/>
                  </a:spcBef>
                </a:pPr>
                <a:r>
                  <a:rPr lang="zh-CN" altLang="en-US" dirty="0">
                    <a:solidFill>
                      <a:schemeClr val="bg1">
                        <a:lumMod val="65000"/>
                      </a:schemeClr>
                    </a:solidFill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  <a:endParaRPr lang="en-US" altLang="zh-CN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" name="Text Placeholder 3"/>
              <p:cNvSpPr txBox="1">
                <a:spLocks/>
              </p:cNvSpPr>
              <p:nvPr/>
            </p:nvSpPr>
            <p:spPr>
              <a:xfrm>
                <a:off x="798814" y="2042706"/>
                <a:ext cx="1860586" cy="246907"/>
              </a:xfrm>
              <a:prstGeom prst="rect">
                <a:avLst/>
              </a:prstGeom>
            </p:spPr>
            <p:txBody>
              <a:bodyPr lIns="0" tIns="0" rIns="0" bIns="0" anchor="ctr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algn="l" defTabSz="1285829" fontAlgn="auto">
                  <a:lnSpc>
                    <a:spcPct val="15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545" name="Rectangle 35"/>
            <p:cNvSpPr>
              <a:spLocks noChangeArrowheads="1"/>
            </p:cNvSpPr>
            <p:nvPr/>
          </p:nvSpPr>
          <p:spPr bwMode="auto">
            <a:xfrm>
              <a:off x="4033795" y="2058322"/>
              <a:ext cx="202902" cy="218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/>
          </p:cNvGrpSpPr>
          <p:nvPr/>
        </p:nvGrpSpPr>
        <p:grpSpPr bwMode="auto">
          <a:xfrm>
            <a:off x="6681626" y="5684420"/>
            <a:ext cx="5257064" cy="872859"/>
            <a:chOff x="4033795" y="1801071"/>
            <a:chExt cx="3738309" cy="621842"/>
          </a:xfrm>
        </p:grpSpPr>
        <p:grpSp>
          <p:nvGrpSpPr>
            <p:cNvPr id="22540" name="Group 29"/>
            <p:cNvGrpSpPr>
              <a:grpSpLocks/>
            </p:cNvGrpSpPr>
            <p:nvPr/>
          </p:nvGrpSpPr>
          <p:grpSpPr bwMode="auto">
            <a:xfrm>
              <a:off x="4398895" y="1801071"/>
              <a:ext cx="3373209" cy="621842"/>
              <a:chOff x="798814" y="1667615"/>
              <a:chExt cx="1860586" cy="621842"/>
            </a:xfrm>
          </p:grpSpPr>
          <p:sp>
            <p:nvSpPr>
              <p:cNvPr id="22542" name="Text Placeholder 3"/>
              <p:cNvSpPr txBox="1">
                <a:spLocks/>
              </p:cNvSpPr>
              <p:nvPr/>
            </p:nvSpPr>
            <p:spPr bwMode="auto">
              <a:xfrm>
                <a:off x="798970" y="1667615"/>
                <a:ext cx="1005988" cy="2897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1285829"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zh-CN" altLang="en-US" dirty="0">
                    <a:solidFill>
                      <a:schemeClr val="bg1">
                        <a:lumMod val="65000"/>
                      </a:schemeClr>
                    </a:solidFill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  <a:endParaRPr lang="en-US" altLang="zh-CN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" name="Text Placeholder 3"/>
              <p:cNvSpPr txBox="1">
                <a:spLocks/>
              </p:cNvSpPr>
              <p:nvPr/>
            </p:nvSpPr>
            <p:spPr>
              <a:xfrm>
                <a:off x="798814" y="2041960"/>
                <a:ext cx="1860586" cy="247497"/>
              </a:xfrm>
              <a:prstGeom prst="rect">
                <a:avLst/>
              </a:prstGeom>
            </p:spPr>
            <p:txBody>
              <a:bodyPr lIns="0" tIns="0" rIns="0" bIns="0" anchor="ctr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algn="l" defTabSz="1285829" fontAlgn="auto">
                  <a:lnSpc>
                    <a:spcPct val="15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541" name="Rectangle 40"/>
            <p:cNvSpPr>
              <a:spLocks noChangeArrowheads="1"/>
            </p:cNvSpPr>
            <p:nvPr/>
          </p:nvSpPr>
          <p:spPr bwMode="auto">
            <a:xfrm>
              <a:off x="4033795" y="2058322"/>
              <a:ext cx="202902" cy="328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5" name="原创设计师QQ598969553      _1"/>
          <p:cNvSpPr/>
          <p:nvPr/>
        </p:nvSpPr>
        <p:spPr bwMode="auto">
          <a:xfrm>
            <a:off x="354" y="0"/>
            <a:ext cx="453157" cy="904082"/>
          </a:xfrm>
          <a:custGeom>
            <a:avLst/>
            <a:gdLst>
              <a:gd name="T0" fmla="*/ 0 w 286"/>
              <a:gd name="T1" fmla="*/ 0 h 571"/>
              <a:gd name="T2" fmla="*/ 286 w 286"/>
              <a:gd name="T3" fmla="*/ 287 h 571"/>
              <a:gd name="T4" fmla="*/ 0 w 286"/>
              <a:gd name="T5" fmla="*/ 571 h 571"/>
              <a:gd name="T6" fmla="*/ 0 w 286"/>
              <a:gd name="T7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" h="571">
                <a:moveTo>
                  <a:pt x="0" y="0"/>
                </a:moveTo>
                <a:lnTo>
                  <a:pt x="286" y="287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800000"/>
          </a:ln>
        </p:spPr>
        <p:txBody>
          <a:bodyPr/>
          <a:lstStyle/>
          <a:p>
            <a:pPr>
              <a:defRPr/>
            </a:pPr>
            <a:endParaRPr lang="zh-CN" altLang="en-US" sz="2669"/>
          </a:p>
        </p:txBody>
      </p:sp>
      <p:sp>
        <p:nvSpPr>
          <p:cNvPr id="36" name="原创设计师QQ598969553      _2"/>
          <p:cNvSpPr>
            <a:spLocks/>
          </p:cNvSpPr>
          <p:nvPr/>
        </p:nvSpPr>
        <p:spPr bwMode="auto">
          <a:xfrm>
            <a:off x="140988" y="316987"/>
            <a:ext cx="303593" cy="609418"/>
          </a:xfrm>
          <a:custGeom>
            <a:avLst/>
            <a:gdLst>
              <a:gd name="T0" fmla="*/ 0 w 278"/>
              <a:gd name="T1" fmla="*/ 0 h 557"/>
              <a:gd name="T2" fmla="*/ 2147483646 w 278"/>
              <a:gd name="T3" fmla="*/ 2147483646 h 557"/>
              <a:gd name="T4" fmla="*/ 0 w 278"/>
              <a:gd name="T5" fmla="*/ 2147483646 h 557"/>
              <a:gd name="T6" fmla="*/ 0 w 278"/>
              <a:gd name="T7" fmla="*/ 0 h 5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669"/>
          </a:p>
        </p:txBody>
      </p:sp>
      <p:sp>
        <p:nvSpPr>
          <p:cNvPr id="37" name="原创设计师QQ598969553      _3"/>
          <p:cNvSpPr>
            <a:spLocks noChangeArrowheads="1"/>
          </p:cNvSpPr>
          <p:nvPr/>
        </p:nvSpPr>
        <p:spPr bwMode="auto">
          <a:xfrm>
            <a:off x="605607" y="291903"/>
            <a:ext cx="2154436" cy="40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706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2093895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093895" y="5007478"/>
            <a:ext cx="26950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2321892" y="2143571"/>
            <a:ext cx="2921927" cy="2273665"/>
          </a:xfrm>
          <a:custGeom>
            <a:avLst/>
            <a:gdLst>
              <a:gd name="T0" fmla="*/ 243 w 892"/>
              <a:gd name="T1" fmla="*/ 694 h 694"/>
              <a:gd name="T2" fmla="*/ 237 w 892"/>
              <a:gd name="T3" fmla="*/ 694 h 694"/>
              <a:gd name="T4" fmla="*/ 2 w 892"/>
              <a:gd name="T5" fmla="*/ 694 h 694"/>
              <a:gd name="T6" fmla="*/ 2 w 892"/>
              <a:gd name="T7" fmla="*/ 459 h 694"/>
              <a:gd name="T8" fmla="*/ 2 w 892"/>
              <a:gd name="T9" fmla="*/ 261 h 694"/>
              <a:gd name="T10" fmla="*/ 2 w 892"/>
              <a:gd name="T11" fmla="*/ 257 h 694"/>
              <a:gd name="T12" fmla="*/ 2 w 892"/>
              <a:gd name="T13" fmla="*/ 0 h 694"/>
              <a:gd name="T14" fmla="*/ 33 w 892"/>
              <a:gd name="T15" fmla="*/ 1 h 694"/>
              <a:gd name="T16" fmla="*/ 244 w 892"/>
              <a:gd name="T17" fmla="*/ 1 h 694"/>
              <a:gd name="T18" fmla="*/ 244 w 892"/>
              <a:gd name="T19" fmla="*/ 1 h 694"/>
              <a:gd name="T20" fmla="*/ 244 w 892"/>
              <a:gd name="T21" fmla="*/ 1 h 694"/>
              <a:gd name="T22" fmla="*/ 443 w 892"/>
              <a:gd name="T23" fmla="*/ 1 h 694"/>
              <a:gd name="T24" fmla="*/ 564 w 892"/>
              <a:gd name="T25" fmla="*/ 1 h 694"/>
              <a:gd name="T26" fmla="*/ 564 w 892"/>
              <a:gd name="T27" fmla="*/ 0 h 694"/>
              <a:gd name="T28" fmla="*/ 655 w 892"/>
              <a:gd name="T29" fmla="*/ 0 h 694"/>
              <a:gd name="T30" fmla="*/ 696 w 892"/>
              <a:gd name="T31" fmla="*/ 0 h 694"/>
              <a:gd name="T32" fmla="*/ 696 w 892"/>
              <a:gd name="T33" fmla="*/ 254 h 694"/>
              <a:gd name="T34" fmla="*/ 696 w 892"/>
              <a:gd name="T35" fmla="*/ 260 h 694"/>
              <a:gd name="T36" fmla="*/ 697 w 892"/>
              <a:gd name="T37" fmla="*/ 260 h 694"/>
              <a:gd name="T38" fmla="*/ 697 w 892"/>
              <a:gd name="T39" fmla="*/ 262 h 694"/>
              <a:gd name="T40" fmla="*/ 710 w 892"/>
              <a:gd name="T41" fmla="*/ 261 h 694"/>
              <a:gd name="T42" fmla="*/ 712 w 892"/>
              <a:gd name="T43" fmla="*/ 261 h 694"/>
              <a:gd name="T44" fmla="*/ 697 w 892"/>
              <a:gd name="T45" fmla="*/ 262 h 694"/>
              <a:gd name="T46" fmla="*/ 741 w 892"/>
              <a:gd name="T47" fmla="*/ 308 h 694"/>
              <a:gd name="T48" fmla="*/ 765 w 892"/>
              <a:gd name="T49" fmla="*/ 302 h 694"/>
              <a:gd name="T50" fmla="*/ 827 w 892"/>
              <a:gd name="T51" fmla="*/ 281 h 694"/>
              <a:gd name="T52" fmla="*/ 892 w 892"/>
              <a:gd name="T53" fmla="*/ 356 h 694"/>
              <a:gd name="T54" fmla="*/ 827 w 892"/>
              <a:gd name="T55" fmla="*/ 432 h 694"/>
              <a:gd name="T56" fmla="*/ 765 w 892"/>
              <a:gd name="T57" fmla="*/ 411 h 694"/>
              <a:gd name="T58" fmla="*/ 741 w 892"/>
              <a:gd name="T59" fmla="*/ 405 h 694"/>
              <a:gd name="T60" fmla="*/ 697 w 892"/>
              <a:gd name="T61" fmla="*/ 453 h 694"/>
              <a:gd name="T62" fmla="*/ 696 w 892"/>
              <a:gd name="T63" fmla="*/ 454 h 694"/>
              <a:gd name="T64" fmla="*/ 696 w 892"/>
              <a:gd name="T65" fmla="*/ 459 h 694"/>
              <a:gd name="T66" fmla="*/ 696 w 892"/>
              <a:gd name="T67" fmla="*/ 694 h 694"/>
              <a:gd name="T68" fmla="*/ 649 w 892"/>
              <a:gd name="T69" fmla="*/ 694 h 694"/>
              <a:gd name="T70" fmla="*/ 649 w 892"/>
              <a:gd name="T71" fmla="*/ 694 h 694"/>
              <a:gd name="T72" fmla="*/ 442 w 892"/>
              <a:gd name="T73" fmla="*/ 694 h 694"/>
              <a:gd name="T74" fmla="*/ 435 w 892"/>
              <a:gd name="T75" fmla="*/ 694 h 694"/>
              <a:gd name="T76" fmla="*/ 435 w 892"/>
              <a:gd name="T77" fmla="*/ 694 h 694"/>
              <a:gd name="T78" fmla="*/ 416 w 892"/>
              <a:gd name="T79" fmla="*/ 684 h 694"/>
              <a:gd name="T80" fmla="*/ 418 w 892"/>
              <a:gd name="T81" fmla="*/ 663 h 694"/>
              <a:gd name="T82" fmla="*/ 441 w 892"/>
              <a:gd name="T83" fmla="*/ 590 h 694"/>
              <a:gd name="T84" fmla="*/ 340 w 892"/>
              <a:gd name="T85" fmla="*/ 499 h 694"/>
              <a:gd name="T86" fmla="*/ 240 w 892"/>
              <a:gd name="T87" fmla="*/ 590 h 694"/>
              <a:gd name="T88" fmla="*/ 263 w 892"/>
              <a:gd name="T89" fmla="*/ 663 h 694"/>
              <a:gd name="T90" fmla="*/ 264 w 892"/>
              <a:gd name="T91" fmla="*/ 684 h 694"/>
              <a:gd name="T92" fmla="*/ 244 w 892"/>
              <a:gd name="T93" fmla="*/ 694 h 694"/>
              <a:gd name="T94" fmla="*/ 243 w 892"/>
              <a:gd name="T95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2" h="694">
                <a:moveTo>
                  <a:pt x="243" y="694"/>
                </a:moveTo>
                <a:cubicBezTo>
                  <a:pt x="237" y="694"/>
                  <a:pt x="237" y="694"/>
                  <a:pt x="237" y="694"/>
                </a:cubicBezTo>
                <a:cubicBezTo>
                  <a:pt x="2" y="694"/>
                  <a:pt x="2" y="694"/>
                  <a:pt x="2" y="694"/>
                </a:cubicBezTo>
                <a:cubicBezTo>
                  <a:pt x="2" y="459"/>
                  <a:pt x="2" y="459"/>
                  <a:pt x="2" y="459"/>
                </a:cubicBezTo>
                <a:cubicBezTo>
                  <a:pt x="2" y="458"/>
                  <a:pt x="0" y="294"/>
                  <a:pt x="2" y="261"/>
                </a:cubicBezTo>
                <a:cubicBezTo>
                  <a:pt x="2" y="260"/>
                  <a:pt x="2" y="258"/>
                  <a:pt x="2" y="257"/>
                </a:cubicBezTo>
                <a:cubicBezTo>
                  <a:pt x="2" y="0"/>
                  <a:pt x="2" y="0"/>
                  <a:pt x="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443" y="1"/>
                  <a:pt x="443" y="1"/>
                  <a:pt x="443" y="1"/>
                </a:cubicBezTo>
                <a:cubicBezTo>
                  <a:pt x="564" y="1"/>
                  <a:pt x="564" y="1"/>
                  <a:pt x="564" y="1"/>
                </a:cubicBezTo>
                <a:cubicBezTo>
                  <a:pt x="564" y="0"/>
                  <a:pt x="564" y="0"/>
                  <a:pt x="564" y="0"/>
                </a:cubicBezTo>
                <a:cubicBezTo>
                  <a:pt x="655" y="0"/>
                  <a:pt x="655" y="0"/>
                  <a:pt x="655" y="0"/>
                </a:cubicBezTo>
                <a:cubicBezTo>
                  <a:pt x="658" y="0"/>
                  <a:pt x="681" y="0"/>
                  <a:pt x="696" y="0"/>
                </a:cubicBezTo>
                <a:cubicBezTo>
                  <a:pt x="696" y="254"/>
                  <a:pt x="696" y="254"/>
                  <a:pt x="696" y="254"/>
                </a:cubicBezTo>
                <a:cubicBezTo>
                  <a:pt x="696" y="257"/>
                  <a:pt x="696" y="259"/>
                  <a:pt x="696" y="260"/>
                </a:cubicBezTo>
                <a:cubicBezTo>
                  <a:pt x="697" y="260"/>
                  <a:pt x="697" y="260"/>
                  <a:pt x="697" y="260"/>
                </a:cubicBezTo>
                <a:cubicBezTo>
                  <a:pt x="697" y="261"/>
                  <a:pt x="697" y="261"/>
                  <a:pt x="697" y="262"/>
                </a:cubicBezTo>
                <a:cubicBezTo>
                  <a:pt x="710" y="261"/>
                  <a:pt x="710" y="261"/>
                  <a:pt x="710" y="261"/>
                </a:cubicBezTo>
                <a:cubicBezTo>
                  <a:pt x="712" y="261"/>
                  <a:pt x="712" y="261"/>
                  <a:pt x="712" y="261"/>
                </a:cubicBezTo>
                <a:cubicBezTo>
                  <a:pt x="697" y="262"/>
                  <a:pt x="697" y="262"/>
                  <a:pt x="697" y="262"/>
                </a:cubicBezTo>
                <a:cubicBezTo>
                  <a:pt x="700" y="290"/>
                  <a:pt x="717" y="308"/>
                  <a:pt x="741" y="308"/>
                </a:cubicBezTo>
                <a:cubicBezTo>
                  <a:pt x="748" y="308"/>
                  <a:pt x="756" y="306"/>
                  <a:pt x="765" y="302"/>
                </a:cubicBezTo>
                <a:cubicBezTo>
                  <a:pt x="781" y="294"/>
                  <a:pt x="812" y="281"/>
                  <a:pt x="827" y="281"/>
                </a:cubicBezTo>
                <a:cubicBezTo>
                  <a:pt x="863" y="281"/>
                  <a:pt x="892" y="315"/>
                  <a:pt x="892" y="356"/>
                </a:cubicBezTo>
                <a:cubicBezTo>
                  <a:pt x="892" y="398"/>
                  <a:pt x="863" y="432"/>
                  <a:pt x="827" y="432"/>
                </a:cubicBezTo>
                <a:cubicBezTo>
                  <a:pt x="812" y="432"/>
                  <a:pt x="781" y="419"/>
                  <a:pt x="765" y="411"/>
                </a:cubicBezTo>
                <a:cubicBezTo>
                  <a:pt x="756" y="407"/>
                  <a:pt x="748" y="405"/>
                  <a:pt x="741" y="405"/>
                </a:cubicBezTo>
                <a:cubicBezTo>
                  <a:pt x="716" y="405"/>
                  <a:pt x="699" y="424"/>
                  <a:pt x="697" y="453"/>
                </a:cubicBezTo>
                <a:cubicBezTo>
                  <a:pt x="696" y="454"/>
                  <a:pt x="696" y="454"/>
                  <a:pt x="696" y="454"/>
                </a:cubicBezTo>
                <a:cubicBezTo>
                  <a:pt x="696" y="459"/>
                  <a:pt x="696" y="459"/>
                  <a:pt x="696" y="459"/>
                </a:cubicBezTo>
                <a:cubicBezTo>
                  <a:pt x="696" y="694"/>
                  <a:pt x="696" y="694"/>
                  <a:pt x="696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442" y="694"/>
                  <a:pt x="442" y="694"/>
                  <a:pt x="442" y="694"/>
                </a:cubicBezTo>
                <a:cubicBezTo>
                  <a:pt x="439" y="694"/>
                  <a:pt x="436" y="694"/>
                  <a:pt x="435" y="694"/>
                </a:cubicBezTo>
                <a:cubicBezTo>
                  <a:pt x="435" y="694"/>
                  <a:pt x="435" y="694"/>
                  <a:pt x="435" y="694"/>
                </a:cubicBezTo>
                <a:cubicBezTo>
                  <a:pt x="426" y="693"/>
                  <a:pt x="419" y="689"/>
                  <a:pt x="416" y="684"/>
                </a:cubicBezTo>
                <a:cubicBezTo>
                  <a:pt x="413" y="677"/>
                  <a:pt x="415" y="669"/>
                  <a:pt x="418" y="663"/>
                </a:cubicBezTo>
                <a:cubicBezTo>
                  <a:pt x="420" y="658"/>
                  <a:pt x="441" y="615"/>
                  <a:pt x="441" y="590"/>
                </a:cubicBezTo>
                <a:cubicBezTo>
                  <a:pt x="441" y="540"/>
                  <a:pt x="396" y="499"/>
                  <a:pt x="340" y="499"/>
                </a:cubicBezTo>
                <a:cubicBezTo>
                  <a:pt x="285" y="499"/>
                  <a:pt x="240" y="540"/>
                  <a:pt x="240" y="590"/>
                </a:cubicBezTo>
                <a:cubicBezTo>
                  <a:pt x="240" y="615"/>
                  <a:pt x="261" y="658"/>
                  <a:pt x="263" y="663"/>
                </a:cubicBezTo>
                <a:cubicBezTo>
                  <a:pt x="267" y="671"/>
                  <a:pt x="267" y="679"/>
                  <a:pt x="264" y="684"/>
                </a:cubicBezTo>
                <a:cubicBezTo>
                  <a:pt x="261" y="690"/>
                  <a:pt x="254" y="693"/>
                  <a:pt x="244" y="694"/>
                </a:cubicBezTo>
                <a:cubicBezTo>
                  <a:pt x="244" y="694"/>
                  <a:pt x="243" y="694"/>
                  <a:pt x="243" y="69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7741360" y="2153057"/>
            <a:ext cx="2921927" cy="2276827"/>
          </a:xfrm>
          <a:custGeom>
            <a:avLst/>
            <a:gdLst>
              <a:gd name="T0" fmla="*/ 648 w 892"/>
              <a:gd name="T1" fmla="*/ 695 h 695"/>
              <a:gd name="T2" fmla="*/ 628 w 892"/>
              <a:gd name="T3" fmla="*/ 684 h 695"/>
              <a:gd name="T4" fmla="*/ 629 w 892"/>
              <a:gd name="T5" fmla="*/ 663 h 695"/>
              <a:gd name="T6" fmla="*/ 652 w 892"/>
              <a:gd name="T7" fmla="*/ 590 h 695"/>
              <a:gd name="T8" fmla="*/ 552 w 892"/>
              <a:gd name="T9" fmla="*/ 499 h 695"/>
              <a:gd name="T10" fmla="*/ 451 w 892"/>
              <a:gd name="T11" fmla="*/ 590 h 695"/>
              <a:gd name="T12" fmla="*/ 474 w 892"/>
              <a:gd name="T13" fmla="*/ 663 h 695"/>
              <a:gd name="T14" fmla="*/ 476 w 892"/>
              <a:gd name="T15" fmla="*/ 684 h 695"/>
              <a:gd name="T16" fmla="*/ 457 w 892"/>
              <a:gd name="T17" fmla="*/ 694 h 695"/>
              <a:gd name="T18" fmla="*/ 457 w 892"/>
              <a:gd name="T19" fmla="*/ 694 h 695"/>
              <a:gd name="T20" fmla="*/ 450 w 892"/>
              <a:gd name="T21" fmla="*/ 694 h 695"/>
              <a:gd name="T22" fmla="*/ 243 w 892"/>
              <a:gd name="T23" fmla="*/ 694 h 695"/>
              <a:gd name="T24" fmla="*/ 230 w 892"/>
              <a:gd name="T25" fmla="*/ 694 h 695"/>
              <a:gd name="T26" fmla="*/ 196 w 892"/>
              <a:gd name="T27" fmla="*/ 694 h 695"/>
              <a:gd name="T28" fmla="*/ 196 w 892"/>
              <a:gd name="T29" fmla="*/ 459 h 695"/>
              <a:gd name="T30" fmla="*/ 196 w 892"/>
              <a:gd name="T31" fmla="*/ 453 h 695"/>
              <a:gd name="T32" fmla="*/ 195 w 892"/>
              <a:gd name="T33" fmla="*/ 453 h 695"/>
              <a:gd name="T34" fmla="*/ 196 w 892"/>
              <a:gd name="T35" fmla="*/ 453 h 695"/>
              <a:gd name="T36" fmla="*/ 152 w 892"/>
              <a:gd name="T37" fmla="*/ 405 h 695"/>
              <a:gd name="T38" fmla="*/ 127 w 892"/>
              <a:gd name="T39" fmla="*/ 411 h 695"/>
              <a:gd name="T40" fmla="*/ 65 w 892"/>
              <a:gd name="T41" fmla="*/ 432 h 695"/>
              <a:gd name="T42" fmla="*/ 0 w 892"/>
              <a:gd name="T43" fmla="*/ 357 h 695"/>
              <a:gd name="T44" fmla="*/ 65 w 892"/>
              <a:gd name="T45" fmla="*/ 281 h 695"/>
              <a:gd name="T46" fmla="*/ 127 w 892"/>
              <a:gd name="T47" fmla="*/ 302 h 695"/>
              <a:gd name="T48" fmla="*/ 151 w 892"/>
              <a:gd name="T49" fmla="*/ 308 h 695"/>
              <a:gd name="T50" fmla="*/ 195 w 892"/>
              <a:gd name="T51" fmla="*/ 262 h 695"/>
              <a:gd name="T52" fmla="*/ 184 w 892"/>
              <a:gd name="T53" fmla="*/ 262 h 695"/>
              <a:gd name="T54" fmla="*/ 186 w 892"/>
              <a:gd name="T55" fmla="*/ 262 h 695"/>
              <a:gd name="T56" fmla="*/ 195 w 892"/>
              <a:gd name="T57" fmla="*/ 262 h 695"/>
              <a:gd name="T58" fmla="*/ 195 w 892"/>
              <a:gd name="T59" fmla="*/ 261 h 695"/>
              <a:gd name="T60" fmla="*/ 196 w 892"/>
              <a:gd name="T61" fmla="*/ 261 h 695"/>
              <a:gd name="T62" fmla="*/ 196 w 892"/>
              <a:gd name="T63" fmla="*/ 260 h 695"/>
              <a:gd name="T64" fmla="*/ 196 w 892"/>
              <a:gd name="T65" fmla="*/ 255 h 695"/>
              <a:gd name="T66" fmla="*/ 196 w 892"/>
              <a:gd name="T67" fmla="*/ 0 h 695"/>
              <a:gd name="T68" fmla="*/ 237 w 892"/>
              <a:gd name="T69" fmla="*/ 1 h 695"/>
              <a:gd name="T70" fmla="*/ 330 w 892"/>
              <a:gd name="T71" fmla="*/ 1 h 695"/>
              <a:gd name="T72" fmla="*/ 341 w 892"/>
              <a:gd name="T73" fmla="*/ 1 h 695"/>
              <a:gd name="T74" fmla="*/ 449 w 892"/>
              <a:gd name="T75" fmla="*/ 1 h 695"/>
              <a:gd name="T76" fmla="*/ 648 w 892"/>
              <a:gd name="T77" fmla="*/ 1 h 695"/>
              <a:gd name="T78" fmla="*/ 648 w 892"/>
              <a:gd name="T79" fmla="*/ 1 h 695"/>
              <a:gd name="T80" fmla="*/ 649 w 892"/>
              <a:gd name="T81" fmla="*/ 1 h 695"/>
              <a:gd name="T82" fmla="*/ 859 w 892"/>
              <a:gd name="T83" fmla="*/ 1 h 695"/>
              <a:gd name="T84" fmla="*/ 890 w 892"/>
              <a:gd name="T85" fmla="*/ 1 h 695"/>
              <a:gd name="T86" fmla="*/ 890 w 892"/>
              <a:gd name="T87" fmla="*/ 257 h 695"/>
              <a:gd name="T88" fmla="*/ 890 w 892"/>
              <a:gd name="T89" fmla="*/ 261 h 695"/>
              <a:gd name="T90" fmla="*/ 890 w 892"/>
              <a:gd name="T91" fmla="*/ 459 h 695"/>
              <a:gd name="T92" fmla="*/ 890 w 892"/>
              <a:gd name="T93" fmla="*/ 694 h 695"/>
              <a:gd name="T94" fmla="*/ 655 w 892"/>
              <a:gd name="T95" fmla="*/ 694 h 695"/>
              <a:gd name="T96" fmla="*/ 650 w 892"/>
              <a:gd name="T97" fmla="*/ 694 h 695"/>
              <a:gd name="T98" fmla="*/ 648 w 892"/>
              <a:gd name="T99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92" h="695">
                <a:moveTo>
                  <a:pt x="648" y="695"/>
                </a:moveTo>
                <a:cubicBezTo>
                  <a:pt x="638" y="693"/>
                  <a:pt x="631" y="690"/>
                  <a:pt x="628" y="684"/>
                </a:cubicBezTo>
                <a:cubicBezTo>
                  <a:pt x="625" y="679"/>
                  <a:pt x="625" y="671"/>
                  <a:pt x="629" y="663"/>
                </a:cubicBezTo>
                <a:cubicBezTo>
                  <a:pt x="631" y="659"/>
                  <a:pt x="652" y="615"/>
                  <a:pt x="652" y="590"/>
                </a:cubicBezTo>
                <a:cubicBezTo>
                  <a:pt x="652" y="540"/>
                  <a:pt x="607" y="499"/>
                  <a:pt x="552" y="499"/>
                </a:cubicBezTo>
                <a:cubicBezTo>
                  <a:pt x="496" y="499"/>
                  <a:pt x="451" y="540"/>
                  <a:pt x="451" y="590"/>
                </a:cubicBezTo>
                <a:cubicBezTo>
                  <a:pt x="451" y="615"/>
                  <a:pt x="472" y="659"/>
                  <a:pt x="474" y="663"/>
                </a:cubicBezTo>
                <a:cubicBezTo>
                  <a:pt x="477" y="669"/>
                  <a:pt x="479" y="677"/>
                  <a:pt x="476" y="684"/>
                </a:cubicBezTo>
                <a:cubicBezTo>
                  <a:pt x="473" y="689"/>
                  <a:pt x="466" y="693"/>
                  <a:pt x="457" y="694"/>
                </a:cubicBezTo>
                <a:cubicBezTo>
                  <a:pt x="457" y="694"/>
                  <a:pt x="457" y="694"/>
                  <a:pt x="457" y="694"/>
                </a:cubicBezTo>
                <a:cubicBezTo>
                  <a:pt x="456" y="694"/>
                  <a:pt x="453" y="694"/>
                  <a:pt x="450" y="694"/>
                </a:cubicBezTo>
                <a:cubicBezTo>
                  <a:pt x="243" y="694"/>
                  <a:pt x="243" y="694"/>
                  <a:pt x="243" y="694"/>
                </a:cubicBezTo>
                <a:cubicBezTo>
                  <a:pt x="230" y="694"/>
                  <a:pt x="230" y="694"/>
                  <a:pt x="230" y="694"/>
                </a:cubicBezTo>
                <a:cubicBezTo>
                  <a:pt x="196" y="694"/>
                  <a:pt x="196" y="694"/>
                  <a:pt x="196" y="694"/>
                </a:cubicBezTo>
                <a:cubicBezTo>
                  <a:pt x="196" y="459"/>
                  <a:pt x="196" y="459"/>
                  <a:pt x="196" y="459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5" y="453"/>
                  <a:pt x="195" y="453"/>
                  <a:pt x="195" y="453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3" y="424"/>
                  <a:pt x="176" y="405"/>
                  <a:pt x="152" y="405"/>
                </a:cubicBezTo>
                <a:cubicBezTo>
                  <a:pt x="144" y="405"/>
                  <a:pt x="136" y="407"/>
                  <a:pt x="127" y="411"/>
                </a:cubicBezTo>
                <a:cubicBezTo>
                  <a:pt x="111" y="419"/>
                  <a:pt x="80" y="432"/>
                  <a:pt x="65" y="432"/>
                </a:cubicBezTo>
                <a:cubicBezTo>
                  <a:pt x="29" y="432"/>
                  <a:pt x="0" y="398"/>
                  <a:pt x="0" y="357"/>
                </a:cubicBezTo>
                <a:cubicBezTo>
                  <a:pt x="0" y="315"/>
                  <a:pt x="29" y="281"/>
                  <a:pt x="65" y="281"/>
                </a:cubicBezTo>
                <a:cubicBezTo>
                  <a:pt x="80" y="281"/>
                  <a:pt x="111" y="294"/>
                  <a:pt x="127" y="302"/>
                </a:cubicBezTo>
                <a:cubicBezTo>
                  <a:pt x="136" y="306"/>
                  <a:pt x="144" y="308"/>
                  <a:pt x="151" y="308"/>
                </a:cubicBezTo>
                <a:cubicBezTo>
                  <a:pt x="175" y="308"/>
                  <a:pt x="192" y="290"/>
                  <a:pt x="195" y="262"/>
                </a:cubicBezTo>
                <a:cubicBezTo>
                  <a:pt x="184" y="262"/>
                  <a:pt x="184" y="262"/>
                  <a:pt x="184" y="262"/>
                </a:cubicBezTo>
                <a:cubicBezTo>
                  <a:pt x="186" y="262"/>
                  <a:pt x="186" y="262"/>
                  <a:pt x="186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5" y="261"/>
                  <a:pt x="195" y="261"/>
                  <a:pt x="195" y="261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6" y="260"/>
                  <a:pt x="196" y="260"/>
                  <a:pt x="196" y="260"/>
                </a:cubicBezTo>
                <a:cubicBezTo>
                  <a:pt x="196" y="259"/>
                  <a:pt x="196" y="257"/>
                  <a:pt x="196" y="255"/>
                </a:cubicBezTo>
                <a:cubicBezTo>
                  <a:pt x="196" y="0"/>
                  <a:pt x="196" y="0"/>
                  <a:pt x="196" y="0"/>
                </a:cubicBezTo>
                <a:cubicBezTo>
                  <a:pt x="211" y="0"/>
                  <a:pt x="234" y="1"/>
                  <a:pt x="237" y="1"/>
                </a:cubicBezTo>
                <a:cubicBezTo>
                  <a:pt x="330" y="1"/>
                  <a:pt x="330" y="1"/>
                  <a:pt x="330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449" y="1"/>
                  <a:pt x="449" y="1"/>
                  <a:pt x="449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9" y="1"/>
                  <a:pt x="649" y="1"/>
                  <a:pt x="649" y="1"/>
                </a:cubicBezTo>
                <a:cubicBezTo>
                  <a:pt x="859" y="1"/>
                  <a:pt x="859" y="1"/>
                  <a:pt x="859" y="1"/>
                </a:cubicBezTo>
                <a:cubicBezTo>
                  <a:pt x="890" y="1"/>
                  <a:pt x="890" y="1"/>
                  <a:pt x="890" y="1"/>
                </a:cubicBezTo>
                <a:cubicBezTo>
                  <a:pt x="890" y="257"/>
                  <a:pt x="890" y="257"/>
                  <a:pt x="890" y="257"/>
                </a:cubicBezTo>
                <a:cubicBezTo>
                  <a:pt x="890" y="258"/>
                  <a:pt x="890" y="260"/>
                  <a:pt x="890" y="261"/>
                </a:cubicBezTo>
                <a:cubicBezTo>
                  <a:pt x="892" y="294"/>
                  <a:pt x="890" y="458"/>
                  <a:pt x="890" y="459"/>
                </a:cubicBezTo>
                <a:cubicBezTo>
                  <a:pt x="890" y="694"/>
                  <a:pt x="890" y="694"/>
                  <a:pt x="890" y="694"/>
                </a:cubicBezTo>
                <a:cubicBezTo>
                  <a:pt x="655" y="694"/>
                  <a:pt x="655" y="694"/>
                  <a:pt x="655" y="694"/>
                </a:cubicBezTo>
                <a:cubicBezTo>
                  <a:pt x="650" y="694"/>
                  <a:pt x="650" y="694"/>
                  <a:pt x="650" y="694"/>
                </a:cubicBezTo>
                <a:cubicBezTo>
                  <a:pt x="649" y="694"/>
                  <a:pt x="648" y="695"/>
                  <a:pt x="648" y="6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303480" y="2124596"/>
            <a:ext cx="2384344" cy="2276827"/>
          </a:xfrm>
          <a:custGeom>
            <a:avLst/>
            <a:gdLst>
              <a:gd name="T0" fmla="*/ 252 w 728"/>
              <a:gd name="T1" fmla="*/ 694 h 695"/>
              <a:gd name="T2" fmla="*/ 247 w 728"/>
              <a:gd name="T3" fmla="*/ 694 h 695"/>
              <a:gd name="T4" fmla="*/ 0 w 728"/>
              <a:gd name="T5" fmla="*/ 694 h 695"/>
              <a:gd name="T6" fmla="*/ 0 w 728"/>
              <a:gd name="T7" fmla="*/ 459 h 695"/>
              <a:gd name="T8" fmla="*/ 0 w 728"/>
              <a:gd name="T9" fmla="*/ 455 h 695"/>
              <a:gd name="T10" fmla="*/ 0 w 728"/>
              <a:gd name="T11" fmla="*/ 455 h 695"/>
              <a:gd name="T12" fmla="*/ 20 w 728"/>
              <a:gd name="T13" fmla="*/ 431 h 695"/>
              <a:gd name="T14" fmla="*/ 33 w 728"/>
              <a:gd name="T15" fmla="*/ 434 h 695"/>
              <a:gd name="T16" fmla="*/ 110 w 728"/>
              <a:gd name="T17" fmla="*/ 457 h 695"/>
              <a:gd name="T18" fmla="*/ 206 w 728"/>
              <a:gd name="T19" fmla="*/ 357 h 695"/>
              <a:gd name="T20" fmla="*/ 110 w 728"/>
              <a:gd name="T21" fmla="*/ 256 h 695"/>
              <a:gd name="T22" fmla="*/ 33 w 728"/>
              <a:gd name="T23" fmla="*/ 279 h 695"/>
              <a:gd name="T24" fmla="*/ 20 w 728"/>
              <a:gd name="T25" fmla="*/ 283 h 695"/>
              <a:gd name="T26" fmla="*/ 1 w 728"/>
              <a:gd name="T27" fmla="*/ 260 h 695"/>
              <a:gd name="T28" fmla="*/ 0 w 728"/>
              <a:gd name="T29" fmla="*/ 259 h 695"/>
              <a:gd name="T30" fmla="*/ 0 w 728"/>
              <a:gd name="T31" fmla="*/ 259 h 695"/>
              <a:gd name="T32" fmla="*/ 0 w 728"/>
              <a:gd name="T33" fmla="*/ 255 h 695"/>
              <a:gd name="T34" fmla="*/ 0 w 728"/>
              <a:gd name="T35" fmla="*/ 1 h 695"/>
              <a:gd name="T36" fmla="*/ 33 w 728"/>
              <a:gd name="T37" fmla="*/ 1 h 695"/>
              <a:gd name="T38" fmla="*/ 253 w 728"/>
              <a:gd name="T39" fmla="*/ 1 h 695"/>
              <a:gd name="T40" fmla="*/ 254 w 728"/>
              <a:gd name="T41" fmla="*/ 1 h 695"/>
              <a:gd name="T42" fmla="*/ 254 w 728"/>
              <a:gd name="T43" fmla="*/ 1 h 695"/>
              <a:gd name="T44" fmla="*/ 463 w 728"/>
              <a:gd name="T45" fmla="*/ 1 h 695"/>
              <a:gd name="T46" fmla="*/ 589 w 728"/>
              <a:gd name="T47" fmla="*/ 1 h 695"/>
              <a:gd name="T48" fmla="*/ 589 w 728"/>
              <a:gd name="T49" fmla="*/ 0 h 695"/>
              <a:gd name="T50" fmla="*/ 685 w 728"/>
              <a:gd name="T51" fmla="*/ 0 h 695"/>
              <a:gd name="T52" fmla="*/ 728 w 728"/>
              <a:gd name="T53" fmla="*/ 0 h 695"/>
              <a:gd name="T54" fmla="*/ 728 w 728"/>
              <a:gd name="T55" fmla="*/ 255 h 695"/>
              <a:gd name="T56" fmla="*/ 728 w 728"/>
              <a:gd name="T57" fmla="*/ 260 h 695"/>
              <a:gd name="T58" fmla="*/ 709 w 728"/>
              <a:gd name="T59" fmla="*/ 282 h 695"/>
              <a:gd name="T60" fmla="*/ 695 w 728"/>
              <a:gd name="T61" fmla="*/ 279 h 695"/>
              <a:gd name="T62" fmla="*/ 619 w 728"/>
              <a:gd name="T63" fmla="*/ 256 h 695"/>
              <a:gd name="T64" fmla="*/ 523 w 728"/>
              <a:gd name="T65" fmla="*/ 356 h 695"/>
              <a:gd name="T66" fmla="*/ 619 w 728"/>
              <a:gd name="T67" fmla="*/ 457 h 695"/>
              <a:gd name="T68" fmla="*/ 695 w 728"/>
              <a:gd name="T69" fmla="*/ 434 h 695"/>
              <a:gd name="T70" fmla="*/ 709 w 728"/>
              <a:gd name="T71" fmla="*/ 431 h 695"/>
              <a:gd name="T72" fmla="*/ 728 w 728"/>
              <a:gd name="T73" fmla="*/ 454 h 695"/>
              <a:gd name="T74" fmla="*/ 728 w 728"/>
              <a:gd name="T75" fmla="*/ 459 h 695"/>
              <a:gd name="T76" fmla="*/ 728 w 728"/>
              <a:gd name="T77" fmla="*/ 694 h 695"/>
              <a:gd name="T78" fmla="*/ 679 w 728"/>
              <a:gd name="T79" fmla="*/ 694 h 695"/>
              <a:gd name="T80" fmla="*/ 679 w 728"/>
              <a:gd name="T81" fmla="*/ 694 h 695"/>
              <a:gd name="T82" fmla="*/ 461 w 728"/>
              <a:gd name="T83" fmla="*/ 694 h 695"/>
              <a:gd name="T84" fmla="*/ 454 w 728"/>
              <a:gd name="T85" fmla="*/ 694 h 695"/>
              <a:gd name="T86" fmla="*/ 454 w 728"/>
              <a:gd name="T87" fmla="*/ 694 h 695"/>
              <a:gd name="T88" fmla="*/ 434 w 728"/>
              <a:gd name="T89" fmla="*/ 684 h 695"/>
              <a:gd name="T90" fmla="*/ 436 w 728"/>
              <a:gd name="T91" fmla="*/ 663 h 695"/>
              <a:gd name="T92" fmla="*/ 461 w 728"/>
              <a:gd name="T93" fmla="*/ 590 h 695"/>
              <a:gd name="T94" fmla="*/ 355 w 728"/>
              <a:gd name="T95" fmla="*/ 499 h 695"/>
              <a:gd name="T96" fmla="*/ 249 w 728"/>
              <a:gd name="T97" fmla="*/ 590 h 695"/>
              <a:gd name="T98" fmla="*/ 274 w 728"/>
              <a:gd name="T99" fmla="*/ 663 h 695"/>
              <a:gd name="T100" fmla="*/ 275 w 728"/>
              <a:gd name="T101" fmla="*/ 684 h 695"/>
              <a:gd name="T102" fmla="*/ 254 w 728"/>
              <a:gd name="T103" fmla="*/ 695 h 695"/>
              <a:gd name="T104" fmla="*/ 252 w 728"/>
              <a:gd name="T105" fmla="*/ 694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28" h="695">
                <a:moveTo>
                  <a:pt x="252" y="694"/>
                </a:moveTo>
                <a:cubicBezTo>
                  <a:pt x="247" y="694"/>
                  <a:pt x="247" y="694"/>
                  <a:pt x="247" y="694"/>
                </a:cubicBezTo>
                <a:cubicBezTo>
                  <a:pt x="0" y="694"/>
                  <a:pt x="0" y="694"/>
                  <a:pt x="0" y="694"/>
                </a:cubicBezTo>
                <a:cubicBezTo>
                  <a:pt x="0" y="459"/>
                  <a:pt x="0" y="459"/>
                  <a:pt x="0" y="459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5"/>
                  <a:pt x="0" y="455"/>
                  <a:pt x="0" y="455"/>
                </a:cubicBezTo>
                <a:cubicBezTo>
                  <a:pt x="1" y="449"/>
                  <a:pt x="4" y="431"/>
                  <a:pt x="20" y="431"/>
                </a:cubicBezTo>
                <a:cubicBezTo>
                  <a:pt x="24" y="431"/>
                  <a:pt x="28" y="432"/>
                  <a:pt x="33" y="434"/>
                </a:cubicBezTo>
                <a:cubicBezTo>
                  <a:pt x="38" y="436"/>
                  <a:pt x="84" y="457"/>
                  <a:pt x="110" y="457"/>
                </a:cubicBezTo>
                <a:cubicBezTo>
                  <a:pt x="163" y="457"/>
                  <a:pt x="206" y="412"/>
                  <a:pt x="206" y="357"/>
                </a:cubicBezTo>
                <a:cubicBezTo>
                  <a:pt x="206" y="301"/>
                  <a:pt x="163" y="256"/>
                  <a:pt x="110" y="256"/>
                </a:cubicBezTo>
                <a:cubicBezTo>
                  <a:pt x="84" y="256"/>
                  <a:pt x="38" y="277"/>
                  <a:pt x="33" y="279"/>
                </a:cubicBezTo>
                <a:cubicBezTo>
                  <a:pt x="28" y="281"/>
                  <a:pt x="24" y="283"/>
                  <a:pt x="20" y="283"/>
                </a:cubicBezTo>
                <a:cubicBezTo>
                  <a:pt x="5" y="283"/>
                  <a:pt x="1" y="267"/>
                  <a:pt x="1" y="260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8"/>
                  <a:pt x="0" y="255"/>
                  <a:pt x="0" y="255"/>
                </a:cubicBezTo>
                <a:cubicBezTo>
                  <a:pt x="0" y="1"/>
                  <a:pt x="0" y="1"/>
                  <a:pt x="0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253" y="1"/>
                  <a:pt x="253" y="1"/>
                  <a:pt x="253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463" y="1"/>
                  <a:pt x="463" y="1"/>
                  <a:pt x="463" y="1"/>
                </a:cubicBezTo>
                <a:cubicBezTo>
                  <a:pt x="589" y="1"/>
                  <a:pt x="589" y="1"/>
                  <a:pt x="589" y="1"/>
                </a:cubicBezTo>
                <a:cubicBezTo>
                  <a:pt x="589" y="0"/>
                  <a:pt x="589" y="0"/>
                  <a:pt x="589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88" y="0"/>
                  <a:pt x="712" y="0"/>
                  <a:pt x="728" y="0"/>
                </a:cubicBezTo>
                <a:cubicBezTo>
                  <a:pt x="728" y="255"/>
                  <a:pt x="728" y="255"/>
                  <a:pt x="728" y="255"/>
                </a:cubicBezTo>
                <a:cubicBezTo>
                  <a:pt x="728" y="257"/>
                  <a:pt x="728" y="259"/>
                  <a:pt x="728" y="260"/>
                </a:cubicBezTo>
                <a:cubicBezTo>
                  <a:pt x="727" y="266"/>
                  <a:pt x="724" y="282"/>
                  <a:pt x="709" y="282"/>
                </a:cubicBezTo>
                <a:cubicBezTo>
                  <a:pt x="705" y="282"/>
                  <a:pt x="700" y="281"/>
                  <a:pt x="695" y="279"/>
                </a:cubicBezTo>
                <a:cubicBezTo>
                  <a:pt x="690" y="277"/>
                  <a:pt x="645" y="256"/>
                  <a:pt x="619" y="256"/>
                </a:cubicBezTo>
                <a:cubicBezTo>
                  <a:pt x="566" y="256"/>
                  <a:pt x="523" y="301"/>
                  <a:pt x="523" y="356"/>
                </a:cubicBezTo>
                <a:cubicBezTo>
                  <a:pt x="523" y="412"/>
                  <a:pt x="566" y="457"/>
                  <a:pt x="619" y="457"/>
                </a:cubicBezTo>
                <a:cubicBezTo>
                  <a:pt x="645" y="457"/>
                  <a:pt x="690" y="436"/>
                  <a:pt x="695" y="434"/>
                </a:cubicBezTo>
                <a:cubicBezTo>
                  <a:pt x="700" y="432"/>
                  <a:pt x="705" y="431"/>
                  <a:pt x="709" y="431"/>
                </a:cubicBezTo>
                <a:cubicBezTo>
                  <a:pt x="724" y="431"/>
                  <a:pt x="728" y="447"/>
                  <a:pt x="728" y="454"/>
                </a:cubicBezTo>
                <a:cubicBezTo>
                  <a:pt x="728" y="459"/>
                  <a:pt x="728" y="459"/>
                  <a:pt x="728" y="459"/>
                </a:cubicBezTo>
                <a:cubicBezTo>
                  <a:pt x="728" y="694"/>
                  <a:pt x="728" y="694"/>
                  <a:pt x="728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461" y="694"/>
                  <a:pt x="461" y="694"/>
                  <a:pt x="461" y="694"/>
                </a:cubicBezTo>
                <a:cubicBezTo>
                  <a:pt x="458" y="694"/>
                  <a:pt x="455" y="694"/>
                  <a:pt x="454" y="694"/>
                </a:cubicBezTo>
                <a:cubicBezTo>
                  <a:pt x="454" y="694"/>
                  <a:pt x="454" y="694"/>
                  <a:pt x="454" y="694"/>
                </a:cubicBezTo>
                <a:cubicBezTo>
                  <a:pt x="445" y="693"/>
                  <a:pt x="438" y="689"/>
                  <a:pt x="434" y="684"/>
                </a:cubicBezTo>
                <a:cubicBezTo>
                  <a:pt x="431" y="677"/>
                  <a:pt x="433" y="669"/>
                  <a:pt x="436" y="663"/>
                </a:cubicBezTo>
                <a:cubicBezTo>
                  <a:pt x="439" y="659"/>
                  <a:pt x="461" y="615"/>
                  <a:pt x="461" y="590"/>
                </a:cubicBezTo>
                <a:cubicBezTo>
                  <a:pt x="461" y="540"/>
                  <a:pt x="413" y="499"/>
                  <a:pt x="355" y="499"/>
                </a:cubicBezTo>
                <a:cubicBezTo>
                  <a:pt x="296" y="499"/>
                  <a:pt x="249" y="540"/>
                  <a:pt x="249" y="590"/>
                </a:cubicBezTo>
                <a:cubicBezTo>
                  <a:pt x="249" y="615"/>
                  <a:pt x="271" y="659"/>
                  <a:pt x="274" y="663"/>
                </a:cubicBezTo>
                <a:cubicBezTo>
                  <a:pt x="278" y="671"/>
                  <a:pt x="278" y="679"/>
                  <a:pt x="275" y="684"/>
                </a:cubicBezTo>
                <a:cubicBezTo>
                  <a:pt x="272" y="690"/>
                  <a:pt x="264" y="693"/>
                  <a:pt x="254" y="695"/>
                </a:cubicBezTo>
                <a:cubicBezTo>
                  <a:pt x="253" y="694"/>
                  <a:pt x="252" y="694"/>
                  <a:pt x="252" y="69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66168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01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10096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093145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03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53039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53039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51304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51304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14" name="原创设计师QQ598969553      _1"/>
          <p:cNvSpPr/>
          <p:nvPr/>
        </p:nvSpPr>
        <p:spPr bwMode="auto">
          <a:xfrm>
            <a:off x="354" y="0"/>
            <a:ext cx="453157" cy="904082"/>
          </a:xfrm>
          <a:custGeom>
            <a:avLst/>
            <a:gdLst>
              <a:gd name="T0" fmla="*/ 0 w 286"/>
              <a:gd name="T1" fmla="*/ 0 h 571"/>
              <a:gd name="T2" fmla="*/ 286 w 286"/>
              <a:gd name="T3" fmla="*/ 287 h 571"/>
              <a:gd name="T4" fmla="*/ 0 w 286"/>
              <a:gd name="T5" fmla="*/ 571 h 571"/>
              <a:gd name="T6" fmla="*/ 0 w 286"/>
              <a:gd name="T7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" h="571">
                <a:moveTo>
                  <a:pt x="0" y="0"/>
                </a:moveTo>
                <a:lnTo>
                  <a:pt x="286" y="287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800000"/>
          </a:ln>
        </p:spPr>
        <p:txBody>
          <a:bodyPr/>
          <a:lstStyle/>
          <a:p>
            <a:pPr>
              <a:defRPr/>
            </a:pPr>
            <a:endParaRPr lang="zh-CN" altLang="en-US" sz="2669"/>
          </a:p>
        </p:txBody>
      </p:sp>
      <p:sp>
        <p:nvSpPr>
          <p:cNvPr id="15" name="原创设计师QQ598969553      _2"/>
          <p:cNvSpPr>
            <a:spLocks/>
          </p:cNvSpPr>
          <p:nvPr/>
        </p:nvSpPr>
        <p:spPr bwMode="auto">
          <a:xfrm>
            <a:off x="140988" y="316987"/>
            <a:ext cx="303593" cy="609418"/>
          </a:xfrm>
          <a:custGeom>
            <a:avLst/>
            <a:gdLst>
              <a:gd name="T0" fmla="*/ 0 w 278"/>
              <a:gd name="T1" fmla="*/ 0 h 557"/>
              <a:gd name="T2" fmla="*/ 2147483646 w 278"/>
              <a:gd name="T3" fmla="*/ 2147483646 h 557"/>
              <a:gd name="T4" fmla="*/ 0 w 278"/>
              <a:gd name="T5" fmla="*/ 2147483646 h 557"/>
              <a:gd name="T6" fmla="*/ 0 w 278"/>
              <a:gd name="T7" fmla="*/ 0 h 5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669"/>
          </a:p>
        </p:txBody>
      </p:sp>
      <p:sp>
        <p:nvSpPr>
          <p:cNvPr id="16" name="原创设计师QQ598969553      _3"/>
          <p:cNvSpPr>
            <a:spLocks noChangeArrowheads="1"/>
          </p:cNvSpPr>
          <p:nvPr/>
        </p:nvSpPr>
        <p:spPr bwMode="auto">
          <a:xfrm>
            <a:off x="605607" y="291903"/>
            <a:ext cx="2154436" cy="40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397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/>
          <p:nvPr/>
        </p:nvSpPr>
        <p:spPr>
          <a:xfrm>
            <a:off x="2799383" y="1472935"/>
            <a:ext cx="5854490" cy="3659055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1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42903" y="3998413"/>
            <a:ext cx="152217" cy="1522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86508" y="3003883"/>
            <a:ext cx="275161" cy="2751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02348" y="2398674"/>
            <a:ext cx="380542" cy="3805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8429" y="1655831"/>
            <a:ext cx="62837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03223" y="2261040"/>
            <a:ext cx="62837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3676" y="3163096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016366" y="2089320"/>
            <a:ext cx="2319819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16366" y="1735963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10423" y="5238369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35849" y="5627857"/>
            <a:ext cx="231981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241467" y="4301093"/>
            <a:ext cx="2071493" cy="749199"/>
            <a:chOff x="8508023" y="2061983"/>
            <a:chExt cx="1964297" cy="710430"/>
          </a:xfrm>
        </p:grpSpPr>
        <p:sp>
          <p:nvSpPr>
            <p:cNvPr id="26" name="TextBox 25"/>
            <p:cNvSpPr txBox="1"/>
            <p:nvPr/>
          </p:nvSpPr>
          <p:spPr>
            <a:xfrm>
              <a:off x="8515350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508023" y="2365039"/>
              <a:ext cx="1964297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36492" y="5503004"/>
            <a:ext cx="2109221" cy="749199"/>
            <a:chOff x="8508023" y="2061983"/>
            <a:chExt cx="2000073" cy="710430"/>
          </a:xfrm>
        </p:grpSpPr>
        <p:sp>
          <p:nvSpPr>
            <p:cNvPr id="29" name="TextBox 28"/>
            <p:cNvSpPr txBox="1"/>
            <p:nvPr/>
          </p:nvSpPr>
          <p:spPr>
            <a:xfrm>
              <a:off x="8521482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508023" y="2365039"/>
              <a:ext cx="2000073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68511" y="4301093"/>
            <a:ext cx="2061773" cy="749199"/>
            <a:chOff x="8508022" y="2061983"/>
            <a:chExt cx="1955081" cy="710430"/>
          </a:xfrm>
        </p:grpSpPr>
        <p:sp>
          <p:nvSpPr>
            <p:cNvPr id="32" name="TextBox 31"/>
            <p:cNvSpPr txBox="1"/>
            <p:nvPr/>
          </p:nvSpPr>
          <p:spPr>
            <a:xfrm>
              <a:off x="8528447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325525" y="5503004"/>
            <a:ext cx="2104757" cy="749199"/>
            <a:chOff x="8467262" y="2061983"/>
            <a:chExt cx="1995841" cy="710430"/>
          </a:xfrm>
        </p:grpSpPr>
        <p:sp>
          <p:nvSpPr>
            <p:cNvPr id="35" name="TextBox 34"/>
            <p:cNvSpPr txBox="1"/>
            <p:nvPr/>
          </p:nvSpPr>
          <p:spPr>
            <a:xfrm>
              <a:off x="8467262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600893" y="5613869"/>
            <a:ext cx="585664" cy="585664"/>
            <a:chOff x="5966424" y="5581429"/>
            <a:chExt cx="555357" cy="555356"/>
          </a:xfrm>
        </p:grpSpPr>
        <p:sp>
          <p:nvSpPr>
            <p:cNvPr id="39" name="Freeform 52"/>
            <p:cNvSpPr>
              <a:spLocks noEditPoints="1"/>
            </p:cNvSpPr>
            <p:nvPr/>
          </p:nvSpPr>
          <p:spPr bwMode="auto">
            <a:xfrm>
              <a:off x="5966424" y="5581429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095312" y="5748110"/>
              <a:ext cx="282246" cy="246604"/>
              <a:chOff x="6357938" y="3535360"/>
              <a:chExt cx="465138" cy="406400"/>
            </a:xfrm>
            <a:solidFill>
              <a:schemeClr val="accent3"/>
            </a:solidFill>
          </p:grpSpPr>
          <p:sp>
            <p:nvSpPr>
              <p:cNvPr id="42" name="AutoShape 43"/>
              <p:cNvSpPr>
                <a:spLocks/>
              </p:cNvSpPr>
              <p:nvPr/>
            </p:nvSpPr>
            <p:spPr bwMode="auto">
              <a:xfrm>
                <a:off x="6357938" y="3535360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AutoShape 44"/>
              <p:cNvSpPr>
                <a:spLocks/>
              </p:cNvSpPr>
              <p:nvPr/>
            </p:nvSpPr>
            <p:spPr bwMode="auto">
              <a:xfrm>
                <a:off x="6779419" y="3680618"/>
                <a:ext cx="28576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45"/>
              <p:cNvSpPr>
                <a:spLocks/>
              </p:cNvSpPr>
              <p:nvPr/>
            </p:nvSpPr>
            <p:spPr bwMode="auto">
              <a:xfrm>
                <a:off x="6764339" y="3854447"/>
                <a:ext cx="58737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8748026" y="5613869"/>
            <a:ext cx="585664" cy="585664"/>
            <a:chOff x="8647910" y="5581438"/>
            <a:chExt cx="555357" cy="555357"/>
          </a:xfrm>
        </p:grpSpPr>
        <p:sp>
          <p:nvSpPr>
            <p:cNvPr id="40" name="Freeform 52"/>
            <p:cNvSpPr>
              <a:spLocks noEditPoints="1"/>
            </p:cNvSpPr>
            <p:nvPr/>
          </p:nvSpPr>
          <p:spPr bwMode="auto">
            <a:xfrm>
              <a:off x="8647910" y="5581438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8789869" y="5722365"/>
              <a:ext cx="281764" cy="281764"/>
              <a:chOff x="8216107" y="2577296"/>
              <a:chExt cx="464344" cy="464343"/>
            </a:xfrm>
            <a:solidFill>
              <a:schemeClr val="accent4"/>
            </a:solidFill>
          </p:grpSpPr>
          <p:sp>
            <p:nvSpPr>
              <p:cNvPr id="46" name="AutoShape 52"/>
              <p:cNvSpPr>
                <a:spLocks/>
              </p:cNvSpPr>
              <p:nvPr/>
            </p:nvSpPr>
            <p:spPr bwMode="auto">
              <a:xfrm>
                <a:off x="8216107" y="2577296"/>
                <a:ext cx="464344" cy="464343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53"/>
              <p:cNvSpPr>
                <a:spLocks/>
              </p:cNvSpPr>
              <p:nvPr/>
            </p:nvSpPr>
            <p:spPr bwMode="auto">
              <a:xfrm>
                <a:off x="8390732" y="2736853"/>
                <a:ext cx="125412" cy="130175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54"/>
              <p:cNvSpPr>
                <a:spLocks/>
              </p:cNvSpPr>
              <p:nvPr/>
            </p:nvSpPr>
            <p:spPr bwMode="auto">
              <a:xfrm>
                <a:off x="8375650" y="2896399"/>
                <a:ext cx="70644" cy="73819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55"/>
              <p:cNvSpPr>
                <a:spLocks/>
              </p:cNvSpPr>
              <p:nvPr/>
            </p:nvSpPr>
            <p:spPr bwMode="auto">
              <a:xfrm>
                <a:off x="8448674" y="2649538"/>
                <a:ext cx="71438" cy="74613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8748026" y="4406908"/>
            <a:ext cx="585664" cy="585664"/>
            <a:chOff x="8647910" y="4436936"/>
            <a:chExt cx="555357" cy="555357"/>
          </a:xfrm>
        </p:grpSpPr>
        <p:sp>
          <p:nvSpPr>
            <p:cNvPr id="38" name="Freeform 52"/>
            <p:cNvSpPr>
              <a:spLocks noEditPoints="1"/>
            </p:cNvSpPr>
            <p:nvPr/>
          </p:nvSpPr>
          <p:spPr bwMode="auto">
            <a:xfrm>
              <a:off x="8647910" y="4436936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831951" y="4577833"/>
              <a:ext cx="193623" cy="282246"/>
              <a:chOff x="3582988" y="3510758"/>
              <a:chExt cx="319088" cy="465137"/>
            </a:xfrm>
            <a:solidFill>
              <a:schemeClr val="accent2"/>
            </a:solidFill>
          </p:grpSpPr>
          <p:sp>
            <p:nvSpPr>
              <p:cNvPr id="51" name="AutoShape 113"/>
              <p:cNvSpPr>
                <a:spLocks/>
              </p:cNvSpPr>
              <p:nvPr/>
            </p:nvSpPr>
            <p:spPr bwMode="auto">
              <a:xfrm>
                <a:off x="3582988" y="3510758"/>
                <a:ext cx="319088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14"/>
              <p:cNvSpPr>
                <a:spLocks/>
              </p:cNvSpPr>
              <p:nvPr/>
            </p:nvSpPr>
            <p:spPr bwMode="auto">
              <a:xfrm>
                <a:off x="3655220" y="3583783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600893" y="4406911"/>
            <a:ext cx="585664" cy="585664"/>
            <a:chOff x="5966424" y="4436930"/>
            <a:chExt cx="555357" cy="555356"/>
          </a:xfrm>
        </p:grpSpPr>
        <p:sp>
          <p:nvSpPr>
            <p:cNvPr id="37" name="Freeform 52"/>
            <p:cNvSpPr>
              <a:spLocks noEditPoints="1"/>
            </p:cNvSpPr>
            <p:nvPr/>
          </p:nvSpPr>
          <p:spPr bwMode="auto">
            <a:xfrm>
              <a:off x="5966424" y="4436930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49"/>
            <p:cNvSpPr>
              <a:spLocks/>
            </p:cNvSpPr>
            <p:nvPr/>
          </p:nvSpPr>
          <p:spPr bwMode="auto">
            <a:xfrm>
              <a:off x="6104525" y="4610370"/>
              <a:ext cx="281764" cy="202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原创设计师QQ598969553      _1"/>
          <p:cNvSpPr/>
          <p:nvPr/>
        </p:nvSpPr>
        <p:spPr bwMode="auto">
          <a:xfrm>
            <a:off x="354" y="0"/>
            <a:ext cx="453157" cy="904082"/>
          </a:xfrm>
          <a:custGeom>
            <a:avLst/>
            <a:gdLst>
              <a:gd name="T0" fmla="*/ 0 w 286"/>
              <a:gd name="T1" fmla="*/ 0 h 571"/>
              <a:gd name="T2" fmla="*/ 286 w 286"/>
              <a:gd name="T3" fmla="*/ 287 h 571"/>
              <a:gd name="T4" fmla="*/ 0 w 286"/>
              <a:gd name="T5" fmla="*/ 571 h 571"/>
              <a:gd name="T6" fmla="*/ 0 w 286"/>
              <a:gd name="T7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" h="571">
                <a:moveTo>
                  <a:pt x="0" y="0"/>
                </a:moveTo>
                <a:lnTo>
                  <a:pt x="286" y="287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800000"/>
          </a:ln>
        </p:spPr>
        <p:txBody>
          <a:bodyPr/>
          <a:lstStyle/>
          <a:p>
            <a:pPr>
              <a:defRPr/>
            </a:pPr>
            <a:endParaRPr lang="zh-CN" altLang="en-US" sz="2669"/>
          </a:p>
        </p:txBody>
      </p:sp>
      <p:sp>
        <p:nvSpPr>
          <p:cNvPr id="55" name="原创设计师QQ598969553      _2"/>
          <p:cNvSpPr>
            <a:spLocks/>
          </p:cNvSpPr>
          <p:nvPr/>
        </p:nvSpPr>
        <p:spPr bwMode="auto">
          <a:xfrm>
            <a:off x="140988" y="316987"/>
            <a:ext cx="303593" cy="609418"/>
          </a:xfrm>
          <a:custGeom>
            <a:avLst/>
            <a:gdLst>
              <a:gd name="T0" fmla="*/ 0 w 278"/>
              <a:gd name="T1" fmla="*/ 0 h 557"/>
              <a:gd name="T2" fmla="*/ 2147483646 w 278"/>
              <a:gd name="T3" fmla="*/ 2147483646 h 557"/>
              <a:gd name="T4" fmla="*/ 0 w 278"/>
              <a:gd name="T5" fmla="*/ 2147483646 h 557"/>
              <a:gd name="T6" fmla="*/ 0 w 278"/>
              <a:gd name="T7" fmla="*/ 0 h 5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669"/>
          </a:p>
        </p:txBody>
      </p:sp>
      <p:sp>
        <p:nvSpPr>
          <p:cNvPr id="56" name="原创设计师QQ598969553      _3"/>
          <p:cNvSpPr>
            <a:spLocks noChangeArrowheads="1"/>
          </p:cNvSpPr>
          <p:nvPr/>
        </p:nvSpPr>
        <p:spPr bwMode="auto">
          <a:xfrm>
            <a:off x="605607" y="291903"/>
            <a:ext cx="2154436" cy="40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31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4" grpId="0"/>
      <p:bldP spid="15" grpId="0"/>
      <p:bldP spid="16" grpId="0"/>
      <p:bldP spid="20" grpId="0"/>
      <p:bldP spid="21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8561"/>
            <a:ext cx="12857163" cy="72407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flipV="1">
            <a:off x="994184" y="-8561"/>
            <a:ext cx="6378321" cy="5510623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WordArt 293"/>
          <p:cNvSpPr>
            <a:spLocks noChangeArrowheads="1" noChangeShapeType="1" noTextEdit="1"/>
          </p:cNvSpPr>
          <p:nvPr/>
        </p:nvSpPr>
        <p:spPr bwMode="auto">
          <a:xfrm>
            <a:off x="3477411" y="2238090"/>
            <a:ext cx="1607058" cy="74972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5061" kern="10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000000">
                      <a:alpha val="8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7" name="WordArt 294"/>
          <p:cNvSpPr>
            <a:spLocks noChangeArrowheads="1" noChangeShapeType="1" noTextEdit="1"/>
          </p:cNvSpPr>
          <p:nvPr/>
        </p:nvSpPr>
        <p:spPr bwMode="auto">
          <a:xfrm>
            <a:off x="3493001" y="3178300"/>
            <a:ext cx="1607058" cy="21420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506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506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WordArt 20"/>
          <p:cNvSpPr>
            <a:spLocks noChangeArrowheads="1" noChangeShapeType="1" noTextEdit="1"/>
          </p:cNvSpPr>
          <p:nvPr/>
        </p:nvSpPr>
        <p:spPr bwMode="auto">
          <a:xfrm>
            <a:off x="5930551" y="2987818"/>
            <a:ext cx="321411" cy="6426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875F8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5061" b="1" kern="1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</a:t>
            </a:r>
            <a:endParaRPr lang="zh-CN" altLang="en-US" sz="5061" b="1" kern="1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9" name="Rectangle 22"/>
          <p:cNvSpPr>
            <a:spLocks noChangeArrowheads="1"/>
          </p:cNvSpPr>
          <p:nvPr/>
        </p:nvSpPr>
        <p:spPr bwMode="auto">
          <a:xfrm>
            <a:off x="6573373" y="2887410"/>
            <a:ext cx="4178348" cy="53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WordArt 20"/>
          <p:cNvSpPr>
            <a:spLocks noChangeArrowheads="1" noChangeShapeType="1" noTextEdit="1"/>
          </p:cNvSpPr>
          <p:nvPr/>
        </p:nvSpPr>
        <p:spPr bwMode="auto">
          <a:xfrm>
            <a:off x="6359099" y="3951756"/>
            <a:ext cx="428548" cy="6426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875F8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5061" b="1" kern="1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2</a:t>
            </a:r>
            <a:endParaRPr lang="zh-CN" altLang="en-US" sz="5061" b="1" kern="1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7001921" y="3851348"/>
            <a:ext cx="4178348" cy="53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WordArt 20"/>
          <p:cNvSpPr>
            <a:spLocks noChangeArrowheads="1" noChangeShapeType="1" noTextEdit="1"/>
          </p:cNvSpPr>
          <p:nvPr/>
        </p:nvSpPr>
        <p:spPr bwMode="auto">
          <a:xfrm>
            <a:off x="6894785" y="4909000"/>
            <a:ext cx="428548" cy="6426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875F8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5061" b="1" kern="1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3</a:t>
            </a:r>
            <a:endParaRPr lang="zh-CN" altLang="en-US" sz="5061" b="1" kern="1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7537607" y="4808589"/>
            <a:ext cx="4178348" cy="53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WordArt 20"/>
          <p:cNvSpPr>
            <a:spLocks noChangeArrowheads="1" noChangeShapeType="1" noTextEdit="1"/>
          </p:cNvSpPr>
          <p:nvPr/>
        </p:nvSpPr>
        <p:spPr bwMode="auto">
          <a:xfrm>
            <a:off x="7430471" y="5886324"/>
            <a:ext cx="428548" cy="6426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875F8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5061" b="1" kern="1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/>
              </a:rPr>
              <a:t>4</a:t>
            </a:r>
            <a:endParaRPr lang="zh-CN" altLang="en-US" sz="5061" b="1" kern="1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8180430" y="5785914"/>
            <a:ext cx="4178348" cy="53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21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图表 65"/>
          <p:cNvGraphicFramePr/>
          <p:nvPr>
            <p:extLst/>
          </p:nvPr>
        </p:nvGraphicFramePr>
        <p:xfrm>
          <a:off x="1773562" y="2176165"/>
          <a:ext cx="5774115" cy="3802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Freeform 19"/>
          <p:cNvSpPr>
            <a:spLocks/>
          </p:cNvSpPr>
          <p:nvPr/>
        </p:nvSpPr>
        <p:spPr bwMode="auto">
          <a:xfrm>
            <a:off x="2245611" y="4395220"/>
            <a:ext cx="675187" cy="1456915"/>
          </a:xfrm>
          <a:custGeom>
            <a:avLst/>
            <a:gdLst>
              <a:gd name="T0" fmla="*/ 379 w 488"/>
              <a:gd name="T1" fmla="*/ 1053 h 1053"/>
              <a:gd name="T2" fmla="*/ 109 w 488"/>
              <a:gd name="T3" fmla="*/ 1053 h 1053"/>
              <a:gd name="T4" fmla="*/ 109 w 488"/>
              <a:gd name="T5" fmla="*/ 247 h 1053"/>
              <a:gd name="T6" fmla="*/ 0 w 488"/>
              <a:gd name="T7" fmla="*/ 247 h 1053"/>
              <a:gd name="T8" fmla="*/ 241 w 488"/>
              <a:gd name="T9" fmla="*/ 0 h 1053"/>
              <a:gd name="T10" fmla="*/ 488 w 488"/>
              <a:gd name="T11" fmla="*/ 247 h 1053"/>
              <a:gd name="T12" fmla="*/ 379 w 488"/>
              <a:gd name="T13" fmla="*/ 247 h 1053"/>
              <a:gd name="T14" fmla="*/ 379 w 488"/>
              <a:gd name="T15" fmla="*/ 1053 h 1053"/>
              <a:gd name="T16" fmla="*/ 379 w 488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053">
                <a:moveTo>
                  <a:pt x="379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8" y="247"/>
                </a:lnTo>
                <a:lnTo>
                  <a:pt x="379" y="247"/>
                </a:lnTo>
                <a:lnTo>
                  <a:pt x="379" y="1053"/>
                </a:lnTo>
                <a:lnTo>
                  <a:pt x="379" y="10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2"/>
          <p:cNvSpPr>
            <a:spLocks/>
          </p:cNvSpPr>
          <p:nvPr/>
        </p:nvSpPr>
        <p:spPr bwMode="auto">
          <a:xfrm>
            <a:off x="3630382" y="3548893"/>
            <a:ext cx="675187" cy="1249377"/>
          </a:xfrm>
          <a:custGeom>
            <a:avLst/>
            <a:gdLst>
              <a:gd name="T0" fmla="*/ 115 w 488"/>
              <a:gd name="T1" fmla="*/ 0 h 903"/>
              <a:gd name="T2" fmla="*/ 379 w 488"/>
              <a:gd name="T3" fmla="*/ 0 h 903"/>
              <a:gd name="T4" fmla="*/ 379 w 488"/>
              <a:gd name="T5" fmla="*/ 662 h 903"/>
              <a:gd name="T6" fmla="*/ 488 w 488"/>
              <a:gd name="T7" fmla="*/ 662 h 903"/>
              <a:gd name="T8" fmla="*/ 247 w 488"/>
              <a:gd name="T9" fmla="*/ 903 h 903"/>
              <a:gd name="T10" fmla="*/ 0 w 488"/>
              <a:gd name="T11" fmla="*/ 662 h 903"/>
              <a:gd name="T12" fmla="*/ 115 w 488"/>
              <a:gd name="T13" fmla="*/ 662 h 903"/>
              <a:gd name="T14" fmla="*/ 115 w 488"/>
              <a:gd name="T15" fmla="*/ 0 h 903"/>
              <a:gd name="T16" fmla="*/ 115 w 488"/>
              <a:gd name="T17" fmla="*/ 0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903">
                <a:moveTo>
                  <a:pt x="115" y="0"/>
                </a:moveTo>
                <a:lnTo>
                  <a:pt x="379" y="0"/>
                </a:lnTo>
                <a:lnTo>
                  <a:pt x="379" y="662"/>
                </a:lnTo>
                <a:lnTo>
                  <a:pt x="488" y="662"/>
                </a:lnTo>
                <a:lnTo>
                  <a:pt x="247" y="903"/>
                </a:lnTo>
                <a:lnTo>
                  <a:pt x="0" y="662"/>
                </a:lnTo>
                <a:lnTo>
                  <a:pt x="115" y="662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6"/>
          <p:cNvSpPr>
            <a:spLocks/>
          </p:cNvSpPr>
          <p:nvPr/>
        </p:nvSpPr>
        <p:spPr bwMode="auto">
          <a:xfrm>
            <a:off x="5012577" y="4395220"/>
            <a:ext cx="673803" cy="1456915"/>
          </a:xfrm>
          <a:custGeom>
            <a:avLst/>
            <a:gdLst>
              <a:gd name="T0" fmla="*/ 373 w 487"/>
              <a:gd name="T1" fmla="*/ 1053 h 1053"/>
              <a:gd name="T2" fmla="*/ 109 w 487"/>
              <a:gd name="T3" fmla="*/ 1053 h 1053"/>
              <a:gd name="T4" fmla="*/ 109 w 487"/>
              <a:gd name="T5" fmla="*/ 247 h 1053"/>
              <a:gd name="T6" fmla="*/ 0 w 487"/>
              <a:gd name="T7" fmla="*/ 247 h 1053"/>
              <a:gd name="T8" fmla="*/ 241 w 487"/>
              <a:gd name="T9" fmla="*/ 0 h 1053"/>
              <a:gd name="T10" fmla="*/ 487 w 487"/>
              <a:gd name="T11" fmla="*/ 247 h 1053"/>
              <a:gd name="T12" fmla="*/ 373 w 487"/>
              <a:gd name="T13" fmla="*/ 247 h 1053"/>
              <a:gd name="T14" fmla="*/ 373 w 487"/>
              <a:gd name="T15" fmla="*/ 1053 h 1053"/>
              <a:gd name="T16" fmla="*/ 373 w 487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7" h="1053">
                <a:moveTo>
                  <a:pt x="373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7" y="247"/>
                </a:lnTo>
                <a:lnTo>
                  <a:pt x="373" y="247"/>
                </a:lnTo>
                <a:lnTo>
                  <a:pt x="373" y="1053"/>
                </a:lnTo>
                <a:lnTo>
                  <a:pt x="373" y="10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8"/>
          <p:cNvSpPr>
            <a:spLocks/>
          </p:cNvSpPr>
          <p:nvPr/>
        </p:nvSpPr>
        <p:spPr bwMode="auto">
          <a:xfrm>
            <a:off x="6397348" y="3085791"/>
            <a:ext cx="675187" cy="1663069"/>
          </a:xfrm>
          <a:custGeom>
            <a:avLst/>
            <a:gdLst>
              <a:gd name="T0" fmla="*/ 115 w 488"/>
              <a:gd name="T1" fmla="*/ 0 h 1202"/>
              <a:gd name="T2" fmla="*/ 379 w 488"/>
              <a:gd name="T3" fmla="*/ 0 h 1202"/>
              <a:gd name="T4" fmla="*/ 379 w 488"/>
              <a:gd name="T5" fmla="*/ 955 h 1202"/>
              <a:gd name="T6" fmla="*/ 488 w 488"/>
              <a:gd name="T7" fmla="*/ 955 h 1202"/>
              <a:gd name="T8" fmla="*/ 247 w 488"/>
              <a:gd name="T9" fmla="*/ 1202 h 1202"/>
              <a:gd name="T10" fmla="*/ 0 w 488"/>
              <a:gd name="T11" fmla="*/ 955 h 1202"/>
              <a:gd name="T12" fmla="*/ 115 w 488"/>
              <a:gd name="T13" fmla="*/ 955 h 1202"/>
              <a:gd name="T14" fmla="*/ 115 w 488"/>
              <a:gd name="T15" fmla="*/ 0 h 1202"/>
              <a:gd name="T16" fmla="*/ 115 w 488"/>
              <a:gd name="T17" fmla="*/ 0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202">
                <a:moveTo>
                  <a:pt x="115" y="0"/>
                </a:moveTo>
                <a:lnTo>
                  <a:pt x="379" y="0"/>
                </a:lnTo>
                <a:lnTo>
                  <a:pt x="379" y="955"/>
                </a:lnTo>
                <a:lnTo>
                  <a:pt x="488" y="955"/>
                </a:lnTo>
                <a:lnTo>
                  <a:pt x="247" y="1202"/>
                </a:lnTo>
                <a:lnTo>
                  <a:pt x="0" y="955"/>
                </a:lnTo>
                <a:lnTo>
                  <a:pt x="115" y="955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557606" y="3331110"/>
            <a:ext cx="1547287" cy="25853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98480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GB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12517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31516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46051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229575" y="3724720"/>
            <a:ext cx="337981" cy="3072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229575" y="4326606"/>
            <a:ext cx="337981" cy="307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229575" y="4928493"/>
            <a:ext cx="337981" cy="3072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29575" y="5530379"/>
            <a:ext cx="337981" cy="30725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09873" y="3712827"/>
            <a:ext cx="2119680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609873" y="4325743"/>
            <a:ext cx="2119680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13625" y="4923243"/>
            <a:ext cx="2115928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614559" y="5521828"/>
            <a:ext cx="2083078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原创设计师QQ598969553      _1"/>
          <p:cNvSpPr/>
          <p:nvPr/>
        </p:nvSpPr>
        <p:spPr bwMode="auto">
          <a:xfrm>
            <a:off x="354" y="0"/>
            <a:ext cx="453157" cy="904082"/>
          </a:xfrm>
          <a:custGeom>
            <a:avLst/>
            <a:gdLst>
              <a:gd name="T0" fmla="*/ 0 w 286"/>
              <a:gd name="T1" fmla="*/ 0 h 571"/>
              <a:gd name="T2" fmla="*/ 286 w 286"/>
              <a:gd name="T3" fmla="*/ 287 h 571"/>
              <a:gd name="T4" fmla="*/ 0 w 286"/>
              <a:gd name="T5" fmla="*/ 571 h 571"/>
              <a:gd name="T6" fmla="*/ 0 w 286"/>
              <a:gd name="T7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" h="571">
                <a:moveTo>
                  <a:pt x="0" y="0"/>
                </a:moveTo>
                <a:lnTo>
                  <a:pt x="286" y="287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800000"/>
          </a:ln>
        </p:spPr>
        <p:txBody>
          <a:bodyPr/>
          <a:lstStyle/>
          <a:p>
            <a:pPr>
              <a:defRPr/>
            </a:pPr>
            <a:endParaRPr lang="zh-CN" altLang="en-US" sz="2669"/>
          </a:p>
        </p:txBody>
      </p:sp>
      <p:sp>
        <p:nvSpPr>
          <p:cNvPr id="30" name="原创设计师QQ598969553      _2"/>
          <p:cNvSpPr>
            <a:spLocks/>
          </p:cNvSpPr>
          <p:nvPr/>
        </p:nvSpPr>
        <p:spPr bwMode="auto">
          <a:xfrm>
            <a:off x="140988" y="316987"/>
            <a:ext cx="303593" cy="609418"/>
          </a:xfrm>
          <a:custGeom>
            <a:avLst/>
            <a:gdLst>
              <a:gd name="T0" fmla="*/ 0 w 278"/>
              <a:gd name="T1" fmla="*/ 0 h 557"/>
              <a:gd name="T2" fmla="*/ 2147483646 w 278"/>
              <a:gd name="T3" fmla="*/ 2147483646 h 557"/>
              <a:gd name="T4" fmla="*/ 0 w 278"/>
              <a:gd name="T5" fmla="*/ 2147483646 h 557"/>
              <a:gd name="T6" fmla="*/ 0 w 278"/>
              <a:gd name="T7" fmla="*/ 0 h 5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669"/>
          </a:p>
        </p:txBody>
      </p:sp>
      <p:sp>
        <p:nvSpPr>
          <p:cNvPr id="31" name="原创设计师QQ598969553      _3"/>
          <p:cNvSpPr>
            <a:spLocks noChangeArrowheads="1"/>
          </p:cNvSpPr>
          <p:nvPr/>
        </p:nvSpPr>
        <p:spPr bwMode="auto">
          <a:xfrm>
            <a:off x="605607" y="291903"/>
            <a:ext cx="2154436" cy="40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54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8561"/>
            <a:ext cx="12857163" cy="72407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flipV="1">
            <a:off x="994184" y="-8561"/>
            <a:ext cx="6378321" cy="5510623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893432" y="2320342"/>
            <a:ext cx="4657187" cy="1823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249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zh-CN" altLang="en-US" sz="11249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85778" y="3184387"/>
            <a:ext cx="6347091" cy="968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693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38498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65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6938" y="5776565"/>
            <a:ext cx="99485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486938" y="5932041"/>
            <a:ext cx="9948548" cy="282770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20228" y="2285966"/>
            <a:ext cx="1419305" cy="708694"/>
            <a:chOff x="1189440" y="1776407"/>
            <a:chExt cx="2548167" cy="753929"/>
          </a:xfrm>
        </p:grpSpPr>
        <p:sp>
          <p:nvSpPr>
            <p:cNvPr id="7" name="TextBox 6"/>
            <p:cNvSpPr txBox="1"/>
            <p:nvPr/>
          </p:nvSpPr>
          <p:spPr>
            <a:xfrm>
              <a:off x="1481278" y="1776407"/>
              <a:ext cx="2256329" cy="2512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916148"/>
              <a:ext cx="2508689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0228" y="3724972"/>
            <a:ext cx="1393521" cy="705059"/>
            <a:chOff x="1196252" y="1790168"/>
            <a:chExt cx="2501876" cy="750061"/>
          </a:xfrm>
        </p:grpSpPr>
        <p:sp>
          <p:nvSpPr>
            <p:cNvPr id="10" name="TextBox 9"/>
            <p:cNvSpPr txBox="1"/>
            <p:nvPr/>
          </p:nvSpPr>
          <p:spPr>
            <a:xfrm>
              <a:off x="1438452" y="1790168"/>
              <a:ext cx="2256330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26041"/>
              <a:ext cx="2501876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86944" y="2936383"/>
            <a:ext cx="1399317" cy="942616"/>
            <a:chOff x="189551" y="1666307"/>
            <a:chExt cx="1954057" cy="1002779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66307"/>
              <a:ext cx="1754977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5" y="1897738"/>
              <a:ext cx="1828903" cy="77134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54649" y="4361420"/>
            <a:ext cx="1331612" cy="923704"/>
            <a:chOff x="256449" y="1666308"/>
            <a:chExt cx="1859513" cy="982659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66308"/>
              <a:ext cx="1754978" cy="25129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77620"/>
              <a:ext cx="1801255" cy="77134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10847817" y="2153667"/>
            <a:ext cx="503430" cy="51468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027871"/>
            <a:ext cx="10783077" cy="3538628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6299" y="1667847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9414" y="4679720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5000" y="16446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8974" y="46771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3149" y="3161724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5499" y="3909695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9" name="原创设计师QQ598969553      _1"/>
          <p:cNvSpPr/>
          <p:nvPr/>
        </p:nvSpPr>
        <p:spPr bwMode="auto">
          <a:xfrm>
            <a:off x="354" y="0"/>
            <a:ext cx="453157" cy="904082"/>
          </a:xfrm>
          <a:custGeom>
            <a:avLst/>
            <a:gdLst>
              <a:gd name="T0" fmla="*/ 0 w 286"/>
              <a:gd name="T1" fmla="*/ 0 h 571"/>
              <a:gd name="T2" fmla="*/ 286 w 286"/>
              <a:gd name="T3" fmla="*/ 287 h 571"/>
              <a:gd name="T4" fmla="*/ 0 w 286"/>
              <a:gd name="T5" fmla="*/ 571 h 571"/>
              <a:gd name="T6" fmla="*/ 0 w 286"/>
              <a:gd name="T7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" h="571">
                <a:moveTo>
                  <a:pt x="0" y="0"/>
                </a:moveTo>
                <a:lnTo>
                  <a:pt x="286" y="287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800000"/>
          </a:ln>
        </p:spPr>
        <p:txBody>
          <a:bodyPr/>
          <a:lstStyle/>
          <a:p>
            <a:pPr>
              <a:defRPr/>
            </a:pPr>
            <a:endParaRPr lang="zh-CN" altLang="en-US" sz="2669"/>
          </a:p>
        </p:txBody>
      </p:sp>
      <p:sp>
        <p:nvSpPr>
          <p:cNvPr id="70" name="原创设计师QQ598969553      _2"/>
          <p:cNvSpPr>
            <a:spLocks/>
          </p:cNvSpPr>
          <p:nvPr/>
        </p:nvSpPr>
        <p:spPr bwMode="auto">
          <a:xfrm>
            <a:off x="140988" y="316987"/>
            <a:ext cx="303593" cy="609418"/>
          </a:xfrm>
          <a:custGeom>
            <a:avLst/>
            <a:gdLst>
              <a:gd name="T0" fmla="*/ 0 w 278"/>
              <a:gd name="T1" fmla="*/ 0 h 557"/>
              <a:gd name="T2" fmla="*/ 2147483646 w 278"/>
              <a:gd name="T3" fmla="*/ 2147483646 h 557"/>
              <a:gd name="T4" fmla="*/ 0 w 278"/>
              <a:gd name="T5" fmla="*/ 2147483646 h 557"/>
              <a:gd name="T6" fmla="*/ 0 w 278"/>
              <a:gd name="T7" fmla="*/ 0 h 5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669"/>
          </a:p>
        </p:txBody>
      </p:sp>
      <p:sp>
        <p:nvSpPr>
          <p:cNvPr id="75" name="原创设计师QQ598969553      _3"/>
          <p:cNvSpPr>
            <a:spLocks noChangeArrowheads="1"/>
          </p:cNvSpPr>
          <p:nvPr/>
        </p:nvSpPr>
        <p:spPr bwMode="auto">
          <a:xfrm>
            <a:off x="605607" y="291903"/>
            <a:ext cx="2154436" cy="40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0650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105310" y="1837577"/>
            <a:ext cx="5428221" cy="4135095"/>
            <a:chOff x="5788722" y="1742391"/>
            <a:chExt cx="5147040" cy="3920900"/>
          </a:xfrm>
        </p:grpSpPr>
        <p:sp>
          <p:nvSpPr>
            <p:cNvPr id="11" name="等腰三角形 25"/>
            <p:cNvSpPr/>
            <p:nvPr/>
          </p:nvSpPr>
          <p:spPr>
            <a:xfrm flipV="1">
              <a:off x="7409641" y="4391638"/>
              <a:ext cx="1932259" cy="1271653"/>
            </a:xfrm>
            <a:prstGeom prst="triangl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矩形 14"/>
            <p:cNvSpPr/>
            <p:nvPr/>
          </p:nvSpPr>
          <p:spPr>
            <a:xfrm>
              <a:off x="7425230" y="4229395"/>
              <a:ext cx="1932259" cy="162241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矩形 15"/>
            <p:cNvSpPr/>
            <p:nvPr/>
          </p:nvSpPr>
          <p:spPr>
            <a:xfrm>
              <a:off x="6564258" y="3176577"/>
              <a:ext cx="3605487" cy="1103742"/>
            </a:xfrm>
            <a:custGeom>
              <a:avLst/>
              <a:gdLst/>
              <a:ahLst/>
              <a:cxnLst/>
              <a:rect l="l" t="t" r="r" b="b"/>
              <a:pathLst>
                <a:path w="3061735" h="937284">
                  <a:moveTo>
                    <a:pt x="0" y="0"/>
                  </a:moveTo>
                  <a:lnTo>
                    <a:pt x="3061735" y="0"/>
                  </a:lnTo>
                  <a:lnTo>
                    <a:pt x="2493758" y="937284"/>
                  </a:lnTo>
                  <a:lnTo>
                    <a:pt x="567977" y="937284"/>
                  </a:ln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矩形 17"/>
            <p:cNvSpPr/>
            <p:nvPr/>
          </p:nvSpPr>
          <p:spPr>
            <a:xfrm>
              <a:off x="5788722" y="1904632"/>
              <a:ext cx="5147040" cy="1103742"/>
            </a:xfrm>
            <a:custGeom>
              <a:avLst/>
              <a:gdLst/>
              <a:ahLst/>
              <a:cxnLst/>
              <a:rect l="l" t="t" r="r" b="b"/>
              <a:pathLst>
                <a:path w="4370803" h="937284">
                  <a:moveTo>
                    <a:pt x="0" y="0"/>
                  </a:moveTo>
                  <a:lnTo>
                    <a:pt x="4370803" y="0"/>
                  </a:lnTo>
                  <a:lnTo>
                    <a:pt x="3802825" y="937284"/>
                  </a:lnTo>
                  <a:lnTo>
                    <a:pt x="567978" y="937284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568010" y="3014336"/>
              <a:ext cx="3605487" cy="162241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矩形 14"/>
            <p:cNvSpPr/>
            <p:nvPr/>
          </p:nvSpPr>
          <p:spPr>
            <a:xfrm>
              <a:off x="5788722" y="1742391"/>
              <a:ext cx="5147040" cy="162241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550858" y="2151824"/>
              <a:ext cx="3704492" cy="2672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214116" y="3350066"/>
              <a:ext cx="2377978" cy="40735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950535" y="4518585"/>
              <a:ext cx="905135" cy="9676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3" name="Straight Connector 32"/>
          <p:cNvCxnSpPr/>
          <p:nvPr/>
        </p:nvCxnSpPr>
        <p:spPr>
          <a:xfrm>
            <a:off x="5211827" y="2640207"/>
            <a:ext cx="104985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211826" y="3962130"/>
            <a:ext cx="190990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150359" y="5209290"/>
            <a:ext cx="277734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4256092" y="3563636"/>
            <a:ext cx="796987" cy="796987"/>
            <a:chOff x="4035292" y="3379040"/>
            <a:chExt cx="755703" cy="755703"/>
          </a:xfrm>
        </p:grpSpPr>
        <p:sp>
          <p:nvSpPr>
            <p:cNvPr id="55" name="Oval 54"/>
            <p:cNvSpPr/>
            <p:nvPr/>
          </p:nvSpPr>
          <p:spPr>
            <a:xfrm>
              <a:off x="4035292" y="3379040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4217239" y="3566835"/>
              <a:ext cx="383755" cy="384412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58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0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4256092" y="4810797"/>
            <a:ext cx="796987" cy="796987"/>
            <a:chOff x="4035292" y="4561598"/>
            <a:chExt cx="755703" cy="755703"/>
          </a:xfrm>
        </p:grpSpPr>
        <p:sp>
          <p:nvSpPr>
            <p:cNvPr id="56" name="Oval 55"/>
            <p:cNvSpPr/>
            <p:nvPr/>
          </p:nvSpPr>
          <p:spPr>
            <a:xfrm>
              <a:off x="4035292" y="4561598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4290009" y="4747243"/>
              <a:ext cx="263709" cy="384412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68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9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4256092" y="2241714"/>
            <a:ext cx="796987" cy="796987"/>
            <a:chOff x="4035292" y="2125593"/>
            <a:chExt cx="755703" cy="755703"/>
          </a:xfrm>
        </p:grpSpPr>
        <p:sp>
          <p:nvSpPr>
            <p:cNvPr id="40" name="Oval 39"/>
            <p:cNvSpPr/>
            <p:nvPr/>
          </p:nvSpPr>
          <p:spPr>
            <a:xfrm>
              <a:off x="4035292" y="2125593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4221265" y="2311566"/>
              <a:ext cx="383755" cy="383755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7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2021427" y="2095085"/>
            <a:ext cx="2093702" cy="750315"/>
            <a:chOff x="195396" y="2043090"/>
            <a:chExt cx="3704492" cy="711448"/>
          </a:xfrm>
        </p:grpSpPr>
        <p:sp>
          <p:nvSpPr>
            <p:cNvPr id="75" name="TextBox 74"/>
            <p:cNvSpPr txBox="1"/>
            <p:nvPr/>
          </p:nvSpPr>
          <p:spPr>
            <a:xfrm>
              <a:off x="1647098" y="2043090"/>
              <a:ext cx="2223638" cy="22398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95396" y="2347187"/>
              <a:ext cx="3704492" cy="40735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2036887" y="3387238"/>
            <a:ext cx="2110194" cy="750315"/>
            <a:chOff x="195396" y="2043090"/>
            <a:chExt cx="3733672" cy="711448"/>
          </a:xfrm>
        </p:grpSpPr>
        <p:sp>
          <p:nvSpPr>
            <p:cNvPr id="79" name="TextBox 78"/>
            <p:cNvSpPr txBox="1"/>
            <p:nvPr/>
          </p:nvSpPr>
          <p:spPr>
            <a:xfrm>
              <a:off x="1705430" y="2043090"/>
              <a:ext cx="2223638" cy="22398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95396" y="2347187"/>
              <a:ext cx="3704492" cy="40735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2063592" y="4659429"/>
            <a:ext cx="2093702" cy="750315"/>
            <a:chOff x="195396" y="2043090"/>
            <a:chExt cx="3704492" cy="711448"/>
          </a:xfrm>
        </p:grpSpPr>
        <p:sp>
          <p:nvSpPr>
            <p:cNvPr id="82" name="TextBox 81"/>
            <p:cNvSpPr txBox="1"/>
            <p:nvPr/>
          </p:nvSpPr>
          <p:spPr>
            <a:xfrm>
              <a:off x="1664565" y="2043090"/>
              <a:ext cx="2223638" cy="22398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195396" y="2347187"/>
              <a:ext cx="3704492" cy="40735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7" name="原创设计师QQ598969553      _1"/>
          <p:cNvSpPr/>
          <p:nvPr/>
        </p:nvSpPr>
        <p:spPr bwMode="auto">
          <a:xfrm>
            <a:off x="354" y="0"/>
            <a:ext cx="453157" cy="904082"/>
          </a:xfrm>
          <a:custGeom>
            <a:avLst/>
            <a:gdLst>
              <a:gd name="T0" fmla="*/ 0 w 286"/>
              <a:gd name="T1" fmla="*/ 0 h 571"/>
              <a:gd name="T2" fmla="*/ 286 w 286"/>
              <a:gd name="T3" fmla="*/ 287 h 571"/>
              <a:gd name="T4" fmla="*/ 0 w 286"/>
              <a:gd name="T5" fmla="*/ 571 h 571"/>
              <a:gd name="T6" fmla="*/ 0 w 286"/>
              <a:gd name="T7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" h="571">
                <a:moveTo>
                  <a:pt x="0" y="0"/>
                </a:moveTo>
                <a:lnTo>
                  <a:pt x="286" y="287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800000"/>
          </a:ln>
        </p:spPr>
        <p:txBody>
          <a:bodyPr/>
          <a:lstStyle/>
          <a:p>
            <a:pPr>
              <a:defRPr/>
            </a:pPr>
            <a:endParaRPr lang="zh-CN" altLang="en-US" sz="2669"/>
          </a:p>
        </p:txBody>
      </p:sp>
      <p:sp>
        <p:nvSpPr>
          <p:cNvPr id="48" name="原创设计师QQ598969553      _2"/>
          <p:cNvSpPr>
            <a:spLocks/>
          </p:cNvSpPr>
          <p:nvPr/>
        </p:nvSpPr>
        <p:spPr bwMode="auto">
          <a:xfrm>
            <a:off x="140988" y="316987"/>
            <a:ext cx="303593" cy="609418"/>
          </a:xfrm>
          <a:custGeom>
            <a:avLst/>
            <a:gdLst>
              <a:gd name="T0" fmla="*/ 0 w 278"/>
              <a:gd name="T1" fmla="*/ 0 h 557"/>
              <a:gd name="T2" fmla="*/ 2147483646 w 278"/>
              <a:gd name="T3" fmla="*/ 2147483646 h 557"/>
              <a:gd name="T4" fmla="*/ 0 w 278"/>
              <a:gd name="T5" fmla="*/ 2147483646 h 557"/>
              <a:gd name="T6" fmla="*/ 0 w 278"/>
              <a:gd name="T7" fmla="*/ 0 h 5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669"/>
          </a:p>
        </p:txBody>
      </p:sp>
      <p:sp>
        <p:nvSpPr>
          <p:cNvPr id="49" name="原创设计师QQ598969553      _3"/>
          <p:cNvSpPr>
            <a:spLocks noChangeArrowheads="1"/>
          </p:cNvSpPr>
          <p:nvPr/>
        </p:nvSpPr>
        <p:spPr bwMode="auto">
          <a:xfrm>
            <a:off x="605607" y="291903"/>
            <a:ext cx="2154436" cy="40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450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4542525" y="1719429"/>
            <a:ext cx="3765330" cy="3797141"/>
            <a:chOff x="4306165" y="1925649"/>
            <a:chExt cx="3570288" cy="3600000"/>
          </a:xfrm>
        </p:grpSpPr>
        <p:grpSp>
          <p:nvGrpSpPr>
            <p:cNvPr id="50191" name="Group 1"/>
            <p:cNvGrpSpPr>
              <a:grpSpLocks noChangeAspect="1"/>
            </p:cNvGrpSpPr>
            <p:nvPr/>
          </p:nvGrpSpPr>
          <p:grpSpPr bwMode="auto">
            <a:xfrm rot="-2700000">
              <a:off x="4306165" y="1925649"/>
              <a:ext cx="3570288" cy="3600000"/>
              <a:chOff x="8022565" y="1756836"/>
              <a:chExt cx="3057586" cy="3083031"/>
            </a:xfrm>
          </p:grpSpPr>
          <p:grpSp>
            <p:nvGrpSpPr>
              <p:cNvPr id="50196" name="Group 33"/>
              <p:cNvGrpSpPr>
                <a:grpSpLocks/>
              </p:cNvGrpSpPr>
              <p:nvPr/>
            </p:nvGrpSpPr>
            <p:grpSpPr bwMode="auto">
              <a:xfrm>
                <a:off x="8022565" y="1783300"/>
                <a:ext cx="3057585" cy="3056567"/>
                <a:chOff x="1911669" y="890908"/>
                <a:chExt cx="4768056" cy="4767263"/>
              </a:xfrm>
            </p:grpSpPr>
            <p:sp>
              <p:nvSpPr>
                <p:cNvPr id="34" name="Block Arc 33"/>
                <p:cNvSpPr/>
                <p:nvPr/>
              </p:nvSpPr>
              <p:spPr>
                <a:xfrm>
                  <a:off x="1912418" y="890013"/>
                  <a:ext cx="4768059" cy="4768254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14" name="Group 31"/>
                <p:cNvGrpSpPr>
                  <a:grpSpLocks/>
                </p:cNvGrpSpPr>
                <p:nvPr/>
              </p:nvGrpSpPr>
              <p:grpSpPr bwMode="auto">
                <a:xfrm>
                  <a:off x="2834801" y="1789433"/>
                  <a:ext cx="2921794" cy="2928938"/>
                  <a:chOff x="2429847" y="1482792"/>
                  <a:chExt cx="3877375" cy="3886854"/>
                </a:xfrm>
              </p:grpSpPr>
              <p:sp>
                <p:nvSpPr>
                  <p:cNvPr id="36" name="Block Arc 35"/>
                  <p:cNvSpPr/>
                  <p:nvPr/>
                </p:nvSpPr>
                <p:spPr>
                  <a:xfrm>
                    <a:off x="2426425" y="1456759"/>
                    <a:ext cx="3888198" cy="3891170"/>
                  </a:xfrm>
                  <a:prstGeom prst="blockArc">
                    <a:avLst>
                      <a:gd name="adj1" fmla="val 10792808"/>
                      <a:gd name="adj2" fmla="val 16214982"/>
                      <a:gd name="adj3" fmla="val 15945"/>
                    </a:avLst>
                  </a:prstGeom>
                  <a:solidFill>
                    <a:schemeClr val="accent2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37" name="Block Arc 36"/>
                  <p:cNvSpPr/>
                  <p:nvPr/>
                </p:nvSpPr>
                <p:spPr>
                  <a:xfrm>
                    <a:off x="3538753" y="2528417"/>
                    <a:ext cx="1780918" cy="1769738"/>
                  </a:xfrm>
                  <a:prstGeom prst="blockArc">
                    <a:avLst>
                      <a:gd name="adj1" fmla="val 10792808"/>
                      <a:gd name="adj2" fmla="val 16040204"/>
                      <a:gd name="adj3" fmla="val 25863"/>
                    </a:avLst>
                  </a:prstGeom>
                  <a:solidFill>
                    <a:schemeClr val="accent3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9" name="Block Arc 8"/>
              <p:cNvSpPr/>
              <p:nvPr/>
            </p:nvSpPr>
            <p:spPr bwMode="auto">
              <a:xfrm flipH="1">
                <a:off x="8322740" y="2082664"/>
                <a:ext cx="2455314" cy="2456366"/>
              </a:xfrm>
              <a:prstGeom prst="blockArc">
                <a:avLst>
                  <a:gd name="adj1" fmla="val 10802836"/>
                  <a:gd name="adj2" fmla="val 16193992"/>
                  <a:gd name="adj3" fmla="val 1223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Block Arc 9"/>
              <p:cNvSpPr/>
              <p:nvPr/>
            </p:nvSpPr>
            <p:spPr bwMode="auto">
              <a:xfrm flipH="1">
                <a:off x="8883630" y="2639260"/>
                <a:ext cx="1336419" cy="1317220"/>
              </a:xfrm>
              <a:prstGeom prst="blockArc">
                <a:avLst>
                  <a:gd name="adj1" fmla="val 10792808"/>
                  <a:gd name="adj2" fmla="val 16167251"/>
                  <a:gd name="adj3" fmla="val 1780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50199" name="Group 18"/>
              <p:cNvGrpSpPr>
                <a:grpSpLocks/>
              </p:cNvGrpSpPr>
              <p:nvPr/>
            </p:nvGrpSpPr>
            <p:grpSpPr bwMode="auto">
              <a:xfrm>
                <a:off x="8386890" y="2096104"/>
                <a:ext cx="984431" cy="1406067"/>
                <a:chOff x="2479504" y="1378466"/>
                <a:chExt cx="1535140" cy="2193013"/>
              </a:xfrm>
            </p:grpSpPr>
            <p:sp>
              <p:nvSpPr>
                <p:cNvPr id="31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144392" y="1713578"/>
                  <a:ext cx="1009951" cy="3397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1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792415" y="2355399"/>
                  <a:ext cx="1009949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2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3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3339752" y="2896587"/>
                  <a:ext cx="1010116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3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 flipV="1">
                <a:off x="8322878" y="2057098"/>
                <a:ext cx="2456452" cy="2456043"/>
                <a:chOff x="2379982" y="1359220"/>
                <a:chExt cx="3830637" cy="3830639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29" name="Block Arc 28"/>
                <p:cNvSpPr/>
                <p:nvPr/>
              </p:nvSpPr>
              <p:spPr>
                <a:xfrm>
                  <a:off x="2379903" y="1359220"/>
                  <a:ext cx="3830000" cy="3830639"/>
                </a:xfrm>
                <a:prstGeom prst="blockArc">
                  <a:avLst>
                    <a:gd name="adj1" fmla="val 10802836"/>
                    <a:gd name="adj2" fmla="val 16207129"/>
                    <a:gd name="adj3" fmla="val 11613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" name="Block Arc 29"/>
                <p:cNvSpPr/>
                <p:nvPr/>
              </p:nvSpPr>
              <p:spPr bwMode="auto">
                <a:xfrm>
                  <a:off x="3295738" y="2225995"/>
                  <a:ext cx="2041185" cy="2055814"/>
                </a:xfrm>
                <a:prstGeom prst="blockArc">
                  <a:avLst>
                    <a:gd name="adj1" fmla="val 10792808"/>
                    <a:gd name="adj2" fmla="val 16140419"/>
                    <a:gd name="adj3" fmla="val 18385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201" name="Group 36"/>
              <p:cNvGrpSpPr>
                <a:grpSpLocks/>
              </p:cNvGrpSpPr>
              <p:nvPr/>
            </p:nvGrpSpPr>
            <p:grpSpPr bwMode="auto">
              <a:xfrm flipV="1">
                <a:off x="8023074" y="1756836"/>
                <a:ext cx="3057077" cy="3056567"/>
                <a:chOff x="1911350" y="2526690"/>
                <a:chExt cx="4767263" cy="4767262"/>
              </a:xfrm>
            </p:grpSpPr>
            <p:sp>
              <p:nvSpPr>
                <p:cNvPr id="25" name="Block Arc 24"/>
                <p:cNvSpPr/>
                <p:nvPr/>
              </p:nvSpPr>
              <p:spPr bwMode="auto">
                <a:xfrm flipH="1">
                  <a:off x="1911305" y="2537169"/>
                  <a:ext cx="4768058" cy="4772495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6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07" name="Group 31"/>
                <p:cNvGrpSpPr>
                  <a:grpSpLocks/>
                </p:cNvGrpSpPr>
                <p:nvPr/>
              </p:nvGrpSpPr>
              <p:grpSpPr bwMode="auto">
                <a:xfrm flipH="1">
                  <a:off x="2833688" y="3449027"/>
                  <a:ext cx="2905125" cy="2905125"/>
                  <a:chOff x="2451966" y="1514392"/>
                  <a:chExt cx="3855254" cy="3855254"/>
                </a:xfrm>
              </p:grpSpPr>
              <p:sp>
                <p:nvSpPr>
                  <p:cNvPr id="27" name="Block Arc 26"/>
                  <p:cNvSpPr/>
                  <p:nvPr/>
                </p:nvSpPr>
                <p:spPr>
                  <a:xfrm>
                    <a:off x="2437265" y="1528695"/>
                    <a:ext cx="3868503" cy="3868662"/>
                  </a:xfrm>
                  <a:prstGeom prst="blockArc">
                    <a:avLst>
                      <a:gd name="adj1" fmla="val 10792808"/>
                      <a:gd name="adj2" fmla="val 16118087"/>
                      <a:gd name="adj3" fmla="val 14300"/>
                    </a:avLst>
                  </a:prstGeom>
                  <a:solidFill>
                    <a:schemeClr val="accent5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8" name="Block Arc 27"/>
                  <p:cNvSpPr/>
                  <p:nvPr/>
                </p:nvSpPr>
                <p:spPr>
                  <a:xfrm>
                    <a:off x="3415083" y="2576751"/>
                    <a:ext cx="1885016" cy="1772551"/>
                  </a:xfrm>
                  <a:prstGeom prst="blockArc">
                    <a:avLst>
                      <a:gd name="adj1" fmla="val 10792808"/>
                      <a:gd name="adj2" fmla="val 16132623"/>
                      <a:gd name="adj3" fmla="val 24443"/>
                    </a:avLst>
                  </a:prstGeom>
                  <a:solidFill>
                    <a:schemeClr val="accent4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50202" name="Group 49"/>
              <p:cNvGrpSpPr>
                <a:grpSpLocks/>
              </p:cNvGrpSpPr>
              <p:nvPr/>
            </p:nvGrpSpPr>
            <p:grpSpPr bwMode="auto">
              <a:xfrm rot="10800000">
                <a:off x="9576135" y="3289367"/>
                <a:ext cx="957525" cy="1383187"/>
                <a:chOff x="2827519" y="1107924"/>
                <a:chExt cx="1493180" cy="2157329"/>
              </a:xfrm>
            </p:grpSpPr>
            <p:sp>
              <p:nvSpPr>
                <p:cNvPr id="20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2492406" y="1443037"/>
                  <a:ext cx="1009951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6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126609" y="2092366"/>
                  <a:ext cx="1009951" cy="3397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5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645806" y="2590360"/>
                  <a:ext cx="1010118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4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0192" name="TextBox 2"/>
            <p:cNvSpPr txBox="1">
              <a:spLocks noChangeArrowheads="1"/>
            </p:cNvSpPr>
            <p:nvPr/>
          </p:nvSpPr>
          <p:spPr bwMode="auto">
            <a:xfrm>
              <a:off x="5722338" y="423452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3" name="TextBox 38"/>
            <p:cNvSpPr txBox="1">
              <a:spLocks noChangeArrowheads="1"/>
            </p:cNvSpPr>
            <p:nvPr/>
          </p:nvSpPr>
          <p:spPr bwMode="auto">
            <a:xfrm>
              <a:off x="5707170" y="4878734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4" name="TextBox 39"/>
            <p:cNvSpPr txBox="1">
              <a:spLocks noChangeArrowheads="1"/>
            </p:cNvSpPr>
            <p:nvPr/>
          </p:nvSpPr>
          <p:spPr bwMode="auto">
            <a:xfrm>
              <a:off x="5729020" y="2980313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5" name="TextBox 40"/>
            <p:cNvSpPr txBox="1">
              <a:spLocks noChangeArrowheads="1"/>
            </p:cNvSpPr>
            <p:nvPr/>
          </p:nvSpPr>
          <p:spPr bwMode="auto">
            <a:xfrm>
              <a:off x="5707169" y="235019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41"/>
          <p:cNvGrpSpPr>
            <a:grpSpLocks/>
          </p:cNvGrpSpPr>
          <p:nvPr/>
        </p:nvGrpSpPr>
        <p:grpSpPr bwMode="auto">
          <a:xfrm>
            <a:off x="8505846" y="2350228"/>
            <a:ext cx="2962254" cy="2472645"/>
            <a:chOff x="7045224" y="1714382"/>
            <a:chExt cx="4137667" cy="2346157"/>
          </a:xfrm>
        </p:grpSpPr>
        <p:sp>
          <p:nvSpPr>
            <p:cNvPr id="50188" name="TextBox 42"/>
            <p:cNvSpPr txBox="1">
              <a:spLocks noChangeArrowheads="1"/>
            </p:cNvSpPr>
            <p:nvPr/>
          </p:nvSpPr>
          <p:spPr bwMode="auto">
            <a:xfrm>
              <a:off x="7045224" y="171438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9" name="TextBox 43"/>
            <p:cNvSpPr txBox="1">
              <a:spLocks noChangeArrowheads="1"/>
            </p:cNvSpPr>
            <p:nvPr/>
          </p:nvSpPr>
          <p:spPr bwMode="auto">
            <a:xfrm>
              <a:off x="7045224" y="3534881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0" name="TextBox 45"/>
            <p:cNvSpPr txBox="1">
              <a:spLocks noChangeArrowheads="1"/>
            </p:cNvSpPr>
            <p:nvPr/>
          </p:nvSpPr>
          <p:spPr bwMode="auto">
            <a:xfrm>
              <a:off x="7045224" y="262463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46"/>
          <p:cNvGrpSpPr>
            <a:grpSpLocks/>
          </p:cNvGrpSpPr>
          <p:nvPr/>
        </p:nvGrpSpPr>
        <p:grpSpPr bwMode="auto">
          <a:xfrm>
            <a:off x="1336454" y="2350228"/>
            <a:ext cx="3015354" cy="2470970"/>
            <a:chOff x="7045224" y="1717841"/>
            <a:chExt cx="4137667" cy="2342744"/>
          </a:xfrm>
        </p:grpSpPr>
        <p:sp>
          <p:nvSpPr>
            <p:cNvPr id="50185" name="TextBox 47"/>
            <p:cNvSpPr txBox="1">
              <a:spLocks noChangeArrowheads="1"/>
            </p:cNvSpPr>
            <p:nvPr/>
          </p:nvSpPr>
          <p:spPr bwMode="auto">
            <a:xfrm>
              <a:off x="7045224" y="1717841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6" name="TextBox 48"/>
            <p:cNvSpPr txBox="1">
              <a:spLocks noChangeArrowheads="1"/>
            </p:cNvSpPr>
            <p:nvPr/>
          </p:nvSpPr>
          <p:spPr bwMode="auto">
            <a:xfrm>
              <a:off x="7045224" y="3535336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7" name="TextBox 50"/>
            <p:cNvSpPr txBox="1">
              <a:spLocks noChangeArrowheads="1"/>
            </p:cNvSpPr>
            <p:nvPr/>
          </p:nvSpPr>
          <p:spPr bwMode="auto">
            <a:xfrm>
              <a:off x="7045224" y="2626588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2" name="Straight Connector 61"/>
          <p:cNvCxnSpPr/>
          <p:nvPr/>
        </p:nvCxnSpPr>
        <p:spPr>
          <a:xfrm>
            <a:off x="859231" y="5548380"/>
            <a:ext cx="11186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84238" y="5730871"/>
            <a:ext cx="11165510" cy="295466"/>
          </a:xfrm>
          <a:prstGeom prst="rect">
            <a:avLst/>
          </a:prstGeom>
          <a:noFill/>
        </p:spPr>
        <p:txBody>
          <a:bodyPr wrap="square" lIns="0" tIns="0" rIns="0" bIns="0" spcCol="360000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原创设计师QQ598969553      _1"/>
          <p:cNvSpPr/>
          <p:nvPr/>
        </p:nvSpPr>
        <p:spPr bwMode="auto">
          <a:xfrm>
            <a:off x="354" y="0"/>
            <a:ext cx="453157" cy="904082"/>
          </a:xfrm>
          <a:custGeom>
            <a:avLst/>
            <a:gdLst>
              <a:gd name="T0" fmla="*/ 0 w 286"/>
              <a:gd name="T1" fmla="*/ 0 h 571"/>
              <a:gd name="T2" fmla="*/ 286 w 286"/>
              <a:gd name="T3" fmla="*/ 287 h 571"/>
              <a:gd name="T4" fmla="*/ 0 w 286"/>
              <a:gd name="T5" fmla="*/ 571 h 571"/>
              <a:gd name="T6" fmla="*/ 0 w 286"/>
              <a:gd name="T7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" h="571">
                <a:moveTo>
                  <a:pt x="0" y="0"/>
                </a:moveTo>
                <a:lnTo>
                  <a:pt x="286" y="287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800000"/>
          </a:ln>
        </p:spPr>
        <p:txBody>
          <a:bodyPr/>
          <a:lstStyle/>
          <a:p>
            <a:pPr>
              <a:defRPr/>
            </a:pPr>
            <a:endParaRPr lang="zh-CN" altLang="en-US" sz="2669"/>
          </a:p>
        </p:txBody>
      </p:sp>
      <p:sp>
        <p:nvSpPr>
          <p:cNvPr id="42" name="原创设计师QQ598969553      _2"/>
          <p:cNvSpPr>
            <a:spLocks/>
          </p:cNvSpPr>
          <p:nvPr/>
        </p:nvSpPr>
        <p:spPr bwMode="auto">
          <a:xfrm>
            <a:off x="140988" y="316987"/>
            <a:ext cx="303593" cy="609418"/>
          </a:xfrm>
          <a:custGeom>
            <a:avLst/>
            <a:gdLst>
              <a:gd name="T0" fmla="*/ 0 w 278"/>
              <a:gd name="T1" fmla="*/ 0 h 557"/>
              <a:gd name="T2" fmla="*/ 2147483646 w 278"/>
              <a:gd name="T3" fmla="*/ 2147483646 h 557"/>
              <a:gd name="T4" fmla="*/ 0 w 278"/>
              <a:gd name="T5" fmla="*/ 2147483646 h 557"/>
              <a:gd name="T6" fmla="*/ 0 w 278"/>
              <a:gd name="T7" fmla="*/ 0 h 5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669"/>
          </a:p>
        </p:txBody>
      </p:sp>
      <p:sp>
        <p:nvSpPr>
          <p:cNvPr id="43" name="原创设计师QQ598969553      _3"/>
          <p:cNvSpPr>
            <a:spLocks noChangeArrowheads="1"/>
          </p:cNvSpPr>
          <p:nvPr/>
        </p:nvSpPr>
        <p:spPr bwMode="auto">
          <a:xfrm>
            <a:off x="605607" y="291903"/>
            <a:ext cx="2154436" cy="40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60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Freeform 5"/>
          <p:cNvSpPr>
            <a:spLocks/>
          </p:cNvSpPr>
          <p:nvPr/>
        </p:nvSpPr>
        <p:spPr bwMode="auto">
          <a:xfrm>
            <a:off x="4427562" y="3600493"/>
            <a:ext cx="2201649" cy="659741"/>
          </a:xfrm>
          <a:custGeom>
            <a:avLst/>
            <a:gdLst/>
            <a:ahLst/>
            <a:cxnLst>
              <a:cxn ang="0">
                <a:pos x="1168" y="350"/>
              </a:cxn>
              <a:cxn ang="0">
                <a:pos x="172" y="350"/>
              </a:cxn>
              <a:cxn ang="0">
                <a:pos x="0" y="0"/>
              </a:cxn>
              <a:cxn ang="0">
                <a:pos x="936" y="0"/>
              </a:cxn>
              <a:cxn ang="0">
                <a:pos x="1168" y="0"/>
              </a:cxn>
              <a:cxn ang="0">
                <a:pos x="1168" y="350"/>
              </a:cxn>
            </a:cxnLst>
            <a:rect l="0" t="0" r="r" b="b"/>
            <a:pathLst>
              <a:path w="1168" h="350">
                <a:moveTo>
                  <a:pt x="1168" y="350"/>
                </a:moveTo>
                <a:lnTo>
                  <a:pt x="172" y="350"/>
                </a:lnTo>
                <a:lnTo>
                  <a:pt x="0" y="0"/>
                </a:lnTo>
                <a:lnTo>
                  <a:pt x="936" y="0"/>
                </a:lnTo>
                <a:lnTo>
                  <a:pt x="1168" y="0"/>
                </a:lnTo>
                <a:lnTo>
                  <a:pt x="1168" y="35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50000">
                <a:schemeClr val="accent3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4099578" y="2933212"/>
            <a:ext cx="2092320" cy="667281"/>
          </a:xfrm>
          <a:custGeom>
            <a:avLst/>
            <a:gdLst/>
            <a:ahLst/>
            <a:cxnLst>
              <a:cxn ang="0">
                <a:pos x="174" y="354"/>
              </a:cxn>
              <a:cxn ang="0">
                <a:pos x="0" y="0"/>
              </a:cxn>
              <a:cxn ang="0">
                <a:pos x="818" y="0"/>
              </a:cxn>
              <a:cxn ang="0">
                <a:pos x="1110" y="0"/>
              </a:cxn>
              <a:cxn ang="0">
                <a:pos x="1110" y="354"/>
              </a:cxn>
              <a:cxn ang="0">
                <a:pos x="174" y="354"/>
              </a:cxn>
            </a:cxnLst>
            <a:rect l="0" t="0" r="r" b="b"/>
            <a:pathLst>
              <a:path w="1110" h="354">
                <a:moveTo>
                  <a:pt x="174" y="354"/>
                </a:moveTo>
                <a:lnTo>
                  <a:pt x="0" y="0"/>
                </a:lnTo>
                <a:lnTo>
                  <a:pt x="818" y="0"/>
                </a:lnTo>
                <a:lnTo>
                  <a:pt x="1110" y="0"/>
                </a:lnTo>
                <a:lnTo>
                  <a:pt x="1110" y="354"/>
                </a:lnTo>
                <a:lnTo>
                  <a:pt x="174" y="354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2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3892980" y="2436709"/>
            <a:ext cx="1775645" cy="499330"/>
          </a:xfrm>
          <a:custGeom>
            <a:avLst/>
            <a:gdLst/>
            <a:ahLst/>
            <a:cxnLst>
              <a:cxn ang="0">
                <a:pos x="124" y="251"/>
              </a:cxn>
              <a:cxn ang="0">
                <a:pos x="0" y="0"/>
              </a:cxn>
              <a:cxn ang="0">
                <a:pos x="942" y="0"/>
              </a:cxn>
              <a:cxn ang="0">
                <a:pos x="942" y="251"/>
              </a:cxn>
              <a:cxn ang="0">
                <a:pos x="124" y="251"/>
              </a:cxn>
            </a:cxnLst>
            <a:rect l="0" t="0" r="r" b="b"/>
            <a:pathLst>
              <a:path w="942" h="251">
                <a:moveTo>
                  <a:pt x="124" y="251"/>
                </a:moveTo>
                <a:lnTo>
                  <a:pt x="0" y="0"/>
                </a:lnTo>
                <a:lnTo>
                  <a:pt x="942" y="0"/>
                </a:lnTo>
                <a:lnTo>
                  <a:pt x="942" y="251"/>
                </a:lnTo>
                <a:lnTo>
                  <a:pt x="124" y="251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5060913" y="4886044"/>
            <a:ext cx="2403343" cy="721946"/>
          </a:xfrm>
          <a:custGeom>
            <a:avLst/>
            <a:gdLst/>
            <a:ahLst/>
            <a:cxnLst>
              <a:cxn ang="0">
                <a:pos x="186" y="383"/>
              </a:cxn>
              <a:cxn ang="0">
                <a:pos x="0" y="0"/>
              </a:cxn>
              <a:cxn ang="0">
                <a:pos x="1049" y="0"/>
              </a:cxn>
              <a:cxn ang="0">
                <a:pos x="1275" y="0"/>
              </a:cxn>
              <a:cxn ang="0">
                <a:pos x="1275" y="383"/>
              </a:cxn>
              <a:cxn ang="0">
                <a:pos x="186" y="383"/>
              </a:cxn>
            </a:cxnLst>
            <a:rect l="0" t="0" r="r" b="b"/>
            <a:pathLst>
              <a:path w="1275" h="383">
                <a:moveTo>
                  <a:pt x="186" y="383"/>
                </a:moveTo>
                <a:lnTo>
                  <a:pt x="0" y="0"/>
                </a:lnTo>
                <a:lnTo>
                  <a:pt x="1049" y="0"/>
                </a:lnTo>
                <a:lnTo>
                  <a:pt x="1275" y="0"/>
                </a:lnTo>
                <a:lnTo>
                  <a:pt x="1275" y="383"/>
                </a:lnTo>
                <a:lnTo>
                  <a:pt x="186" y="383"/>
                </a:lnTo>
                <a:close/>
              </a:path>
            </a:pathLst>
          </a:custGeom>
          <a:gradFill>
            <a:gsLst>
              <a:gs pos="0">
                <a:schemeClr val="accent5">
                  <a:lumMod val="75000"/>
                </a:schemeClr>
              </a:gs>
              <a:gs pos="50000">
                <a:schemeClr val="accent5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4751779" y="4260233"/>
            <a:ext cx="2286473" cy="625811"/>
          </a:xfrm>
          <a:custGeom>
            <a:avLst/>
            <a:gdLst/>
            <a:ahLst/>
            <a:cxnLst>
              <a:cxn ang="0">
                <a:pos x="1213" y="332"/>
              </a:cxn>
              <a:cxn ang="0">
                <a:pos x="164" y="332"/>
              </a:cxn>
              <a:cxn ang="0">
                <a:pos x="0" y="0"/>
              </a:cxn>
              <a:cxn ang="0">
                <a:pos x="996" y="0"/>
              </a:cxn>
              <a:cxn ang="0">
                <a:pos x="1213" y="0"/>
              </a:cxn>
              <a:cxn ang="0">
                <a:pos x="1213" y="332"/>
              </a:cxn>
            </a:cxnLst>
            <a:rect l="0" t="0" r="r" b="b"/>
            <a:pathLst>
              <a:path w="1213" h="332">
                <a:moveTo>
                  <a:pt x="1213" y="332"/>
                </a:moveTo>
                <a:lnTo>
                  <a:pt x="164" y="332"/>
                </a:lnTo>
                <a:lnTo>
                  <a:pt x="0" y="0"/>
                </a:lnTo>
                <a:lnTo>
                  <a:pt x="996" y="0"/>
                </a:lnTo>
                <a:lnTo>
                  <a:pt x="1213" y="0"/>
                </a:lnTo>
                <a:lnTo>
                  <a:pt x="1213" y="332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75000"/>
                </a:schemeClr>
              </a:gs>
              <a:gs pos="50000">
                <a:schemeClr val="accent4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3561230" y="2432939"/>
            <a:ext cx="1905707" cy="3472121"/>
          </a:xfrm>
          <a:custGeom>
            <a:avLst/>
            <a:gdLst/>
            <a:ahLst/>
            <a:cxnLst>
              <a:cxn ang="0">
                <a:pos x="391" y="621"/>
              </a:cxn>
              <a:cxn ang="0">
                <a:pos x="481" y="806"/>
              </a:cxn>
              <a:cxn ang="0">
                <a:pos x="488" y="818"/>
              </a:cxn>
              <a:cxn ang="0">
                <a:pos x="371" y="889"/>
              </a:cxn>
              <a:cxn ang="0">
                <a:pos x="21" y="220"/>
              </a:cxn>
              <a:cxn ang="0">
                <a:pos x="11" y="196"/>
              </a:cxn>
              <a:cxn ang="0">
                <a:pos x="0" y="161"/>
              </a:cxn>
              <a:cxn ang="0">
                <a:pos x="0" y="162"/>
              </a:cxn>
              <a:cxn ang="0">
                <a:pos x="22" y="121"/>
              </a:cxn>
              <a:cxn ang="0">
                <a:pos x="85" y="0"/>
              </a:cxn>
              <a:cxn ang="0">
                <a:pos x="145" y="121"/>
              </a:cxn>
              <a:cxn ang="0">
                <a:pos x="229" y="292"/>
              </a:cxn>
              <a:cxn ang="0">
                <a:pos x="312" y="461"/>
              </a:cxn>
              <a:cxn ang="0">
                <a:pos x="391" y="621"/>
              </a:cxn>
            </a:cxnLst>
            <a:rect l="0" t="0" r="r" b="b"/>
            <a:pathLst>
              <a:path w="488" h="889">
                <a:moveTo>
                  <a:pt x="391" y="621"/>
                </a:moveTo>
                <a:cubicBezTo>
                  <a:pt x="481" y="806"/>
                  <a:pt x="481" y="806"/>
                  <a:pt x="481" y="806"/>
                </a:cubicBezTo>
                <a:cubicBezTo>
                  <a:pt x="488" y="818"/>
                  <a:pt x="488" y="818"/>
                  <a:pt x="488" y="818"/>
                </a:cubicBezTo>
                <a:cubicBezTo>
                  <a:pt x="456" y="846"/>
                  <a:pt x="417" y="870"/>
                  <a:pt x="371" y="889"/>
                </a:cubicBezTo>
                <a:cubicBezTo>
                  <a:pt x="185" y="552"/>
                  <a:pt x="68" y="329"/>
                  <a:pt x="21" y="220"/>
                </a:cubicBezTo>
                <a:cubicBezTo>
                  <a:pt x="18" y="211"/>
                  <a:pt x="14" y="203"/>
                  <a:pt x="11" y="196"/>
                </a:cubicBezTo>
                <a:cubicBezTo>
                  <a:pt x="6" y="182"/>
                  <a:pt x="2" y="170"/>
                  <a:pt x="0" y="161"/>
                </a:cubicBezTo>
                <a:cubicBezTo>
                  <a:pt x="0" y="161"/>
                  <a:pt x="0" y="162"/>
                  <a:pt x="0" y="162"/>
                </a:cubicBezTo>
                <a:cubicBezTo>
                  <a:pt x="22" y="121"/>
                  <a:pt x="22" y="121"/>
                  <a:pt x="22" y="121"/>
                </a:cubicBezTo>
                <a:cubicBezTo>
                  <a:pt x="85" y="0"/>
                  <a:pt x="85" y="0"/>
                  <a:pt x="85" y="0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229" y="292"/>
                  <a:pt x="229" y="292"/>
                  <a:pt x="229" y="292"/>
                </a:cubicBezTo>
                <a:cubicBezTo>
                  <a:pt x="312" y="461"/>
                  <a:pt x="312" y="461"/>
                  <a:pt x="312" y="461"/>
                </a:cubicBezTo>
                <a:lnTo>
                  <a:pt x="391" y="621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3182351" y="2906069"/>
            <a:ext cx="1826540" cy="3155445"/>
            <a:chOff x="1388507" y="1927729"/>
            <a:chExt cx="1495733" cy="2583959"/>
          </a:xfrm>
        </p:grpSpPr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1686418" y="1927729"/>
              <a:ext cx="83354" cy="131205"/>
            </a:xfrm>
            <a:custGeom>
              <a:avLst/>
              <a:gdLst/>
              <a:ahLst/>
              <a:cxnLst>
                <a:cxn ang="0">
                  <a:pos x="4" y="40"/>
                </a:cxn>
                <a:cxn ang="0">
                  <a:pos x="0" y="18"/>
                </a:cxn>
                <a:cxn ang="0">
                  <a:pos x="26" y="0"/>
                </a:cxn>
                <a:cxn ang="0">
                  <a:pos x="4" y="41"/>
                </a:cxn>
                <a:cxn ang="0">
                  <a:pos x="4" y="40"/>
                </a:cxn>
              </a:cxnLst>
              <a:rect l="0" t="0" r="r" b="b"/>
              <a:pathLst>
                <a:path w="26" h="41">
                  <a:moveTo>
                    <a:pt x="4" y="40"/>
                  </a:moveTo>
                  <a:cubicBezTo>
                    <a:pt x="1" y="33"/>
                    <a:pt x="0" y="25"/>
                    <a:pt x="0" y="18"/>
                  </a:cubicBezTo>
                  <a:cubicBezTo>
                    <a:pt x="4" y="6"/>
                    <a:pt x="13" y="0"/>
                    <a:pt x="26" y="0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4" y="40"/>
                    <a:pt x="4" y="4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1388507" y="1984841"/>
              <a:ext cx="1495733" cy="2526847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0" y="151"/>
                </a:cxn>
                <a:cxn ang="0">
                  <a:pos x="93" y="0"/>
                </a:cxn>
                <a:cxn ang="0">
                  <a:pos x="97" y="22"/>
                </a:cxn>
                <a:cxn ang="0">
                  <a:pos x="108" y="57"/>
                </a:cxn>
                <a:cxn ang="0">
                  <a:pos x="118" y="81"/>
                </a:cxn>
                <a:cxn ang="0">
                  <a:pos x="468" y="750"/>
                </a:cxn>
                <a:cxn ang="0">
                  <a:pos x="321" y="790"/>
                </a:cxn>
                <a:cxn ang="0">
                  <a:pos x="7" y="214"/>
                </a:cxn>
                <a:cxn ang="0">
                  <a:pos x="0" y="192"/>
                </a:cxn>
              </a:cxnLst>
              <a:rect l="0" t="0" r="r" b="b"/>
              <a:pathLst>
                <a:path w="468" h="790">
                  <a:moveTo>
                    <a:pt x="0" y="192"/>
                  </a:moveTo>
                  <a:cubicBezTo>
                    <a:pt x="20" y="151"/>
                    <a:pt x="20" y="151"/>
                    <a:pt x="20" y="15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7"/>
                    <a:pt x="94" y="15"/>
                    <a:pt x="97" y="22"/>
                  </a:cubicBezTo>
                  <a:cubicBezTo>
                    <a:pt x="99" y="31"/>
                    <a:pt x="103" y="43"/>
                    <a:pt x="108" y="57"/>
                  </a:cubicBezTo>
                  <a:cubicBezTo>
                    <a:pt x="111" y="64"/>
                    <a:pt x="115" y="72"/>
                    <a:pt x="118" y="81"/>
                  </a:cubicBezTo>
                  <a:cubicBezTo>
                    <a:pt x="165" y="190"/>
                    <a:pt x="282" y="413"/>
                    <a:pt x="468" y="750"/>
                  </a:cubicBezTo>
                  <a:cubicBezTo>
                    <a:pt x="425" y="767"/>
                    <a:pt x="376" y="780"/>
                    <a:pt x="321" y="790"/>
                  </a:cubicBezTo>
                  <a:cubicBezTo>
                    <a:pt x="142" y="495"/>
                    <a:pt x="37" y="303"/>
                    <a:pt x="7" y="214"/>
                  </a:cubicBezTo>
                  <a:cubicBezTo>
                    <a:pt x="4" y="206"/>
                    <a:pt x="2" y="198"/>
                    <a:pt x="0" y="192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2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809126" y="3565808"/>
            <a:ext cx="1626733" cy="2546598"/>
            <a:chOff x="1082877" y="2467983"/>
            <a:chExt cx="1332113" cy="2085381"/>
          </a:xfrm>
        </p:grpSpPr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1376158" y="2467983"/>
              <a:ext cx="77179" cy="131205"/>
            </a:xfrm>
            <a:custGeom>
              <a:avLst/>
              <a:gdLst/>
              <a:ahLst/>
              <a:cxnLst>
                <a:cxn ang="0">
                  <a:pos x="4" y="41"/>
                </a:cxn>
                <a:cxn ang="0">
                  <a:pos x="1" y="16"/>
                </a:cxn>
                <a:cxn ang="0">
                  <a:pos x="24" y="0"/>
                </a:cxn>
                <a:cxn ang="0">
                  <a:pos x="4" y="41"/>
                </a:cxn>
              </a:cxnLst>
              <a:rect l="0" t="0" r="r" b="b"/>
              <a:pathLst>
                <a:path w="24" h="41">
                  <a:moveTo>
                    <a:pt x="4" y="41"/>
                  </a:moveTo>
                  <a:cubicBezTo>
                    <a:pt x="1" y="32"/>
                    <a:pt x="0" y="24"/>
                    <a:pt x="1" y="16"/>
                  </a:cubicBezTo>
                  <a:cubicBezTo>
                    <a:pt x="6" y="5"/>
                    <a:pt x="13" y="0"/>
                    <a:pt x="24" y="0"/>
                  </a:cubicBezTo>
                  <a:lnTo>
                    <a:pt x="4" y="41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1082877" y="2518921"/>
              <a:ext cx="1332113" cy="2034443"/>
            </a:xfrm>
            <a:custGeom>
              <a:avLst/>
              <a:gdLst/>
              <a:ahLst/>
              <a:cxnLst>
                <a:cxn ang="0">
                  <a:pos x="250" y="636"/>
                </a:cxn>
                <a:cxn ang="0">
                  <a:pos x="31" y="257"/>
                </a:cxn>
                <a:cxn ang="0">
                  <a:pos x="0" y="189"/>
                </a:cxn>
                <a:cxn ang="0">
                  <a:pos x="18" y="153"/>
                </a:cxn>
                <a:cxn ang="0">
                  <a:pos x="93" y="0"/>
                </a:cxn>
                <a:cxn ang="0">
                  <a:pos x="96" y="25"/>
                </a:cxn>
                <a:cxn ang="0">
                  <a:pos x="103" y="47"/>
                </a:cxn>
                <a:cxn ang="0">
                  <a:pos x="417" y="623"/>
                </a:cxn>
                <a:cxn ang="0">
                  <a:pos x="289" y="636"/>
                </a:cxn>
                <a:cxn ang="0">
                  <a:pos x="250" y="636"/>
                </a:cxn>
              </a:cxnLst>
              <a:rect l="0" t="0" r="r" b="b"/>
              <a:pathLst>
                <a:path w="417" h="636">
                  <a:moveTo>
                    <a:pt x="250" y="636"/>
                  </a:moveTo>
                  <a:cubicBezTo>
                    <a:pt x="150" y="477"/>
                    <a:pt x="77" y="351"/>
                    <a:pt x="31" y="257"/>
                  </a:cubicBezTo>
                  <a:cubicBezTo>
                    <a:pt x="19" y="232"/>
                    <a:pt x="8" y="210"/>
                    <a:pt x="0" y="189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2" y="8"/>
                    <a:pt x="93" y="16"/>
                    <a:pt x="96" y="25"/>
                  </a:cubicBezTo>
                  <a:cubicBezTo>
                    <a:pt x="98" y="31"/>
                    <a:pt x="100" y="39"/>
                    <a:pt x="103" y="47"/>
                  </a:cubicBezTo>
                  <a:cubicBezTo>
                    <a:pt x="133" y="136"/>
                    <a:pt x="238" y="328"/>
                    <a:pt x="417" y="623"/>
                  </a:cubicBezTo>
                  <a:cubicBezTo>
                    <a:pt x="378" y="629"/>
                    <a:pt x="335" y="634"/>
                    <a:pt x="289" y="636"/>
                  </a:cubicBezTo>
                  <a:cubicBezTo>
                    <a:pt x="276" y="636"/>
                    <a:pt x="263" y="636"/>
                    <a:pt x="250" y="636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75000"/>
                  </a:schemeClr>
                </a:gs>
                <a:gs pos="50000">
                  <a:schemeClr val="accent3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2437786" y="4225549"/>
            <a:ext cx="1345871" cy="1886859"/>
            <a:chOff x="778791" y="3008237"/>
            <a:chExt cx="1102119" cy="1545128"/>
          </a:xfrm>
        </p:grpSpPr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1065897" y="3008237"/>
              <a:ext cx="74092" cy="115769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23" y="0"/>
                </a:cxn>
                <a:cxn ang="0">
                  <a:pos x="5" y="36"/>
                </a:cxn>
                <a:cxn ang="0">
                  <a:pos x="2" y="12"/>
                </a:cxn>
              </a:cxnLst>
              <a:rect l="0" t="0" r="r" b="b"/>
              <a:pathLst>
                <a:path w="23" h="36">
                  <a:moveTo>
                    <a:pt x="2" y="12"/>
                  </a:moveTo>
                  <a:cubicBezTo>
                    <a:pt x="5" y="5"/>
                    <a:pt x="12" y="1"/>
                    <a:pt x="23" y="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1" y="28"/>
                    <a:pt x="0" y="20"/>
                    <a:pt x="2" y="12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778791" y="3046827"/>
              <a:ext cx="1102119" cy="1506538"/>
            </a:xfrm>
            <a:custGeom>
              <a:avLst/>
              <a:gdLst/>
              <a:ahLst/>
              <a:cxnLst>
                <a:cxn ang="0">
                  <a:pos x="154" y="447"/>
                </a:cxn>
                <a:cxn ang="0">
                  <a:pos x="13" y="215"/>
                </a:cxn>
                <a:cxn ang="0">
                  <a:pos x="0" y="188"/>
                </a:cxn>
                <a:cxn ang="0">
                  <a:pos x="19" y="148"/>
                </a:cxn>
                <a:cxn ang="0">
                  <a:pos x="92" y="0"/>
                </a:cxn>
                <a:cxn ang="0">
                  <a:pos x="95" y="24"/>
                </a:cxn>
                <a:cxn ang="0">
                  <a:pos x="126" y="92"/>
                </a:cxn>
                <a:cxn ang="0">
                  <a:pos x="345" y="471"/>
                </a:cxn>
                <a:cxn ang="0">
                  <a:pos x="154" y="447"/>
                </a:cxn>
              </a:cxnLst>
              <a:rect l="0" t="0" r="r" b="b"/>
              <a:pathLst>
                <a:path w="345" h="471">
                  <a:moveTo>
                    <a:pt x="154" y="447"/>
                  </a:moveTo>
                  <a:cubicBezTo>
                    <a:pt x="96" y="366"/>
                    <a:pt x="49" y="289"/>
                    <a:pt x="13" y="215"/>
                  </a:cubicBezTo>
                  <a:cubicBezTo>
                    <a:pt x="9" y="206"/>
                    <a:pt x="4" y="197"/>
                    <a:pt x="0" y="188"/>
                  </a:cubicBezTo>
                  <a:cubicBezTo>
                    <a:pt x="19" y="148"/>
                    <a:pt x="19" y="148"/>
                    <a:pt x="19" y="148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0" y="8"/>
                    <a:pt x="91" y="16"/>
                    <a:pt x="95" y="24"/>
                  </a:cubicBezTo>
                  <a:cubicBezTo>
                    <a:pt x="103" y="45"/>
                    <a:pt x="114" y="67"/>
                    <a:pt x="126" y="92"/>
                  </a:cubicBezTo>
                  <a:cubicBezTo>
                    <a:pt x="172" y="186"/>
                    <a:pt x="245" y="312"/>
                    <a:pt x="345" y="471"/>
                  </a:cubicBezTo>
                  <a:cubicBezTo>
                    <a:pt x="277" y="469"/>
                    <a:pt x="213" y="461"/>
                    <a:pt x="154" y="447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50000">
                  <a:schemeClr val="accent4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2109802" y="4851361"/>
            <a:ext cx="929292" cy="1166797"/>
            <a:chOff x="510207" y="3520707"/>
            <a:chExt cx="760987" cy="955478"/>
          </a:xfrm>
        </p:grpSpPr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763355" y="3520707"/>
              <a:ext cx="75636" cy="128118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5" y="40"/>
                </a:cxn>
                <a:cxn ang="0">
                  <a:pos x="1" y="14"/>
                </a:cxn>
                <a:cxn ang="0">
                  <a:pos x="24" y="0"/>
                </a:cxn>
              </a:cxnLst>
              <a:rect l="0" t="0" r="r" b="b"/>
              <a:pathLst>
                <a:path w="24" h="40">
                  <a:moveTo>
                    <a:pt x="24" y="0"/>
                  </a:moveTo>
                  <a:cubicBezTo>
                    <a:pt x="5" y="40"/>
                    <a:pt x="5" y="40"/>
                    <a:pt x="5" y="40"/>
                  </a:cubicBezTo>
                  <a:cubicBezTo>
                    <a:pt x="1" y="31"/>
                    <a:pt x="0" y="23"/>
                    <a:pt x="1" y="14"/>
                  </a:cubicBezTo>
                  <a:cubicBezTo>
                    <a:pt x="6" y="5"/>
                    <a:pt x="14" y="0"/>
                    <a:pt x="24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510207" y="3565471"/>
              <a:ext cx="760987" cy="910714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84" y="26"/>
                </a:cxn>
                <a:cxn ang="0">
                  <a:pos x="97" y="53"/>
                </a:cxn>
                <a:cxn ang="0">
                  <a:pos x="238" y="285"/>
                </a:cxn>
                <a:cxn ang="0">
                  <a:pos x="0" y="174"/>
                </a:cxn>
                <a:cxn ang="0">
                  <a:pos x="80" y="0"/>
                </a:cxn>
              </a:cxnLst>
              <a:rect l="0" t="0" r="r" b="b"/>
              <a:pathLst>
                <a:path w="238" h="285">
                  <a:moveTo>
                    <a:pt x="80" y="0"/>
                  </a:moveTo>
                  <a:cubicBezTo>
                    <a:pt x="79" y="9"/>
                    <a:pt x="80" y="17"/>
                    <a:pt x="84" y="26"/>
                  </a:cubicBezTo>
                  <a:cubicBezTo>
                    <a:pt x="88" y="35"/>
                    <a:pt x="93" y="44"/>
                    <a:pt x="97" y="53"/>
                  </a:cubicBezTo>
                  <a:cubicBezTo>
                    <a:pt x="133" y="127"/>
                    <a:pt x="180" y="204"/>
                    <a:pt x="238" y="285"/>
                  </a:cubicBezTo>
                  <a:cubicBezTo>
                    <a:pt x="148" y="263"/>
                    <a:pt x="69" y="226"/>
                    <a:pt x="0" y="174"/>
                  </a:cubicBezTo>
                  <a:lnTo>
                    <a:pt x="80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50000">
                  <a:schemeClr val="accent5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Text Placeholder 3"/>
          <p:cNvSpPr txBox="1">
            <a:spLocks/>
          </p:cNvSpPr>
          <p:nvPr/>
        </p:nvSpPr>
        <p:spPr>
          <a:xfrm>
            <a:off x="5016712" y="2556676"/>
            <a:ext cx="445635" cy="32079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737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6416068" y="4446228"/>
            <a:ext cx="445635" cy="32079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737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5544308" y="3129257"/>
            <a:ext cx="445635" cy="32079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737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6004583" y="3787424"/>
            <a:ext cx="445635" cy="32079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737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6870073" y="5111856"/>
            <a:ext cx="445635" cy="32079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737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65%</a:t>
            </a:r>
          </a:p>
        </p:txBody>
      </p:sp>
      <p:sp>
        <p:nvSpPr>
          <p:cNvPr id="28" name="Freeform 182"/>
          <p:cNvSpPr>
            <a:spLocks noEditPoints="1"/>
          </p:cNvSpPr>
          <p:nvPr/>
        </p:nvSpPr>
        <p:spPr bwMode="auto">
          <a:xfrm>
            <a:off x="2274369" y="5375047"/>
            <a:ext cx="316204" cy="295430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172"/>
          <p:cNvSpPr>
            <a:spLocks noEditPoints="1"/>
          </p:cNvSpPr>
          <p:nvPr/>
        </p:nvSpPr>
        <p:spPr bwMode="auto">
          <a:xfrm>
            <a:off x="2712201" y="5110708"/>
            <a:ext cx="403134" cy="29342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122"/>
          <p:cNvSpPr>
            <a:spLocks noEditPoints="1"/>
          </p:cNvSpPr>
          <p:nvPr/>
        </p:nvSpPr>
        <p:spPr bwMode="auto">
          <a:xfrm>
            <a:off x="3306305" y="4753263"/>
            <a:ext cx="251256" cy="361356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100"/>
          <p:cNvSpPr>
            <a:spLocks noEditPoints="1"/>
          </p:cNvSpPr>
          <p:nvPr/>
        </p:nvSpPr>
        <p:spPr bwMode="auto">
          <a:xfrm>
            <a:off x="3783658" y="4443935"/>
            <a:ext cx="376477" cy="360899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66"/>
          <p:cNvSpPr>
            <a:spLocks noEditPoints="1"/>
          </p:cNvSpPr>
          <p:nvPr/>
        </p:nvSpPr>
        <p:spPr bwMode="auto">
          <a:xfrm>
            <a:off x="4246139" y="4101673"/>
            <a:ext cx="415391" cy="322195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reeform 46"/>
          <p:cNvSpPr>
            <a:spLocks noEditPoints="1"/>
          </p:cNvSpPr>
          <p:nvPr/>
        </p:nvSpPr>
        <p:spPr bwMode="auto">
          <a:xfrm>
            <a:off x="8063685" y="2420653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46"/>
          <p:cNvSpPr>
            <a:spLocks noEditPoints="1"/>
          </p:cNvSpPr>
          <p:nvPr/>
        </p:nvSpPr>
        <p:spPr bwMode="auto">
          <a:xfrm>
            <a:off x="8063685" y="3165077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46"/>
          <p:cNvSpPr>
            <a:spLocks noEditPoints="1"/>
          </p:cNvSpPr>
          <p:nvPr/>
        </p:nvSpPr>
        <p:spPr bwMode="auto">
          <a:xfrm>
            <a:off x="8063685" y="3909500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reeform 46"/>
          <p:cNvSpPr>
            <a:spLocks noEditPoints="1"/>
          </p:cNvSpPr>
          <p:nvPr/>
        </p:nvSpPr>
        <p:spPr bwMode="auto">
          <a:xfrm>
            <a:off x="8063685" y="4653923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Freeform 46"/>
          <p:cNvSpPr>
            <a:spLocks noEditPoints="1"/>
          </p:cNvSpPr>
          <p:nvPr/>
        </p:nvSpPr>
        <p:spPr bwMode="auto">
          <a:xfrm>
            <a:off x="8063685" y="5401065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8579109" y="2327333"/>
            <a:ext cx="1843232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8579109" y="2594724"/>
            <a:ext cx="243972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7"/>
          <p:cNvSpPr txBox="1">
            <a:spLocks/>
          </p:cNvSpPr>
          <p:nvPr/>
        </p:nvSpPr>
        <p:spPr>
          <a:xfrm>
            <a:off x="8579109" y="3071010"/>
            <a:ext cx="1843232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2"/>
          <p:cNvSpPr txBox="1">
            <a:spLocks/>
          </p:cNvSpPr>
          <p:nvPr/>
        </p:nvSpPr>
        <p:spPr>
          <a:xfrm>
            <a:off x="8579109" y="3338401"/>
            <a:ext cx="243972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579109" y="3802082"/>
            <a:ext cx="1843232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8579109" y="4069472"/>
            <a:ext cx="243972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7"/>
          <p:cNvSpPr txBox="1">
            <a:spLocks/>
          </p:cNvSpPr>
          <p:nvPr/>
        </p:nvSpPr>
        <p:spPr>
          <a:xfrm>
            <a:off x="8579109" y="4545758"/>
            <a:ext cx="1843232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 Placeholder 2"/>
          <p:cNvSpPr txBox="1">
            <a:spLocks/>
          </p:cNvSpPr>
          <p:nvPr/>
        </p:nvSpPr>
        <p:spPr>
          <a:xfrm>
            <a:off x="8579109" y="4813149"/>
            <a:ext cx="243972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7"/>
          <p:cNvSpPr txBox="1">
            <a:spLocks/>
          </p:cNvSpPr>
          <p:nvPr/>
        </p:nvSpPr>
        <p:spPr>
          <a:xfrm>
            <a:off x="8579109" y="5289435"/>
            <a:ext cx="1843232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 Placeholder 2"/>
          <p:cNvSpPr txBox="1">
            <a:spLocks/>
          </p:cNvSpPr>
          <p:nvPr/>
        </p:nvSpPr>
        <p:spPr>
          <a:xfrm>
            <a:off x="8579109" y="5556825"/>
            <a:ext cx="243972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原创设计师QQ598969553      _1"/>
          <p:cNvSpPr/>
          <p:nvPr/>
        </p:nvSpPr>
        <p:spPr bwMode="auto">
          <a:xfrm>
            <a:off x="354" y="0"/>
            <a:ext cx="453157" cy="904082"/>
          </a:xfrm>
          <a:custGeom>
            <a:avLst/>
            <a:gdLst>
              <a:gd name="T0" fmla="*/ 0 w 286"/>
              <a:gd name="T1" fmla="*/ 0 h 571"/>
              <a:gd name="T2" fmla="*/ 286 w 286"/>
              <a:gd name="T3" fmla="*/ 287 h 571"/>
              <a:gd name="T4" fmla="*/ 0 w 286"/>
              <a:gd name="T5" fmla="*/ 571 h 571"/>
              <a:gd name="T6" fmla="*/ 0 w 286"/>
              <a:gd name="T7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" h="571">
                <a:moveTo>
                  <a:pt x="0" y="0"/>
                </a:moveTo>
                <a:lnTo>
                  <a:pt x="286" y="287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800000"/>
          </a:ln>
        </p:spPr>
        <p:txBody>
          <a:bodyPr/>
          <a:lstStyle/>
          <a:p>
            <a:pPr>
              <a:defRPr/>
            </a:pPr>
            <a:endParaRPr lang="zh-CN" altLang="en-US" sz="2669"/>
          </a:p>
        </p:txBody>
      </p:sp>
      <p:sp>
        <p:nvSpPr>
          <p:cNvPr id="46" name="原创设计师QQ598969553      _2"/>
          <p:cNvSpPr>
            <a:spLocks/>
          </p:cNvSpPr>
          <p:nvPr/>
        </p:nvSpPr>
        <p:spPr bwMode="auto">
          <a:xfrm>
            <a:off x="140988" y="316987"/>
            <a:ext cx="303593" cy="609418"/>
          </a:xfrm>
          <a:custGeom>
            <a:avLst/>
            <a:gdLst>
              <a:gd name="T0" fmla="*/ 0 w 278"/>
              <a:gd name="T1" fmla="*/ 0 h 557"/>
              <a:gd name="T2" fmla="*/ 2147483646 w 278"/>
              <a:gd name="T3" fmla="*/ 2147483646 h 557"/>
              <a:gd name="T4" fmla="*/ 0 w 278"/>
              <a:gd name="T5" fmla="*/ 2147483646 h 557"/>
              <a:gd name="T6" fmla="*/ 0 w 278"/>
              <a:gd name="T7" fmla="*/ 0 h 5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669"/>
          </a:p>
        </p:txBody>
      </p:sp>
      <p:sp>
        <p:nvSpPr>
          <p:cNvPr id="47" name="原创设计师QQ598969553      _3"/>
          <p:cNvSpPr>
            <a:spLocks noChangeArrowheads="1"/>
          </p:cNvSpPr>
          <p:nvPr/>
        </p:nvSpPr>
        <p:spPr bwMode="auto">
          <a:xfrm>
            <a:off x="605607" y="291903"/>
            <a:ext cx="2154436" cy="40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483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6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0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8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1030" grpId="0" animBg="1"/>
      <p:bldP spid="1031" grpId="0" animBg="1"/>
      <p:bldP spid="1032" grpId="0" animBg="1"/>
      <p:bldP spid="1033" grpId="0" animBg="1"/>
      <p:bldP spid="1034" grpId="0" animBg="1"/>
      <p:bldP spid="22" grpId="0"/>
      <p:bldP spid="23" grpId="0"/>
      <p:bldP spid="24" grpId="0"/>
      <p:bldP spid="25" grpId="0"/>
      <p:bldP spid="26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51" grpId="0" animBg="1"/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4111" y="4201190"/>
            <a:ext cx="12862509" cy="3006908"/>
          </a:xfrm>
          <a:custGeom>
            <a:avLst/>
            <a:gdLst>
              <a:gd name="T0" fmla="*/ 5718 w 5718"/>
              <a:gd name="T1" fmla="*/ 590 h 1347"/>
              <a:gd name="T2" fmla="*/ 5336 w 5718"/>
              <a:gd name="T3" fmla="*/ 773 h 1347"/>
              <a:gd name="T4" fmla="*/ 4952 w 5718"/>
              <a:gd name="T5" fmla="*/ 926 h 1347"/>
              <a:gd name="T6" fmla="*/ 4566 w 5718"/>
              <a:gd name="T7" fmla="*/ 1052 h 1347"/>
              <a:gd name="T8" fmla="*/ 4180 w 5718"/>
              <a:gd name="T9" fmla="*/ 1152 h 1347"/>
              <a:gd name="T10" fmla="*/ 3800 w 5718"/>
              <a:gd name="T11" fmla="*/ 1228 h 1347"/>
              <a:gd name="T12" fmla="*/ 3422 w 5718"/>
              <a:gd name="T13" fmla="*/ 1284 h 1347"/>
              <a:gd name="T14" fmla="*/ 3056 w 5718"/>
              <a:gd name="T15" fmla="*/ 1323 h 1347"/>
              <a:gd name="T16" fmla="*/ 2698 w 5718"/>
              <a:gd name="T17" fmla="*/ 1342 h 1347"/>
              <a:gd name="T18" fmla="*/ 2352 w 5718"/>
              <a:gd name="T19" fmla="*/ 1347 h 1347"/>
              <a:gd name="T20" fmla="*/ 2022 w 5718"/>
              <a:gd name="T21" fmla="*/ 1340 h 1347"/>
              <a:gd name="T22" fmla="*/ 1708 w 5718"/>
              <a:gd name="T23" fmla="*/ 1321 h 1347"/>
              <a:gd name="T24" fmla="*/ 1415 w 5718"/>
              <a:gd name="T25" fmla="*/ 1295 h 1347"/>
              <a:gd name="T26" fmla="*/ 1142 w 5718"/>
              <a:gd name="T27" fmla="*/ 1263 h 1347"/>
              <a:gd name="T28" fmla="*/ 892 w 5718"/>
              <a:gd name="T29" fmla="*/ 1227 h 1347"/>
              <a:gd name="T30" fmla="*/ 669 w 5718"/>
              <a:gd name="T31" fmla="*/ 1186 h 1347"/>
              <a:gd name="T32" fmla="*/ 473 w 5718"/>
              <a:gd name="T33" fmla="*/ 1148 h 1347"/>
              <a:gd name="T34" fmla="*/ 309 w 5718"/>
              <a:gd name="T35" fmla="*/ 1111 h 1347"/>
              <a:gd name="T36" fmla="*/ 178 w 5718"/>
              <a:gd name="T37" fmla="*/ 1080 h 1347"/>
              <a:gd name="T38" fmla="*/ 81 w 5718"/>
              <a:gd name="T39" fmla="*/ 1054 h 1347"/>
              <a:gd name="T40" fmla="*/ 21 w 5718"/>
              <a:gd name="T41" fmla="*/ 1038 h 1347"/>
              <a:gd name="T42" fmla="*/ 0 w 5718"/>
              <a:gd name="T43" fmla="*/ 1031 h 1347"/>
              <a:gd name="T44" fmla="*/ 236 w 5718"/>
              <a:gd name="T45" fmla="*/ 1019 h 1347"/>
              <a:gd name="T46" fmla="*/ 693 w 5718"/>
              <a:gd name="T47" fmla="*/ 1129 h 1347"/>
              <a:gd name="T48" fmla="*/ 1133 w 5718"/>
              <a:gd name="T49" fmla="*/ 1206 h 1347"/>
              <a:gd name="T50" fmla="*/ 1558 w 5718"/>
              <a:gd name="T51" fmla="*/ 1251 h 1347"/>
              <a:gd name="T52" fmla="*/ 1963 w 5718"/>
              <a:gd name="T53" fmla="*/ 1270 h 1347"/>
              <a:gd name="T54" fmla="*/ 2349 w 5718"/>
              <a:gd name="T55" fmla="*/ 1263 h 1347"/>
              <a:gd name="T56" fmla="*/ 2717 w 5718"/>
              <a:gd name="T57" fmla="*/ 1235 h 1347"/>
              <a:gd name="T58" fmla="*/ 3064 w 5718"/>
              <a:gd name="T59" fmla="*/ 1188 h 1347"/>
              <a:gd name="T60" fmla="*/ 3394 w 5718"/>
              <a:gd name="T61" fmla="*/ 1124 h 1347"/>
              <a:gd name="T62" fmla="*/ 3703 w 5718"/>
              <a:gd name="T63" fmla="*/ 1045 h 1347"/>
              <a:gd name="T64" fmla="*/ 3992 w 5718"/>
              <a:gd name="T65" fmla="*/ 956 h 1347"/>
              <a:gd name="T66" fmla="*/ 4259 w 5718"/>
              <a:gd name="T67" fmla="*/ 858 h 1347"/>
              <a:gd name="T68" fmla="*/ 4507 w 5718"/>
              <a:gd name="T69" fmla="*/ 754 h 1347"/>
              <a:gd name="T70" fmla="*/ 4730 w 5718"/>
              <a:gd name="T71" fmla="*/ 647 h 1347"/>
              <a:gd name="T72" fmla="*/ 4934 w 5718"/>
              <a:gd name="T73" fmla="*/ 541 h 1347"/>
              <a:gd name="T74" fmla="*/ 5114 w 5718"/>
              <a:gd name="T75" fmla="*/ 436 h 1347"/>
              <a:gd name="T76" fmla="*/ 5273 w 5718"/>
              <a:gd name="T77" fmla="*/ 337 h 1347"/>
              <a:gd name="T78" fmla="*/ 5408 w 5718"/>
              <a:gd name="T79" fmla="*/ 246 h 1347"/>
              <a:gd name="T80" fmla="*/ 5518 w 5718"/>
              <a:gd name="T81" fmla="*/ 164 h 1347"/>
              <a:gd name="T82" fmla="*/ 5605 w 5718"/>
              <a:gd name="T83" fmla="*/ 96 h 1347"/>
              <a:gd name="T84" fmla="*/ 5668 w 5718"/>
              <a:gd name="T85" fmla="*/ 45 h 1347"/>
              <a:gd name="T86" fmla="*/ 5706 w 5718"/>
              <a:gd name="T87" fmla="*/ 12 h 1347"/>
              <a:gd name="T88" fmla="*/ 5718 w 5718"/>
              <a:gd name="T89" fmla="*/ 0 h 1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718" h="1347">
                <a:moveTo>
                  <a:pt x="5718" y="0"/>
                </a:moveTo>
                <a:lnTo>
                  <a:pt x="5718" y="590"/>
                </a:lnTo>
                <a:lnTo>
                  <a:pt x="5528" y="686"/>
                </a:lnTo>
                <a:lnTo>
                  <a:pt x="5336" y="773"/>
                </a:lnTo>
                <a:lnTo>
                  <a:pt x="5144" y="853"/>
                </a:lnTo>
                <a:lnTo>
                  <a:pt x="4952" y="926"/>
                </a:lnTo>
                <a:lnTo>
                  <a:pt x="4758" y="993"/>
                </a:lnTo>
                <a:lnTo>
                  <a:pt x="4566" y="1052"/>
                </a:lnTo>
                <a:lnTo>
                  <a:pt x="4372" y="1104"/>
                </a:lnTo>
                <a:lnTo>
                  <a:pt x="4180" y="1152"/>
                </a:lnTo>
                <a:lnTo>
                  <a:pt x="3988" y="1193"/>
                </a:lnTo>
                <a:lnTo>
                  <a:pt x="3800" y="1228"/>
                </a:lnTo>
                <a:lnTo>
                  <a:pt x="3609" y="1260"/>
                </a:lnTo>
                <a:lnTo>
                  <a:pt x="3422" y="1284"/>
                </a:lnTo>
                <a:lnTo>
                  <a:pt x="3237" y="1305"/>
                </a:lnTo>
                <a:lnTo>
                  <a:pt x="3056" y="1323"/>
                </a:lnTo>
                <a:lnTo>
                  <a:pt x="2876" y="1333"/>
                </a:lnTo>
                <a:lnTo>
                  <a:pt x="2698" y="1342"/>
                </a:lnTo>
                <a:lnTo>
                  <a:pt x="2523" y="1345"/>
                </a:lnTo>
                <a:lnTo>
                  <a:pt x="2352" y="1347"/>
                </a:lnTo>
                <a:lnTo>
                  <a:pt x="2186" y="1345"/>
                </a:lnTo>
                <a:lnTo>
                  <a:pt x="2022" y="1340"/>
                </a:lnTo>
                <a:lnTo>
                  <a:pt x="1863" y="1331"/>
                </a:lnTo>
                <a:lnTo>
                  <a:pt x="1708" y="1321"/>
                </a:lnTo>
                <a:lnTo>
                  <a:pt x="1559" y="1309"/>
                </a:lnTo>
                <a:lnTo>
                  <a:pt x="1415" y="1295"/>
                </a:lnTo>
                <a:lnTo>
                  <a:pt x="1275" y="1279"/>
                </a:lnTo>
                <a:lnTo>
                  <a:pt x="1142" y="1263"/>
                </a:lnTo>
                <a:lnTo>
                  <a:pt x="1015" y="1244"/>
                </a:lnTo>
                <a:lnTo>
                  <a:pt x="892" y="1227"/>
                </a:lnTo>
                <a:lnTo>
                  <a:pt x="777" y="1207"/>
                </a:lnTo>
                <a:lnTo>
                  <a:pt x="669" y="1186"/>
                </a:lnTo>
                <a:lnTo>
                  <a:pt x="568" y="1167"/>
                </a:lnTo>
                <a:lnTo>
                  <a:pt x="473" y="1148"/>
                </a:lnTo>
                <a:lnTo>
                  <a:pt x="388" y="1131"/>
                </a:lnTo>
                <a:lnTo>
                  <a:pt x="309" y="1111"/>
                </a:lnTo>
                <a:lnTo>
                  <a:pt x="239" y="1096"/>
                </a:lnTo>
                <a:lnTo>
                  <a:pt x="178" y="1080"/>
                </a:lnTo>
                <a:lnTo>
                  <a:pt x="124" y="1066"/>
                </a:lnTo>
                <a:lnTo>
                  <a:pt x="81" y="1054"/>
                </a:lnTo>
                <a:lnTo>
                  <a:pt x="46" y="1045"/>
                </a:lnTo>
                <a:lnTo>
                  <a:pt x="21" y="1038"/>
                </a:lnTo>
                <a:lnTo>
                  <a:pt x="5" y="1033"/>
                </a:lnTo>
                <a:lnTo>
                  <a:pt x="0" y="1031"/>
                </a:lnTo>
                <a:lnTo>
                  <a:pt x="0" y="953"/>
                </a:lnTo>
                <a:lnTo>
                  <a:pt x="236" y="1019"/>
                </a:lnTo>
                <a:lnTo>
                  <a:pt x="466" y="1078"/>
                </a:lnTo>
                <a:lnTo>
                  <a:pt x="693" y="1129"/>
                </a:lnTo>
                <a:lnTo>
                  <a:pt x="915" y="1171"/>
                </a:lnTo>
                <a:lnTo>
                  <a:pt x="1133" y="1206"/>
                </a:lnTo>
                <a:lnTo>
                  <a:pt x="1348" y="1232"/>
                </a:lnTo>
                <a:lnTo>
                  <a:pt x="1558" y="1251"/>
                </a:lnTo>
                <a:lnTo>
                  <a:pt x="1762" y="1263"/>
                </a:lnTo>
                <a:lnTo>
                  <a:pt x="1963" y="1270"/>
                </a:lnTo>
                <a:lnTo>
                  <a:pt x="2158" y="1270"/>
                </a:lnTo>
                <a:lnTo>
                  <a:pt x="2349" y="1263"/>
                </a:lnTo>
                <a:lnTo>
                  <a:pt x="2535" y="1251"/>
                </a:lnTo>
                <a:lnTo>
                  <a:pt x="2717" y="1235"/>
                </a:lnTo>
                <a:lnTo>
                  <a:pt x="2893" y="1213"/>
                </a:lnTo>
                <a:lnTo>
                  <a:pt x="3064" y="1188"/>
                </a:lnTo>
                <a:lnTo>
                  <a:pt x="3232" y="1157"/>
                </a:lnTo>
                <a:lnTo>
                  <a:pt x="3394" y="1124"/>
                </a:lnTo>
                <a:lnTo>
                  <a:pt x="3552" y="1085"/>
                </a:lnTo>
                <a:lnTo>
                  <a:pt x="3703" y="1045"/>
                </a:lnTo>
                <a:lnTo>
                  <a:pt x="3850" y="1001"/>
                </a:lnTo>
                <a:lnTo>
                  <a:pt x="3992" y="956"/>
                </a:lnTo>
                <a:lnTo>
                  <a:pt x="4128" y="907"/>
                </a:lnTo>
                <a:lnTo>
                  <a:pt x="4259" y="858"/>
                </a:lnTo>
                <a:lnTo>
                  <a:pt x="4384" y="806"/>
                </a:lnTo>
                <a:lnTo>
                  <a:pt x="4507" y="754"/>
                </a:lnTo>
                <a:lnTo>
                  <a:pt x="4622" y="701"/>
                </a:lnTo>
                <a:lnTo>
                  <a:pt x="4730" y="647"/>
                </a:lnTo>
                <a:lnTo>
                  <a:pt x="4835" y="593"/>
                </a:lnTo>
                <a:lnTo>
                  <a:pt x="4934" y="541"/>
                </a:lnTo>
                <a:lnTo>
                  <a:pt x="5027" y="488"/>
                </a:lnTo>
                <a:lnTo>
                  <a:pt x="5114" y="436"/>
                </a:lnTo>
                <a:lnTo>
                  <a:pt x="5196" y="385"/>
                </a:lnTo>
                <a:lnTo>
                  <a:pt x="5273" y="337"/>
                </a:lnTo>
                <a:lnTo>
                  <a:pt x="5343" y="289"/>
                </a:lnTo>
                <a:lnTo>
                  <a:pt x="5408" y="246"/>
                </a:lnTo>
                <a:lnTo>
                  <a:pt x="5465" y="202"/>
                </a:lnTo>
                <a:lnTo>
                  <a:pt x="5518" y="164"/>
                </a:lnTo>
                <a:lnTo>
                  <a:pt x="5565" y="129"/>
                </a:lnTo>
                <a:lnTo>
                  <a:pt x="5605" y="96"/>
                </a:lnTo>
                <a:lnTo>
                  <a:pt x="5640" y="68"/>
                </a:lnTo>
                <a:lnTo>
                  <a:pt x="5668" y="45"/>
                </a:lnTo>
                <a:lnTo>
                  <a:pt x="5690" y="26"/>
                </a:lnTo>
                <a:lnTo>
                  <a:pt x="5706" y="12"/>
                </a:lnTo>
                <a:lnTo>
                  <a:pt x="5715" y="3"/>
                </a:lnTo>
                <a:lnTo>
                  <a:pt x="571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-4111" y="3343987"/>
            <a:ext cx="12862509" cy="3712315"/>
          </a:xfrm>
          <a:custGeom>
            <a:avLst/>
            <a:gdLst>
              <a:gd name="T0" fmla="*/ 5718 w 5718"/>
              <a:gd name="T1" fmla="*/ 605 h 1663"/>
              <a:gd name="T2" fmla="*/ 5338 w 5718"/>
              <a:gd name="T3" fmla="*/ 836 h 1663"/>
              <a:gd name="T4" fmla="*/ 4954 w 5718"/>
              <a:gd name="T5" fmla="*/ 1031 h 1663"/>
              <a:gd name="T6" fmla="*/ 4569 w 5718"/>
              <a:gd name="T7" fmla="*/ 1197 h 1663"/>
              <a:gd name="T8" fmla="*/ 4185 w 5718"/>
              <a:gd name="T9" fmla="*/ 1331 h 1663"/>
              <a:gd name="T10" fmla="*/ 3803 w 5718"/>
              <a:gd name="T11" fmla="*/ 1440 h 1663"/>
              <a:gd name="T12" fmla="*/ 3428 w 5718"/>
              <a:gd name="T13" fmla="*/ 1525 h 1663"/>
              <a:gd name="T14" fmla="*/ 3061 w 5718"/>
              <a:gd name="T15" fmla="*/ 1586 h 1663"/>
              <a:gd name="T16" fmla="*/ 2703 w 5718"/>
              <a:gd name="T17" fmla="*/ 1630 h 1663"/>
              <a:gd name="T18" fmla="*/ 2357 w 5718"/>
              <a:gd name="T19" fmla="*/ 1654 h 1663"/>
              <a:gd name="T20" fmla="*/ 2027 w 5718"/>
              <a:gd name="T21" fmla="*/ 1663 h 1663"/>
              <a:gd name="T22" fmla="*/ 1713 w 5718"/>
              <a:gd name="T23" fmla="*/ 1659 h 1663"/>
              <a:gd name="T24" fmla="*/ 1418 w 5718"/>
              <a:gd name="T25" fmla="*/ 1645 h 1663"/>
              <a:gd name="T26" fmla="*/ 1146 w 5718"/>
              <a:gd name="T27" fmla="*/ 1623 h 1663"/>
              <a:gd name="T28" fmla="*/ 896 w 5718"/>
              <a:gd name="T29" fmla="*/ 1595 h 1663"/>
              <a:gd name="T30" fmla="*/ 671 w 5718"/>
              <a:gd name="T31" fmla="*/ 1563 h 1663"/>
              <a:gd name="T32" fmla="*/ 475 w 5718"/>
              <a:gd name="T33" fmla="*/ 1529 h 1663"/>
              <a:gd name="T34" fmla="*/ 311 w 5718"/>
              <a:gd name="T35" fmla="*/ 1497 h 1663"/>
              <a:gd name="T36" fmla="*/ 178 w 5718"/>
              <a:gd name="T37" fmla="*/ 1467 h 1663"/>
              <a:gd name="T38" fmla="*/ 81 w 5718"/>
              <a:gd name="T39" fmla="*/ 1443 h 1663"/>
              <a:gd name="T40" fmla="*/ 21 w 5718"/>
              <a:gd name="T41" fmla="*/ 1427 h 1663"/>
              <a:gd name="T42" fmla="*/ 0 w 5718"/>
              <a:gd name="T43" fmla="*/ 1422 h 1663"/>
              <a:gd name="T44" fmla="*/ 236 w 5718"/>
              <a:gd name="T45" fmla="*/ 1394 h 1663"/>
              <a:gd name="T46" fmla="*/ 693 w 5718"/>
              <a:gd name="T47" fmla="*/ 1480 h 1663"/>
              <a:gd name="T48" fmla="*/ 1133 w 5718"/>
              <a:gd name="T49" fmla="*/ 1530 h 1663"/>
              <a:gd name="T50" fmla="*/ 1558 w 5718"/>
              <a:gd name="T51" fmla="*/ 1553 h 1663"/>
              <a:gd name="T52" fmla="*/ 1963 w 5718"/>
              <a:gd name="T53" fmla="*/ 1546 h 1663"/>
              <a:gd name="T54" fmla="*/ 2349 w 5718"/>
              <a:gd name="T55" fmla="*/ 1516 h 1663"/>
              <a:gd name="T56" fmla="*/ 2717 w 5718"/>
              <a:gd name="T57" fmla="*/ 1464 h 1663"/>
              <a:gd name="T58" fmla="*/ 3064 w 5718"/>
              <a:gd name="T59" fmla="*/ 1394 h 1663"/>
              <a:gd name="T60" fmla="*/ 3394 w 5718"/>
              <a:gd name="T61" fmla="*/ 1307 h 1663"/>
              <a:gd name="T62" fmla="*/ 3703 w 5718"/>
              <a:gd name="T63" fmla="*/ 1206 h 1663"/>
              <a:gd name="T64" fmla="*/ 3992 w 5718"/>
              <a:gd name="T65" fmla="*/ 1096 h 1663"/>
              <a:gd name="T66" fmla="*/ 4259 w 5718"/>
              <a:gd name="T67" fmla="*/ 979 h 1663"/>
              <a:gd name="T68" fmla="*/ 4507 w 5718"/>
              <a:gd name="T69" fmla="*/ 855 h 1663"/>
              <a:gd name="T70" fmla="*/ 4730 w 5718"/>
              <a:gd name="T71" fmla="*/ 731 h 1663"/>
              <a:gd name="T72" fmla="*/ 4934 w 5718"/>
              <a:gd name="T73" fmla="*/ 609 h 1663"/>
              <a:gd name="T74" fmla="*/ 5114 w 5718"/>
              <a:gd name="T75" fmla="*/ 488 h 1663"/>
              <a:gd name="T76" fmla="*/ 5273 w 5718"/>
              <a:gd name="T77" fmla="*/ 377 h 1663"/>
              <a:gd name="T78" fmla="*/ 5408 w 5718"/>
              <a:gd name="T79" fmla="*/ 272 h 1663"/>
              <a:gd name="T80" fmla="*/ 5518 w 5718"/>
              <a:gd name="T81" fmla="*/ 181 h 1663"/>
              <a:gd name="T82" fmla="*/ 5605 w 5718"/>
              <a:gd name="T83" fmla="*/ 106 h 1663"/>
              <a:gd name="T84" fmla="*/ 5668 w 5718"/>
              <a:gd name="T85" fmla="*/ 49 h 1663"/>
              <a:gd name="T86" fmla="*/ 5706 w 5718"/>
              <a:gd name="T87" fmla="*/ 12 h 1663"/>
              <a:gd name="T88" fmla="*/ 5718 w 5718"/>
              <a:gd name="T89" fmla="*/ 0 h 1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718" h="1663">
                <a:moveTo>
                  <a:pt x="5718" y="0"/>
                </a:moveTo>
                <a:lnTo>
                  <a:pt x="5718" y="605"/>
                </a:lnTo>
                <a:lnTo>
                  <a:pt x="5528" y="726"/>
                </a:lnTo>
                <a:lnTo>
                  <a:pt x="5338" y="836"/>
                </a:lnTo>
                <a:lnTo>
                  <a:pt x="5146" y="937"/>
                </a:lnTo>
                <a:lnTo>
                  <a:pt x="4954" y="1031"/>
                </a:lnTo>
                <a:lnTo>
                  <a:pt x="4762" y="1118"/>
                </a:lnTo>
                <a:lnTo>
                  <a:pt x="4569" y="1197"/>
                </a:lnTo>
                <a:lnTo>
                  <a:pt x="4376" y="1267"/>
                </a:lnTo>
                <a:lnTo>
                  <a:pt x="4185" y="1331"/>
                </a:lnTo>
                <a:lnTo>
                  <a:pt x="3993" y="1389"/>
                </a:lnTo>
                <a:lnTo>
                  <a:pt x="3803" y="1440"/>
                </a:lnTo>
                <a:lnTo>
                  <a:pt x="3614" y="1485"/>
                </a:lnTo>
                <a:lnTo>
                  <a:pt x="3428" y="1525"/>
                </a:lnTo>
                <a:lnTo>
                  <a:pt x="3243" y="1558"/>
                </a:lnTo>
                <a:lnTo>
                  <a:pt x="3061" y="1586"/>
                </a:lnTo>
                <a:lnTo>
                  <a:pt x="2879" y="1611"/>
                </a:lnTo>
                <a:lnTo>
                  <a:pt x="2703" y="1630"/>
                </a:lnTo>
                <a:lnTo>
                  <a:pt x="2528" y="1644"/>
                </a:lnTo>
                <a:lnTo>
                  <a:pt x="2357" y="1654"/>
                </a:lnTo>
                <a:lnTo>
                  <a:pt x="2190" y="1659"/>
                </a:lnTo>
                <a:lnTo>
                  <a:pt x="2027" y="1663"/>
                </a:lnTo>
                <a:lnTo>
                  <a:pt x="1867" y="1663"/>
                </a:lnTo>
                <a:lnTo>
                  <a:pt x="1713" y="1659"/>
                </a:lnTo>
                <a:lnTo>
                  <a:pt x="1563" y="1654"/>
                </a:lnTo>
                <a:lnTo>
                  <a:pt x="1418" y="1645"/>
                </a:lnTo>
                <a:lnTo>
                  <a:pt x="1278" y="1635"/>
                </a:lnTo>
                <a:lnTo>
                  <a:pt x="1146" y="1623"/>
                </a:lnTo>
                <a:lnTo>
                  <a:pt x="1016" y="1611"/>
                </a:lnTo>
                <a:lnTo>
                  <a:pt x="896" y="1595"/>
                </a:lnTo>
                <a:lnTo>
                  <a:pt x="779" y="1579"/>
                </a:lnTo>
                <a:lnTo>
                  <a:pt x="671" y="1563"/>
                </a:lnTo>
                <a:lnTo>
                  <a:pt x="569" y="1546"/>
                </a:lnTo>
                <a:lnTo>
                  <a:pt x="475" y="1529"/>
                </a:lnTo>
                <a:lnTo>
                  <a:pt x="390" y="1513"/>
                </a:lnTo>
                <a:lnTo>
                  <a:pt x="311" y="1497"/>
                </a:lnTo>
                <a:lnTo>
                  <a:pt x="239" y="1481"/>
                </a:lnTo>
                <a:lnTo>
                  <a:pt x="178" y="1467"/>
                </a:lnTo>
                <a:lnTo>
                  <a:pt x="126" y="1455"/>
                </a:lnTo>
                <a:lnTo>
                  <a:pt x="81" y="1443"/>
                </a:lnTo>
                <a:lnTo>
                  <a:pt x="46" y="1434"/>
                </a:lnTo>
                <a:lnTo>
                  <a:pt x="21" y="1427"/>
                </a:lnTo>
                <a:lnTo>
                  <a:pt x="5" y="1424"/>
                </a:lnTo>
                <a:lnTo>
                  <a:pt x="0" y="1422"/>
                </a:lnTo>
                <a:lnTo>
                  <a:pt x="0" y="1340"/>
                </a:lnTo>
                <a:lnTo>
                  <a:pt x="236" y="1394"/>
                </a:lnTo>
                <a:lnTo>
                  <a:pt x="466" y="1441"/>
                </a:lnTo>
                <a:lnTo>
                  <a:pt x="693" y="1480"/>
                </a:lnTo>
                <a:lnTo>
                  <a:pt x="915" y="1509"/>
                </a:lnTo>
                <a:lnTo>
                  <a:pt x="1133" y="1530"/>
                </a:lnTo>
                <a:lnTo>
                  <a:pt x="1348" y="1546"/>
                </a:lnTo>
                <a:lnTo>
                  <a:pt x="1558" y="1553"/>
                </a:lnTo>
                <a:lnTo>
                  <a:pt x="1762" y="1553"/>
                </a:lnTo>
                <a:lnTo>
                  <a:pt x="1963" y="1546"/>
                </a:lnTo>
                <a:lnTo>
                  <a:pt x="2158" y="1534"/>
                </a:lnTo>
                <a:lnTo>
                  <a:pt x="2349" y="1516"/>
                </a:lnTo>
                <a:lnTo>
                  <a:pt x="2535" y="1494"/>
                </a:lnTo>
                <a:lnTo>
                  <a:pt x="2717" y="1464"/>
                </a:lnTo>
                <a:lnTo>
                  <a:pt x="2893" y="1431"/>
                </a:lnTo>
                <a:lnTo>
                  <a:pt x="3064" y="1394"/>
                </a:lnTo>
                <a:lnTo>
                  <a:pt x="3232" y="1352"/>
                </a:lnTo>
                <a:lnTo>
                  <a:pt x="3394" y="1307"/>
                </a:lnTo>
                <a:lnTo>
                  <a:pt x="3552" y="1258"/>
                </a:lnTo>
                <a:lnTo>
                  <a:pt x="3703" y="1206"/>
                </a:lnTo>
                <a:lnTo>
                  <a:pt x="3850" y="1152"/>
                </a:lnTo>
                <a:lnTo>
                  <a:pt x="3992" y="1096"/>
                </a:lnTo>
                <a:lnTo>
                  <a:pt x="4128" y="1038"/>
                </a:lnTo>
                <a:lnTo>
                  <a:pt x="4259" y="979"/>
                </a:lnTo>
                <a:lnTo>
                  <a:pt x="4384" y="918"/>
                </a:lnTo>
                <a:lnTo>
                  <a:pt x="4507" y="855"/>
                </a:lnTo>
                <a:lnTo>
                  <a:pt x="4622" y="794"/>
                </a:lnTo>
                <a:lnTo>
                  <a:pt x="4730" y="731"/>
                </a:lnTo>
                <a:lnTo>
                  <a:pt x="4835" y="670"/>
                </a:lnTo>
                <a:lnTo>
                  <a:pt x="4934" y="609"/>
                </a:lnTo>
                <a:lnTo>
                  <a:pt x="5027" y="548"/>
                </a:lnTo>
                <a:lnTo>
                  <a:pt x="5114" y="488"/>
                </a:lnTo>
                <a:lnTo>
                  <a:pt x="5196" y="431"/>
                </a:lnTo>
                <a:lnTo>
                  <a:pt x="5273" y="377"/>
                </a:lnTo>
                <a:lnTo>
                  <a:pt x="5343" y="323"/>
                </a:lnTo>
                <a:lnTo>
                  <a:pt x="5408" y="272"/>
                </a:lnTo>
                <a:lnTo>
                  <a:pt x="5465" y="225"/>
                </a:lnTo>
                <a:lnTo>
                  <a:pt x="5518" y="181"/>
                </a:lnTo>
                <a:lnTo>
                  <a:pt x="5565" y="143"/>
                </a:lnTo>
                <a:lnTo>
                  <a:pt x="5605" y="106"/>
                </a:lnTo>
                <a:lnTo>
                  <a:pt x="5640" y="75"/>
                </a:lnTo>
                <a:lnTo>
                  <a:pt x="5668" y="49"/>
                </a:lnTo>
                <a:lnTo>
                  <a:pt x="5690" y="28"/>
                </a:lnTo>
                <a:lnTo>
                  <a:pt x="5706" y="12"/>
                </a:lnTo>
                <a:lnTo>
                  <a:pt x="5715" y="3"/>
                </a:lnTo>
                <a:lnTo>
                  <a:pt x="5718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4111" y="2397492"/>
            <a:ext cx="12862509" cy="4455670"/>
          </a:xfrm>
          <a:custGeom>
            <a:avLst/>
            <a:gdLst>
              <a:gd name="T0" fmla="*/ 5718 w 5718"/>
              <a:gd name="T1" fmla="*/ 665 h 1996"/>
              <a:gd name="T2" fmla="*/ 5331 w 5718"/>
              <a:gd name="T3" fmla="*/ 940 h 1996"/>
              <a:gd name="T4" fmla="*/ 4941 w 5718"/>
              <a:gd name="T5" fmla="*/ 1179 h 1996"/>
              <a:gd name="T6" fmla="*/ 4552 w 5718"/>
              <a:gd name="T7" fmla="*/ 1380 h 1996"/>
              <a:gd name="T8" fmla="*/ 4164 w 5718"/>
              <a:gd name="T9" fmla="*/ 1548 h 1996"/>
              <a:gd name="T10" fmla="*/ 3782 w 5718"/>
              <a:gd name="T11" fmla="*/ 1686 h 1996"/>
              <a:gd name="T12" fmla="*/ 3405 w 5718"/>
              <a:gd name="T13" fmla="*/ 1792 h 1996"/>
              <a:gd name="T14" fmla="*/ 3037 w 5718"/>
              <a:gd name="T15" fmla="*/ 1876 h 1996"/>
              <a:gd name="T16" fmla="*/ 2679 w 5718"/>
              <a:gd name="T17" fmla="*/ 1933 h 1996"/>
              <a:gd name="T18" fmla="*/ 2335 w 5718"/>
              <a:gd name="T19" fmla="*/ 1972 h 1996"/>
              <a:gd name="T20" fmla="*/ 2006 w 5718"/>
              <a:gd name="T21" fmla="*/ 1993 h 1996"/>
              <a:gd name="T22" fmla="*/ 1694 w 5718"/>
              <a:gd name="T23" fmla="*/ 1996 h 1996"/>
              <a:gd name="T24" fmla="*/ 1401 w 5718"/>
              <a:gd name="T25" fmla="*/ 1987 h 1996"/>
              <a:gd name="T26" fmla="*/ 1130 w 5718"/>
              <a:gd name="T27" fmla="*/ 1970 h 1996"/>
              <a:gd name="T28" fmla="*/ 884 w 5718"/>
              <a:gd name="T29" fmla="*/ 1944 h 1996"/>
              <a:gd name="T30" fmla="*/ 662 w 5718"/>
              <a:gd name="T31" fmla="*/ 1912 h 1996"/>
              <a:gd name="T32" fmla="*/ 468 w 5718"/>
              <a:gd name="T33" fmla="*/ 1879 h 1996"/>
              <a:gd name="T34" fmla="*/ 306 w 5718"/>
              <a:gd name="T35" fmla="*/ 1846 h 1996"/>
              <a:gd name="T36" fmla="*/ 175 w 5718"/>
              <a:gd name="T37" fmla="*/ 1815 h 1996"/>
              <a:gd name="T38" fmla="*/ 79 w 5718"/>
              <a:gd name="T39" fmla="*/ 1790 h 1996"/>
              <a:gd name="T40" fmla="*/ 21 w 5718"/>
              <a:gd name="T41" fmla="*/ 1773 h 1996"/>
              <a:gd name="T42" fmla="*/ 0 w 5718"/>
              <a:gd name="T43" fmla="*/ 1768 h 1996"/>
              <a:gd name="T44" fmla="*/ 238 w 5718"/>
              <a:gd name="T45" fmla="*/ 1736 h 1996"/>
              <a:gd name="T46" fmla="*/ 697 w 5718"/>
              <a:gd name="T47" fmla="*/ 1806 h 1996"/>
              <a:gd name="T48" fmla="*/ 1137 w 5718"/>
              <a:gd name="T49" fmla="*/ 1843 h 1996"/>
              <a:gd name="T50" fmla="*/ 1558 w 5718"/>
              <a:gd name="T51" fmla="*/ 1851 h 1996"/>
              <a:gd name="T52" fmla="*/ 1958 w 5718"/>
              <a:gd name="T53" fmla="*/ 1832 h 1996"/>
              <a:gd name="T54" fmla="*/ 2338 w 5718"/>
              <a:gd name="T55" fmla="*/ 1790 h 1996"/>
              <a:gd name="T56" fmla="*/ 2700 w 5718"/>
              <a:gd name="T57" fmla="*/ 1726 h 1996"/>
              <a:gd name="T58" fmla="*/ 3040 w 5718"/>
              <a:gd name="T59" fmla="*/ 1644 h 1996"/>
              <a:gd name="T60" fmla="*/ 3361 w 5718"/>
              <a:gd name="T61" fmla="*/ 1546 h 1996"/>
              <a:gd name="T62" fmla="*/ 3663 w 5718"/>
              <a:gd name="T63" fmla="*/ 1434 h 1996"/>
              <a:gd name="T64" fmla="*/ 3944 w 5718"/>
              <a:gd name="T65" fmla="*/ 1312 h 1996"/>
              <a:gd name="T66" fmla="*/ 4205 w 5718"/>
              <a:gd name="T67" fmla="*/ 1183 h 1996"/>
              <a:gd name="T68" fmla="*/ 4444 w 5718"/>
              <a:gd name="T69" fmla="*/ 1049 h 1996"/>
              <a:gd name="T70" fmla="*/ 4664 w 5718"/>
              <a:gd name="T71" fmla="*/ 911 h 1996"/>
              <a:gd name="T72" fmla="*/ 4863 w 5718"/>
              <a:gd name="T73" fmla="*/ 775 h 1996"/>
              <a:gd name="T74" fmla="*/ 5041 w 5718"/>
              <a:gd name="T75" fmla="*/ 640 h 1996"/>
              <a:gd name="T76" fmla="*/ 5200 w 5718"/>
              <a:gd name="T77" fmla="*/ 513 h 1996"/>
              <a:gd name="T78" fmla="*/ 5336 w 5718"/>
              <a:gd name="T79" fmla="*/ 392 h 1996"/>
              <a:gd name="T80" fmla="*/ 5453 w 5718"/>
              <a:gd name="T81" fmla="*/ 284 h 1996"/>
              <a:gd name="T82" fmla="*/ 5549 w 5718"/>
              <a:gd name="T83" fmla="*/ 188 h 1996"/>
              <a:gd name="T84" fmla="*/ 5622 w 5718"/>
              <a:gd name="T85" fmla="*/ 110 h 1996"/>
              <a:gd name="T86" fmla="*/ 5676 w 5718"/>
              <a:gd name="T87" fmla="*/ 50 h 1996"/>
              <a:gd name="T88" fmla="*/ 5708 w 5718"/>
              <a:gd name="T89" fmla="*/ 12 h 1996"/>
              <a:gd name="T90" fmla="*/ 5718 w 5718"/>
              <a:gd name="T91" fmla="*/ 0 h 1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718" h="1996">
                <a:moveTo>
                  <a:pt x="5718" y="0"/>
                </a:moveTo>
                <a:lnTo>
                  <a:pt x="5718" y="665"/>
                </a:lnTo>
                <a:lnTo>
                  <a:pt x="5525" y="808"/>
                </a:lnTo>
                <a:lnTo>
                  <a:pt x="5331" y="940"/>
                </a:lnTo>
                <a:lnTo>
                  <a:pt x="5137" y="1064"/>
                </a:lnTo>
                <a:lnTo>
                  <a:pt x="4941" y="1179"/>
                </a:lnTo>
                <a:lnTo>
                  <a:pt x="4748" y="1284"/>
                </a:lnTo>
                <a:lnTo>
                  <a:pt x="4552" y="1380"/>
                </a:lnTo>
                <a:lnTo>
                  <a:pt x="4358" y="1469"/>
                </a:lnTo>
                <a:lnTo>
                  <a:pt x="4164" y="1548"/>
                </a:lnTo>
                <a:lnTo>
                  <a:pt x="3972" y="1621"/>
                </a:lnTo>
                <a:lnTo>
                  <a:pt x="3782" y="1686"/>
                </a:lnTo>
                <a:lnTo>
                  <a:pt x="3592" y="1741"/>
                </a:lnTo>
                <a:lnTo>
                  <a:pt x="3405" y="1792"/>
                </a:lnTo>
                <a:lnTo>
                  <a:pt x="3220" y="1837"/>
                </a:lnTo>
                <a:lnTo>
                  <a:pt x="3037" y="1876"/>
                </a:lnTo>
                <a:lnTo>
                  <a:pt x="2857" y="1907"/>
                </a:lnTo>
                <a:lnTo>
                  <a:pt x="2679" y="1933"/>
                </a:lnTo>
                <a:lnTo>
                  <a:pt x="2506" y="1956"/>
                </a:lnTo>
                <a:lnTo>
                  <a:pt x="2335" y="1972"/>
                </a:lnTo>
                <a:lnTo>
                  <a:pt x="2169" y="1984"/>
                </a:lnTo>
                <a:lnTo>
                  <a:pt x="2006" y="1993"/>
                </a:lnTo>
                <a:lnTo>
                  <a:pt x="1848" y="1996"/>
                </a:lnTo>
                <a:lnTo>
                  <a:pt x="1694" y="1996"/>
                </a:lnTo>
                <a:lnTo>
                  <a:pt x="1545" y="1994"/>
                </a:lnTo>
                <a:lnTo>
                  <a:pt x="1401" y="1987"/>
                </a:lnTo>
                <a:lnTo>
                  <a:pt x="1263" y="1980"/>
                </a:lnTo>
                <a:lnTo>
                  <a:pt x="1130" y="1970"/>
                </a:lnTo>
                <a:lnTo>
                  <a:pt x="1004" y="1958"/>
                </a:lnTo>
                <a:lnTo>
                  <a:pt x="884" y="1944"/>
                </a:lnTo>
                <a:lnTo>
                  <a:pt x="768" y="1928"/>
                </a:lnTo>
                <a:lnTo>
                  <a:pt x="662" y="1912"/>
                </a:lnTo>
                <a:lnTo>
                  <a:pt x="562" y="1895"/>
                </a:lnTo>
                <a:lnTo>
                  <a:pt x="468" y="1879"/>
                </a:lnTo>
                <a:lnTo>
                  <a:pt x="384" y="1862"/>
                </a:lnTo>
                <a:lnTo>
                  <a:pt x="306" y="1846"/>
                </a:lnTo>
                <a:lnTo>
                  <a:pt x="236" y="1830"/>
                </a:lnTo>
                <a:lnTo>
                  <a:pt x="175" y="1815"/>
                </a:lnTo>
                <a:lnTo>
                  <a:pt x="122" y="1802"/>
                </a:lnTo>
                <a:lnTo>
                  <a:pt x="79" y="1790"/>
                </a:lnTo>
                <a:lnTo>
                  <a:pt x="46" y="1780"/>
                </a:lnTo>
                <a:lnTo>
                  <a:pt x="21" y="1773"/>
                </a:lnTo>
                <a:lnTo>
                  <a:pt x="5" y="1769"/>
                </a:lnTo>
                <a:lnTo>
                  <a:pt x="0" y="1768"/>
                </a:lnTo>
                <a:lnTo>
                  <a:pt x="0" y="1689"/>
                </a:lnTo>
                <a:lnTo>
                  <a:pt x="238" y="1736"/>
                </a:lnTo>
                <a:lnTo>
                  <a:pt x="470" y="1776"/>
                </a:lnTo>
                <a:lnTo>
                  <a:pt x="697" y="1806"/>
                </a:lnTo>
                <a:lnTo>
                  <a:pt x="919" y="1829"/>
                </a:lnTo>
                <a:lnTo>
                  <a:pt x="1137" y="1843"/>
                </a:lnTo>
                <a:lnTo>
                  <a:pt x="1350" y="1851"/>
                </a:lnTo>
                <a:lnTo>
                  <a:pt x="1558" y="1851"/>
                </a:lnTo>
                <a:lnTo>
                  <a:pt x="1760" y="1844"/>
                </a:lnTo>
                <a:lnTo>
                  <a:pt x="1958" y="1832"/>
                </a:lnTo>
                <a:lnTo>
                  <a:pt x="2151" y="1815"/>
                </a:lnTo>
                <a:lnTo>
                  <a:pt x="2338" y="1790"/>
                </a:lnTo>
                <a:lnTo>
                  <a:pt x="2521" y="1761"/>
                </a:lnTo>
                <a:lnTo>
                  <a:pt x="2700" y="1726"/>
                </a:lnTo>
                <a:lnTo>
                  <a:pt x="2872" y="1687"/>
                </a:lnTo>
                <a:lnTo>
                  <a:pt x="3040" y="1644"/>
                </a:lnTo>
                <a:lnTo>
                  <a:pt x="3204" y="1597"/>
                </a:lnTo>
                <a:lnTo>
                  <a:pt x="3361" y="1546"/>
                </a:lnTo>
                <a:lnTo>
                  <a:pt x="3515" y="1492"/>
                </a:lnTo>
                <a:lnTo>
                  <a:pt x="3663" y="1434"/>
                </a:lnTo>
                <a:lnTo>
                  <a:pt x="3806" y="1375"/>
                </a:lnTo>
                <a:lnTo>
                  <a:pt x="3944" y="1312"/>
                </a:lnTo>
                <a:lnTo>
                  <a:pt x="4077" y="1249"/>
                </a:lnTo>
                <a:lnTo>
                  <a:pt x="4205" y="1183"/>
                </a:lnTo>
                <a:lnTo>
                  <a:pt x="4327" y="1117"/>
                </a:lnTo>
                <a:lnTo>
                  <a:pt x="4444" y="1049"/>
                </a:lnTo>
                <a:lnTo>
                  <a:pt x="4557" y="981"/>
                </a:lnTo>
                <a:lnTo>
                  <a:pt x="4664" y="911"/>
                </a:lnTo>
                <a:lnTo>
                  <a:pt x="4767" y="843"/>
                </a:lnTo>
                <a:lnTo>
                  <a:pt x="4863" y="775"/>
                </a:lnTo>
                <a:lnTo>
                  <a:pt x="4955" y="707"/>
                </a:lnTo>
                <a:lnTo>
                  <a:pt x="5041" y="640"/>
                </a:lnTo>
                <a:lnTo>
                  <a:pt x="5123" y="576"/>
                </a:lnTo>
                <a:lnTo>
                  <a:pt x="5200" y="513"/>
                </a:lnTo>
                <a:lnTo>
                  <a:pt x="5271" y="452"/>
                </a:lnTo>
                <a:lnTo>
                  <a:pt x="5336" y="392"/>
                </a:lnTo>
                <a:lnTo>
                  <a:pt x="5397" y="337"/>
                </a:lnTo>
                <a:lnTo>
                  <a:pt x="5453" y="284"/>
                </a:lnTo>
                <a:lnTo>
                  <a:pt x="5504" y="234"/>
                </a:lnTo>
                <a:lnTo>
                  <a:pt x="5549" y="188"/>
                </a:lnTo>
                <a:lnTo>
                  <a:pt x="5587" y="146"/>
                </a:lnTo>
                <a:lnTo>
                  <a:pt x="5622" y="110"/>
                </a:lnTo>
                <a:lnTo>
                  <a:pt x="5652" y="78"/>
                </a:lnTo>
                <a:lnTo>
                  <a:pt x="5676" y="50"/>
                </a:lnTo>
                <a:lnTo>
                  <a:pt x="5694" y="29"/>
                </a:lnTo>
                <a:lnTo>
                  <a:pt x="5708" y="12"/>
                </a:lnTo>
                <a:lnTo>
                  <a:pt x="5715" y="3"/>
                </a:lnTo>
                <a:lnTo>
                  <a:pt x="571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5441" y="-200099"/>
            <a:ext cx="8640960" cy="5991291"/>
          </a:xfrm>
          <a:prstGeom prst="rect">
            <a:avLst/>
          </a:prstGeom>
        </p:spPr>
      </p:pic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5927349" y="2843929"/>
            <a:ext cx="445796" cy="447842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397" tIns="48198" rIns="96397" bIns="48198" numCol="1" anchor="t" anchorCtr="0" compatLnSpc="1">
            <a:prstTxWarp prst="textNoShape">
              <a:avLst/>
            </a:prstTxWarp>
          </a:bodyPr>
          <a:lstStyle/>
          <a:p>
            <a:pPr defTabSz="1285829">
              <a:defRPr/>
            </a:pPr>
            <a:endParaRPr lang="zh-CN" altLang="en-US" sz="2531" kern="0">
              <a:solidFill>
                <a:srgbClr val="294A5A"/>
              </a:solidFill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6491055" y="2875198"/>
            <a:ext cx="4284423" cy="360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397" tIns="48198" rIns="96397" bIns="48198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 defTabSz="1285829">
              <a:defRPr/>
            </a:pPr>
            <a:r>
              <a:rPr lang="zh-CN" altLang="en-US" sz="2531" b="0" kern="0" dirty="0">
                <a:solidFill>
                  <a:schemeClr val="accent6">
                    <a:lumMod val="50000"/>
                  </a:schemeClr>
                </a:solidFill>
                <a:latin typeface="Arial"/>
                <a:ea typeface="微软雅黑"/>
              </a:rPr>
              <a:t>这里可以输入公司</a:t>
            </a:r>
            <a:r>
              <a:rPr lang="en-US" altLang="zh-CN" sz="2531" b="0" kern="0" dirty="0">
                <a:solidFill>
                  <a:schemeClr val="accent6">
                    <a:lumMod val="50000"/>
                  </a:schemeClr>
                </a:solidFill>
                <a:latin typeface="Arial"/>
                <a:ea typeface="微软雅黑"/>
              </a:rPr>
              <a:t>/</a:t>
            </a:r>
            <a:r>
              <a:rPr lang="zh-CN" altLang="en-US" sz="2531" b="0" kern="0" dirty="0">
                <a:solidFill>
                  <a:schemeClr val="accent6">
                    <a:lumMod val="50000"/>
                  </a:schemeClr>
                </a:solidFill>
                <a:latin typeface="Arial"/>
                <a:ea typeface="微软雅黑"/>
              </a:rPr>
              <a:t>团队名称</a:t>
            </a:r>
          </a:p>
        </p:txBody>
      </p:sp>
      <p:sp>
        <p:nvSpPr>
          <p:cNvPr id="13" name="TextBox 40"/>
          <p:cNvSpPr txBox="1"/>
          <p:nvPr/>
        </p:nvSpPr>
        <p:spPr>
          <a:xfrm>
            <a:off x="5836947" y="2012932"/>
            <a:ext cx="6569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accent6">
                    <a:lumMod val="50000"/>
                  </a:schemeClr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感谢聆听 批评指导</a:t>
            </a:r>
            <a:endParaRPr lang="zh-CN" altLang="en-US" sz="4800" dirty="0">
              <a:solidFill>
                <a:schemeClr val="accent6">
                  <a:lumMod val="50000"/>
                </a:schemeClr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14" name="TextBox 43"/>
          <p:cNvSpPr txBox="1"/>
          <p:nvPr/>
        </p:nvSpPr>
        <p:spPr>
          <a:xfrm>
            <a:off x="6096780" y="3610270"/>
            <a:ext cx="1988779" cy="351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87" dirty="0">
                <a:solidFill>
                  <a:schemeClr val="accent6">
                    <a:lumMod val="50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汇报人</a:t>
            </a:r>
            <a:r>
              <a:rPr lang="zh-CN" altLang="en-US" sz="1687" dirty="0" smtClean="0">
                <a:solidFill>
                  <a:schemeClr val="accent6">
                    <a:lumMod val="50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：第一</a:t>
            </a:r>
            <a:r>
              <a:rPr lang="en-US" altLang="zh-CN" sz="1687" dirty="0" smtClean="0">
                <a:solidFill>
                  <a:schemeClr val="accent6">
                    <a:lumMod val="50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PPT</a:t>
            </a:r>
            <a:endParaRPr lang="zh-CN" altLang="en-US" sz="1687" dirty="0">
              <a:solidFill>
                <a:schemeClr val="accent6">
                  <a:lumMod val="50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5" name="TextBox 49"/>
          <p:cNvSpPr txBox="1"/>
          <p:nvPr/>
        </p:nvSpPr>
        <p:spPr>
          <a:xfrm>
            <a:off x="8008360" y="3624581"/>
            <a:ext cx="1853673" cy="351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87" dirty="0">
                <a:solidFill>
                  <a:schemeClr val="accent6">
                    <a:lumMod val="50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日期</a:t>
            </a:r>
            <a:r>
              <a:rPr lang="zh-CN" altLang="en-US" sz="1687" dirty="0" smtClean="0">
                <a:solidFill>
                  <a:schemeClr val="accent6">
                    <a:lumMod val="50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：</a:t>
            </a:r>
            <a:r>
              <a:rPr lang="en-US" altLang="zh-CN" sz="1687" dirty="0" smtClean="0">
                <a:solidFill>
                  <a:schemeClr val="accent6">
                    <a:lumMod val="50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17.08.08</a:t>
            </a:r>
            <a:endParaRPr lang="zh-CN" altLang="en-US" sz="1687" dirty="0">
              <a:solidFill>
                <a:schemeClr val="accent6">
                  <a:lumMod val="50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172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9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/>
      <p:bldP spid="13" grpId="0"/>
      <p:bldP spid="14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810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8561"/>
            <a:ext cx="12857163" cy="72407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flipV="1">
            <a:off x="994184" y="-8561"/>
            <a:ext cx="6378321" cy="5510623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893432" y="2320342"/>
            <a:ext cx="4657187" cy="1823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249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zh-CN" altLang="en-US" sz="11249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85778" y="3184387"/>
            <a:ext cx="6347091" cy="968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693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8080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65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7" name="矩形 13"/>
          <p:cNvSpPr>
            <a:spLocks noChangeArrowheads="1"/>
          </p:cNvSpPr>
          <p:nvPr/>
        </p:nvSpPr>
        <p:spPr bwMode="auto">
          <a:xfrm>
            <a:off x="258184" y="1618671"/>
            <a:ext cx="3010256" cy="369166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8" name="矩形 16"/>
          <p:cNvSpPr>
            <a:spLocks noChangeArrowheads="1"/>
          </p:cNvSpPr>
          <p:nvPr/>
        </p:nvSpPr>
        <p:spPr bwMode="auto">
          <a:xfrm>
            <a:off x="3368893" y="1613648"/>
            <a:ext cx="3010256" cy="369166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9" name="矩形 17"/>
          <p:cNvSpPr>
            <a:spLocks noChangeArrowheads="1"/>
          </p:cNvSpPr>
          <p:nvPr/>
        </p:nvSpPr>
        <p:spPr bwMode="auto">
          <a:xfrm>
            <a:off x="6479602" y="1613648"/>
            <a:ext cx="3010256" cy="3691666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0" name="矩形 18"/>
          <p:cNvSpPr>
            <a:spLocks noChangeArrowheads="1"/>
          </p:cNvSpPr>
          <p:nvPr/>
        </p:nvSpPr>
        <p:spPr bwMode="auto">
          <a:xfrm>
            <a:off x="9590311" y="1578490"/>
            <a:ext cx="3010256" cy="369166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66"/>
          <p:cNvSpPr txBox="1">
            <a:spLocks noChangeArrowheads="1"/>
          </p:cNvSpPr>
          <p:nvPr/>
        </p:nvSpPr>
        <p:spPr bwMode="auto">
          <a:xfrm>
            <a:off x="812800" y="5980905"/>
            <a:ext cx="11233150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3"/>
          <p:cNvSpPr txBox="1">
            <a:spLocks noChangeArrowheads="1"/>
          </p:cNvSpPr>
          <p:nvPr/>
        </p:nvSpPr>
        <p:spPr bwMode="auto">
          <a:xfrm>
            <a:off x="812800" y="5626374"/>
            <a:ext cx="1838795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8" name="原创设计师QQ598969553      _1"/>
          <p:cNvSpPr/>
          <p:nvPr/>
        </p:nvSpPr>
        <p:spPr bwMode="auto">
          <a:xfrm>
            <a:off x="354" y="0"/>
            <a:ext cx="453157" cy="904082"/>
          </a:xfrm>
          <a:custGeom>
            <a:avLst/>
            <a:gdLst>
              <a:gd name="T0" fmla="*/ 0 w 286"/>
              <a:gd name="T1" fmla="*/ 0 h 571"/>
              <a:gd name="T2" fmla="*/ 286 w 286"/>
              <a:gd name="T3" fmla="*/ 287 h 571"/>
              <a:gd name="T4" fmla="*/ 0 w 286"/>
              <a:gd name="T5" fmla="*/ 571 h 571"/>
              <a:gd name="T6" fmla="*/ 0 w 286"/>
              <a:gd name="T7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" h="571">
                <a:moveTo>
                  <a:pt x="0" y="0"/>
                </a:moveTo>
                <a:lnTo>
                  <a:pt x="286" y="287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800000"/>
          </a:ln>
        </p:spPr>
        <p:txBody>
          <a:bodyPr/>
          <a:lstStyle/>
          <a:p>
            <a:pPr>
              <a:defRPr/>
            </a:pPr>
            <a:endParaRPr lang="zh-CN" altLang="en-US" sz="2669"/>
          </a:p>
        </p:txBody>
      </p:sp>
      <p:sp>
        <p:nvSpPr>
          <p:cNvPr id="9" name="原创设计师QQ598969553      _2"/>
          <p:cNvSpPr>
            <a:spLocks/>
          </p:cNvSpPr>
          <p:nvPr/>
        </p:nvSpPr>
        <p:spPr bwMode="auto">
          <a:xfrm>
            <a:off x="140988" y="316987"/>
            <a:ext cx="303593" cy="609418"/>
          </a:xfrm>
          <a:custGeom>
            <a:avLst/>
            <a:gdLst>
              <a:gd name="T0" fmla="*/ 0 w 278"/>
              <a:gd name="T1" fmla="*/ 0 h 557"/>
              <a:gd name="T2" fmla="*/ 2147483646 w 278"/>
              <a:gd name="T3" fmla="*/ 2147483646 h 557"/>
              <a:gd name="T4" fmla="*/ 0 w 278"/>
              <a:gd name="T5" fmla="*/ 2147483646 h 557"/>
              <a:gd name="T6" fmla="*/ 0 w 278"/>
              <a:gd name="T7" fmla="*/ 0 h 5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669"/>
          </a:p>
        </p:txBody>
      </p:sp>
      <p:sp>
        <p:nvSpPr>
          <p:cNvPr id="10" name="原创设计师QQ598969553      _3"/>
          <p:cNvSpPr>
            <a:spLocks noChangeArrowheads="1"/>
          </p:cNvSpPr>
          <p:nvPr/>
        </p:nvSpPr>
        <p:spPr bwMode="auto">
          <a:xfrm>
            <a:off x="605607" y="291903"/>
            <a:ext cx="2154436" cy="40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5622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7" grpId="0" animBg="1" autoUpdateAnimBg="0"/>
      <p:bldP spid="24588" grpId="0" animBg="1" autoUpdateAnimBg="0"/>
      <p:bldP spid="24589" grpId="0" animBg="1" autoUpdateAnimBg="0"/>
      <p:bldP spid="24590" grpId="0" animBg="1" autoUpdateAnimBg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原创设计师QQ598969553      _1"/>
          <p:cNvSpPr/>
          <p:nvPr/>
        </p:nvSpPr>
        <p:spPr bwMode="auto">
          <a:xfrm>
            <a:off x="354" y="0"/>
            <a:ext cx="453157" cy="904082"/>
          </a:xfrm>
          <a:custGeom>
            <a:avLst/>
            <a:gdLst>
              <a:gd name="T0" fmla="*/ 0 w 286"/>
              <a:gd name="T1" fmla="*/ 0 h 571"/>
              <a:gd name="T2" fmla="*/ 286 w 286"/>
              <a:gd name="T3" fmla="*/ 287 h 571"/>
              <a:gd name="T4" fmla="*/ 0 w 286"/>
              <a:gd name="T5" fmla="*/ 571 h 571"/>
              <a:gd name="T6" fmla="*/ 0 w 286"/>
              <a:gd name="T7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" h="571">
                <a:moveTo>
                  <a:pt x="0" y="0"/>
                </a:moveTo>
                <a:lnTo>
                  <a:pt x="286" y="287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800000"/>
          </a:ln>
        </p:spPr>
        <p:txBody>
          <a:bodyPr/>
          <a:lstStyle/>
          <a:p>
            <a:pPr>
              <a:defRPr/>
            </a:pPr>
            <a:endParaRPr lang="zh-CN" altLang="en-US" sz="2669"/>
          </a:p>
        </p:txBody>
      </p:sp>
      <p:sp>
        <p:nvSpPr>
          <p:cNvPr id="76" name="原创设计师QQ598969553      _2"/>
          <p:cNvSpPr>
            <a:spLocks/>
          </p:cNvSpPr>
          <p:nvPr/>
        </p:nvSpPr>
        <p:spPr bwMode="auto">
          <a:xfrm>
            <a:off x="140988" y="316987"/>
            <a:ext cx="303593" cy="609418"/>
          </a:xfrm>
          <a:custGeom>
            <a:avLst/>
            <a:gdLst>
              <a:gd name="T0" fmla="*/ 0 w 278"/>
              <a:gd name="T1" fmla="*/ 0 h 557"/>
              <a:gd name="T2" fmla="*/ 2147483646 w 278"/>
              <a:gd name="T3" fmla="*/ 2147483646 h 557"/>
              <a:gd name="T4" fmla="*/ 0 w 278"/>
              <a:gd name="T5" fmla="*/ 2147483646 h 557"/>
              <a:gd name="T6" fmla="*/ 0 w 278"/>
              <a:gd name="T7" fmla="*/ 0 h 5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669"/>
          </a:p>
        </p:txBody>
      </p:sp>
      <p:sp>
        <p:nvSpPr>
          <p:cNvPr id="77" name="原创设计师QQ598969553      _3"/>
          <p:cNvSpPr>
            <a:spLocks noChangeArrowheads="1"/>
          </p:cNvSpPr>
          <p:nvPr/>
        </p:nvSpPr>
        <p:spPr bwMode="auto">
          <a:xfrm>
            <a:off x="605607" y="291903"/>
            <a:ext cx="2154436" cy="40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85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6"/>
          <p:cNvSpPr>
            <a:spLocks/>
          </p:cNvSpPr>
          <p:nvPr/>
        </p:nvSpPr>
        <p:spPr bwMode="auto">
          <a:xfrm>
            <a:off x="5667451" y="2219298"/>
            <a:ext cx="1843241" cy="918033"/>
          </a:xfrm>
          <a:custGeom>
            <a:avLst/>
            <a:gdLst/>
            <a:ahLst/>
            <a:cxnLst>
              <a:cxn ang="0">
                <a:pos x="718" y="90"/>
              </a:cxn>
              <a:cxn ang="0">
                <a:pos x="1531" y="333"/>
              </a:cxn>
              <a:cxn ang="0">
                <a:pos x="1529" y="421"/>
              </a:cxn>
              <a:cxn ang="0">
                <a:pos x="1228" y="762"/>
              </a:cxn>
              <a:cxn ang="0">
                <a:pos x="941" y="750"/>
              </a:cxn>
              <a:cxn ang="0">
                <a:pos x="715" y="532"/>
              </a:cxn>
              <a:cxn ang="0">
                <a:pos x="439" y="533"/>
              </a:cxn>
              <a:cxn ang="0">
                <a:pos x="0" y="164"/>
              </a:cxn>
              <a:cxn ang="0">
                <a:pos x="166" y="66"/>
              </a:cxn>
              <a:cxn ang="0">
                <a:pos x="660" y="66"/>
              </a:cxn>
              <a:cxn ang="0">
                <a:pos x="715" y="89"/>
              </a:cxn>
              <a:cxn ang="0">
                <a:pos x="718" y="90"/>
              </a:cxn>
            </a:cxnLst>
            <a:rect l="0" t="0" r="r" b="b"/>
            <a:pathLst>
              <a:path w="1531" h="762">
                <a:moveTo>
                  <a:pt x="718" y="90"/>
                </a:moveTo>
                <a:cubicBezTo>
                  <a:pt x="1081" y="5"/>
                  <a:pt x="1352" y="86"/>
                  <a:pt x="1531" y="333"/>
                </a:cubicBezTo>
                <a:cubicBezTo>
                  <a:pt x="1531" y="383"/>
                  <a:pt x="1530" y="412"/>
                  <a:pt x="1529" y="421"/>
                </a:cubicBezTo>
                <a:cubicBezTo>
                  <a:pt x="1506" y="570"/>
                  <a:pt x="1406" y="684"/>
                  <a:pt x="1228" y="762"/>
                </a:cubicBezTo>
                <a:cubicBezTo>
                  <a:pt x="1130" y="733"/>
                  <a:pt x="1035" y="729"/>
                  <a:pt x="941" y="750"/>
                </a:cubicBezTo>
                <a:cubicBezTo>
                  <a:pt x="905" y="633"/>
                  <a:pt x="830" y="560"/>
                  <a:pt x="715" y="532"/>
                </a:cubicBezTo>
                <a:cubicBezTo>
                  <a:pt x="640" y="513"/>
                  <a:pt x="548" y="514"/>
                  <a:pt x="439" y="533"/>
                </a:cubicBezTo>
                <a:cubicBezTo>
                  <a:pt x="368" y="379"/>
                  <a:pt x="222" y="256"/>
                  <a:pt x="0" y="164"/>
                </a:cubicBezTo>
                <a:cubicBezTo>
                  <a:pt x="54" y="123"/>
                  <a:pt x="110" y="90"/>
                  <a:pt x="166" y="66"/>
                </a:cubicBezTo>
                <a:cubicBezTo>
                  <a:pt x="321" y="0"/>
                  <a:pt x="485" y="0"/>
                  <a:pt x="660" y="66"/>
                </a:cubicBezTo>
                <a:cubicBezTo>
                  <a:pt x="678" y="73"/>
                  <a:pt x="697" y="80"/>
                  <a:pt x="715" y="89"/>
                </a:cubicBezTo>
                <a:cubicBezTo>
                  <a:pt x="716" y="89"/>
                  <a:pt x="717" y="89"/>
                  <a:pt x="718" y="9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4609559" y="2481082"/>
            <a:ext cx="2079920" cy="1224643"/>
          </a:xfrm>
          <a:custGeom>
            <a:avLst/>
            <a:gdLst/>
            <a:ahLst/>
            <a:cxnLst>
              <a:cxn ang="0">
                <a:pos x="1690" y="555"/>
              </a:cxn>
              <a:cxn ang="0">
                <a:pos x="1690" y="825"/>
              </a:cxn>
              <a:cxn ang="0">
                <a:pos x="1627" y="894"/>
              </a:cxn>
              <a:cxn ang="0">
                <a:pos x="1593" y="918"/>
              </a:cxn>
              <a:cxn ang="0">
                <a:pos x="1400" y="981"/>
              </a:cxn>
              <a:cxn ang="0">
                <a:pos x="1252" y="974"/>
              </a:cxn>
              <a:cxn ang="0">
                <a:pos x="1245" y="973"/>
              </a:cxn>
              <a:cxn ang="0">
                <a:pos x="968" y="1016"/>
              </a:cxn>
              <a:cxn ang="0">
                <a:pos x="769" y="874"/>
              </a:cxn>
              <a:cxn ang="0">
                <a:pos x="0" y="784"/>
              </a:cxn>
              <a:cxn ang="0">
                <a:pos x="223" y="471"/>
              </a:cxn>
              <a:cxn ang="0">
                <a:pos x="684" y="6"/>
              </a:cxn>
              <a:cxn ang="0">
                <a:pos x="667" y="0"/>
              </a:cxn>
              <a:cxn ang="0">
                <a:pos x="684" y="6"/>
              </a:cxn>
              <a:cxn ang="0">
                <a:pos x="684" y="6"/>
              </a:cxn>
              <a:cxn ang="0">
                <a:pos x="1218" y="409"/>
              </a:cxn>
              <a:cxn ang="0">
                <a:pos x="1247" y="443"/>
              </a:cxn>
              <a:cxn ang="0">
                <a:pos x="1291" y="449"/>
              </a:cxn>
              <a:cxn ang="0">
                <a:pos x="1593" y="457"/>
              </a:cxn>
              <a:cxn ang="0">
                <a:pos x="1690" y="555"/>
              </a:cxn>
            </a:cxnLst>
            <a:rect l="0" t="0" r="r" b="b"/>
            <a:pathLst>
              <a:path w="1727" h="1016">
                <a:moveTo>
                  <a:pt x="1690" y="555"/>
                </a:moveTo>
                <a:cubicBezTo>
                  <a:pt x="1727" y="647"/>
                  <a:pt x="1727" y="737"/>
                  <a:pt x="1690" y="825"/>
                </a:cubicBezTo>
                <a:cubicBezTo>
                  <a:pt x="1674" y="850"/>
                  <a:pt x="1653" y="873"/>
                  <a:pt x="1627" y="894"/>
                </a:cubicBezTo>
                <a:cubicBezTo>
                  <a:pt x="1616" y="903"/>
                  <a:pt x="1605" y="911"/>
                  <a:pt x="1593" y="918"/>
                </a:cubicBezTo>
                <a:cubicBezTo>
                  <a:pt x="1537" y="954"/>
                  <a:pt x="1473" y="975"/>
                  <a:pt x="1400" y="981"/>
                </a:cubicBezTo>
                <a:cubicBezTo>
                  <a:pt x="1354" y="985"/>
                  <a:pt x="1305" y="982"/>
                  <a:pt x="1252" y="974"/>
                </a:cubicBezTo>
                <a:cubicBezTo>
                  <a:pt x="1249" y="974"/>
                  <a:pt x="1247" y="974"/>
                  <a:pt x="1245" y="973"/>
                </a:cubicBezTo>
                <a:cubicBezTo>
                  <a:pt x="1145" y="970"/>
                  <a:pt x="1053" y="984"/>
                  <a:pt x="968" y="1016"/>
                </a:cubicBezTo>
                <a:cubicBezTo>
                  <a:pt x="901" y="960"/>
                  <a:pt x="835" y="913"/>
                  <a:pt x="769" y="874"/>
                </a:cubicBezTo>
                <a:cubicBezTo>
                  <a:pt x="507" y="717"/>
                  <a:pt x="250" y="687"/>
                  <a:pt x="0" y="784"/>
                </a:cubicBezTo>
                <a:cubicBezTo>
                  <a:pt x="35" y="673"/>
                  <a:pt x="109" y="569"/>
                  <a:pt x="223" y="471"/>
                </a:cubicBezTo>
                <a:cubicBezTo>
                  <a:pt x="293" y="238"/>
                  <a:pt x="446" y="83"/>
                  <a:pt x="684" y="6"/>
                </a:cubicBezTo>
                <a:cubicBezTo>
                  <a:pt x="679" y="4"/>
                  <a:pt x="673" y="2"/>
                  <a:pt x="667" y="0"/>
                </a:cubicBezTo>
                <a:cubicBezTo>
                  <a:pt x="673" y="2"/>
                  <a:pt x="678" y="4"/>
                  <a:pt x="684" y="6"/>
                </a:cubicBezTo>
                <a:cubicBezTo>
                  <a:pt x="684" y="6"/>
                  <a:pt x="684" y="6"/>
                  <a:pt x="684" y="6"/>
                </a:cubicBezTo>
                <a:cubicBezTo>
                  <a:pt x="983" y="121"/>
                  <a:pt x="1161" y="255"/>
                  <a:pt x="1218" y="409"/>
                </a:cubicBezTo>
                <a:cubicBezTo>
                  <a:pt x="1223" y="424"/>
                  <a:pt x="1233" y="435"/>
                  <a:pt x="1247" y="443"/>
                </a:cubicBezTo>
                <a:cubicBezTo>
                  <a:pt x="1261" y="450"/>
                  <a:pt x="1276" y="453"/>
                  <a:pt x="1291" y="449"/>
                </a:cubicBezTo>
                <a:cubicBezTo>
                  <a:pt x="1422" y="420"/>
                  <a:pt x="1522" y="423"/>
                  <a:pt x="1593" y="457"/>
                </a:cubicBezTo>
                <a:cubicBezTo>
                  <a:pt x="1636" y="478"/>
                  <a:pt x="1668" y="511"/>
                  <a:pt x="1690" y="555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8"/>
          <p:cNvSpPr>
            <a:spLocks/>
          </p:cNvSpPr>
          <p:nvPr/>
        </p:nvSpPr>
        <p:spPr bwMode="auto">
          <a:xfrm>
            <a:off x="7311664" y="2785897"/>
            <a:ext cx="851693" cy="1084786"/>
          </a:xfrm>
          <a:custGeom>
            <a:avLst/>
            <a:gdLst/>
            <a:ahLst/>
            <a:cxnLst>
              <a:cxn ang="0">
                <a:pos x="284" y="0"/>
              </a:cxn>
              <a:cxn ang="0">
                <a:pos x="593" y="900"/>
              </a:cxn>
              <a:cxn ang="0">
                <a:pos x="292" y="797"/>
              </a:cxn>
              <a:cxn ang="0">
                <a:pos x="0" y="364"/>
              </a:cxn>
              <a:cxn ang="0">
                <a:pos x="284" y="0"/>
              </a:cxn>
            </a:cxnLst>
            <a:rect l="0" t="0" r="r" b="b"/>
            <a:pathLst>
              <a:path w="707" h="900">
                <a:moveTo>
                  <a:pt x="284" y="0"/>
                </a:moveTo>
                <a:cubicBezTo>
                  <a:pt x="604" y="216"/>
                  <a:pt x="707" y="517"/>
                  <a:pt x="593" y="900"/>
                </a:cubicBezTo>
                <a:cubicBezTo>
                  <a:pt x="496" y="834"/>
                  <a:pt x="396" y="800"/>
                  <a:pt x="292" y="797"/>
                </a:cubicBezTo>
                <a:cubicBezTo>
                  <a:pt x="279" y="629"/>
                  <a:pt x="181" y="485"/>
                  <a:pt x="0" y="364"/>
                </a:cubicBezTo>
                <a:cubicBezTo>
                  <a:pt x="161" y="274"/>
                  <a:pt x="255" y="153"/>
                  <a:pt x="284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9"/>
          <p:cNvSpPr>
            <a:spLocks/>
          </p:cNvSpPr>
          <p:nvPr/>
        </p:nvSpPr>
        <p:spPr bwMode="auto">
          <a:xfrm>
            <a:off x="5574213" y="3250293"/>
            <a:ext cx="2425977" cy="1902411"/>
          </a:xfrm>
          <a:custGeom>
            <a:avLst/>
            <a:gdLst/>
            <a:ahLst/>
            <a:cxnLst>
              <a:cxn ang="0">
                <a:pos x="1678" y="541"/>
              </a:cxn>
              <a:cxn ang="0">
                <a:pos x="2005" y="648"/>
              </a:cxn>
              <a:cxn ang="0">
                <a:pos x="2006" y="648"/>
              </a:cxn>
              <a:cxn ang="0">
                <a:pos x="2009" y="651"/>
              </a:cxn>
              <a:cxn ang="0">
                <a:pos x="1428" y="1227"/>
              </a:cxn>
              <a:cxn ang="0">
                <a:pos x="1520" y="1543"/>
              </a:cxn>
              <a:cxn ang="0">
                <a:pos x="1520" y="1578"/>
              </a:cxn>
              <a:cxn ang="0">
                <a:pos x="963" y="1056"/>
              </a:cxn>
              <a:cxn ang="0">
                <a:pos x="634" y="1030"/>
              </a:cxn>
              <a:cxn ang="0">
                <a:pos x="599" y="1055"/>
              </a:cxn>
              <a:cxn ang="0">
                <a:pos x="0" y="898"/>
              </a:cxn>
              <a:cxn ang="0">
                <a:pos x="2" y="877"/>
              </a:cxn>
              <a:cxn ang="0">
                <a:pos x="5" y="834"/>
              </a:cxn>
              <a:cxn ang="0">
                <a:pos x="108" y="548"/>
              </a:cxn>
              <a:cxn ang="0">
                <a:pos x="179" y="510"/>
              </a:cxn>
              <a:cxn ang="0">
                <a:pos x="181" y="509"/>
              </a:cxn>
              <a:cxn ang="0">
                <a:pos x="181" y="509"/>
              </a:cxn>
              <a:cxn ang="0">
                <a:pos x="183" y="508"/>
              </a:cxn>
              <a:cxn ang="0">
                <a:pos x="435" y="462"/>
              </a:cxn>
              <a:cxn ang="0">
                <a:pos x="599" y="471"/>
              </a:cxn>
              <a:cxn ang="0">
                <a:pos x="792" y="425"/>
              </a:cxn>
              <a:cxn ang="0">
                <a:pos x="906" y="355"/>
              </a:cxn>
              <a:cxn ang="0">
                <a:pos x="1047" y="17"/>
              </a:cxn>
              <a:cxn ang="0">
                <a:pos x="1283" y="32"/>
              </a:cxn>
              <a:cxn ang="0">
                <a:pos x="1609" y="475"/>
              </a:cxn>
              <a:cxn ang="0">
                <a:pos x="1617" y="510"/>
              </a:cxn>
              <a:cxn ang="0">
                <a:pos x="1643" y="534"/>
              </a:cxn>
              <a:cxn ang="0">
                <a:pos x="1678" y="541"/>
              </a:cxn>
            </a:cxnLst>
            <a:rect l="0" t="0" r="r" b="b"/>
            <a:pathLst>
              <a:path w="2013" h="1578">
                <a:moveTo>
                  <a:pt x="1678" y="541"/>
                </a:moveTo>
                <a:cubicBezTo>
                  <a:pt x="1772" y="532"/>
                  <a:pt x="1881" y="568"/>
                  <a:pt x="2005" y="648"/>
                </a:cubicBezTo>
                <a:cubicBezTo>
                  <a:pt x="2000" y="645"/>
                  <a:pt x="2000" y="645"/>
                  <a:pt x="2006" y="648"/>
                </a:cubicBezTo>
                <a:cubicBezTo>
                  <a:pt x="2012" y="651"/>
                  <a:pt x="2013" y="652"/>
                  <a:pt x="2009" y="651"/>
                </a:cubicBezTo>
                <a:cubicBezTo>
                  <a:pt x="1987" y="975"/>
                  <a:pt x="1793" y="1167"/>
                  <a:pt x="1428" y="1227"/>
                </a:cubicBezTo>
                <a:cubicBezTo>
                  <a:pt x="1389" y="1326"/>
                  <a:pt x="1420" y="1432"/>
                  <a:pt x="1520" y="1543"/>
                </a:cubicBezTo>
                <a:cubicBezTo>
                  <a:pt x="1520" y="1578"/>
                  <a:pt x="1520" y="1578"/>
                  <a:pt x="1520" y="1578"/>
                </a:cubicBezTo>
                <a:cubicBezTo>
                  <a:pt x="1203" y="1534"/>
                  <a:pt x="1017" y="1360"/>
                  <a:pt x="963" y="1056"/>
                </a:cubicBezTo>
                <a:cubicBezTo>
                  <a:pt x="844" y="1099"/>
                  <a:pt x="734" y="1090"/>
                  <a:pt x="634" y="1030"/>
                </a:cubicBezTo>
                <a:cubicBezTo>
                  <a:pt x="623" y="1039"/>
                  <a:pt x="611" y="1047"/>
                  <a:pt x="599" y="1055"/>
                </a:cubicBezTo>
                <a:cubicBezTo>
                  <a:pt x="415" y="1175"/>
                  <a:pt x="215" y="1123"/>
                  <a:pt x="0" y="898"/>
                </a:cubicBezTo>
                <a:cubicBezTo>
                  <a:pt x="1" y="890"/>
                  <a:pt x="1" y="883"/>
                  <a:pt x="2" y="877"/>
                </a:cubicBezTo>
                <a:cubicBezTo>
                  <a:pt x="4" y="850"/>
                  <a:pt x="5" y="835"/>
                  <a:pt x="5" y="834"/>
                </a:cubicBezTo>
                <a:cubicBezTo>
                  <a:pt x="8" y="704"/>
                  <a:pt x="42" y="608"/>
                  <a:pt x="108" y="548"/>
                </a:cubicBezTo>
                <a:cubicBezTo>
                  <a:pt x="131" y="533"/>
                  <a:pt x="155" y="520"/>
                  <a:pt x="179" y="510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3" y="508"/>
                  <a:pt x="183" y="508"/>
                  <a:pt x="183" y="508"/>
                </a:cubicBezTo>
                <a:cubicBezTo>
                  <a:pt x="259" y="474"/>
                  <a:pt x="343" y="459"/>
                  <a:pt x="435" y="462"/>
                </a:cubicBezTo>
                <a:cubicBezTo>
                  <a:pt x="493" y="471"/>
                  <a:pt x="548" y="474"/>
                  <a:pt x="599" y="471"/>
                </a:cubicBezTo>
                <a:cubicBezTo>
                  <a:pt x="670" y="467"/>
                  <a:pt x="734" y="452"/>
                  <a:pt x="792" y="425"/>
                </a:cubicBezTo>
                <a:cubicBezTo>
                  <a:pt x="833" y="407"/>
                  <a:pt x="871" y="384"/>
                  <a:pt x="906" y="355"/>
                </a:cubicBezTo>
                <a:cubicBezTo>
                  <a:pt x="1020" y="262"/>
                  <a:pt x="1067" y="149"/>
                  <a:pt x="1047" y="17"/>
                </a:cubicBezTo>
                <a:cubicBezTo>
                  <a:pt x="1124" y="0"/>
                  <a:pt x="1203" y="5"/>
                  <a:pt x="1283" y="32"/>
                </a:cubicBezTo>
                <a:cubicBezTo>
                  <a:pt x="1503" y="150"/>
                  <a:pt x="1611" y="298"/>
                  <a:pt x="1609" y="475"/>
                </a:cubicBezTo>
                <a:cubicBezTo>
                  <a:pt x="1608" y="488"/>
                  <a:pt x="1611" y="499"/>
                  <a:pt x="1617" y="510"/>
                </a:cubicBezTo>
                <a:cubicBezTo>
                  <a:pt x="1624" y="520"/>
                  <a:pt x="1632" y="528"/>
                  <a:pt x="1643" y="534"/>
                </a:cubicBezTo>
                <a:cubicBezTo>
                  <a:pt x="1654" y="540"/>
                  <a:pt x="1666" y="542"/>
                  <a:pt x="1678" y="54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10"/>
          <p:cNvSpPr>
            <a:spLocks/>
          </p:cNvSpPr>
          <p:nvPr/>
        </p:nvSpPr>
        <p:spPr bwMode="auto">
          <a:xfrm>
            <a:off x="4579078" y="3499526"/>
            <a:ext cx="1045341" cy="765626"/>
          </a:xfrm>
          <a:custGeom>
            <a:avLst/>
            <a:gdLst/>
            <a:ahLst/>
            <a:cxnLst>
              <a:cxn ang="0">
                <a:pos x="861" y="238"/>
              </a:cxn>
              <a:cxn ang="0">
                <a:pos x="855" y="242"/>
              </a:cxn>
              <a:cxn ang="0">
                <a:pos x="703" y="625"/>
              </a:cxn>
              <a:cxn ang="0">
                <a:pos x="703" y="631"/>
              </a:cxn>
              <a:cxn ang="0">
                <a:pos x="424" y="604"/>
              </a:cxn>
              <a:cxn ang="0">
                <a:pos x="21" y="245"/>
              </a:cxn>
              <a:cxn ang="0">
                <a:pos x="0" y="89"/>
              </a:cxn>
              <a:cxn ang="0">
                <a:pos x="32" y="74"/>
              </a:cxn>
              <a:cxn ang="0">
                <a:pos x="453" y="30"/>
              </a:cxn>
              <a:cxn ang="0">
                <a:pos x="867" y="234"/>
              </a:cxn>
              <a:cxn ang="0">
                <a:pos x="861" y="238"/>
              </a:cxn>
            </a:cxnLst>
            <a:rect l="0" t="0" r="r" b="b"/>
            <a:pathLst>
              <a:path w="867" h="635">
                <a:moveTo>
                  <a:pt x="861" y="238"/>
                </a:moveTo>
                <a:cubicBezTo>
                  <a:pt x="859" y="239"/>
                  <a:pt x="857" y="241"/>
                  <a:pt x="855" y="242"/>
                </a:cubicBezTo>
                <a:cubicBezTo>
                  <a:pt x="758" y="321"/>
                  <a:pt x="707" y="448"/>
                  <a:pt x="703" y="625"/>
                </a:cubicBezTo>
                <a:cubicBezTo>
                  <a:pt x="703" y="627"/>
                  <a:pt x="703" y="629"/>
                  <a:pt x="703" y="631"/>
                </a:cubicBezTo>
                <a:cubicBezTo>
                  <a:pt x="600" y="635"/>
                  <a:pt x="507" y="626"/>
                  <a:pt x="424" y="604"/>
                </a:cubicBezTo>
                <a:cubicBezTo>
                  <a:pt x="234" y="554"/>
                  <a:pt x="100" y="434"/>
                  <a:pt x="21" y="245"/>
                </a:cubicBezTo>
                <a:cubicBezTo>
                  <a:pt x="7" y="192"/>
                  <a:pt x="0" y="139"/>
                  <a:pt x="0" y="89"/>
                </a:cubicBezTo>
                <a:cubicBezTo>
                  <a:pt x="17" y="81"/>
                  <a:pt x="28" y="76"/>
                  <a:pt x="32" y="74"/>
                </a:cubicBezTo>
                <a:cubicBezTo>
                  <a:pt x="170" y="15"/>
                  <a:pt x="310" y="0"/>
                  <a:pt x="453" y="30"/>
                </a:cubicBezTo>
                <a:cubicBezTo>
                  <a:pt x="589" y="58"/>
                  <a:pt x="727" y="126"/>
                  <a:pt x="867" y="234"/>
                </a:cubicBezTo>
                <a:cubicBezTo>
                  <a:pt x="865" y="235"/>
                  <a:pt x="863" y="237"/>
                  <a:pt x="861" y="238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509805" y="3918612"/>
            <a:ext cx="930529" cy="93052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7441325" y="307443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4717924" y="2386590"/>
            <a:ext cx="856289" cy="85628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6509804" y="205755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4632821" y="3678178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rot="10800000" flipV="1">
            <a:off x="6849074" y="2384651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0800000" flipV="1">
            <a:off x="7784730" y="3406822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 flipV="1">
            <a:off x="4029620" y="2813765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 flipV="1">
            <a:off x="3858789" y="4006246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>
            <a:off x="6958886" y="4384846"/>
            <a:ext cx="1843339" cy="3253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ooter Text"/>
          <p:cNvSpPr txBox="1"/>
          <p:nvPr/>
        </p:nvSpPr>
        <p:spPr>
          <a:xfrm flipH="1">
            <a:off x="2302123" y="3858167"/>
            <a:ext cx="140545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ooter Text"/>
          <p:cNvSpPr txBox="1"/>
          <p:nvPr/>
        </p:nvSpPr>
        <p:spPr>
          <a:xfrm flipH="1">
            <a:off x="2453335" y="2683759"/>
            <a:ext cx="140545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ooter Text"/>
          <p:cNvSpPr txBox="1"/>
          <p:nvPr/>
        </p:nvSpPr>
        <p:spPr>
          <a:xfrm flipH="1">
            <a:off x="8092697" y="2195233"/>
            <a:ext cx="1426753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ooter Text"/>
          <p:cNvSpPr txBox="1"/>
          <p:nvPr/>
        </p:nvSpPr>
        <p:spPr>
          <a:xfrm flipH="1">
            <a:off x="8994147" y="3201922"/>
            <a:ext cx="1426753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ooter Text"/>
          <p:cNvSpPr txBox="1"/>
          <p:nvPr/>
        </p:nvSpPr>
        <p:spPr>
          <a:xfrm flipH="1">
            <a:off x="8912726" y="4203278"/>
            <a:ext cx="1426753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2220109" y="5311873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5" name="Footer Text"/>
          <p:cNvSpPr txBox="1"/>
          <p:nvPr/>
        </p:nvSpPr>
        <p:spPr>
          <a:xfrm>
            <a:off x="350243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3"/>
          <p:cNvSpPr txBox="1">
            <a:spLocks/>
          </p:cNvSpPr>
          <p:nvPr/>
        </p:nvSpPr>
        <p:spPr>
          <a:xfrm>
            <a:off x="9889815" y="5311873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3035150" y="5188345"/>
            <a:ext cx="324239" cy="696092"/>
            <a:chOff x="5458840" y="2803573"/>
            <a:chExt cx="265516" cy="570022"/>
          </a:xfrm>
          <a:solidFill>
            <a:schemeClr val="tx1">
              <a:lumMod val="25000"/>
              <a:lumOff val="75000"/>
            </a:schemeClr>
          </a:solidFill>
        </p:grpSpPr>
        <p:sp>
          <p:nvSpPr>
            <p:cNvPr id="78" name="Oval 98"/>
            <p:cNvSpPr>
              <a:spLocks noChangeArrowheads="1"/>
            </p:cNvSpPr>
            <p:nvPr/>
          </p:nvSpPr>
          <p:spPr bwMode="auto">
            <a:xfrm>
              <a:off x="5549821" y="2803573"/>
              <a:ext cx="85411" cy="8541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99"/>
            <p:cNvSpPr>
              <a:spLocks/>
            </p:cNvSpPr>
            <p:nvPr/>
          </p:nvSpPr>
          <p:spPr bwMode="auto">
            <a:xfrm>
              <a:off x="5458840" y="2907551"/>
              <a:ext cx="265516" cy="466044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9548423" y="5185895"/>
            <a:ext cx="273901" cy="700992"/>
            <a:chOff x="5479451" y="3669116"/>
            <a:chExt cx="224294" cy="574034"/>
          </a:xfrm>
          <a:solidFill>
            <a:schemeClr val="tx1">
              <a:lumMod val="25000"/>
              <a:lumOff val="75000"/>
            </a:schemeClr>
          </a:solidFill>
        </p:grpSpPr>
        <p:sp>
          <p:nvSpPr>
            <p:cNvPr id="81" name="Freeform 96"/>
            <p:cNvSpPr>
              <a:spLocks/>
            </p:cNvSpPr>
            <p:nvPr/>
          </p:nvSpPr>
          <p:spPr bwMode="auto">
            <a:xfrm>
              <a:off x="5479451" y="3766055"/>
              <a:ext cx="224294" cy="477095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Oval 97"/>
            <p:cNvSpPr>
              <a:spLocks noChangeArrowheads="1"/>
            </p:cNvSpPr>
            <p:nvPr/>
          </p:nvSpPr>
          <p:spPr bwMode="auto">
            <a:xfrm>
              <a:off x="5545979" y="3669116"/>
              <a:ext cx="89338" cy="9123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Footer Text"/>
          <p:cNvSpPr txBox="1"/>
          <p:nvPr/>
        </p:nvSpPr>
        <p:spPr>
          <a:xfrm>
            <a:off x="677654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原创设计师QQ598969553      _1"/>
          <p:cNvSpPr/>
          <p:nvPr/>
        </p:nvSpPr>
        <p:spPr bwMode="auto">
          <a:xfrm>
            <a:off x="354" y="0"/>
            <a:ext cx="453157" cy="904082"/>
          </a:xfrm>
          <a:custGeom>
            <a:avLst/>
            <a:gdLst>
              <a:gd name="T0" fmla="*/ 0 w 286"/>
              <a:gd name="T1" fmla="*/ 0 h 571"/>
              <a:gd name="T2" fmla="*/ 286 w 286"/>
              <a:gd name="T3" fmla="*/ 287 h 571"/>
              <a:gd name="T4" fmla="*/ 0 w 286"/>
              <a:gd name="T5" fmla="*/ 571 h 571"/>
              <a:gd name="T6" fmla="*/ 0 w 286"/>
              <a:gd name="T7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" h="571">
                <a:moveTo>
                  <a:pt x="0" y="0"/>
                </a:moveTo>
                <a:lnTo>
                  <a:pt x="286" y="287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800000"/>
          </a:ln>
        </p:spPr>
        <p:txBody>
          <a:bodyPr/>
          <a:lstStyle/>
          <a:p>
            <a:pPr>
              <a:defRPr/>
            </a:pPr>
            <a:endParaRPr lang="zh-CN" altLang="en-US" sz="2669"/>
          </a:p>
        </p:txBody>
      </p:sp>
      <p:sp>
        <p:nvSpPr>
          <p:cNvPr id="33" name="原创设计师QQ598969553      _2"/>
          <p:cNvSpPr>
            <a:spLocks/>
          </p:cNvSpPr>
          <p:nvPr/>
        </p:nvSpPr>
        <p:spPr bwMode="auto">
          <a:xfrm>
            <a:off x="140988" y="316987"/>
            <a:ext cx="303593" cy="609418"/>
          </a:xfrm>
          <a:custGeom>
            <a:avLst/>
            <a:gdLst>
              <a:gd name="T0" fmla="*/ 0 w 278"/>
              <a:gd name="T1" fmla="*/ 0 h 557"/>
              <a:gd name="T2" fmla="*/ 2147483646 w 278"/>
              <a:gd name="T3" fmla="*/ 2147483646 h 557"/>
              <a:gd name="T4" fmla="*/ 0 w 278"/>
              <a:gd name="T5" fmla="*/ 2147483646 h 557"/>
              <a:gd name="T6" fmla="*/ 0 w 278"/>
              <a:gd name="T7" fmla="*/ 0 h 5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669"/>
          </a:p>
        </p:txBody>
      </p:sp>
      <p:sp>
        <p:nvSpPr>
          <p:cNvPr id="34" name="原创设计师QQ598969553      _3"/>
          <p:cNvSpPr>
            <a:spLocks noChangeArrowheads="1"/>
          </p:cNvSpPr>
          <p:nvPr/>
        </p:nvSpPr>
        <p:spPr bwMode="auto">
          <a:xfrm>
            <a:off x="605607" y="291903"/>
            <a:ext cx="2154436" cy="40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94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500"/>
                            </p:stCondLst>
                            <p:childTnLst>
                              <p:par>
                                <p:cTn id="1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1" grpId="0" animBg="1"/>
      <p:bldP spid="52" grpId="0" animBg="1"/>
      <p:bldP spid="5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247903" y="1680909"/>
            <a:ext cx="7307335" cy="4821800"/>
            <a:chOff x="1700421" y="1195378"/>
            <a:chExt cx="4014587" cy="3429024"/>
          </a:xfrm>
        </p:grpSpPr>
        <p:sp>
          <p:nvSpPr>
            <p:cNvPr id="10" name="Rectangle 9"/>
            <p:cNvSpPr/>
            <p:nvPr/>
          </p:nvSpPr>
          <p:spPr>
            <a:xfrm>
              <a:off x="3786182" y="1195378"/>
              <a:ext cx="1928826" cy="17335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700421" y="3000378"/>
              <a:ext cx="4014587" cy="1624024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19"/>
            <p:cNvGrpSpPr/>
            <p:nvPr/>
          </p:nvGrpSpPr>
          <p:grpSpPr>
            <a:xfrm>
              <a:off x="4087060" y="1843247"/>
              <a:ext cx="1289538" cy="539132"/>
              <a:chOff x="4087060" y="1843247"/>
              <a:chExt cx="1289538" cy="539132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4094969" y="2119729"/>
                <a:ext cx="1281629" cy="262650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</a:t>
                </a: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087060" y="1843247"/>
                <a:ext cx="1289538" cy="21887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/>
                <a:r>
                  <a:rPr lang="zh-CN" alt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8710858" y="1680908"/>
            <a:ext cx="3044806" cy="4821800"/>
            <a:chOff x="5786446" y="1214428"/>
            <a:chExt cx="1928826" cy="3429024"/>
          </a:xfrm>
        </p:grpSpPr>
        <p:sp>
          <p:nvSpPr>
            <p:cNvPr id="8" name="Rectangle 7"/>
            <p:cNvSpPr/>
            <p:nvPr/>
          </p:nvSpPr>
          <p:spPr>
            <a:xfrm>
              <a:off x="5786446" y="1214428"/>
              <a:ext cx="1928826" cy="11430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786446" y="2428874"/>
              <a:ext cx="1928826" cy="2214578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6054618" y="1489077"/>
              <a:ext cx="1444578" cy="619841"/>
              <a:chOff x="6054618" y="1489077"/>
              <a:chExt cx="1444578" cy="619841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6054619" y="1846267"/>
                <a:ext cx="1444577" cy="26265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</a:t>
                </a: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054618" y="1489077"/>
                <a:ext cx="1169823" cy="17510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13" name="Rectangle 12"/>
          <p:cNvSpPr/>
          <p:nvPr/>
        </p:nvSpPr>
        <p:spPr>
          <a:xfrm>
            <a:off x="1247903" y="1680908"/>
            <a:ext cx="3640872" cy="243768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原创设计师QQ598969553      _1"/>
          <p:cNvSpPr/>
          <p:nvPr/>
        </p:nvSpPr>
        <p:spPr bwMode="auto">
          <a:xfrm>
            <a:off x="354" y="0"/>
            <a:ext cx="453157" cy="904082"/>
          </a:xfrm>
          <a:custGeom>
            <a:avLst/>
            <a:gdLst>
              <a:gd name="T0" fmla="*/ 0 w 286"/>
              <a:gd name="T1" fmla="*/ 0 h 571"/>
              <a:gd name="T2" fmla="*/ 286 w 286"/>
              <a:gd name="T3" fmla="*/ 287 h 571"/>
              <a:gd name="T4" fmla="*/ 0 w 286"/>
              <a:gd name="T5" fmla="*/ 571 h 571"/>
              <a:gd name="T6" fmla="*/ 0 w 286"/>
              <a:gd name="T7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" h="571">
                <a:moveTo>
                  <a:pt x="0" y="0"/>
                </a:moveTo>
                <a:lnTo>
                  <a:pt x="286" y="287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800000"/>
          </a:ln>
        </p:spPr>
        <p:txBody>
          <a:bodyPr/>
          <a:lstStyle/>
          <a:p>
            <a:pPr>
              <a:defRPr/>
            </a:pPr>
            <a:endParaRPr lang="zh-CN" altLang="en-US" sz="2669"/>
          </a:p>
        </p:txBody>
      </p:sp>
      <p:sp>
        <p:nvSpPr>
          <p:cNvPr id="20" name="原创设计师QQ598969553      _2"/>
          <p:cNvSpPr>
            <a:spLocks/>
          </p:cNvSpPr>
          <p:nvPr/>
        </p:nvSpPr>
        <p:spPr bwMode="auto">
          <a:xfrm>
            <a:off x="140988" y="316987"/>
            <a:ext cx="303593" cy="609418"/>
          </a:xfrm>
          <a:custGeom>
            <a:avLst/>
            <a:gdLst>
              <a:gd name="T0" fmla="*/ 0 w 278"/>
              <a:gd name="T1" fmla="*/ 0 h 557"/>
              <a:gd name="T2" fmla="*/ 2147483646 w 278"/>
              <a:gd name="T3" fmla="*/ 2147483646 h 557"/>
              <a:gd name="T4" fmla="*/ 0 w 278"/>
              <a:gd name="T5" fmla="*/ 2147483646 h 557"/>
              <a:gd name="T6" fmla="*/ 0 w 278"/>
              <a:gd name="T7" fmla="*/ 0 h 5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669"/>
          </a:p>
        </p:txBody>
      </p:sp>
      <p:sp>
        <p:nvSpPr>
          <p:cNvPr id="21" name="原创设计师QQ598969553      _3"/>
          <p:cNvSpPr>
            <a:spLocks noChangeArrowheads="1"/>
          </p:cNvSpPr>
          <p:nvPr/>
        </p:nvSpPr>
        <p:spPr bwMode="auto">
          <a:xfrm>
            <a:off x="605607" y="291903"/>
            <a:ext cx="2154436" cy="40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195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13040" y="5126263"/>
            <a:ext cx="12871438" cy="21063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58574" y="5624543"/>
            <a:ext cx="1118737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64706" y="3249122"/>
            <a:ext cx="2143007" cy="15738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840454" y="3249122"/>
            <a:ext cx="2143007" cy="15738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716201" y="3249122"/>
            <a:ext cx="2143007" cy="15738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9591949" y="3249122"/>
            <a:ext cx="2143007" cy="15738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964706" y="2077774"/>
            <a:ext cx="0" cy="1171349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964706" y="2077773"/>
            <a:ext cx="964353" cy="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3840453" y="2077774"/>
            <a:ext cx="0" cy="117134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3840453" y="2077773"/>
            <a:ext cx="964353" cy="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6716201" y="2077774"/>
            <a:ext cx="0" cy="1171349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6716201" y="2077773"/>
            <a:ext cx="964353" cy="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9591949" y="2077774"/>
            <a:ext cx="0" cy="1171349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9591949" y="2077773"/>
            <a:ext cx="964353" cy="0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858865" y="1963417"/>
            <a:ext cx="1555318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709495" y="1963417"/>
            <a:ext cx="1431848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394683" y="1963417"/>
            <a:ext cx="1770996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0483729" y="1963417"/>
            <a:ext cx="1575032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8" name="Rectangle 14"/>
          <p:cNvSpPr>
            <a:spLocks/>
          </p:cNvSpPr>
          <p:nvPr/>
        </p:nvSpPr>
        <p:spPr bwMode="auto">
          <a:xfrm>
            <a:off x="1179008" y="2340254"/>
            <a:ext cx="22351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69" name="Rectangle 14"/>
          <p:cNvSpPr>
            <a:spLocks/>
          </p:cNvSpPr>
          <p:nvPr/>
        </p:nvSpPr>
        <p:spPr bwMode="auto">
          <a:xfrm>
            <a:off x="3991023" y="2340254"/>
            <a:ext cx="215032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70" name="Rectangle 14"/>
          <p:cNvSpPr>
            <a:spLocks/>
          </p:cNvSpPr>
          <p:nvPr/>
        </p:nvSpPr>
        <p:spPr bwMode="auto">
          <a:xfrm>
            <a:off x="6965128" y="2340254"/>
            <a:ext cx="220055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71" name="Rectangle 14"/>
          <p:cNvSpPr>
            <a:spLocks/>
          </p:cNvSpPr>
          <p:nvPr/>
        </p:nvSpPr>
        <p:spPr bwMode="auto">
          <a:xfrm>
            <a:off x="9727786" y="2340254"/>
            <a:ext cx="231816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108971" y="3470728"/>
            <a:ext cx="135746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4233223" y="3470728"/>
            <a:ext cx="135746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2011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9984718" y="3470728"/>
            <a:ext cx="135746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2013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357475" y="3470728"/>
            <a:ext cx="135746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42" name="Freeform 228"/>
          <p:cNvSpPr>
            <a:spLocks/>
          </p:cNvSpPr>
          <p:nvPr/>
        </p:nvSpPr>
        <p:spPr bwMode="auto">
          <a:xfrm>
            <a:off x="1804335" y="4062959"/>
            <a:ext cx="463747" cy="510456"/>
          </a:xfrm>
          <a:custGeom>
            <a:avLst/>
            <a:gdLst>
              <a:gd name="T0" fmla="*/ 102 w 204"/>
              <a:gd name="T1" fmla="*/ 42 h 224"/>
              <a:gd name="T2" fmla="*/ 150 w 204"/>
              <a:gd name="T3" fmla="*/ 1 h 224"/>
              <a:gd name="T4" fmla="*/ 188 w 204"/>
              <a:gd name="T5" fmla="*/ 20 h 224"/>
              <a:gd name="T6" fmla="*/ 204 w 204"/>
              <a:gd name="T7" fmla="*/ 58 h 224"/>
              <a:gd name="T8" fmla="*/ 188 w 204"/>
              <a:gd name="T9" fmla="*/ 117 h 224"/>
              <a:gd name="T10" fmla="*/ 150 w 204"/>
              <a:gd name="T11" fmla="*/ 173 h 224"/>
              <a:gd name="T12" fmla="*/ 101 w 204"/>
              <a:gd name="T13" fmla="*/ 224 h 224"/>
              <a:gd name="T14" fmla="*/ 55 w 204"/>
              <a:gd name="T15" fmla="*/ 175 h 224"/>
              <a:gd name="T16" fmla="*/ 16 w 204"/>
              <a:gd name="T17" fmla="*/ 119 h 224"/>
              <a:gd name="T18" fmla="*/ 0 w 204"/>
              <a:gd name="T19" fmla="*/ 63 h 224"/>
              <a:gd name="T20" fmla="*/ 15 w 204"/>
              <a:gd name="T21" fmla="*/ 21 h 224"/>
              <a:gd name="T22" fmla="*/ 53 w 204"/>
              <a:gd name="T23" fmla="*/ 0 h 224"/>
              <a:gd name="T24" fmla="*/ 102 w 204"/>
              <a:gd name="T25" fmla="*/ 4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4" h="224">
                <a:moveTo>
                  <a:pt x="102" y="42"/>
                </a:moveTo>
                <a:cubicBezTo>
                  <a:pt x="111" y="21"/>
                  <a:pt x="127" y="1"/>
                  <a:pt x="150" y="1"/>
                </a:cubicBezTo>
                <a:cubicBezTo>
                  <a:pt x="164" y="1"/>
                  <a:pt x="176" y="7"/>
                  <a:pt x="188" y="20"/>
                </a:cubicBezTo>
                <a:cubicBezTo>
                  <a:pt x="198" y="33"/>
                  <a:pt x="204" y="45"/>
                  <a:pt x="204" y="58"/>
                </a:cubicBezTo>
                <a:cubicBezTo>
                  <a:pt x="204" y="77"/>
                  <a:pt x="199" y="96"/>
                  <a:pt x="188" y="117"/>
                </a:cubicBezTo>
                <a:cubicBezTo>
                  <a:pt x="180" y="135"/>
                  <a:pt x="167" y="153"/>
                  <a:pt x="150" y="173"/>
                </a:cubicBezTo>
                <a:cubicBezTo>
                  <a:pt x="138" y="188"/>
                  <a:pt x="121" y="205"/>
                  <a:pt x="101" y="224"/>
                </a:cubicBezTo>
                <a:cubicBezTo>
                  <a:pt x="84" y="207"/>
                  <a:pt x="69" y="191"/>
                  <a:pt x="55" y="175"/>
                </a:cubicBezTo>
                <a:cubicBezTo>
                  <a:pt x="39" y="155"/>
                  <a:pt x="26" y="136"/>
                  <a:pt x="16" y="119"/>
                </a:cubicBezTo>
                <a:cubicBezTo>
                  <a:pt x="6" y="98"/>
                  <a:pt x="0" y="80"/>
                  <a:pt x="0" y="63"/>
                </a:cubicBezTo>
                <a:cubicBezTo>
                  <a:pt x="0" y="48"/>
                  <a:pt x="5" y="34"/>
                  <a:pt x="15" y="21"/>
                </a:cubicBezTo>
                <a:cubicBezTo>
                  <a:pt x="25" y="7"/>
                  <a:pt x="38" y="0"/>
                  <a:pt x="53" y="0"/>
                </a:cubicBezTo>
                <a:cubicBezTo>
                  <a:pt x="77" y="0"/>
                  <a:pt x="93" y="20"/>
                  <a:pt x="102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3" name="Group 42"/>
          <p:cNvGrpSpPr>
            <a:grpSpLocks noChangeAspect="1"/>
          </p:cNvGrpSpPr>
          <p:nvPr/>
        </p:nvGrpSpPr>
        <p:grpSpPr>
          <a:xfrm>
            <a:off x="4571933" y="4061026"/>
            <a:ext cx="616567" cy="514322"/>
            <a:chOff x="2292350" y="272256"/>
            <a:chExt cx="315913" cy="263525"/>
          </a:xfrm>
          <a:solidFill>
            <a:schemeClr val="bg1"/>
          </a:solidFill>
        </p:grpSpPr>
        <p:sp>
          <p:nvSpPr>
            <p:cNvPr id="44" name="Rectangle 47"/>
            <p:cNvSpPr>
              <a:spLocks noChangeArrowheads="1"/>
            </p:cNvSpPr>
            <p:nvPr/>
          </p:nvSpPr>
          <p:spPr bwMode="auto">
            <a:xfrm>
              <a:off x="2292350" y="451643"/>
              <a:ext cx="53975" cy="841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Rectangle 48"/>
            <p:cNvSpPr>
              <a:spLocks noChangeArrowheads="1"/>
            </p:cNvSpPr>
            <p:nvPr/>
          </p:nvSpPr>
          <p:spPr bwMode="auto">
            <a:xfrm>
              <a:off x="2379663" y="391318"/>
              <a:ext cx="53975" cy="1444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Rectangle 49"/>
            <p:cNvSpPr>
              <a:spLocks noChangeArrowheads="1"/>
            </p:cNvSpPr>
            <p:nvPr/>
          </p:nvSpPr>
          <p:spPr bwMode="auto">
            <a:xfrm>
              <a:off x="2466975" y="332581"/>
              <a:ext cx="55563" cy="2032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Rectangle 50"/>
            <p:cNvSpPr>
              <a:spLocks noChangeArrowheads="1"/>
            </p:cNvSpPr>
            <p:nvPr/>
          </p:nvSpPr>
          <p:spPr bwMode="auto">
            <a:xfrm>
              <a:off x="2554288" y="272256"/>
              <a:ext cx="53975" cy="2635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9" name="Freeform 151"/>
          <p:cNvSpPr>
            <a:spLocks noChangeAspect="1" noEditPoints="1"/>
          </p:cNvSpPr>
          <p:nvPr/>
        </p:nvSpPr>
        <p:spPr bwMode="auto">
          <a:xfrm>
            <a:off x="7492351" y="4061026"/>
            <a:ext cx="642904" cy="514322"/>
          </a:xfrm>
          <a:custGeom>
            <a:avLst/>
            <a:gdLst>
              <a:gd name="T0" fmla="*/ 95 w 286"/>
              <a:gd name="T1" fmla="*/ 163 h 228"/>
              <a:gd name="T2" fmla="*/ 161 w 286"/>
              <a:gd name="T3" fmla="*/ 97 h 228"/>
              <a:gd name="T4" fmla="*/ 95 w 286"/>
              <a:gd name="T5" fmla="*/ 31 h 228"/>
              <a:gd name="T6" fmla="*/ 29 w 286"/>
              <a:gd name="T7" fmla="*/ 97 h 228"/>
              <a:gd name="T8" fmla="*/ 95 w 286"/>
              <a:gd name="T9" fmla="*/ 163 h 228"/>
              <a:gd name="T10" fmla="*/ 145 w 286"/>
              <a:gd name="T11" fmla="*/ 116 h 228"/>
              <a:gd name="T12" fmla="*/ 98 w 286"/>
              <a:gd name="T13" fmla="*/ 149 h 228"/>
              <a:gd name="T14" fmla="*/ 51 w 286"/>
              <a:gd name="T15" fmla="*/ 116 h 228"/>
              <a:gd name="T16" fmla="*/ 145 w 286"/>
              <a:gd name="T17" fmla="*/ 116 h 228"/>
              <a:gd name="T18" fmla="*/ 135 w 286"/>
              <a:gd name="T19" fmla="*/ 171 h 228"/>
              <a:gd name="T20" fmla="*/ 95 w 286"/>
              <a:gd name="T21" fmla="*/ 181 h 228"/>
              <a:gd name="T22" fmla="*/ 55 w 286"/>
              <a:gd name="T23" fmla="*/ 171 h 228"/>
              <a:gd name="T24" fmla="*/ 0 w 286"/>
              <a:gd name="T25" fmla="*/ 228 h 228"/>
              <a:gd name="T26" fmla="*/ 190 w 286"/>
              <a:gd name="T27" fmla="*/ 228 h 228"/>
              <a:gd name="T28" fmla="*/ 135 w 286"/>
              <a:gd name="T29" fmla="*/ 171 h 228"/>
              <a:gd name="T30" fmla="*/ 174 w 286"/>
              <a:gd name="T31" fmla="*/ 86 h 228"/>
              <a:gd name="T32" fmla="*/ 241 w 286"/>
              <a:gd name="T33" fmla="*/ 86 h 228"/>
              <a:gd name="T34" fmla="*/ 194 w 286"/>
              <a:gd name="T35" fmla="*/ 118 h 228"/>
              <a:gd name="T36" fmla="*/ 173 w 286"/>
              <a:gd name="T37" fmla="*/ 113 h 228"/>
              <a:gd name="T38" fmla="*/ 168 w 286"/>
              <a:gd name="T39" fmla="*/ 128 h 228"/>
              <a:gd name="T40" fmla="*/ 191 w 286"/>
              <a:gd name="T41" fmla="*/ 132 h 228"/>
              <a:gd name="T42" fmla="*/ 257 w 286"/>
              <a:gd name="T43" fmla="*/ 66 h 228"/>
              <a:gd name="T44" fmla="*/ 191 w 286"/>
              <a:gd name="T45" fmla="*/ 0 h 228"/>
              <a:gd name="T46" fmla="*/ 136 w 286"/>
              <a:gd name="T47" fmla="*/ 29 h 228"/>
              <a:gd name="T48" fmla="*/ 174 w 286"/>
              <a:gd name="T49" fmla="*/ 86 h 228"/>
              <a:gd name="T50" fmla="*/ 231 w 286"/>
              <a:gd name="T51" fmla="*/ 140 h 228"/>
              <a:gd name="T52" fmla="*/ 191 w 286"/>
              <a:gd name="T53" fmla="*/ 150 h 228"/>
              <a:gd name="T54" fmla="*/ 159 w 286"/>
              <a:gd name="T55" fmla="*/ 144 h 228"/>
              <a:gd name="T56" fmla="*/ 144 w 286"/>
              <a:gd name="T57" fmla="*/ 160 h 228"/>
              <a:gd name="T58" fmla="*/ 192 w 286"/>
              <a:gd name="T59" fmla="*/ 197 h 228"/>
              <a:gd name="T60" fmla="*/ 286 w 286"/>
              <a:gd name="T61" fmla="*/ 197 h 228"/>
              <a:gd name="T62" fmla="*/ 231 w 286"/>
              <a:gd name="T63" fmla="*/ 14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6" h="228">
                <a:moveTo>
                  <a:pt x="95" y="163"/>
                </a:moveTo>
                <a:cubicBezTo>
                  <a:pt x="132" y="163"/>
                  <a:pt x="161" y="133"/>
                  <a:pt x="161" y="97"/>
                </a:cubicBezTo>
                <a:cubicBezTo>
                  <a:pt x="161" y="60"/>
                  <a:pt x="132" y="31"/>
                  <a:pt x="95" y="31"/>
                </a:cubicBezTo>
                <a:cubicBezTo>
                  <a:pt x="59" y="31"/>
                  <a:pt x="29" y="60"/>
                  <a:pt x="29" y="97"/>
                </a:cubicBezTo>
                <a:cubicBezTo>
                  <a:pt x="29" y="133"/>
                  <a:pt x="59" y="163"/>
                  <a:pt x="95" y="163"/>
                </a:cubicBezTo>
                <a:close/>
                <a:moveTo>
                  <a:pt x="145" y="116"/>
                </a:moveTo>
                <a:cubicBezTo>
                  <a:pt x="135" y="136"/>
                  <a:pt x="118" y="149"/>
                  <a:pt x="98" y="149"/>
                </a:cubicBezTo>
                <a:cubicBezTo>
                  <a:pt x="79" y="149"/>
                  <a:pt x="61" y="136"/>
                  <a:pt x="51" y="116"/>
                </a:cubicBezTo>
                <a:lnTo>
                  <a:pt x="145" y="116"/>
                </a:lnTo>
                <a:close/>
                <a:moveTo>
                  <a:pt x="135" y="171"/>
                </a:moveTo>
                <a:cubicBezTo>
                  <a:pt x="123" y="178"/>
                  <a:pt x="109" y="181"/>
                  <a:pt x="95" y="181"/>
                </a:cubicBezTo>
                <a:cubicBezTo>
                  <a:pt x="81" y="181"/>
                  <a:pt x="67" y="178"/>
                  <a:pt x="55" y="171"/>
                </a:cubicBezTo>
                <a:cubicBezTo>
                  <a:pt x="30" y="178"/>
                  <a:pt x="9" y="194"/>
                  <a:pt x="0" y="228"/>
                </a:cubicBezTo>
                <a:cubicBezTo>
                  <a:pt x="190" y="228"/>
                  <a:pt x="190" y="228"/>
                  <a:pt x="190" y="228"/>
                </a:cubicBezTo>
                <a:cubicBezTo>
                  <a:pt x="181" y="194"/>
                  <a:pt x="161" y="178"/>
                  <a:pt x="135" y="171"/>
                </a:cubicBezTo>
                <a:close/>
                <a:moveTo>
                  <a:pt x="174" y="86"/>
                </a:moveTo>
                <a:cubicBezTo>
                  <a:pt x="241" y="86"/>
                  <a:pt x="241" y="86"/>
                  <a:pt x="241" y="86"/>
                </a:cubicBezTo>
                <a:cubicBezTo>
                  <a:pt x="231" y="105"/>
                  <a:pt x="214" y="118"/>
                  <a:pt x="194" y="118"/>
                </a:cubicBezTo>
                <a:cubicBezTo>
                  <a:pt x="187" y="118"/>
                  <a:pt x="180" y="116"/>
                  <a:pt x="173" y="113"/>
                </a:cubicBezTo>
                <a:cubicBezTo>
                  <a:pt x="172" y="118"/>
                  <a:pt x="170" y="123"/>
                  <a:pt x="168" y="128"/>
                </a:cubicBezTo>
                <a:cubicBezTo>
                  <a:pt x="175" y="130"/>
                  <a:pt x="183" y="132"/>
                  <a:pt x="191" y="132"/>
                </a:cubicBezTo>
                <a:cubicBezTo>
                  <a:pt x="227" y="132"/>
                  <a:pt x="257" y="102"/>
                  <a:pt x="257" y="66"/>
                </a:cubicBezTo>
                <a:cubicBezTo>
                  <a:pt x="257" y="29"/>
                  <a:pt x="227" y="0"/>
                  <a:pt x="191" y="0"/>
                </a:cubicBezTo>
                <a:cubicBezTo>
                  <a:pt x="168" y="0"/>
                  <a:pt x="148" y="11"/>
                  <a:pt x="136" y="29"/>
                </a:cubicBezTo>
                <a:cubicBezTo>
                  <a:pt x="156" y="41"/>
                  <a:pt x="171" y="61"/>
                  <a:pt x="174" y="86"/>
                </a:cubicBezTo>
                <a:close/>
                <a:moveTo>
                  <a:pt x="231" y="140"/>
                </a:moveTo>
                <a:cubicBezTo>
                  <a:pt x="219" y="147"/>
                  <a:pt x="205" y="150"/>
                  <a:pt x="191" y="150"/>
                </a:cubicBezTo>
                <a:cubicBezTo>
                  <a:pt x="180" y="150"/>
                  <a:pt x="169" y="148"/>
                  <a:pt x="159" y="144"/>
                </a:cubicBezTo>
                <a:cubicBezTo>
                  <a:pt x="155" y="150"/>
                  <a:pt x="150" y="155"/>
                  <a:pt x="144" y="160"/>
                </a:cubicBezTo>
                <a:cubicBezTo>
                  <a:pt x="165" y="166"/>
                  <a:pt x="181" y="179"/>
                  <a:pt x="192" y="197"/>
                </a:cubicBezTo>
                <a:cubicBezTo>
                  <a:pt x="286" y="197"/>
                  <a:pt x="286" y="197"/>
                  <a:pt x="286" y="197"/>
                </a:cubicBezTo>
                <a:cubicBezTo>
                  <a:pt x="277" y="163"/>
                  <a:pt x="256" y="147"/>
                  <a:pt x="231" y="14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Freeform 133"/>
          <p:cNvSpPr>
            <a:spLocks noEditPoints="1"/>
          </p:cNvSpPr>
          <p:nvPr/>
        </p:nvSpPr>
        <p:spPr bwMode="auto">
          <a:xfrm>
            <a:off x="10439105" y="4092725"/>
            <a:ext cx="448693" cy="450924"/>
          </a:xfrm>
          <a:custGeom>
            <a:avLst/>
            <a:gdLst>
              <a:gd name="T0" fmla="*/ 296 w 296"/>
              <a:gd name="T1" fmla="*/ 148 h 296"/>
              <a:gd name="T2" fmla="*/ 191 w 296"/>
              <a:gd name="T3" fmla="*/ 107 h 296"/>
              <a:gd name="T4" fmla="*/ 196 w 296"/>
              <a:gd name="T5" fmla="*/ 69 h 296"/>
              <a:gd name="T6" fmla="*/ 186 w 296"/>
              <a:gd name="T7" fmla="*/ 65 h 296"/>
              <a:gd name="T8" fmla="*/ 196 w 296"/>
              <a:gd name="T9" fmla="*/ 69 h 296"/>
              <a:gd name="T10" fmla="*/ 117 w 296"/>
              <a:gd name="T11" fmla="*/ 26 h 296"/>
              <a:gd name="T12" fmla="*/ 103 w 296"/>
              <a:gd name="T13" fmla="*/ 26 h 296"/>
              <a:gd name="T14" fmla="*/ 105 w 296"/>
              <a:gd name="T15" fmla="*/ 34 h 296"/>
              <a:gd name="T16" fmla="*/ 95 w 296"/>
              <a:gd name="T17" fmla="*/ 27 h 296"/>
              <a:gd name="T18" fmla="*/ 88 w 296"/>
              <a:gd name="T19" fmla="*/ 30 h 296"/>
              <a:gd name="T20" fmla="*/ 87 w 296"/>
              <a:gd name="T21" fmla="*/ 39 h 296"/>
              <a:gd name="T22" fmla="*/ 81 w 296"/>
              <a:gd name="T23" fmla="*/ 43 h 296"/>
              <a:gd name="T24" fmla="*/ 71 w 296"/>
              <a:gd name="T25" fmla="*/ 40 h 296"/>
              <a:gd name="T26" fmla="*/ 70 w 296"/>
              <a:gd name="T27" fmla="*/ 54 h 296"/>
              <a:gd name="T28" fmla="*/ 17 w 296"/>
              <a:gd name="T29" fmla="*/ 162 h 296"/>
              <a:gd name="T30" fmla="*/ 17 w 296"/>
              <a:gd name="T31" fmla="*/ 162 h 296"/>
              <a:gd name="T32" fmla="*/ 82 w 296"/>
              <a:gd name="T33" fmla="*/ 266 h 296"/>
              <a:gd name="T34" fmla="*/ 71 w 296"/>
              <a:gd name="T35" fmla="*/ 202 h 296"/>
              <a:gd name="T36" fmla="*/ 18 w 296"/>
              <a:gd name="T37" fmla="*/ 152 h 296"/>
              <a:gd name="T38" fmla="*/ 50 w 296"/>
              <a:gd name="T39" fmla="*/ 58 h 296"/>
              <a:gd name="T40" fmla="*/ 80 w 296"/>
              <a:gd name="T41" fmla="*/ 55 h 296"/>
              <a:gd name="T42" fmla="*/ 95 w 296"/>
              <a:gd name="T43" fmla="*/ 37 h 296"/>
              <a:gd name="T44" fmla="*/ 88 w 296"/>
              <a:gd name="T45" fmla="*/ 57 h 296"/>
              <a:gd name="T46" fmla="*/ 105 w 296"/>
              <a:gd name="T47" fmla="*/ 38 h 296"/>
              <a:gd name="T48" fmla="*/ 116 w 296"/>
              <a:gd name="T49" fmla="*/ 40 h 296"/>
              <a:gd name="T50" fmla="*/ 120 w 296"/>
              <a:gd name="T51" fmla="*/ 67 h 296"/>
              <a:gd name="T52" fmla="*/ 114 w 296"/>
              <a:gd name="T53" fmla="*/ 76 h 296"/>
              <a:gd name="T54" fmla="*/ 102 w 296"/>
              <a:gd name="T55" fmla="*/ 51 h 296"/>
              <a:gd name="T56" fmla="*/ 76 w 296"/>
              <a:gd name="T57" fmla="*/ 94 h 296"/>
              <a:gd name="T58" fmla="*/ 102 w 296"/>
              <a:gd name="T59" fmla="*/ 78 h 296"/>
              <a:gd name="T60" fmla="*/ 127 w 296"/>
              <a:gd name="T61" fmla="*/ 115 h 296"/>
              <a:gd name="T62" fmla="*/ 124 w 296"/>
              <a:gd name="T63" fmla="*/ 110 h 296"/>
              <a:gd name="T64" fmla="*/ 112 w 296"/>
              <a:gd name="T65" fmla="*/ 117 h 296"/>
              <a:gd name="T66" fmla="*/ 76 w 296"/>
              <a:gd name="T67" fmla="*/ 161 h 296"/>
              <a:gd name="T68" fmla="*/ 48 w 296"/>
              <a:gd name="T69" fmla="*/ 154 h 296"/>
              <a:gd name="T70" fmla="*/ 45 w 296"/>
              <a:gd name="T71" fmla="*/ 173 h 296"/>
              <a:gd name="T72" fmla="*/ 98 w 296"/>
              <a:gd name="T73" fmla="*/ 187 h 296"/>
              <a:gd name="T74" fmla="*/ 149 w 296"/>
              <a:gd name="T75" fmla="*/ 218 h 296"/>
              <a:gd name="T76" fmla="*/ 88 w 296"/>
              <a:gd name="T77" fmla="*/ 73 h 296"/>
              <a:gd name="T78" fmla="*/ 94 w 296"/>
              <a:gd name="T79" fmla="*/ 69 h 296"/>
              <a:gd name="T80" fmla="*/ 143 w 296"/>
              <a:gd name="T81" fmla="*/ 59 h 296"/>
              <a:gd name="T82" fmla="*/ 134 w 296"/>
              <a:gd name="T83" fmla="*/ 25 h 296"/>
              <a:gd name="T84" fmla="*/ 147 w 296"/>
              <a:gd name="T85" fmla="*/ 15 h 296"/>
              <a:gd name="T86" fmla="*/ 145 w 296"/>
              <a:gd name="T87" fmla="*/ 76 h 296"/>
              <a:gd name="T88" fmla="*/ 198 w 296"/>
              <a:gd name="T89" fmla="*/ 195 h 296"/>
              <a:gd name="T90" fmla="*/ 182 w 296"/>
              <a:gd name="T91" fmla="*/ 139 h 296"/>
              <a:gd name="T92" fmla="*/ 193 w 296"/>
              <a:gd name="T93" fmla="*/ 118 h 296"/>
              <a:gd name="T94" fmla="*/ 216 w 296"/>
              <a:gd name="T95" fmla="*/ 90 h 296"/>
              <a:gd name="T96" fmla="*/ 233 w 296"/>
              <a:gd name="T97" fmla="*/ 49 h 296"/>
              <a:gd name="T98" fmla="*/ 254 w 296"/>
              <a:gd name="T99" fmla="*/ 69 h 296"/>
              <a:gd name="T100" fmla="*/ 279 w 296"/>
              <a:gd name="T101" fmla="*/ 123 h 296"/>
              <a:gd name="T102" fmla="*/ 277 w 296"/>
              <a:gd name="T103" fmla="*/ 185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96" h="296">
                <a:moveTo>
                  <a:pt x="148" y="0"/>
                </a:moveTo>
                <a:cubicBezTo>
                  <a:pt x="66" y="0"/>
                  <a:pt x="0" y="66"/>
                  <a:pt x="0" y="148"/>
                </a:cubicBezTo>
                <a:cubicBezTo>
                  <a:pt x="0" y="230"/>
                  <a:pt x="66" y="296"/>
                  <a:pt x="148" y="296"/>
                </a:cubicBezTo>
                <a:cubicBezTo>
                  <a:pt x="230" y="296"/>
                  <a:pt x="296" y="230"/>
                  <a:pt x="296" y="148"/>
                </a:cubicBezTo>
                <a:cubicBezTo>
                  <a:pt x="296" y="66"/>
                  <a:pt x="230" y="0"/>
                  <a:pt x="148" y="0"/>
                </a:cubicBezTo>
                <a:close/>
                <a:moveTo>
                  <a:pt x="197" y="102"/>
                </a:moveTo>
                <a:cubicBezTo>
                  <a:pt x="197" y="106"/>
                  <a:pt x="197" y="106"/>
                  <a:pt x="197" y="106"/>
                </a:cubicBezTo>
                <a:cubicBezTo>
                  <a:pt x="191" y="107"/>
                  <a:pt x="191" y="107"/>
                  <a:pt x="191" y="107"/>
                </a:cubicBezTo>
                <a:cubicBezTo>
                  <a:pt x="188" y="101"/>
                  <a:pt x="188" y="101"/>
                  <a:pt x="188" y="101"/>
                </a:cubicBezTo>
                <a:cubicBezTo>
                  <a:pt x="188" y="88"/>
                  <a:pt x="188" y="88"/>
                  <a:pt x="188" y="88"/>
                </a:cubicBezTo>
                <a:lnTo>
                  <a:pt x="197" y="102"/>
                </a:lnTo>
                <a:close/>
                <a:moveTo>
                  <a:pt x="196" y="69"/>
                </a:moveTo>
                <a:cubicBezTo>
                  <a:pt x="193" y="72"/>
                  <a:pt x="193" y="72"/>
                  <a:pt x="193" y="72"/>
                </a:cubicBezTo>
                <a:cubicBezTo>
                  <a:pt x="187" y="71"/>
                  <a:pt x="187" y="71"/>
                  <a:pt x="187" y="71"/>
                </a:cubicBezTo>
                <a:cubicBezTo>
                  <a:pt x="186" y="70"/>
                  <a:pt x="186" y="70"/>
                  <a:pt x="186" y="70"/>
                </a:cubicBezTo>
                <a:cubicBezTo>
                  <a:pt x="186" y="65"/>
                  <a:pt x="186" y="65"/>
                  <a:pt x="186" y="65"/>
                </a:cubicBezTo>
                <a:cubicBezTo>
                  <a:pt x="191" y="66"/>
                  <a:pt x="191" y="66"/>
                  <a:pt x="191" y="66"/>
                </a:cubicBezTo>
                <a:cubicBezTo>
                  <a:pt x="195" y="65"/>
                  <a:pt x="195" y="65"/>
                  <a:pt x="195" y="65"/>
                </a:cubicBezTo>
                <a:cubicBezTo>
                  <a:pt x="197" y="65"/>
                  <a:pt x="197" y="65"/>
                  <a:pt x="197" y="65"/>
                </a:cubicBezTo>
                <a:lnTo>
                  <a:pt x="196" y="69"/>
                </a:lnTo>
                <a:close/>
                <a:moveTo>
                  <a:pt x="115" y="22"/>
                </a:moveTo>
                <a:cubicBezTo>
                  <a:pt x="118" y="19"/>
                  <a:pt x="118" y="19"/>
                  <a:pt x="118" y="19"/>
                </a:cubicBezTo>
                <a:cubicBezTo>
                  <a:pt x="122" y="18"/>
                  <a:pt x="127" y="17"/>
                  <a:pt x="131" y="16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0" y="26"/>
                  <a:pt x="110" y="26"/>
                  <a:pt x="110" y="26"/>
                </a:cubicBezTo>
                <a:lnTo>
                  <a:pt x="115" y="22"/>
                </a:lnTo>
                <a:close/>
                <a:moveTo>
                  <a:pt x="101" y="25"/>
                </a:moveTo>
                <a:cubicBezTo>
                  <a:pt x="103" y="26"/>
                  <a:pt x="103" y="26"/>
                  <a:pt x="103" y="26"/>
                </a:cubicBezTo>
                <a:cubicBezTo>
                  <a:pt x="113" y="31"/>
                  <a:pt x="113" y="31"/>
                  <a:pt x="113" y="31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05" y="34"/>
                  <a:pt x="105" y="34"/>
                  <a:pt x="105" y="34"/>
                </a:cubicBezTo>
                <a:cubicBezTo>
                  <a:pt x="100" y="31"/>
                  <a:pt x="100" y="31"/>
                  <a:pt x="100" y="31"/>
                </a:cubicBezTo>
                <a:lnTo>
                  <a:pt x="101" y="25"/>
                </a:lnTo>
                <a:close/>
                <a:moveTo>
                  <a:pt x="95" y="26"/>
                </a:moveTo>
                <a:cubicBezTo>
                  <a:pt x="95" y="27"/>
                  <a:pt x="95" y="27"/>
                  <a:pt x="95" y="27"/>
                </a:cubicBezTo>
                <a:cubicBezTo>
                  <a:pt x="94" y="29"/>
                  <a:pt x="94" y="29"/>
                  <a:pt x="94" y="29"/>
                </a:cubicBezTo>
                <a:cubicBezTo>
                  <a:pt x="91" y="30"/>
                  <a:pt x="91" y="30"/>
                  <a:pt x="91" y="30"/>
                </a:cubicBezTo>
                <a:cubicBezTo>
                  <a:pt x="88" y="31"/>
                  <a:pt x="88" y="31"/>
                  <a:pt x="88" y="31"/>
                </a:cubicBezTo>
                <a:cubicBezTo>
                  <a:pt x="88" y="30"/>
                  <a:pt x="88" y="30"/>
                  <a:pt x="88" y="30"/>
                </a:cubicBezTo>
                <a:cubicBezTo>
                  <a:pt x="90" y="29"/>
                  <a:pt x="92" y="27"/>
                  <a:pt x="95" y="26"/>
                </a:cubicBezTo>
                <a:close/>
                <a:moveTo>
                  <a:pt x="81" y="43"/>
                </a:moveTo>
                <a:cubicBezTo>
                  <a:pt x="86" y="38"/>
                  <a:pt x="86" y="38"/>
                  <a:pt x="86" y="38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42"/>
                  <a:pt x="87" y="42"/>
                  <a:pt x="87" y="42"/>
                </a:cubicBezTo>
                <a:cubicBezTo>
                  <a:pt x="84" y="45"/>
                  <a:pt x="84" y="45"/>
                  <a:pt x="84" y="45"/>
                </a:cubicBezTo>
                <a:cubicBezTo>
                  <a:pt x="80" y="45"/>
                  <a:pt x="80" y="45"/>
                  <a:pt x="80" y="45"/>
                </a:cubicBezTo>
                <a:lnTo>
                  <a:pt x="81" y="43"/>
                </a:lnTo>
                <a:close/>
                <a:moveTo>
                  <a:pt x="54" y="54"/>
                </a:moveTo>
                <a:cubicBezTo>
                  <a:pt x="58" y="51"/>
                  <a:pt x="58" y="51"/>
                  <a:pt x="58" y="51"/>
                </a:cubicBezTo>
                <a:cubicBezTo>
                  <a:pt x="58" y="51"/>
                  <a:pt x="58" y="51"/>
                  <a:pt x="58" y="51"/>
                </a:cubicBezTo>
                <a:cubicBezTo>
                  <a:pt x="62" y="47"/>
                  <a:pt x="66" y="43"/>
                  <a:pt x="71" y="40"/>
                </a:cubicBezTo>
                <a:cubicBezTo>
                  <a:pt x="71" y="40"/>
                  <a:pt x="71" y="40"/>
                  <a:pt x="71" y="40"/>
                </a:cubicBezTo>
                <a:cubicBezTo>
                  <a:pt x="78" y="39"/>
                  <a:pt x="78" y="39"/>
                  <a:pt x="78" y="39"/>
                </a:cubicBezTo>
                <a:cubicBezTo>
                  <a:pt x="78" y="46"/>
                  <a:pt x="78" y="46"/>
                  <a:pt x="78" y="46"/>
                </a:cubicBezTo>
                <a:cubicBezTo>
                  <a:pt x="70" y="54"/>
                  <a:pt x="70" y="54"/>
                  <a:pt x="70" y="54"/>
                </a:cubicBezTo>
                <a:cubicBezTo>
                  <a:pt x="60" y="59"/>
                  <a:pt x="60" y="59"/>
                  <a:pt x="60" y="59"/>
                </a:cubicBezTo>
                <a:cubicBezTo>
                  <a:pt x="54" y="55"/>
                  <a:pt x="54" y="55"/>
                  <a:pt x="54" y="55"/>
                </a:cubicBezTo>
                <a:lnTo>
                  <a:pt x="54" y="54"/>
                </a:lnTo>
                <a:close/>
                <a:moveTo>
                  <a:pt x="17" y="162"/>
                </a:moveTo>
                <a:cubicBezTo>
                  <a:pt x="15" y="156"/>
                  <a:pt x="15" y="156"/>
                  <a:pt x="15" y="156"/>
                </a:cubicBezTo>
                <a:cubicBezTo>
                  <a:pt x="15" y="156"/>
                  <a:pt x="15" y="155"/>
                  <a:pt x="15" y="155"/>
                </a:cubicBezTo>
                <a:cubicBezTo>
                  <a:pt x="17" y="160"/>
                  <a:pt x="17" y="160"/>
                  <a:pt x="17" y="160"/>
                </a:cubicBezTo>
                <a:lnTo>
                  <a:pt x="17" y="162"/>
                </a:lnTo>
                <a:close/>
                <a:moveTo>
                  <a:pt x="141" y="245"/>
                </a:moveTo>
                <a:cubicBezTo>
                  <a:pt x="126" y="256"/>
                  <a:pt x="126" y="256"/>
                  <a:pt x="126" y="256"/>
                </a:cubicBezTo>
                <a:cubicBezTo>
                  <a:pt x="109" y="277"/>
                  <a:pt x="109" y="277"/>
                  <a:pt x="109" y="277"/>
                </a:cubicBezTo>
                <a:cubicBezTo>
                  <a:pt x="100" y="274"/>
                  <a:pt x="91" y="270"/>
                  <a:pt x="82" y="266"/>
                </a:cubicBezTo>
                <a:cubicBezTo>
                  <a:pt x="82" y="249"/>
                  <a:pt x="82" y="249"/>
                  <a:pt x="82" y="249"/>
                </a:cubicBezTo>
                <a:cubicBezTo>
                  <a:pt x="66" y="218"/>
                  <a:pt x="66" y="218"/>
                  <a:pt x="66" y="218"/>
                </a:cubicBezTo>
                <a:cubicBezTo>
                  <a:pt x="67" y="212"/>
                  <a:pt x="67" y="212"/>
                  <a:pt x="67" y="212"/>
                </a:cubicBezTo>
                <a:cubicBezTo>
                  <a:pt x="71" y="202"/>
                  <a:pt x="71" y="202"/>
                  <a:pt x="71" y="202"/>
                </a:cubicBezTo>
                <a:cubicBezTo>
                  <a:pt x="71" y="194"/>
                  <a:pt x="71" y="194"/>
                  <a:pt x="71" y="194"/>
                </a:cubicBezTo>
                <a:cubicBezTo>
                  <a:pt x="66" y="189"/>
                  <a:pt x="66" y="189"/>
                  <a:pt x="66" y="189"/>
                </a:cubicBezTo>
                <a:cubicBezTo>
                  <a:pt x="30" y="173"/>
                  <a:pt x="30" y="173"/>
                  <a:pt x="30" y="173"/>
                </a:cubicBezTo>
                <a:cubicBezTo>
                  <a:pt x="18" y="152"/>
                  <a:pt x="18" y="152"/>
                  <a:pt x="18" y="152"/>
                </a:cubicBezTo>
                <a:cubicBezTo>
                  <a:pt x="14" y="151"/>
                  <a:pt x="14" y="151"/>
                  <a:pt x="14" y="151"/>
                </a:cubicBezTo>
                <a:cubicBezTo>
                  <a:pt x="14" y="151"/>
                  <a:pt x="14" y="151"/>
                  <a:pt x="14" y="151"/>
                </a:cubicBezTo>
                <a:cubicBezTo>
                  <a:pt x="14" y="151"/>
                  <a:pt x="14" y="151"/>
                  <a:pt x="14" y="150"/>
                </a:cubicBezTo>
                <a:cubicBezTo>
                  <a:pt x="14" y="115"/>
                  <a:pt x="28" y="82"/>
                  <a:pt x="50" y="58"/>
                </a:cubicBezTo>
                <a:cubicBezTo>
                  <a:pt x="54" y="60"/>
                  <a:pt x="54" y="60"/>
                  <a:pt x="54" y="60"/>
                </a:cubicBezTo>
                <a:cubicBezTo>
                  <a:pt x="77" y="56"/>
                  <a:pt x="77" y="56"/>
                  <a:pt x="77" y="56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5"/>
                  <a:pt x="80" y="55"/>
                  <a:pt x="80" y="55"/>
                </a:cubicBezTo>
                <a:cubicBezTo>
                  <a:pt x="79" y="59"/>
                  <a:pt x="79" y="59"/>
                  <a:pt x="79" y="59"/>
                </a:cubicBezTo>
                <a:cubicBezTo>
                  <a:pt x="78" y="60"/>
                  <a:pt x="78" y="60"/>
                  <a:pt x="78" y="60"/>
                </a:cubicBezTo>
                <a:cubicBezTo>
                  <a:pt x="94" y="38"/>
                  <a:pt x="94" y="38"/>
                  <a:pt x="94" y="38"/>
                </a:cubicBezTo>
                <a:cubicBezTo>
                  <a:pt x="95" y="37"/>
                  <a:pt x="95" y="37"/>
                  <a:pt x="95" y="37"/>
                </a:cubicBezTo>
                <a:cubicBezTo>
                  <a:pt x="96" y="37"/>
                  <a:pt x="96" y="37"/>
                  <a:pt x="96" y="37"/>
                </a:cubicBezTo>
                <a:cubicBezTo>
                  <a:pt x="97" y="38"/>
                  <a:pt x="97" y="38"/>
                  <a:pt x="97" y="38"/>
                </a:cubicBezTo>
                <a:cubicBezTo>
                  <a:pt x="98" y="39"/>
                  <a:pt x="98" y="39"/>
                  <a:pt x="98" y="39"/>
                </a:cubicBezTo>
                <a:cubicBezTo>
                  <a:pt x="88" y="57"/>
                  <a:pt x="88" y="57"/>
                  <a:pt x="88" y="57"/>
                </a:cubicBezTo>
                <a:cubicBezTo>
                  <a:pt x="92" y="61"/>
                  <a:pt x="92" y="61"/>
                  <a:pt x="92" y="61"/>
                </a:cubicBezTo>
                <a:cubicBezTo>
                  <a:pt x="97" y="57"/>
                  <a:pt x="97" y="57"/>
                  <a:pt x="97" y="57"/>
                </a:cubicBezTo>
                <a:cubicBezTo>
                  <a:pt x="99" y="40"/>
                  <a:pt x="99" y="40"/>
                  <a:pt x="99" y="40"/>
                </a:cubicBezTo>
                <a:cubicBezTo>
                  <a:pt x="105" y="38"/>
                  <a:pt x="105" y="38"/>
                  <a:pt x="105" y="38"/>
                </a:cubicBezTo>
                <a:cubicBezTo>
                  <a:pt x="102" y="44"/>
                  <a:pt x="102" y="44"/>
                  <a:pt x="102" y="44"/>
                </a:cubicBezTo>
                <a:cubicBezTo>
                  <a:pt x="112" y="38"/>
                  <a:pt x="112" y="38"/>
                  <a:pt x="112" y="38"/>
                </a:cubicBezTo>
                <a:cubicBezTo>
                  <a:pt x="116" y="39"/>
                  <a:pt x="116" y="39"/>
                  <a:pt x="116" y="39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22" y="52"/>
                  <a:pt x="122" y="52"/>
                  <a:pt x="122" y="52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20" y="67"/>
                  <a:pt x="120" y="67"/>
                  <a:pt x="120" y="67"/>
                </a:cubicBezTo>
                <a:cubicBezTo>
                  <a:pt x="121" y="68"/>
                  <a:pt x="121" y="68"/>
                  <a:pt x="121" y="68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6" y="75"/>
                  <a:pt x="116" y="75"/>
                  <a:pt x="116" y="75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14" y="61"/>
                  <a:pt x="114" y="61"/>
                  <a:pt x="114" y="61"/>
                </a:cubicBezTo>
                <a:cubicBezTo>
                  <a:pt x="112" y="57"/>
                  <a:pt x="112" y="57"/>
                  <a:pt x="112" y="57"/>
                </a:cubicBezTo>
                <a:cubicBezTo>
                  <a:pt x="102" y="51"/>
                  <a:pt x="102" y="51"/>
                  <a:pt x="102" y="51"/>
                </a:cubicBezTo>
                <a:cubicBezTo>
                  <a:pt x="99" y="60"/>
                  <a:pt x="99" y="60"/>
                  <a:pt x="99" y="60"/>
                </a:cubicBezTo>
                <a:cubicBezTo>
                  <a:pt x="77" y="77"/>
                  <a:pt x="77" y="77"/>
                  <a:pt x="77" y="77"/>
                </a:cubicBezTo>
                <a:cubicBezTo>
                  <a:pt x="70" y="88"/>
                  <a:pt x="70" y="88"/>
                  <a:pt x="70" y="88"/>
                </a:cubicBezTo>
                <a:cubicBezTo>
                  <a:pt x="76" y="94"/>
                  <a:pt x="76" y="94"/>
                  <a:pt x="76" y="94"/>
                </a:cubicBezTo>
                <a:cubicBezTo>
                  <a:pt x="86" y="99"/>
                  <a:pt x="86" y="99"/>
                  <a:pt x="86" y="99"/>
                </a:cubicBezTo>
                <a:cubicBezTo>
                  <a:pt x="90" y="103"/>
                  <a:pt x="90" y="103"/>
                  <a:pt x="90" y="103"/>
                </a:cubicBezTo>
                <a:cubicBezTo>
                  <a:pt x="99" y="81"/>
                  <a:pt x="99" y="81"/>
                  <a:pt x="99" y="81"/>
                </a:cubicBezTo>
                <a:cubicBezTo>
                  <a:pt x="102" y="78"/>
                  <a:pt x="102" y="78"/>
                  <a:pt x="102" y="78"/>
                </a:cubicBezTo>
                <a:cubicBezTo>
                  <a:pt x="116" y="85"/>
                  <a:pt x="116" y="85"/>
                  <a:pt x="116" y="85"/>
                </a:cubicBezTo>
                <a:cubicBezTo>
                  <a:pt x="118" y="84"/>
                  <a:pt x="118" y="84"/>
                  <a:pt x="118" y="84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27" y="115"/>
                  <a:pt x="127" y="115"/>
                  <a:pt x="127" y="115"/>
                </a:cubicBezTo>
                <a:cubicBezTo>
                  <a:pt x="122" y="115"/>
                  <a:pt x="122" y="115"/>
                  <a:pt x="122" y="115"/>
                </a:cubicBezTo>
                <a:cubicBezTo>
                  <a:pt x="121" y="113"/>
                  <a:pt x="121" y="113"/>
                  <a:pt x="121" y="113"/>
                </a:cubicBezTo>
                <a:cubicBezTo>
                  <a:pt x="123" y="111"/>
                  <a:pt x="123" y="111"/>
                  <a:pt x="123" y="111"/>
                </a:cubicBezTo>
                <a:cubicBezTo>
                  <a:pt x="124" y="110"/>
                  <a:pt x="124" y="110"/>
                  <a:pt x="124" y="110"/>
                </a:cubicBezTo>
                <a:cubicBezTo>
                  <a:pt x="124" y="108"/>
                  <a:pt x="124" y="108"/>
                  <a:pt x="124" y="108"/>
                </a:cubicBezTo>
                <a:cubicBezTo>
                  <a:pt x="123" y="107"/>
                  <a:pt x="123" y="107"/>
                  <a:pt x="123" y="107"/>
                </a:cubicBezTo>
                <a:cubicBezTo>
                  <a:pt x="105" y="112"/>
                  <a:pt x="105" y="112"/>
                  <a:pt x="105" y="112"/>
                </a:cubicBezTo>
                <a:cubicBezTo>
                  <a:pt x="112" y="117"/>
                  <a:pt x="112" y="117"/>
                  <a:pt x="112" y="117"/>
                </a:cubicBezTo>
                <a:cubicBezTo>
                  <a:pt x="116" y="118"/>
                  <a:pt x="116" y="118"/>
                  <a:pt x="116" y="118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76" y="161"/>
                  <a:pt x="76" y="161"/>
                  <a:pt x="76" y="161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69" y="154"/>
                  <a:pt x="69" y="154"/>
                  <a:pt x="69" y="154"/>
                </a:cubicBezTo>
                <a:cubicBezTo>
                  <a:pt x="54" y="151"/>
                  <a:pt x="54" y="151"/>
                  <a:pt x="54" y="151"/>
                </a:cubicBezTo>
                <a:cubicBezTo>
                  <a:pt x="48" y="154"/>
                  <a:pt x="48" y="154"/>
                  <a:pt x="48" y="154"/>
                </a:cubicBezTo>
                <a:cubicBezTo>
                  <a:pt x="43" y="161"/>
                  <a:pt x="43" y="161"/>
                  <a:pt x="43" y="161"/>
                </a:cubicBezTo>
                <a:cubicBezTo>
                  <a:pt x="42" y="165"/>
                  <a:pt x="42" y="165"/>
                  <a:pt x="42" y="165"/>
                </a:cubicBezTo>
                <a:cubicBezTo>
                  <a:pt x="42" y="170"/>
                  <a:pt x="42" y="170"/>
                  <a:pt x="42" y="170"/>
                </a:cubicBezTo>
                <a:cubicBezTo>
                  <a:pt x="45" y="173"/>
                  <a:pt x="45" y="173"/>
                  <a:pt x="45" y="173"/>
                </a:cubicBezTo>
                <a:cubicBezTo>
                  <a:pt x="53" y="169"/>
                  <a:pt x="53" y="169"/>
                  <a:pt x="53" y="169"/>
                </a:cubicBezTo>
                <a:cubicBezTo>
                  <a:pt x="56" y="169"/>
                  <a:pt x="56" y="169"/>
                  <a:pt x="56" y="169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98" y="187"/>
                  <a:pt x="98" y="187"/>
                  <a:pt x="98" y="187"/>
                </a:cubicBezTo>
                <a:cubicBezTo>
                  <a:pt x="112" y="192"/>
                  <a:pt x="112" y="192"/>
                  <a:pt x="112" y="192"/>
                </a:cubicBezTo>
                <a:cubicBezTo>
                  <a:pt x="123" y="207"/>
                  <a:pt x="123" y="207"/>
                  <a:pt x="123" y="207"/>
                </a:cubicBezTo>
                <a:cubicBezTo>
                  <a:pt x="142" y="213"/>
                  <a:pt x="142" y="213"/>
                  <a:pt x="142" y="213"/>
                </a:cubicBezTo>
                <a:cubicBezTo>
                  <a:pt x="149" y="218"/>
                  <a:pt x="149" y="218"/>
                  <a:pt x="149" y="218"/>
                </a:cubicBezTo>
                <a:lnTo>
                  <a:pt x="141" y="245"/>
                </a:lnTo>
                <a:close/>
                <a:moveTo>
                  <a:pt x="95" y="72"/>
                </a:moveTo>
                <a:cubicBezTo>
                  <a:pt x="94" y="73"/>
                  <a:pt x="94" y="73"/>
                  <a:pt x="94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87" y="73"/>
                  <a:pt x="87" y="73"/>
                  <a:pt x="87" y="73"/>
                </a:cubicBezTo>
                <a:cubicBezTo>
                  <a:pt x="92" y="67"/>
                  <a:pt x="92" y="67"/>
                  <a:pt x="92" y="67"/>
                </a:cubicBezTo>
                <a:cubicBezTo>
                  <a:pt x="93" y="67"/>
                  <a:pt x="93" y="67"/>
                  <a:pt x="93" y="67"/>
                </a:cubicBezTo>
                <a:cubicBezTo>
                  <a:pt x="94" y="69"/>
                  <a:pt x="94" y="69"/>
                  <a:pt x="94" y="69"/>
                </a:cubicBezTo>
                <a:lnTo>
                  <a:pt x="95" y="72"/>
                </a:lnTo>
                <a:close/>
                <a:moveTo>
                  <a:pt x="145" y="76"/>
                </a:moveTo>
                <a:cubicBezTo>
                  <a:pt x="142" y="67"/>
                  <a:pt x="142" y="67"/>
                  <a:pt x="142" y="67"/>
                </a:cubicBezTo>
                <a:cubicBezTo>
                  <a:pt x="143" y="59"/>
                  <a:pt x="143" y="59"/>
                  <a:pt x="143" y="59"/>
                </a:cubicBezTo>
                <a:cubicBezTo>
                  <a:pt x="148" y="48"/>
                  <a:pt x="148" y="48"/>
                  <a:pt x="148" y="48"/>
                </a:cubicBezTo>
                <a:cubicBezTo>
                  <a:pt x="145" y="29"/>
                  <a:pt x="145" y="29"/>
                  <a:pt x="145" y="29"/>
                </a:cubicBezTo>
                <a:cubicBezTo>
                  <a:pt x="136" y="28"/>
                  <a:pt x="136" y="28"/>
                  <a:pt x="136" y="28"/>
                </a:cubicBezTo>
                <a:cubicBezTo>
                  <a:pt x="134" y="25"/>
                  <a:pt x="134" y="25"/>
                  <a:pt x="134" y="25"/>
                </a:cubicBezTo>
                <a:cubicBezTo>
                  <a:pt x="135" y="22"/>
                  <a:pt x="135" y="22"/>
                  <a:pt x="135" y="22"/>
                </a:cubicBezTo>
                <a:cubicBezTo>
                  <a:pt x="138" y="17"/>
                  <a:pt x="138" y="17"/>
                  <a:pt x="138" y="17"/>
                </a:cubicBezTo>
                <a:cubicBezTo>
                  <a:pt x="140" y="16"/>
                  <a:pt x="140" y="16"/>
                  <a:pt x="140" y="16"/>
                </a:cubicBezTo>
                <a:cubicBezTo>
                  <a:pt x="142" y="16"/>
                  <a:pt x="145" y="15"/>
                  <a:pt x="147" y="15"/>
                </a:cubicBezTo>
                <a:cubicBezTo>
                  <a:pt x="165" y="15"/>
                  <a:pt x="181" y="19"/>
                  <a:pt x="197" y="25"/>
                </a:cubicBezTo>
                <a:cubicBezTo>
                  <a:pt x="188" y="48"/>
                  <a:pt x="188" y="48"/>
                  <a:pt x="188" y="48"/>
                </a:cubicBezTo>
                <a:cubicBezTo>
                  <a:pt x="150" y="81"/>
                  <a:pt x="150" y="81"/>
                  <a:pt x="150" y="81"/>
                </a:cubicBezTo>
                <a:lnTo>
                  <a:pt x="145" y="76"/>
                </a:lnTo>
                <a:close/>
                <a:moveTo>
                  <a:pt x="277" y="185"/>
                </a:moveTo>
                <a:cubicBezTo>
                  <a:pt x="269" y="214"/>
                  <a:pt x="250" y="240"/>
                  <a:pt x="226" y="258"/>
                </a:cubicBezTo>
                <a:cubicBezTo>
                  <a:pt x="208" y="197"/>
                  <a:pt x="208" y="197"/>
                  <a:pt x="208" y="197"/>
                </a:cubicBezTo>
                <a:cubicBezTo>
                  <a:pt x="198" y="195"/>
                  <a:pt x="198" y="195"/>
                  <a:pt x="198" y="195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64" y="187"/>
                  <a:pt x="164" y="187"/>
                  <a:pt x="164" y="187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82" y="139"/>
                  <a:pt x="182" y="139"/>
                  <a:pt x="182" y="139"/>
                </a:cubicBezTo>
                <a:cubicBezTo>
                  <a:pt x="181" y="132"/>
                  <a:pt x="181" y="132"/>
                  <a:pt x="181" y="132"/>
                </a:cubicBezTo>
                <a:cubicBezTo>
                  <a:pt x="182" y="126"/>
                  <a:pt x="182" y="126"/>
                  <a:pt x="182" y="126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193" y="118"/>
                  <a:pt x="193" y="118"/>
                  <a:pt x="193" y="118"/>
                </a:cubicBezTo>
                <a:cubicBezTo>
                  <a:pt x="191" y="115"/>
                  <a:pt x="191" y="115"/>
                  <a:pt x="191" y="115"/>
                </a:cubicBezTo>
                <a:cubicBezTo>
                  <a:pt x="190" y="112"/>
                  <a:pt x="190" y="112"/>
                  <a:pt x="190" y="112"/>
                </a:cubicBezTo>
                <a:cubicBezTo>
                  <a:pt x="216" y="93"/>
                  <a:pt x="216" y="93"/>
                  <a:pt x="216" y="93"/>
                </a:cubicBezTo>
                <a:cubicBezTo>
                  <a:pt x="216" y="90"/>
                  <a:pt x="216" y="90"/>
                  <a:pt x="216" y="90"/>
                </a:cubicBezTo>
                <a:cubicBezTo>
                  <a:pt x="207" y="83"/>
                  <a:pt x="207" y="83"/>
                  <a:pt x="207" y="83"/>
                </a:cubicBezTo>
                <a:cubicBezTo>
                  <a:pt x="206" y="79"/>
                  <a:pt x="206" y="79"/>
                  <a:pt x="206" y="79"/>
                </a:cubicBezTo>
                <a:cubicBezTo>
                  <a:pt x="226" y="53"/>
                  <a:pt x="226" y="53"/>
                  <a:pt x="226" y="53"/>
                </a:cubicBezTo>
                <a:cubicBezTo>
                  <a:pt x="233" y="49"/>
                  <a:pt x="233" y="49"/>
                  <a:pt x="233" y="49"/>
                </a:cubicBezTo>
                <a:cubicBezTo>
                  <a:pt x="237" y="50"/>
                  <a:pt x="237" y="50"/>
                  <a:pt x="237" y="50"/>
                </a:cubicBezTo>
                <a:cubicBezTo>
                  <a:pt x="242" y="54"/>
                  <a:pt x="247" y="59"/>
                  <a:pt x="251" y="64"/>
                </a:cubicBezTo>
                <a:cubicBezTo>
                  <a:pt x="249" y="64"/>
                  <a:pt x="249" y="64"/>
                  <a:pt x="249" y="64"/>
                </a:cubicBezTo>
                <a:cubicBezTo>
                  <a:pt x="254" y="69"/>
                  <a:pt x="254" y="69"/>
                  <a:pt x="254" y="69"/>
                </a:cubicBezTo>
                <a:cubicBezTo>
                  <a:pt x="255" y="69"/>
                  <a:pt x="255" y="69"/>
                  <a:pt x="255" y="69"/>
                </a:cubicBezTo>
                <a:cubicBezTo>
                  <a:pt x="266" y="84"/>
                  <a:pt x="275" y="101"/>
                  <a:pt x="279" y="121"/>
                </a:cubicBezTo>
                <a:cubicBezTo>
                  <a:pt x="278" y="122"/>
                  <a:pt x="278" y="122"/>
                  <a:pt x="278" y="122"/>
                </a:cubicBezTo>
                <a:cubicBezTo>
                  <a:pt x="279" y="123"/>
                  <a:pt x="279" y="123"/>
                  <a:pt x="279" y="123"/>
                </a:cubicBezTo>
                <a:cubicBezTo>
                  <a:pt x="281" y="131"/>
                  <a:pt x="282" y="140"/>
                  <a:pt x="282" y="148"/>
                </a:cubicBezTo>
                <a:cubicBezTo>
                  <a:pt x="282" y="160"/>
                  <a:pt x="280" y="172"/>
                  <a:pt x="277" y="183"/>
                </a:cubicBezTo>
                <a:cubicBezTo>
                  <a:pt x="276" y="184"/>
                  <a:pt x="276" y="184"/>
                  <a:pt x="276" y="184"/>
                </a:cubicBezTo>
                <a:lnTo>
                  <a:pt x="277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原创设计师QQ598969553      _1"/>
          <p:cNvSpPr/>
          <p:nvPr/>
        </p:nvSpPr>
        <p:spPr bwMode="auto">
          <a:xfrm>
            <a:off x="354" y="0"/>
            <a:ext cx="453157" cy="904082"/>
          </a:xfrm>
          <a:custGeom>
            <a:avLst/>
            <a:gdLst>
              <a:gd name="T0" fmla="*/ 0 w 286"/>
              <a:gd name="T1" fmla="*/ 0 h 571"/>
              <a:gd name="T2" fmla="*/ 286 w 286"/>
              <a:gd name="T3" fmla="*/ 287 h 571"/>
              <a:gd name="T4" fmla="*/ 0 w 286"/>
              <a:gd name="T5" fmla="*/ 571 h 571"/>
              <a:gd name="T6" fmla="*/ 0 w 286"/>
              <a:gd name="T7" fmla="*/ 0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6" h="571">
                <a:moveTo>
                  <a:pt x="0" y="0"/>
                </a:moveTo>
                <a:lnTo>
                  <a:pt x="286" y="287"/>
                </a:lnTo>
                <a:lnTo>
                  <a:pt x="0" y="5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800000"/>
          </a:ln>
        </p:spPr>
        <p:txBody>
          <a:bodyPr/>
          <a:lstStyle/>
          <a:p>
            <a:pPr>
              <a:defRPr/>
            </a:pPr>
            <a:endParaRPr lang="zh-CN" altLang="en-US" sz="2669"/>
          </a:p>
        </p:txBody>
      </p:sp>
      <p:sp>
        <p:nvSpPr>
          <p:cNvPr id="37" name="原创设计师QQ598969553      _2"/>
          <p:cNvSpPr>
            <a:spLocks/>
          </p:cNvSpPr>
          <p:nvPr/>
        </p:nvSpPr>
        <p:spPr bwMode="auto">
          <a:xfrm>
            <a:off x="140988" y="316987"/>
            <a:ext cx="303593" cy="609418"/>
          </a:xfrm>
          <a:custGeom>
            <a:avLst/>
            <a:gdLst>
              <a:gd name="T0" fmla="*/ 0 w 278"/>
              <a:gd name="T1" fmla="*/ 0 h 557"/>
              <a:gd name="T2" fmla="*/ 2147483646 w 278"/>
              <a:gd name="T3" fmla="*/ 2147483646 h 557"/>
              <a:gd name="T4" fmla="*/ 0 w 278"/>
              <a:gd name="T5" fmla="*/ 2147483646 h 557"/>
              <a:gd name="T6" fmla="*/ 0 w 278"/>
              <a:gd name="T7" fmla="*/ 0 h 5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8" h="557">
                <a:moveTo>
                  <a:pt x="0" y="0"/>
                </a:moveTo>
                <a:lnTo>
                  <a:pt x="278" y="278"/>
                </a:lnTo>
                <a:lnTo>
                  <a:pt x="0" y="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669"/>
          </a:p>
        </p:txBody>
      </p:sp>
      <p:sp>
        <p:nvSpPr>
          <p:cNvPr id="38" name="原创设计师QQ598969553      _3"/>
          <p:cNvSpPr>
            <a:spLocks noChangeArrowheads="1"/>
          </p:cNvSpPr>
          <p:nvPr/>
        </p:nvSpPr>
        <p:spPr bwMode="auto">
          <a:xfrm>
            <a:off x="605607" y="291903"/>
            <a:ext cx="2154436" cy="40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83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0" grpId="0"/>
      <p:bldP spid="2" grpId="0" animBg="1"/>
      <p:bldP spid="45" grpId="0" animBg="1"/>
      <p:bldP spid="50" grpId="0" animBg="1"/>
      <p:bldP spid="56" grpId="0" animBg="1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8561"/>
            <a:ext cx="12857163" cy="72407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flipV="1">
            <a:off x="994184" y="-8561"/>
            <a:ext cx="6378321" cy="5510623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893432" y="2320342"/>
            <a:ext cx="4657187" cy="1823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249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zh-CN" altLang="en-US" sz="11249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85778" y="3184387"/>
            <a:ext cx="6347091" cy="968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693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96242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65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1849E944-516E-4B30-AB28-375C4C3C675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411"/>
</p:tagLst>
</file>

<file path=ppt/theme/theme1.xml><?xml version="1.0" encoding="utf-8"?>
<a:theme xmlns:a="http://schemas.openxmlformats.org/drawingml/2006/main" name="第一PPT，www.1ppt.com">
  <a:themeElements>
    <a:clrScheme name="自定义 25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1766E"/>
      </a:accent1>
      <a:accent2>
        <a:srgbClr val="B1CC17"/>
      </a:accent2>
      <a:accent3>
        <a:srgbClr val="019892"/>
      </a:accent3>
      <a:accent4>
        <a:srgbClr val="01766E"/>
      </a:accent4>
      <a:accent5>
        <a:srgbClr val="B1CC17"/>
      </a:accent5>
      <a:accent6>
        <a:srgbClr val="019892"/>
      </a:accent6>
      <a:hlink>
        <a:srgbClr val="01766E"/>
      </a:hlink>
      <a:folHlink>
        <a:srgbClr val="B1CC17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5262</Words>
  <Application>Microsoft Office PowerPoint</Application>
  <PresentationFormat>自定义</PresentationFormat>
  <Paragraphs>297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财务分析</dc:title>
  <dc:creator/>
  <cp:keywords>www.1ppt.com</cp:keywords>
  <cp:lastModifiedBy/>
  <cp:revision>1</cp:revision>
  <dcterms:created xsi:type="dcterms:W3CDTF">2016-10-17T14:00:15Z</dcterms:created>
  <dcterms:modified xsi:type="dcterms:W3CDTF">2019-03-18T13:56:47Z</dcterms:modified>
</cp:coreProperties>
</file>