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heme/themeOverride1.xml" ContentType="application/vnd.openxmlformats-officedocument.themeOverride+xml"/>
  <Override PartName="/ppt/tags/tag3.xml" ContentType="application/vnd.openxmlformats-officedocument.presentationml.tags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5" r:id="rId2"/>
  </p:sldMasterIdLst>
  <p:notesMasterIdLst>
    <p:notesMasterId r:id="rId30"/>
  </p:notesMasterIdLst>
  <p:handoutMasterIdLst>
    <p:handoutMasterId r:id="rId31"/>
  </p:handoutMasterIdLst>
  <p:sldIdLst>
    <p:sldId id="3181" r:id="rId3"/>
    <p:sldId id="3182" r:id="rId4"/>
    <p:sldId id="3183" r:id="rId5"/>
    <p:sldId id="3161" r:id="rId6"/>
    <p:sldId id="3163" r:id="rId7"/>
    <p:sldId id="3087" r:id="rId8"/>
    <p:sldId id="3173" r:id="rId9"/>
    <p:sldId id="3090" r:id="rId10"/>
    <p:sldId id="3189" r:id="rId11"/>
    <p:sldId id="3095" r:id="rId12"/>
    <p:sldId id="3092" r:id="rId13"/>
    <p:sldId id="3174" r:id="rId14"/>
    <p:sldId id="3093" r:id="rId15"/>
    <p:sldId id="3114" r:id="rId16"/>
    <p:sldId id="3190" r:id="rId17"/>
    <p:sldId id="3097" r:id="rId18"/>
    <p:sldId id="3094" r:id="rId19"/>
    <p:sldId id="3115" r:id="rId20"/>
    <p:sldId id="3162" r:id="rId21"/>
    <p:sldId id="3164" r:id="rId22"/>
    <p:sldId id="3191" r:id="rId23"/>
    <p:sldId id="3165" r:id="rId24"/>
    <p:sldId id="3166" r:id="rId25"/>
    <p:sldId id="3091" r:id="rId26"/>
    <p:sldId id="3187" r:id="rId27"/>
    <p:sldId id="3188" r:id="rId28"/>
    <p:sldId id="3192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5416"/>
    <a:srgbClr val="EFE299"/>
    <a:srgbClr val="F4B546"/>
    <a:srgbClr val="BE0000"/>
    <a:srgbClr val="FD9E24"/>
    <a:srgbClr val="A78357"/>
    <a:srgbClr val="28C7D4"/>
    <a:srgbClr val="F94D4D"/>
    <a:srgbClr val="FEFEF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39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06375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212A0-7918-443B-BC26-B2C355370B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5453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0185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91932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4662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95854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930951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91881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7838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6570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3317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8197B-F8C1-44B9-B4D6-4F6A82D8791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4750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3683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80171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5992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87846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86661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25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09658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0745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472291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4087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0419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5044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63778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20731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9346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460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393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2615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1200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110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889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9470663" y="675448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967036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2312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7178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568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432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887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260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230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2" r:id="rId2"/>
    <p:sldLayoutId id="2147483963" r:id="rId3"/>
    <p:sldLayoutId id="2147483964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9153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8" descr="未标题-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65425"/>
            <a:ext cx="12857957" cy="729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9" name="PA_直接连接符 37"/>
          <p:cNvCxnSpPr/>
          <p:nvPr>
            <p:custDataLst>
              <p:tags r:id="rId1"/>
            </p:custDataLst>
          </p:nvPr>
        </p:nvCxnSpPr>
        <p:spPr>
          <a:xfrm>
            <a:off x="673578" y="6051316"/>
            <a:ext cx="7940038" cy="0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425510" y="5952519"/>
            <a:ext cx="5571817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2000" dirty="0">
                <a:solidFill>
                  <a:srgbClr val="EA54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丨动态</a:t>
            </a:r>
            <a:r>
              <a:rPr lang="en-US" altLang="zh-CN" sz="2000" dirty="0">
                <a:solidFill>
                  <a:srgbClr val="EA54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rgbClr val="EA54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丨框架完整丨精美大气丨可以编辑丨</a:t>
            </a:r>
            <a:endParaRPr lang="en-US" altLang="zh-CN" sz="2000" dirty="0">
              <a:solidFill>
                <a:srgbClr val="EA541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"/>
          <p:cNvSpPr txBox="1"/>
          <p:nvPr/>
        </p:nvSpPr>
        <p:spPr>
          <a:xfrm>
            <a:off x="425510" y="5053068"/>
            <a:ext cx="578784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5400" dirty="0">
                <a:solidFill>
                  <a:srgbClr val="EA5416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管理咨询</a:t>
            </a:r>
            <a:r>
              <a:rPr lang="en-US" altLang="zh-CN" sz="5400" dirty="0">
                <a:solidFill>
                  <a:srgbClr val="EA5416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PPT</a:t>
            </a:r>
            <a:r>
              <a:rPr lang="zh-CN" altLang="en-US" sz="5400" dirty="0">
                <a:solidFill>
                  <a:srgbClr val="EA5416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模板</a:t>
            </a:r>
            <a:endParaRPr lang="en-US" altLang="zh-CN" sz="5400" dirty="0">
              <a:solidFill>
                <a:srgbClr val="EA5416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452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8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20"/>
                            </p:stCondLst>
                            <p:childTnLst>
                              <p:par>
                                <p:cTn id="2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弧形 57"/>
          <p:cNvSpPr/>
          <p:nvPr/>
        </p:nvSpPr>
        <p:spPr>
          <a:xfrm rot="13095499">
            <a:off x="2093564" y="2118937"/>
            <a:ext cx="3674344" cy="3905933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弧形 93"/>
          <p:cNvSpPr/>
          <p:nvPr/>
        </p:nvSpPr>
        <p:spPr>
          <a:xfrm rot="13095499">
            <a:off x="3137781" y="2862844"/>
            <a:ext cx="2274740" cy="2418116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弧形 94"/>
          <p:cNvSpPr/>
          <p:nvPr/>
        </p:nvSpPr>
        <p:spPr>
          <a:xfrm rot="13095499">
            <a:off x="3684159" y="3470930"/>
            <a:ext cx="1013310" cy="1077178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41742" y="4783892"/>
            <a:ext cx="1577637" cy="784879"/>
            <a:chOff x="6040947" y="4783891"/>
            <a:chExt cx="1577637" cy="784879"/>
          </a:xfrm>
        </p:grpSpPr>
        <p:grpSp>
          <p:nvGrpSpPr>
            <p:cNvPr id="30" name="组合 29"/>
            <p:cNvGrpSpPr/>
            <p:nvPr/>
          </p:nvGrpSpPr>
          <p:grpSpPr>
            <a:xfrm>
              <a:off x="6957175" y="4783891"/>
              <a:ext cx="661409" cy="784879"/>
              <a:chOff x="5950416" y="3480496"/>
              <a:chExt cx="627191" cy="744273"/>
            </a:xfrm>
          </p:grpSpPr>
          <p:sp>
            <p:nvSpPr>
              <p:cNvPr id="31" name="弧形 30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饼形 31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饼形 32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>
              <a:off x="6040947" y="5191152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6021655" y="3287241"/>
            <a:ext cx="1587680" cy="784879"/>
            <a:chOff x="6020861" y="3287240"/>
            <a:chExt cx="1587680" cy="784879"/>
          </a:xfrm>
        </p:grpSpPr>
        <p:grpSp>
          <p:nvGrpSpPr>
            <p:cNvPr id="25" name="组合 24"/>
            <p:cNvGrpSpPr/>
            <p:nvPr/>
          </p:nvGrpSpPr>
          <p:grpSpPr>
            <a:xfrm>
              <a:off x="6947132" y="3287240"/>
              <a:ext cx="661409" cy="784879"/>
              <a:chOff x="5950416" y="3480496"/>
              <a:chExt cx="627191" cy="744273"/>
            </a:xfrm>
          </p:grpSpPr>
          <p:sp>
            <p:nvSpPr>
              <p:cNvPr id="22" name="弧形 21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饼形 22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饼形 23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6020861" y="3692237"/>
              <a:ext cx="893975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6026678" y="1774334"/>
            <a:ext cx="1582656" cy="784879"/>
            <a:chOff x="6025884" y="1774333"/>
            <a:chExt cx="1582656" cy="784879"/>
          </a:xfrm>
        </p:grpSpPr>
        <p:grpSp>
          <p:nvGrpSpPr>
            <p:cNvPr id="26" name="组合 25"/>
            <p:cNvGrpSpPr/>
            <p:nvPr/>
          </p:nvGrpSpPr>
          <p:grpSpPr>
            <a:xfrm>
              <a:off x="6947131" y="1774333"/>
              <a:ext cx="661409" cy="784879"/>
              <a:chOff x="5950416" y="3480496"/>
              <a:chExt cx="627191" cy="744273"/>
            </a:xfrm>
          </p:grpSpPr>
          <p:sp>
            <p:nvSpPr>
              <p:cNvPr id="27" name="弧形 26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饼形 27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饼形 28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9" name="直接连接符 38"/>
            <p:cNvCxnSpPr/>
            <p:nvPr/>
          </p:nvCxnSpPr>
          <p:spPr>
            <a:xfrm>
              <a:off x="6025884" y="2171554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119335" y="1941777"/>
            <a:ext cx="1907425" cy="4219617"/>
            <a:chOff x="4118540" y="1941776"/>
            <a:chExt cx="1907425" cy="4219617"/>
          </a:xfrm>
          <a:solidFill>
            <a:srgbClr val="0170C1"/>
          </a:solidFill>
        </p:grpSpPr>
        <p:sp>
          <p:nvSpPr>
            <p:cNvPr id="81" name="矩形 80"/>
            <p:cNvSpPr/>
            <p:nvPr/>
          </p:nvSpPr>
          <p:spPr>
            <a:xfrm>
              <a:off x="4119300" y="5725074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4118540" y="4182002"/>
              <a:ext cx="1901640" cy="4363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120162" y="3459009"/>
              <a:ext cx="1901640" cy="4363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4120162" y="4955660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4124325" y="2680221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120162" y="1941776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1096675" y="3767184"/>
            <a:ext cx="2294270" cy="58464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8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4" name="TextBox 41"/>
          <p:cNvSpPr txBox="1"/>
          <p:nvPr/>
        </p:nvSpPr>
        <p:spPr>
          <a:xfrm>
            <a:off x="7731817" y="2152047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TextBox 170"/>
          <p:cNvSpPr txBox="1"/>
          <p:nvPr/>
        </p:nvSpPr>
        <p:spPr>
          <a:xfrm>
            <a:off x="7731817" y="18499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41"/>
          <p:cNvSpPr txBox="1"/>
          <p:nvPr/>
        </p:nvSpPr>
        <p:spPr>
          <a:xfrm>
            <a:off x="7731817" y="3795110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TextBox 170"/>
          <p:cNvSpPr txBox="1"/>
          <p:nvPr/>
        </p:nvSpPr>
        <p:spPr>
          <a:xfrm>
            <a:off x="7731817" y="349302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41"/>
          <p:cNvSpPr txBox="1"/>
          <p:nvPr/>
        </p:nvSpPr>
        <p:spPr>
          <a:xfrm>
            <a:off x="7731817" y="5366735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TextBox 170"/>
          <p:cNvSpPr txBox="1"/>
          <p:nvPr/>
        </p:nvSpPr>
        <p:spPr>
          <a:xfrm>
            <a:off x="7731817" y="50646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694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94" grpId="0" animBg="1"/>
      <p:bldP spid="95" grpId="0" animBg="1"/>
      <p:bldP spid="90" grpId="0" animBg="1"/>
      <p:bldP spid="74" grpId="0"/>
      <p:bldP spid="75" grpId="0"/>
      <p:bldP spid="88" grpId="0"/>
      <p:bldP spid="91" grpId="0"/>
      <p:bldP spid="92" grpId="0"/>
      <p:bldP spid="9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473493" y="2176166"/>
            <a:ext cx="1746661" cy="174666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 b="1" dirty="0">
                <a:latin typeface="微软雅黑" pitchFamily="34" charset="-122"/>
                <a:ea typeface="微软雅黑" pitchFamily="34" charset="-122"/>
              </a:rPr>
              <a:t>STEP 1</a:t>
            </a:r>
            <a:endParaRPr lang="zh-CN" altLang="en-US" sz="2109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131455" y="2742296"/>
            <a:ext cx="1746661" cy="174666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2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789416" y="2176166"/>
            <a:ext cx="1746661" cy="174666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3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447378" y="2742296"/>
            <a:ext cx="1746661" cy="174666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STEP 4</a:t>
            </a:r>
            <a:endParaRPr lang="zh-CN" altLang="en-US" sz="210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>
            <a:stCxn id="9" idx="6"/>
            <a:endCxn id="14" idx="2"/>
          </p:cNvCxnSpPr>
          <p:nvPr/>
        </p:nvCxnSpPr>
        <p:spPr>
          <a:xfrm>
            <a:off x="3220154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4" idx="6"/>
            <a:endCxn id="17" idx="2"/>
          </p:cNvCxnSpPr>
          <p:nvPr/>
        </p:nvCxnSpPr>
        <p:spPr>
          <a:xfrm flipV="1">
            <a:off x="5878116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7" idx="6"/>
            <a:endCxn id="20" idx="2"/>
          </p:cNvCxnSpPr>
          <p:nvPr/>
        </p:nvCxnSpPr>
        <p:spPr>
          <a:xfrm>
            <a:off x="8536077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70"/>
          <p:cNvSpPr txBox="1"/>
          <p:nvPr/>
        </p:nvSpPr>
        <p:spPr>
          <a:xfrm>
            <a:off x="1365214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1365214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922676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71"/>
          <p:cNvSpPr txBox="1"/>
          <p:nvPr/>
        </p:nvSpPr>
        <p:spPr>
          <a:xfrm>
            <a:off x="3922676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6480138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71"/>
          <p:cNvSpPr txBox="1"/>
          <p:nvPr/>
        </p:nvSpPr>
        <p:spPr>
          <a:xfrm>
            <a:off x="6480138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70"/>
          <p:cNvSpPr txBox="1"/>
          <p:nvPr/>
        </p:nvSpPr>
        <p:spPr>
          <a:xfrm>
            <a:off x="9094751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71"/>
          <p:cNvSpPr txBox="1"/>
          <p:nvPr/>
        </p:nvSpPr>
        <p:spPr>
          <a:xfrm>
            <a:off x="9094751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29947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20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53" y="793050"/>
            <a:ext cx="12858044" cy="3616325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sp>
        <p:nvSpPr>
          <p:cNvPr id="9" name="椭圆 8"/>
          <p:cNvSpPr/>
          <p:nvPr/>
        </p:nvSpPr>
        <p:spPr>
          <a:xfrm>
            <a:off x="1701365" y="3096783"/>
            <a:ext cx="2303733" cy="2303733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398053" y="3096783"/>
            <a:ext cx="2303733" cy="2303733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9094740" y="3096783"/>
            <a:ext cx="2303733" cy="2303733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3"/>
          <p:cNvGrpSpPr>
            <a:grpSpLocks/>
          </p:cNvGrpSpPr>
          <p:nvPr/>
        </p:nvGrpSpPr>
        <p:grpSpPr bwMode="auto">
          <a:xfrm>
            <a:off x="1417864" y="5438722"/>
            <a:ext cx="2779263" cy="1274386"/>
            <a:chOff x="1008574" y="3608487"/>
            <a:chExt cx="1975983" cy="905941"/>
          </a:xfrm>
        </p:grpSpPr>
        <p:sp>
          <p:nvSpPr>
            <p:cNvPr id="12" name="矩形 11"/>
            <p:cNvSpPr/>
            <p:nvPr/>
          </p:nvSpPr>
          <p:spPr>
            <a:xfrm>
              <a:off x="1241878" y="3608487"/>
              <a:ext cx="1444219" cy="2406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3811" name="文本框 66"/>
            <p:cNvSpPr txBox="1">
              <a:spLocks noChangeArrowheads="1"/>
            </p:cNvSpPr>
            <p:nvPr/>
          </p:nvSpPr>
          <p:spPr bwMode="auto">
            <a:xfrm>
              <a:off x="1008574" y="3923685"/>
              <a:ext cx="1975983" cy="590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grpSp>
        <p:nvGrpSpPr>
          <p:cNvPr id="4" name="组合 5"/>
          <p:cNvGrpSpPr>
            <a:grpSpLocks/>
          </p:cNvGrpSpPr>
          <p:nvPr/>
        </p:nvGrpSpPr>
        <p:grpSpPr bwMode="auto">
          <a:xfrm>
            <a:off x="5141335" y="5438722"/>
            <a:ext cx="2800207" cy="1274386"/>
            <a:chOff x="3656524" y="3608487"/>
            <a:chExt cx="1990874" cy="905941"/>
          </a:xfrm>
        </p:grpSpPr>
        <p:sp>
          <p:nvSpPr>
            <p:cNvPr id="13" name="矩形 12"/>
            <p:cNvSpPr/>
            <p:nvPr/>
          </p:nvSpPr>
          <p:spPr>
            <a:xfrm>
              <a:off x="3927919" y="3608487"/>
              <a:ext cx="1444219" cy="2406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3809" name="文本框 66"/>
            <p:cNvSpPr txBox="1">
              <a:spLocks noChangeArrowheads="1"/>
            </p:cNvSpPr>
            <p:nvPr/>
          </p:nvSpPr>
          <p:spPr bwMode="auto">
            <a:xfrm>
              <a:off x="3656524" y="3923685"/>
              <a:ext cx="1990874" cy="590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grpSp>
        <p:nvGrpSpPr>
          <p:cNvPr id="6" name="组合 6"/>
          <p:cNvGrpSpPr>
            <a:grpSpLocks/>
          </p:cNvGrpSpPr>
          <p:nvPr/>
        </p:nvGrpSpPr>
        <p:grpSpPr bwMode="auto">
          <a:xfrm>
            <a:off x="8717485" y="5438722"/>
            <a:ext cx="2824458" cy="1274386"/>
            <a:chOff x="6199699" y="3608487"/>
            <a:chExt cx="2008115" cy="905941"/>
          </a:xfrm>
        </p:grpSpPr>
        <p:sp>
          <p:nvSpPr>
            <p:cNvPr id="14" name="矩形 13"/>
            <p:cNvSpPr/>
            <p:nvPr/>
          </p:nvSpPr>
          <p:spPr>
            <a:xfrm>
              <a:off x="6499662" y="3608487"/>
              <a:ext cx="1444218" cy="2406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3807" name="文本框 66"/>
            <p:cNvSpPr txBox="1">
              <a:spLocks noChangeArrowheads="1"/>
            </p:cNvSpPr>
            <p:nvPr/>
          </p:nvSpPr>
          <p:spPr bwMode="auto">
            <a:xfrm>
              <a:off x="6199699" y="3923685"/>
              <a:ext cx="2008115" cy="590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sp>
        <p:nvSpPr>
          <p:cNvPr id="15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50454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等腰三角形 21"/>
          <p:cNvSpPr/>
          <p:nvPr/>
        </p:nvSpPr>
        <p:spPr bwMode="auto">
          <a:xfrm rot="16200000" flipH="1">
            <a:off x="6378103" y="2240201"/>
            <a:ext cx="3050859" cy="3121007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accent3">
              <a:alpha val="50196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76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等腰三角形 21"/>
          <p:cNvSpPr/>
          <p:nvPr/>
        </p:nvSpPr>
        <p:spPr bwMode="auto">
          <a:xfrm rot="5400000">
            <a:off x="3355999" y="2240201"/>
            <a:ext cx="3050859" cy="3121007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accent3">
              <a:alpha val="50196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76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椭圆 2"/>
          <p:cNvSpPr/>
          <p:nvPr/>
        </p:nvSpPr>
        <p:spPr bwMode="auto">
          <a:xfrm>
            <a:off x="3322852" y="2020790"/>
            <a:ext cx="3847368" cy="3847368"/>
          </a:xfrm>
          <a:prstGeom prst="ellipse">
            <a:avLst/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4" name="椭圆 3"/>
          <p:cNvSpPr/>
          <p:nvPr/>
        </p:nvSpPr>
        <p:spPr bwMode="auto">
          <a:xfrm>
            <a:off x="5624911" y="2020790"/>
            <a:ext cx="3849043" cy="3847368"/>
          </a:xfrm>
          <a:prstGeom prst="ellipse">
            <a:avLst/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cxnSp>
        <p:nvCxnSpPr>
          <p:cNvPr id="7" name="直接连接符 6"/>
          <p:cNvCxnSpPr>
            <a:cxnSpLocks noChangeShapeType="1"/>
          </p:cNvCxnSpPr>
          <p:nvPr/>
        </p:nvCxnSpPr>
        <p:spPr bwMode="auto">
          <a:xfrm>
            <a:off x="4379288" y="2960032"/>
            <a:ext cx="602721" cy="28294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8" name="直接连接符 7"/>
          <p:cNvCxnSpPr>
            <a:cxnSpLocks noChangeShapeType="1"/>
          </p:cNvCxnSpPr>
          <p:nvPr/>
        </p:nvCxnSpPr>
        <p:spPr bwMode="auto">
          <a:xfrm>
            <a:off x="4057835" y="3828952"/>
            <a:ext cx="622812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9" name="直接连接符 8"/>
          <p:cNvCxnSpPr>
            <a:cxnSpLocks noChangeShapeType="1"/>
          </p:cNvCxnSpPr>
          <p:nvPr/>
        </p:nvCxnSpPr>
        <p:spPr bwMode="auto">
          <a:xfrm flipV="1">
            <a:off x="4379287" y="4391492"/>
            <a:ext cx="622812" cy="32982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0" name="直接连接符 9"/>
          <p:cNvCxnSpPr>
            <a:cxnSpLocks noChangeShapeType="1"/>
          </p:cNvCxnSpPr>
          <p:nvPr/>
        </p:nvCxnSpPr>
        <p:spPr bwMode="auto">
          <a:xfrm flipH="1" flipV="1">
            <a:off x="7893484" y="4378099"/>
            <a:ext cx="622812" cy="32982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1" name="直接连接符 10"/>
          <p:cNvCxnSpPr>
            <a:cxnSpLocks noChangeShapeType="1"/>
          </p:cNvCxnSpPr>
          <p:nvPr/>
        </p:nvCxnSpPr>
        <p:spPr bwMode="auto">
          <a:xfrm flipH="1">
            <a:off x="8204890" y="3825604"/>
            <a:ext cx="622812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2" name="直接连接符 11"/>
          <p:cNvCxnSpPr>
            <a:cxnSpLocks noChangeShapeType="1"/>
          </p:cNvCxnSpPr>
          <p:nvPr/>
        </p:nvCxnSpPr>
        <p:spPr bwMode="auto">
          <a:xfrm flipH="1">
            <a:off x="7913576" y="2960032"/>
            <a:ext cx="602721" cy="28294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grpSp>
        <p:nvGrpSpPr>
          <p:cNvPr id="38" name="组合 37"/>
          <p:cNvGrpSpPr/>
          <p:nvPr/>
        </p:nvGrpSpPr>
        <p:grpSpPr>
          <a:xfrm>
            <a:off x="5290065" y="2725638"/>
            <a:ext cx="2220022" cy="2220022"/>
            <a:chOff x="5014912" y="2584450"/>
            <a:chExt cx="2105025" cy="2105025"/>
          </a:xfrm>
          <a:solidFill>
            <a:srgbClr val="0170C1"/>
          </a:solidFill>
        </p:grpSpPr>
        <p:sp>
          <p:nvSpPr>
            <p:cNvPr id="13" name="Oval 19"/>
            <p:cNvSpPr>
              <a:spLocks noChangeArrowheads="1"/>
            </p:cNvSpPr>
            <p:nvPr/>
          </p:nvSpPr>
          <p:spPr bwMode="auto">
            <a:xfrm>
              <a:off x="5014912" y="2584450"/>
              <a:ext cx="2105025" cy="2105025"/>
            </a:xfrm>
            <a:prstGeom prst="ellipse">
              <a:avLst/>
            </a:prstGeom>
            <a:solidFill>
              <a:schemeClr val="accent3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66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Oval 19"/>
            <p:cNvSpPr>
              <a:spLocks noChangeArrowheads="1"/>
            </p:cNvSpPr>
            <p:nvPr/>
          </p:nvSpPr>
          <p:spPr bwMode="auto">
            <a:xfrm>
              <a:off x="5497512" y="3066331"/>
              <a:ext cx="1139825" cy="1139825"/>
            </a:xfrm>
            <a:prstGeom prst="ellipse">
              <a:avLst/>
            </a:prstGeom>
            <a:solidFill>
              <a:schemeClr val="accent1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Oval 19"/>
          <p:cNvSpPr>
            <a:spLocks noChangeArrowheads="1"/>
          </p:cNvSpPr>
          <p:nvPr/>
        </p:nvSpPr>
        <p:spPr bwMode="auto">
          <a:xfrm>
            <a:off x="3341269" y="2111198"/>
            <a:ext cx="1046391" cy="1046390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Oval 19"/>
          <p:cNvSpPr>
            <a:spLocks noChangeArrowheads="1"/>
          </p:cNvSpPr>
          <p:nvPr/>
        </p:nvSpPr>
        <p:spPr bwMode="auto">
          <a:xfrm>
            <a:off x="8462721" y="2127941"/>
            <a:ext cx="1046390" cy="104806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Oval 19"/>
          <p:cNvSpPr>
            <a:spLocks noChangeArrowheads="1"/>
          </p:cNvSpPr>
          <p:nvPr/>
        </p:nvSpPr>
        <p:spPr bwMode="auto">
          <a:xfrm>
            <a:off x="8938202" y="3343428"/>
            <a:ext cx="1048065" cy="104806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Oval 19"/>
          <p:cNvSpPr>
            <a:spLocks noChangeArrowheads="1"/>
          </p:cNvSpPr>
          <p:nvPr/>
        </p:nvSpPr>
        <p:spPr bwMode="auto">
          <a:xfrm>
            <a:off x="8514623" y="4545521"/>
            <a:ext cx="1048065" cy="1048065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Oval 19"/>
          <p:cNvSpPr>
            <a:spLocks noChangeArrowheads="1"/>
          </p:cNvSpPr>
          <p:nvPr/>
        </p:nvSpPr>
        <p:spPr bwMode="auto">
          <a:xfrm>
            <a:off x="2872486" y="3303247"/>
            <a:ext cx="1048065" cy="104806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19"/>
          <p:cNvSpPr>
            <a:spLocks noChangeArrowheads="1"/>
          </p:cNvSpPr>
          <p:nvPr/>
        </p:nvSpPr>
        <p:spPr bwMode="auto">
          <a:xfrm>
            <a:off x="3301087" y="4538825"/>
            <a:ext cx="1048065" cy="104806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55146" y="2142945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741345" y="2142945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40743" y="3398552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234287" y="3523395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768561" y="4725488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24104" y="4725488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46539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" grpId="0" animBg="1"/>
      <p:bldP spid="3" grpId="0" animBg="1"/>
      <p:bldP spid="4" grpId="0" animBg="1"/>
      <p:bldP spid="33" grpId="0" animBg="1"/>
      <p:bldP spid="31" grpId="0" animBg="1"/>
      <p:bldP spid="29" grpId="0" animBg="1"/>
      <p:bldP spid="27" grpId="0" animBg="1"/>
      <p:bldP spid="25" grpId="0" animBg="1"/>
      <p:bldP spid="23" grpId="0" animBg="1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6442075" y="3619029"/>
            <a:ext cx="5616575" cy="266429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原创设计师QQ598969553          _7"/>
          <p:cNvSpPr/>
          <p:nvPr/>
        </p:nvSpPr>
        <p:spPr>
          <a:xfrm>
            <a:off x="6429375" y="4747557"/>
            <a:ext cx="991978" cy="3895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20" name="原创设计师QQ598969553          _8"/>
          <p:cNvSpPr txBox="1"/>
          <p:nvPr/>
        </p:nvSpPr>
        <p:spPr>
          <a:xfrm>
            <a:off x="5221423" y="4690930"/>
            <a:ext cx="2275272" cy="458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12" name="矩形 11"/>
          <p:cNvSpPr/>
          <p:nvPr/>
        </p:nvSpPr>
        <p:spPr>
          <a:xfrm>
            <a:off x="812800" y="952029"/>
            <a:ext cx="5616575" cy="2664296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原创设计师QQ598969553          _4"/>
          <p:cNvSpPr/>
          <p:nvPr/>
        </p:nvSpPr>
        <p:spPr>
          <a:xfrm>
            <a:off x="5375131" y="2095585"/>
            <a:ext cx="1054244" cy="3895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17" name="原创设计师QQ598969553          _5"/>
          <p:cNvSpPr txBox="1"/>
          <p:nvPr/>
        </p:nvSpPr>
        <p:spPr>
          <a:xfrm>
            <a:off x="5463361" y="2026634"/>
            <a:ext cx="226215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换文字内容</a:t>
            </a:r>
          </a:p>
        </p:txBody>
      </p:sp>
      <p:sp>
        <p:nvSpPr>
          <p:cNvPr id="21" name="原创设计师QQ598969553          _6"/>
          <p:cNvSpPr txBox="1"/>
          <p:nvPr/>
        </p:nvSpPr>
        <p:spPr>
          <a:xfrm>
            <a:off x="6429375" y="2555036"/>
            <a:ext cx="3316770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3" name="原创设计师QQ598969553          _9"/>
          <p:cNvSpPr txBox="1"/>
          <p:nvPr/>
        </p:nvSpPr>
        <p:spPr>
          <a:xfrm>
            <a:off x="3112605" y="5207008"/>
            <a:ext cx="3316770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1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20539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20" grpId="0"/>
      <p:bldP spid="12" grpId="0" animBg="1"/>
      <p:bldP spid="15" grpId="0" animBg="1"/>
      <p:bldP spid="17" grpId="0"/>
      <p:bldP spid="21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3554311" y="895"/>
            <a:ext cx="0" cy="723086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lowchart: Decision 78"/>
          <p:cNvSpPr/>
          <p:nvPr/>
        </p:nvSpPr>
        <p:spPr>
          <a:xfrm>
            <a:off x="2595600" y="2300329"/>
            <a:ext cx="1933402" cy="1933402"/>
          </a:xfrm>
          <a:prstGeom prst="flowChartDecision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Flowchart: Decision 79"/>
          <p:cNvSpPr/>
          <p:nvPr/>
        </p:nvSpPr>
        <p:spPr>
          <a:xfrm>
            <a:off x="2595600" y="2595946"/>
            <a:ext cx="1933402" cy="1933402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TextBox 93"/>
          <p:cNvSpPr txBox="1"/>
          <p:nvPr/>
        </p:nvSpPr>
        <p:spPr>
          <a:xfrm>
            <a:off x="3025811" y="3056612"/>
            <a:ext cx="1072730" cy="9576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623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5623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051053" y="1996636"/>
            <a:ext cx="51090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zh-CN" altLang="en-US" sz="4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添加相关标题文字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289506" y="2876334"/>
            <a:ext cx="2352917" cy="395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787" indent="-642787">
              <a:buFont typeface="Wingdings" pitchFamily="2" charset="2"/>
              <a:buChar char="Ø"/>
            </a:pPr>
            <a:r>
              <a:rPr lang="zh-CN" altLang="en-US" sz="1969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替换文字内容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8123965" y="2876334"/>
            <a:ext cx="2352627" cy="395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787" indent="-642787">
              <a:buFont typeface="Wingdings" pitchFamily="2" charset="2"/>
              <a:buChar char="Ø"/>
            </a:pPr>
            <a:r>
              <a:rPr lang="zh-CN" altLang="en-US" sz="1969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替换文字内容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289506" y="3389680"/>
            <a:ext cx="2352627" cy="395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787" indent="-642787">
              <a:buFont typeface="Wingdings" pitchFamily="2" charset="2"/>
              <a:buChar char="Ø"/>
            </a:pPr>
            <a:r>
              <a:rPr lang="zh-CN" altLang="en-US" sz="1969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替换文字内容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123965" y="3389680"/>
            <a:ext cx="2352627" cy="395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787" indent="-642787">
              <a:buFont typeface="Wingdings" pitchFamily="2" charset="2"/>
              <a:buChar char="Ø"/>
            </a:pPr>
            <a:r>
              <a:rPr lang="zh-CN" altLang="en-US" sz="1969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替换文字内容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285580" y="4071736"/>
            <a:ext cx="5699176" cy="1163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在此输入章节概述文本内容，文字尽量言简意赅的描述本章节的基本内容即</a:t>
            </a:r>
            <a:r>
              <a:rPr lang="zh-CN" altLang="en-US" sz="1547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可专</a:t>
            </a:r>
            <a:r>
              <a:rPr lang="zh-CN" altLang="en-US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业设计在此输入章节概述文本内容，文字尽量言简意赅的描述本章节的基本内容即</a:t>
            </a:r>
            <a:r>
              <a:rPr lang="zh-CN" altLang="en-US" sz="1547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可专</a:t>
            </a:r>
            <a:r>
              <a:rPr lang="zh-CN" altLang="en-US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业设计</a:t>
            </a:r>
            <a:r>
              <a:rPr lang="en-US" altLang="zh-CN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~~~</a:t>
            </a:r>
            <a:endParaRPr lang="zh-CN" altLang="en-US" sz="1547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8" name="直接连接符 67"/>
          <p:cNvCxnSpPr/>
          <p:nvPr/>
        </p:nvCxnSpPr>
        <p:spPr>
          <a:xfrm>
            <a:off x="5417069" y="3920017"/>
            <a:ext cx="546645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4156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5 -0.47408 C -0.47187 -0.46574 -0.46892 -0.45957 -0.46562 -0.45185 C -0.46094 -0.44136 -0.45937 -0.43334 -0.45312 -0.42593 C -0.45191 -0.41914 -0.44444 -0.40618 -0.44062 -0.40371 C -0.43455 -0.3929 -0.42604 -0.37963 -0.41771 -0.37593 C -0.41146 -0.3676 -0.40451 -0.36389 -0.39687 -0.36111 C -0.37916 -0.34537 -0.3526 -0.34167 -0.33333 -0.34074 C -0.27552 -0.33889 -0.21736 -0.33827 -0.15937 -0.33704 C -0.14479 -0.33334 -0.12986 -0.33056 -0.11562 -0.32408 C -0.11111 -0.31883 -0.10521 -0.31605 -0.1 -0.31297 C -0.09479 -0.30371 -0.08958 -0.29445 -0.08437 -0.28519 C -0.0809 -0.27902 -0.07969 -0.27099 -0.07604 -0.26482 C -0.07587 -0.26235 -0.07587 -0.25957 -0.075 -0.25741 C -0.07413 -0.2534 -0.07083 -0.2463 -0.07083 -0.2463 C -0.06979 -0.23889 -0.06996 -0.23827 -0.06771 -0.23148 C -0.06666 -0.22778 -0.06354 -0.22037 -0.06354 -0.22037 C -0.06215 -0.21081 -0.05937 -0.20093 -0.05625 -0.1926 C -0.05434 -0.18766 -0.05017 -0.17778 -0.05017 -0.17778 C -0.04635 -0.15895 -0.03941 -0.14136 -0.03541 -0.12223 C -0.0316 -0.10432 -0.02847 -0.08488 -0.025 -0.06667 C -0.02413 -0.06235 -0.02205 -0.05957 -0.02083 -0.05556 C -0.01788 -0.04506 -0.01406 -0.03581 -0.01041 -0.02593 C -0.00746 -0.01729 -0.00503 -0.00895 5.55556E-7 -2.46914E-7 " pathEditMode="relative" ptsTypes="ffffffffffffffffffffffA">
                                      <p:cBhvr>
                                        <p:cTn id="11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.03612 L -3.05556E-6 -4.19753E-6 " pathEditMode="relative" rAng="0" ptsTypes="AA">
                                      <p:cBhvr>
                                        <p:cTn id="20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1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1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6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1" grpId="1" animBg="1"/>
      <p:bldP spid="63" grpId="0" animBg="1"/>
      <p:bldP spid="63" grpId="1" animBg="1"/>
      <p:bldP spid="63" grpId="2" animBg="1"/>
      <p:bldP spid="94" grpId="0"/>
      <p:bldP spid="39" grpId="0"/>
      <p:bldP spid="53" grpId="0"/>
      <p:bldP spid="54" grpId="0"/>
      <p:bldP spid="58" grpId="0"/>
      <p:bldP spid="60" grpId="0"/>
      <p:bldP spid="6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67188" y="2021434"/>
            <a:ext cx="2873914" cy="2190498"/>
            <a:chOff x="6566394" y="2021434"/>
            <a:chExt cx="2873914" cy="2190498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74" name="任意多边形 73"/>
            <p:cNvSpPr/>
            <p:nvPr/>
          </p:nvSpPr>
          <p:spPr>
            <a:xfrm flipH="1">
              <a:off x="6566394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 flipH="1">
              <a:off x="6595750" y="2021434"/>
              <a:ext cx="2844558" cy="2190498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6763"/>
                <a:gd name="connsiteY0" fmla="*/ 1574572 h 1589231"/>
                <a:gd name="connsiteX1" fmla="*/ 947203 w 2026763"/>
                <a:gd name="connsiteY1" fmla="*/ 0 h 1589231"/>
                <a:gd name="connsiteX2" fmla="*/ 1931311 w 2026763"/>
                <a:gd name="connsiteY2" fmla="*/ 24603 h 1589231"/>
                <a:gd name="connsiteX3" fmla="*/ 2026763 w 2026763"/>
                <a:gd name="connsiteY3" fmla="*/ 118448 h 1589231"/>
                <a:gd name="connsiteX4" fmla="*/ 1029212 w 2026763"/>
                <a:gd name="connsiteY4" fmla="*/ 1589231 h 1589231"/>
                <a:gd name="connsiteX5" fmla="*/ 0 w 2026763"/>
                <a:gd name="connsiteY5" fmla="*/ 1574572 h 1589231"/>
                <a:gd name="connsiteX0" fmla="*/ 0 w 2026763"/>
                <a:gd name="connsiteY0" fmla="*/ 1574572 h 1601616"/>
                <a:gd name="connsiteX1" fmla="*/ 947203 w 2026763"/>
                <a:gd name="connsiteY1" fmla="*/ 0 h 1601616"/>
                <a:gd name="connsiteX2" fmla="*/ 1931311 w 2026763"/>
                <a:gd name="connsiteY2" fmla="*/ 24603 h 1601616"/>
                <a:gd name="connsiteX3" fmla="*/ 2026763 w 2026763"/>
                <a:gd name="connsiteY3" fmla="*/ 118448 h 1601616"/>
                <a:gd name="connsiteX4" fmla="*/ 1029212 w 2026763"/>
                <a:gd name="connsiteY4" fmla="*/ 1589231 h 1601616"/>
                <a:gd name="connsiteX5" fmla="*/ 0 w 2026763"/>
                <a:gd name="connsiteY5" fmla="*/ 1574572 h 1601616"/>
                <a:gd name="connsiteX0" fmla="*/ 0 w 2026763"/>
                <a:gd name="connsiteY0" fmla="*/ 1574572 h 1593194"/>
                <a:gd name="connsiteX1" fmla="*/ 947203 w 2026763"/>
                <a:gd name="connsiteY1" fmla="*/ 0 h 1593194"/>
                <a:gd name="connsiteX2" fmla="*/ 1931311 w 2026763"/>
                <a:gd name="connsiteY2" fmla="*/ 24603 h 1593194"/>
                <a:gd name="connsiteX3" fmla="*/ 2026763 w 2026763"/>
                <a:gd name="connsiteY3" fmla="*/ 118448 h 1593194"/>
                <a:gd name="connsiteX4" fmla="*/ 1029212 w 2026763"/>
                <a:gd name="connsiteY4" fmla="*/ 1589231 h 1593194"/>
                <a:gd name="connsiteX5" fmla="*/ 0 w 2026763"/>
                <a:gd name="connsiteY5" fmla="*/ 1574572 h 1593194"/>
                <a:gd name="connsiteX0" fmla="*/ 0 w 2023046"/>
                <a:gd name="connsiteY0" fmla="*/ 1563421 h 1589231"/>
                <a:gd name="connsiteX1" fmla="*/ 943486 w 2023046"/>
                <a:gd name="connsiteY1" fmla="*/ 0 h 1589231"/>
                <a:gd name="connsiteX2" fmla="*/ 1927594 w 2023046"/>
                <a:gd name="connsiteY2" fmla="*/ 24603 h 1589231"/>
                <a:gd name="connsiteX3" fmla="*/ 2023046 w 2023046"/>
                <a:gd name="connsiteY3" fmla="*/ 118448 h 1589231"/>
                <a:gd name="connsiteX4" fmla="*/ 1025495 w 2023046"/>
                <a:gd name="connsiteY4" fmla="*/ 1589231 h 1589231"/>
                <a:gd name="connsiteX5" fmla="*/ 0 w 2023046"/>
                <a:gd name="connsiteY5" fmla="*/ 1563421 h 1589231"/>
                <a:gd name="connsiteX0" fmla="*/ 0 w 2023046"/>
                <a:gd name="connsiteY0" fmla="*/ 1563421 h 1574847"/>
                <a:gd name="connsiteX1" fmla="*/ 943486 w 2023046"/>
                <a:gd name="connsiteY1" fmla="*/ 0 h 1574847"/>
                <a:gd name="connsiteX2" fmla="*/ 1927594 w 2023046"/>
                <a:gd name="connsiteY2" fmla="*/ 24603 h 1574847"/>
                <a:gd name="connsiteX3" fmla="*/ 2023046 w 2023046"/>
                <a:gd name="connsiteY3" fmla="*/ 118448 h 1574847"/>
                <a:gd name="connsiteX4" fmla="*/ 1029212 w 2023046"/>
                <a:gd name="connsiteY4" fmla="*/ 1548343 h 1574847"/>
                <a:gd name="connsiteX5" fmla="*/ 0 w 2023046"/>
                <a:gd name="connsiteY5" fmla="*/ 1563421 h 1574847"/>
                <a:gd name="connsiteX0" fmla="*/ 0 w 2023046"/>
                <a:gd name="connsiteY0" fmla="*/ 1563421 h 1563421"/>
                <a:gd name="connsiteX1" fmla="*/ 943486 w 2023046"/>
                <a:gd name="connsiteY1" fmla="*/ 0 h 1563421"/>
                <a:gd name="connsiteX2" fmla="*/ 1927594 w 2023046"/>
                <a:gd name="connsiteY2" fmla="*/ 24603 h 1563421"/>
                <a:gd name="connsiteX3" fmla="*/ 2023046 w 2023046"/>
                <a:gd name="connsiteY3" fmla="*/ 118448 h 1563421"/>
                <a:gd name="connsiteX4" fmla="*/ 1029212 w 2023046"/>
                <a:gd name="connsiteY4" fmla="*/ 1548343 h 1563421"/>
                <a:gd name="connsiteX5" fmla="*/ 0 w 2023046"/>
                <a:gd name="connsiteY5" fmla="*/ 1563421 h 1563421"/>
                <a:gd name="connsiteX0" fmla="*/ 0 w 2023046"/>
                <a:gd name="connsiteY0" fmla="*/ 1563421 h 1568845"/>
                <a:gd name="connsiteX1" fmla="*/ 943486 w 2023046"/>
                <a:gd name="connsiteY1" fmla="*/ 0 h 1568845"/>
                <a:gd name="connsiteX2" fmla="*/ 1927594 w 2023046"/>
                <a:gd name="connsiteY2" fmla="*/ 24603 h 1568845"/>
                <a:gd name="connsiteX3" fmla="*/ 2023046 w 2023046"/>
                <a:gd name="connsiteY3" fmla="*/ 118448 h 1568845"/>
                <a:gd name="connsiteX4" fmla="*/ 1012811 w 2023046"/>
                <a:gd name="connsiteY4" fmla="*/ 1568845 h 1568845"/>
                <a:gd name="connsiteX5" fmla="*/ 0 w 2023046"/>
                <a:gd name="connsiteY5" fmla="*/ 1563421 h 1568845"/>
                <a:gd name="connsiteX0" fmla="*/ 0 w 2023046"/>
                <a:gd name="connsiteY0" fmla="*/ 1575722 h 1575722"/>
                <a:gd name="connsiteX1" fmla="*/ 943486 w 2023046"/>
                <a:gd name="connsiteY1" fmla="*/ 0 h 1575722"/>
                <a:gd name="connsiteX2" fmla="*/ 1927594 w 2023046"/>
                <a:gd name="connsiteY2" fmla="*/ 24603 h 1575722"/>
                <a:gd name="connsiteX3" fmla="*/ 2023046 w 2023046"/>
                <a:gd name="connsiteY3" fmla="*/ 118448 h 1575722"/>
                <a:gd name="connsiteX4" fmla="*/ 1012811 w 2023046"/>
                <a:gd name="connsiteY4" fmla="*/ 1568845 h 1575722"/>
                <a:gd name="connsiteX5" fmla="*/ 0 w 2023046"/>
                <a:gd name="connsiteY5" fmla="*/ 1575722 h 1575722"/>
                <a:gd name="connsiteX0" fmla="*/ 0 w 2023046"/>
                <a:gd name="connsiteY0" fmla="*/ 1557880 h 1557880"/>
                <a:gd name="connsiteX1" fmla="*/ 947947 w 2023046"/>
                <a:gd name="connsiteY1" fmla="*/ 0 h 1557880"/>
                <a:gd name="connsiteX2" fmla="*/ 1927594 w 2023046"/>
                <a:gd name="connsiteY2" fmla="*/ 6761 h 1557880"/>
                <a:gd name="connsiteX3" fmla="*/ 2023046 w 2023046"/>
                <a:gd name="connsiteY3" fmla="*/ 100606 h 1557880"/>
                <a:gd name="connsiteX4" fmla="*/ 1012811 w 2023046"/>
                <a:gd name="connsiteY4" fmla="*/ 1551003 h 1557880"/>
                <a:gd name="connsiteX5" fmla="*/ 0 w 2023046"/>
                <a:gd name="connsiteY5" fmla="*/ 1557880 h 155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046" h="1557880">
                  <a:moveTo>
                    <a:pt x="0" y="1557880"/>
                  </a:moveTo>
                  <a:cubicBezTo>
                    <a:pt x="656072" y="163728"/>
                    <a:pt x="648615" y="123013"/>
                    <a:pt x="947947" y="0"/>
                  </a:cubicBezTo>
                  <a:lnTo>
                    <a:pt x="1927594" y="6761"/>
                  </a:lnTo>
                  <a:cubicBezTo>
                    <a:pt x="1981807" y="34055"/>
                    <a:pt x="1994802" y="50814"/>
                    <a:pt x="2023046" y="100606"/>
                  </a:cubicBezTo>
                  <a:cubicBezTo>
                    <a:pt x="1744216" y="-198728"/>
                    <a:pt x="1262938" y="1099954"/>
                    <a:pt x="1012811" y="1551003"/>
                  </a:cubicBezTo>
                  <a:lnTo>
                    <a:pt x="0" y="15578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237275" y="2021434"/>
            <a:ext cx="2864179" cy="2179697"/>
            <a:chOff x="3236480" y="2021433"/>
            <a:chExt cx="2864179" cy="2179697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8900000" scaled="1"/>
            <a:tileRect/>
          </a:gradFill>
        </p:grpSpPr>
        <p:sp>
          <p:nvSpPr>
            <p:cNvPr id="52" name="任意多边形 51"/>
            <p:cNvSpPr/>
            <p:nvPr/>
          </p:nvSpPr>
          <p:spPr>
            <a:xfrm>
              <a:off x="5538099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3236480" y="2021433"/>
              <a:ext cx="2836007" cy="2179697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16965"/>
                <a:gd name="connsiteY0" fmla="*/ 1568040 h 1568040"/>
                <a:gd name="connsiteX1" fmla="*/ 937405 w 2016965"/>
                <a:gd name="connsiteY1" fmla="*/ 0 h 1568040"/>
                <a:gd name="connsiteX2" fmla="*/ 1921513 w 2016965"/>
                <a:gd name="connsiteY2" fmla="*/ 24603 h 1568040"/>
                <a:gd name="connsiteX3" fmla="*/ 2016965 w 2016965"/>
                <a:gd name="connsiteY3" fmla="*/ 118448 h 1568040"/>
                <a:gd name="connsiteX4" fmla="*/ 1019414 w 2016965"/>
                <a:gd name="connsiteY4" fmla="*/ 1566371 h 1568040"/>
                <a:gd name="connsiteX5" fmla="*/ 0 w 2016965"/>
                <a:gd name="connsiteY5" fmla="*/ 1568040 h 1568040"/>
                <a:gd name="connsiteX0" fmla="*/ 0 w 2016965"/>
                <a:gd name="connsiteY0" fmla="*/ 1550198 h 1550198"/>
                <a:gd name="connsiteX1" fmla="*/ 932945 w 2016965"/>
                <a:gd name="connsiteY1" fmla="*/ 0 h 1550198"/>
                <a:gd name="connsiteX2" fmla="*/ 1921513 w 2016965"/>
                <a:gd name="connsiteY2" fmla="*/ 6761 h 1550198"/>
                <a:gd name="connsiteX3" fmla="*/ 2016965 w 2016965"/>
                <a:gd name="connsiteY3" fmla="*/ 100606 h 1550198"/>
                <a:gd name="connsiteX4" fmla="*/ 1019414 w 2016965"/>
                <a:gd name="connsiteY4" fmla="*/ 1548529 h 1550198"/>
                <a:gd name="connsiteX5" fmla="*/ 0 w 2016965"/>
                <a:gd name="connsiteY5" fmla="*/ 1550198 h 1550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6965" h="1550198">
                  <a:moveTo>
                    <a:pt x="0" y="1550198"/>
                  </a:moveTo>
                  <a:cubicBezTo>
                    <a:pt x="656072" y="156046"/>
                    <a:pt x="633613" y="123013"/>
                    <a:pt x="932945" y="0"/>
                  </a:cubicBezTo>
                  <a:lnTo>
                    <a:pt x="1921513" y="6761"/>
                  </a:lnTo>
                  <a:cubicBezTo>
                    <a:pt x="1975726" y="34055"/>
                    <a:pt x="1988721" y="50814"/>
                    <a:pt x="2016965" y="100606"/>
                  </a:cubicBezTo>
                  <a:cubicBezTo>
                    <a:pt x="1738135" y="-198728"/>
                    <a:pt x="1269541" y="1097480"/>
                    <a:pt x="1019414" y="1548529"/>
                  </a:cubicBezTo>
                  <a:lnTo>
                    <a:pt x="0" y="155019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67188" y="4161164"/>
            <a:ext cx="2874548" cy="2149585"/>
            <a:chOff x="6566394" y="4204652"/>
            <a:chExt cx="2874548" cy="2149585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8" name="任意多边形 77"/>
            <p:cNvSpPr/>
            <p:nvPr/>
          </p:nvSpPr>
          <p:spPr>
            <a:xfrm flipH="1" flipV="1">
              <a:off x="6566394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 flipH="1" flipV="1">
              <a:off x="6595751" y="4204652"/>
              <a:ext cx="2845191" cy="2149585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1994106"/>
                <a:gd name="connsiteY0" fmla="*/ 1564775 h 1566371"/>
                <a:gd name="connsiteX1" fmla="*/ 914546 w 1994106"/>
                <a:gd name="connsiteY1" fmla="*/ 0 h 1566371"/>
                <a:gd name="connsiteX2" fmla="*/ 1898654 w 1994106"/>
                <a:gd name="connsiteY2" fmla="*/ 24603 h 1566371"/>
                <a:gd name="connsiteX3" fmla="*/ 1994106 w 1994106"/>
                <a:gd name="connsiteY3" fmla="*/ 118448 h 1566371"/>
                <a:gd name="connsiteX4" fmla="*/ 996555 w 1994106"/>
                <a:gd name="connsiteY4" fmla="*/ 1566371 h 1566371"/>
                <a:gd name="connsiteX5" fmla="*/ 0 w 1994106"/>
                <a:gd name="connsiteY5" fmla="*/ 1564775 h 1566371"/>
                <a:gd name="connsiteX0" fmla="*/ 0 w 2010434"/>
                <a:gd name="connsiteY0" fmla="*/ 1564775 h 1566371"/>
                <a:gd name="connsiteX1" fmla="*/ 930874 w 2010434"/>
                <a:gd name="connsiteY1" fmla="*/ 0 h 1566371"/>
                <a:gd name="connsiteX2" fmla="*/ 1914982 w 2010434"/>
                <a:gd name="connsiteY2" fmla="*/ 24603 h 1566371"/>
                <a:gd name="connsiteX3" fmla="*/ 2010434 w 2010434"/>
                <a:gd name="connsiteY3" fmla="*/ 118448 h 1566371"/>
                <a:gd name="connsiteX4" fmla="*/ 1012883 w 2010434"/>
                <a:gd name="connsiteY4" fmla="*/ 1566371 h 1566371"/>
                <a:gd name="connsiteX5" fmla="*/ 0 w 2010434"/>
                <a:gd name="connsiteY5" fmla="*/ 1564775 h 1566371"/>
                <a:gd name="connsiteX0" fmla="*/ 0 w 2023497"/>
                <a:gd name="connsiteY0" fmla="*/ 1519055 h 1566371"/>
                <a:gd name="connsiteX1" fmla="*/ 943937 w 2023497"/>
                <a:gd name="connsiteY1" fmla="*/ 0 h 1566371"/>
                <a:gd name="connsiteX2" fmla="*/ 1928045 w 2023497"/>
                <a:gd name="connsiteY2" fmla="*/ 24603 h 1566371"/>
                <a:gd name="connsiteX3" fmla="*/ 2023497 w 2023497"/>
                <a:gd name="connsiteY3" fmla="*/ 118448 h 1566371"/>
                <a:gd name="connsiteX4" fmla="*/ 1025946 w 2023497"/>
                <a:gd name="connsiteY4" fmla="*/ 1566371 h 1566371"/>
                <a:gd name="connsiteX5" fmla="*/ 0 w 2023497"/>
                <a:gd name="connsiteY5" fmla="*/ 1519055 h 1566371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491259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504322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29212 w 2023497"/>
                <a:gd name="connsiteY4" fmla="*/ 1507588 h 1519055"/>
                <a:gd name="connsiteX5" fmla="*/ 0 w 2023497"/>
                <a:gd name="connsiteY5" fmla="*/ 1519055 h 1519055"/>
                <a:gd name="connsiteX0" fmla="*/ 0 w 2023497"/>
                <a:gd name="connsiteY0" fmla="*/ 1519055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19055 h 1548476"/>
                <a:gd name="connsiteX0" fmla="*/ 0 w 2023497"/>
                <a:gd name="connsiteY0" fmla="*/ 1537640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37640 h 1548476"/>
                <a:gd name="connsiteX0" fmla="*/ 0 w 2023497"/>
                <a:gd name="connsiteY0" fmla="*/ 1545841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45841 h 1548476"/>
                <a:gd name="connsiteX0" fmla="*/ 0 w 2023497"/>
                <a:gd name="connsiteY0" fmla="*/ 1545841 h 1560778"/>
                <a:gd name="connsiteX1" fmla="*/ 943937 w 2023497"/>
                <a:gd name="connsiteY1" fmla="*/ 0 h 1560778"/>
                <a:gd name="connsiteX2" fmla="*/ 1928045 w 2023497"/>
                <a:gd name="connsiteY2" fmla="*/ 24603 h 1560778"/>
                <a:gd name="connsiteX3" fmla="*/ 2023497 w 2023497"/>
                <a:gd name="connsiteY3" fmla="*/ 118448 h 1560778"/>
                <a:gd name="connsiteX4" fmla="*/ 1013194 w 2023497"/>
                <a:gd name="connsiteY4" fmla="*/ 1560778 h 1560778"/>
                <a:gd name="connsiteX5" fmla="*/ 0 w 2023497"/>
                <a:gd name="connsiteY5" fmla="*/ 1545841 h 1560778"/>
                <a:gd name="connsiteX0" fmla="*/ 0 w 2023497"/>
                <a:gd name="connsiteY0" fmla="*/ 1545841 h 1545841"/>
                <a:gd name="connsiteX1" fmla="*/ 943937 w 2023497"/>
                <a:gd name="connsiteY1" fmla="*/ 0 h 1545841"/>
                <a:gd name="connsiteX2" fmla="*/ 1928045 w 2023497"/>
                <a:gd name="connsiteY2" fmla="*/ 24603 h 1545841"/>
                <a:gd name="connsiteX3" fmla="*/ 2023497 w 2023497"/>
                <a:gd name="connsiteY3" fmla="*/ 118448 h 1545841"/>
                <a:gd name="connsiteX4" fmla="*/ 1013194 w 2023497"/>
                <a:gd name="connsiteY4" fmla="*/ 1544377 h 1545841"/>
                <a:gd name="connsiteX5" fmla="*/ 0 w 2023497"/>
                <a:gd name="connsiteY5" fmla="*/ 1545841 h 1545841"/>
                <a:gd name="connsiteX0" fmla="*/ 0 w 2023497"/>
                <a:gd name="connsiteY0" fmla="*/ 1545841 h 1552578"/>
                <a:gd name="connsiteX1" fmla="*/ 943937 w 2023497"/>
                <a:gd name="connsiteY1" fmla="*/ 0 h 1552578"/>
                <a:gd name="connsiteX2" fmla="*/ 1928045 w 2023497"/>
                <a:gd name="connsiteY2" fmla="*/ 24603 h 1552578"/>
                <a:gd name="connsiteX3" fmla="*/ 2023497 w 2023497"/>
                <a:gd name="connsiteY3" fmla="*/ 118448 h 1552578"/>
                <a:gd name="connsiteX4" fmla="*/ 1009093 w 2023497"/>
                <a:gd name="connsiteY4" fmla="*/ 1552578 h 1552578"/>
                <a:gd name="connsiteX5" fmla="*/ 0 w 2023497"/>
                <a:gd name="connsiteY5" fmla="*/ 1545841 h 1552578"/>
                <a:gd name="connsiteX0" fmla="*/ 0 w 2023497"/>
                <a:gd name="connsiteY0" fmla="*/ 1522046 h 1528783"/>
                <a:gd name="connsiteX1" fmla="*/ 930340 w 2023497"/>
                <a:gd name="connsiteY1" fmla="*/ 0 h 1528783"/>
                <a:gd name="connsiteX2" fmla="*/ 1928045 w 2023497"/>
                <a:gd name="connsiteY2" fmla="*/ 808 h 1528783"/>
                <a:gd name="connsiteX3" fmla="*/ 2023497 w 2023497"/>
                <a:gd name="connsiteY3" fmla="*/ 94653 h 1528783"/>
                <a:gd name="connsiteX4" fmla="*/ 1009093 w 2023497"/>
                <a:gd name="connsiteY4" fmla="*/ 1528783 h 1528783"/>
                <a:gd name="connsiteX5" fmla="*/ 0 w 2023497"/>
                <a:gd name="connsiteY5" fmla="*/ 1522046 h 1528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497" h="1528783">
                  <a:moveTo>
                    <a:pt x="0" y="1522046"/>
                  </a:moveTo>
                  <a:cubicBezTo>
                    <a:pt x="656072" y="127894"/>
                    <a:pt x="631008" y="123013"/>
                    <a:pt x="930340" y="0"/>
                  </a:cubicBezTo>
                  <a:lnTo>
                    <a:pt x="1928045" y="808"/>
                  </a:lnTo>
                  <a:cubicBezTo>
                    <a:pt x="1982258" y="28102"/>
                    <a:pt x="1995253" y="44861"/>
                    <a:pt x="2023497" y="94653"/>
                  </a:cubicBezTo>
                  <a:cubicBezTo>
                    <a:pt x="1744667" y="-204681"/>
                    <a:pt x="1259220" y="1077734"/>
                    <a:pt x="1009093" y="1528783"/>
                  </a:cubicBezTo>
                  <a:lnTo>
                    <a:pt x="0" y="15220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32681" y="4185258"/>
            <a:ext cx="2868772" cy="2188952"/>
            <a:chOff x="3231887" y="4185258"/>
            <a:chExt cx="2868772" cy="2188952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7" name="任意多边形 76"/>
            <p:cNvSpPr/>
            <p:nvPr/>
          </p:nvSpPr>
          <p:spPr>
            <a:xfrm flipV="1">
              <a:off x="5538099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 flipV="1">
              <a:off x="3231887" y="4185258"/>
              <a:ext cx="2840599" cy="2188952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0231"/>
                <a:gd name="connsiteY0" fmla="*/ 1554978 h 1566371"/>
                <a:gd name="connsiteX1" fmla="*/ 940671 w 2020231"/>
                <a:gd name="connsiteY1" fmla="*/ 0 h 1566371"/>
                <a:gd name="connsiteX2" fmla="*/ 1924779 w 2020231"/>
                <a:gd name="connsiteY2" fmla="*/ 24603 h 1566371"/>
                <a:gd name="connsiteX3" fmla="*/ 2020231 w 2020231"/>
                <a:gd name="connsiteY3" fmla="*/ 118448 h 1566371"/>
                <a:gd name="connsiteX4" fmla="*/ 1022680 w 2020231"/>
                <a:gd name="connsiteY4" fmla="*/ 1566371 h 1566371"/>
                <a:gd name="connsiteX5" fmla="*/ 0 w 2020231"/>
                <a:gd name="connsiteY5" fmla="*/ 1554978 h 1566371"/>
                <a:gd name="connsiteX0" fmla="*/ 0 w 2020231"/>
                <a:gd name="connsiteY0" fmla="*/ 1545387 h 1556780"/>
                <a:gd name="connsiteX1" fmla="*/ 931079 w 2020231"/>
                <a:gd name="connsiteY1" fmla="*/ 0 h 1556780"/>
                <a:gd name="connsiteX2" fmla="*/ 1924779 w 2020231"/>
                <a:gd name="connsiteY2" fmla="*/ 15012 h 1556780"/>
                <a:gd name="connsiteX3" fmla="*/ 2020231 w 2020231"/>
                <a:gd name="connsiteY3" fmla="*/ 108857 h 1556780"/>
                <a:gd name="connsiteX4" fmla="*/ 1022680 w 2020231"/>
                <a:gd name="connsiteY4" fmla="*/ 1556780 h 1556780"/>
                <a:gd name="connsiteX5" fmla="*/ 0 w 2020231"/>
                <a:gd name="connsiteY5" fmla="*/ 1545387 h 1556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0231" h="1556780">
                  <a:moveTo>
                    <a:pt x="0" y="1545387"/>
                  </a:moveTo>
                  <a:cubicBezTo>
                    <a:pt x="656072" y="151235"/>
                    <a:pt x="631747" y="123013"/>
                    <a:pt x="931079" y="0"/>
                  </a:cubicBezTo>
                  <a:lnTo>
                    <a:pt x="1924779" y="15012"/>
                  </a:lnTo>
                  <a:cubicBezTo>
                    <a:pt x="1978992" y="42306"/>
                    <a:pt x="1991987" y="59065"/>
                    <a:pt x="2020231" y="108857"/>
                  </a:cubicBezTo>
                  <a:cubicBezTo>
                    <a:pt x="1741401" y="-190477"/>
                    <a:pt x="1272807" y="1105731"/>
                    <a:pt x="1022680" y="1556780"/>
                  </a:cubicBezTo>
                  <a:lnTo>
                    <a:pt x="0" y="15453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333018" y="2356940"/>
            <a:ext cx="8247556" cy="3643436"/>
            <a:chOff x="2332224" y="2356940"/>
            <a:chExt cx="8247556" cy="3643436"/>
          </a:xfrm>
        </p:grpSpPr>
        <p:grpSp>
          <p:nvGrpSpPr>
            <p:cNvPr id="6" name="组合 5"/>
            <p:cNvGrpSpPr/>
            <p:nvPr/>
          </p:nvGrpSpPr>
          <p:grpSpPr>
            <a:xfrm>
              <a:off x="2433471" y="2356940"/>
              <a:ext cx="8081289" cy="3643436"/>
              <a:chOff x="2433471" y="2356940"/>
              <a:chExt cx="8081289" cy="3643436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2433471" y="2356940"/>
                <a:ext cx="8081289" cy="64285"/>
                <a:chOff x="1172471" y="1676076"/>
                <a:chExt cx="5747404" cy="45719"/>
              </a:xfrm>
            </p:grpSpPr>
            <p:sp>
              <p:nvSpPr>
                <p:cNvPr id="54" name="椭圆 53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椭圆 54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9" name="组合 38"/>
              <p:cNvGrpSpPr/>
              <p:nvPr/>
            </p:nvGrpSpPr>
            <p:grpSpPr>
              <a:xfrm>
                <a:off x="2433471" y="5936091"/>
                <a:ext cx="8081289" cy="64285"/>
                <a:chOff x="1172471" y="1676076"/>
                <a:chExt cx="5747404" cy="45719"/>
              </a:xfrm>
            </p:grpSpPr>
            <p:sp>
              <p:nvSpPr>
                <p:cNvPr id="56" name="椭圆 55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" name="椭圆 56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41" name="椭圆 40"/>
            <p:cNvSpPr/>
            <p:nvPr/>
          </p:nvSpPr>
          <p:spPr>
            <a:xfrm>
              <a:off x="2332224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7643567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170069" y="2741823"/>
            <a:ext cx="4505149" cy="2811703"/>
            <a:chOff x="4169274" y="2741822"/>
            <a:chExt cx="4505149" cy="2811703"/>
          </a:xfrm>
        </p:grpSpPr>
        <p:sp>
          <p:nvSpPr>
            <p:cNvPr id="68" name="Freeform 8"/>
            <p:cNvSpPr>
              <a:spLocks noEditPoints="1"/>
            </p:cNvSpPr>
            <p:nvPr/>
          </p:nvSpPr>
          <p:spPr bwMode="auto">
            <a:xfrm>
              <a:off x="4265623" y="4987662"/>
              <a:ext cx="520311" cy="442192"/>
            </a:xfrm>
            <a:custGeom>
              <a:avLst/>
              <a:gdLst>
                <a:gd name="T0" fmla="*/ 167 w 299"/>
                <a:gd name="T1" fmla="*/ 132 h 254"/>
                <a:gd name="T2" fmla="*/ 178 w 299"/>
                <a:gd name="T3" fmla="*/ 129 h 254"/>
                <a:gd name="T4" fmla="*/ 177 w 299"/>
                <a:gd name="T5" fmla="*/ 69 h 254"/>
                <a:gd name="T6" fmla="*/ 168 w 299"/>
                <a:gd name="T7" fmla="*/ 60 h 254"/>
                <a:gd name="T8" fmla="*/ 168 w 299"/>
                <a:gd name="T9" fmla="*/ 37 h 254"/>
                <a:gd name="T10" fmla="*/ 244 w 299"/>
                <a:gd name="T11" fmla="*/ 37 h 254"/>
                <a:gd name="T12" fmla="*/ 253 w 299"/>
                <a:gd name="T13" fmla="*/ 46 h 254"/>
                <a:gd name="T14" fmla="*/ 253 w 299"/>
                <a:gd name="T15" fmla="*/ 69 h 254"/>
                <a:gd name="T16" fmla="*/ 244 w 299"/>
                <a:gd name="T17" fmla="*/ 127 h 254"/>
                <a:gd name="T18" fmla="*/ 264 w 299"/>
                <a:gd name="T19" fmla="*/ 162 h 254"/>
                <a:gd name="T20" fmla="*/ 295 w 299"/>
                <a:gd name="T21" fmla="*/ 215 h 254"/>
                <a:gd name="T22" fmla="*/ 295 w 299"/>
                <a:gd name="T23" fmla="*/ 243 h 254"/>
                <a:gd name="T24" fmla="*/ 274 w 299"/>
                <a:gd name="T25" fmla="*/ 253 h 254"/>
                <a:gd name="T26" fmla="*/ 211 w 299"/>
                <a:gd name="T27" fmla="*/ 253 h 254"/>
                <a:gd name="T28" fmla="*/ 150 w 299"/>
                <a:gd name="T29" fmla="*/ 253 h 254"/>
                <a:gd name="T30" fmla="*/ 149 w 299"/>
                <a:gd name="T31" fmla="*/ 253 h 254"/>
                <a:gd name="T32" fmla="*/ 37 w 299"/>
                <a:gd name="T33" fmla="*/ 253 h 254"/>
                <a:gd name="T34" fmla="*/ 31 w 299"/>
                <a:gd name="T35" fmla="*/ 251 h 254"/>
                <a:gd name="T36" fmla="*/ 0 w 299"/>
                <a:gd name="T37" fmla="*/ 182 h 254"/>
                <a:gd name="T38" fmla="*/ 50 w 299"/>
                <a:gd name="T39" fmla="*/ 101 h 254"/>
                <a:gd name="T40" fmla="*/ 42 w 299"/>
                <a:gd name="T41" fmla="*/ 50 h 254"/>
                <a:gd name="T42" fmla="*/ 33 w 299"/>
                <a:gd name="T43" fmla="*/ 41 h 254"/>
                <a:gd name="T44" fmla="*/ 33 w 299"/>
                <a:gd name="T45" fmla="*/ 0 h 254"/>
                <a:gd name="T46" fmla="*/ 139 w 299"/>
                <a:gd name="T47" fmla="*/ 0 h 254"/>
                <a:gd name="T48" fmla="*/ 149 w 299"/>
                <a:gd name="T49" fmla="*/ 10 h 254"/>
                <a:gd name="T50" fmla="*/ 149 w 299"/>
                <a:gd name="T51" fmla="*/ 50 h 254"/>
                <a:gd name="T52" fmla="*/ 132 w 299"/>
                <a:gd name="T53" fmla="*/ 50 h 254"/>
                <a:gd name="T54" fmla="*/ 230 w 299"/>
                <a:gd name="T55" fmla="*/ 164 h 254"/>
                <a:gd name="T56" fmla="*/ 265 w 299"/>
                <a:gd name="T57" fmla="*/ 224 h 254"/>
                <a:gd name="T58" fmla="*/ 173 w 299"/>
                <a:gd name="T59" fmla="*/ 224 h 254"/>
                <a:gd name="T60" fmla="*/ 211 w 299"/>
                <a:gd name="T61" fmla="*/ 235 h 254"/>
                <a:gd name="T62" fmla="*/ 275 w 299"/>
                <a:gd name="T63" fmla="*/ 235 h 254"/>
                <a:gd name="T64" fmla="*/ 280 w 299"/>
                <a:gd name="T65" fmla="*/ 233 h 254"/>
                <a:gd name="T66" fmla="*/ 279 w 299"/>
                <a:gd name="T67" fmla="*/ 223 h 254"/>
                <a:gd name="T68" fmla="*/ 248 w 299"/>
                <a:gd name="T69" fmla="*/ 171 h 254"/>
                <a:gd name="T70" fmla="*/ 226 w 299"/>
                <a:gd name="T71" fmla="*/ 132 h 254"/>
                <a:gd name="T72" fmla="*/ 226 w 299"/>
                <a:gd name="T73" fmla="*/ 60 h 254"/>
                <a:gd name="T74" fmla="*/ 196 w 299"/>
                <a:gd name="T75" fmla="*/ 55 h 254"/>
                <a:gd name="T76" fmla="*/ 196 w 299"/>
                <a:gd name="T77" fmla="*/ 131 h 254"/>
                <a:gd name="T78" fmla="*/ 195 w 299"/>
                <a:gd name="T79" fmla="*/ 135 h 254"/>
                <a:gd name="T80" fmla="*/ 183 w 299"/>
                <a:gd name="T81" fmla="*/ 182 h 254"/>
                <a:gd name="T82" fmla="*/ 193 w 299"/>
                <a:gd name="T83" fmla="*/ 164 h 254"/>
                <a:gd name="T84" fmla="*/ 126 w 299"/>
                <a:gd name="T85" fmla="*/ 218 h 254"/>
                <a:gd name="T86" fmla="*/ 146 w 299"/>
                <a:gd name="T87" fmla="*/ 183 h 254"/>
                <a:gd name="T88" fmla="*/ 142 w 299"/>
                <a:gd name="T89" fmla="*/ 164 h 254"/>
                <a:gd name="T90" fmla="*/ 43 w 299"/>
                <a:gd name="T91" fmla="*/ 170 h 254"/>
                <a:gd name="T92" fmla="*/ 45 w 299"/>
                <a:gd name="T93" fmla="*/ 204 h 254"/>
                <a:gd name="T94" fmla="*/ 126 w 299"/>
                <a:gd name="T95" fmla="*/ 218 h 254"/>
                <a:gd name="T96" fmla="*/ 38 w 299"/>
                <a:gd name="T97" fmla="*/ 139 h 254"/>
                <a:gd name="T98" fmla="*/ 151 w 299"/>
                <a:gd name="T99" fmla="*/ 139 h 254"/>
                <a:gd name="T100" fmla="*/ 113 w 299"/>
                <a:gd name="T101" fmla="*/ 112 h 254"/>
                <a:gd name="T102" fmla="*/ 113 w 299"/>
                <a:gd name="T103" fmla="*/ 41 h 254"/>
                <a:gd name="T104" fmla="*/ 123 w 299"/>
                <a:gd name="T105" fmla="*/ 32 h 254"/>
                <a:gd name="T106" fmla="*/ 130 w 299"/>
                <a:gd name="T107" fmla="*/ 19 h 254"/>
                <a:gd name="T108" fmla="*/ 51 w 299"/>
                <a:gd name="T109" fmla="*/ 32 h 254"/>
                <a:gd name="T110" fmla="*/ 68 w 299"/>
                <a:gd name="T111" fmla="*/ 32 h 254"/>
                <a:gd name="T112" fmla="*/ 68 w 299"/>
                <a:gd name="T113" fmla="*/ 107 h 254"/>
                <a:gd name="T114" fmla="*/ 63 w 299"/>
                <a:gd name="T115" fmla="*/ 115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9" h="254">
                  <a:moveTo>
                    <a:pt x="132" y="100"/>
                  </a:moveTo>
                  <a:cubicBezTo>
                    <a:pt x="146" y="107"/>
                    <a:pt x="158" y="118"/>
                    <a:pt x="167" y="132"/>
                  </a:cubicBezTo>
                  <a:cubicBezTo>
                    <a:pt x="169" y="134"/>
                    <a:pt x="170" y="136"/>
                    <a:pt x="172" y="139"/>
                  </a:cubicBezTo>
                  <a:cubicBezTo>
                    <a:pt x="178" y="129"/>
                    <a:pt x="178" y="129"/>
                    <a:pt x="178" y="129"/>
                  </a:cubicBezTo>
                  <a:cubicBezTo>
                    <a:pt x="178" y="69"/>
                    <a:pt x="178" y="69"/>
                    <a:pt x="178" y="69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68" y="69"/>
                    <a:pt x="168" y="69"/>
                    <a:pt x="168" y="69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77" y="37"/>
                    <a:pt x="177" y="37"/>
                    <a:pt x="177" y="37"/>
                  </a:cubicBezTo>
                  <a:cubicBezTo>
                    <a:pt x="244" y="37"/>
                    <a:pt x="244" y="37"/>
                    <a:pt x="244" y="37"/>
                  </a:cubicBezTo>
                  <a:cubicBezTo>
                    <a:pt x="253" y="37"/>
                    <a:pt x="253" y="37"/>
                    <a:pt x="253" y="37"/>
                  </a:cubicBezTo>
                  <a:cubicBezTo>
                    <a:pt x="253" y="46"/>
                    <a:pt x="253" y="46"/>
                    <a:pt x="253" y="46"/>
                  </a:cubicBezTo>
                  <a:cubicBezTo>
                    <a:pt x="253" y="60"/>
                    <a:pt x="253" y="60"/>
                    <a:pt x="253" y="60"/>
                  </a:cubicBezTo>
                  <a:cubicBezTo>
                    <a:pt x="253" y="69"/>
                    <a:pt x="253" y="69"/>
                    <a:pt x="253" y="69"/>
                  </a:cubicBezTo>
                  <a:cubicBezTo>
                    <a:pt x="244" y="69"/>
                    <a:pt x="244" y="69"/>
                    <a:pt x="244" y="69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295" y="215"/>
                    <a:pt x="295" y="215"/>
                    <a:pt x="295" y="215"/>
                  </a:cubicBezTo>
                  <a:cubicBezTo>
                    <a:pt x="298" y="220"/>
                    <a:pt x="299" y="226"/>
                    <a:pt x="299" y="231"/>
                  </a:cubicBezTo>
                  <a:cubicBezTo>
                    <a:pt x="299" y="235"/>
                    <a:pt x="297" y="239"/>
                    <a:pt x="295" y="243"/>
                  </a:cubicBezTo>
                  <a:cubicBezTo>
                    <a:pt x="293" y="246"/>
                    <a:pt x="290" y="249"/>
                    <a:pt x="287" y="251"/>
                  </a:cubicBezTo>
                  <a:cubicBezTo>
                    <a:pt x="283" y="252"/>
                    <a:pt x="279" y="254"/>
                    <a:pt x="274" y="253"/>
                  </a:cubicBezTo>
                  <a:cubicBezTo>
                    <a:pt x="274" y="253"/>
                    <a:pt x="274" y="253"/>
                    <a:pt x="274" y="253"/>
                  </a:cubicBezTo>
                  <a:cubicBezTo>
                    <a:pt x="211" y="253"/>
                    <a:pt x="211" y="253"/>
                    <a:pt x="211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49" y="253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4" y="253"/>
                    <a:pt x="34" y="253"/>
                    <a:pt x="34" y="253"/>
                  </a:cubicBezTo>
                  <a:cubicBezTo>
                    <a:pt x="31" y="251"/>
                    <a:pt x="31" y="251"/>
                    <a:pt x="31" y="251"/>
                  </a:cubicBezTo>
                  <a:cubicBezTo>
                    <a:pt x="22" y="243"/>
                    <a:pt x="14" y="232"/>
                    <a:pt x="8" y="220"/>
                  </a:cubicBezTo>
                  <a:cubicBezTo>
                    <a:pt x="3" y="209"/>
                    <a:pt x="0" y="196"/>
                    <a:pt x="0" y="182"/>
                  </a:cubicBezTo>
                  <a:cubicBezTo>
                    <a:pt x="0" y="164"/>
                    <a:pt x="6" y="147"/>
                    <a:pt x="15" y="132"/>
                  </a:cubicBezTo>
                  <a:cubicBezTo>
                    <a:pt x="24" y="119"/>
                    <a:pt x="36" y="108"/>
                    <a:pt x="50" y="10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10"/>
                    <a:pt x="149" y="10"/>
                    <a:pt x="149" y="10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9" y="50"/>
                    <a:pt x="149" y="50"/>
                    <a:pt x="149" y="50"/>
                  </a:cubicBezTo>
                  <a:cubicBezTo>
                    <a:pt x="139" y="50"/>
                    <a:pt x="139" y="50"/>
                    <a:pt x="139" y="50"/>
                  </a:cubicBezTo>
                  <a:cubicBezTo>
                    <a:pt x="132" y="50"/>
                    <a:pt x="132" y="50"/>
                    <a:pt x="132" y="50"/>
                  </a:cubicBezTo>
                  <a:cubicBezTo>
                    <a:pt x="132" y="100"/>
                    <a:pt x="132" y="100"/>
                    <a:pt x="132" y="100"/>
                  </a:cubicBezTo>
                  <a:close/>
                  <a:moveTo>
                    <a:pt x="230" y="164"/>
                  </a:moveTo>
                  <a:cubicBezTo>
                    <a:pt x="238" y="178"/>
                    <a:pt x="238" y="178"/>
                    <a:pt x="238" y="178"/>
                  </a:cubicBezTo>
                  <a:cubicBezTo>
                    <a:pt x="265" y="224"/>
                    <a:pt x="265" y="224"/>
                    <a:pt x="265" y="224"/>
                  </a:cubicBezTo>
                  <a:cubicBezTo>
                    <a:pt x="212" y="224"/>
                    <a:pt x="212" y="224"/>
                    <a:pt x="212" y="224"/>
                  </a:cubicBezTo>
                  <a:cubicBezTo>
                    <a:pt x="173" y="224"/>
                    <a:pt x="173" y="224"/>
                    <a:pt x="173" y="224"/>
                  </a:cubicBezTo>
                  <a:cubicBezTo>
                    <a:pt x="171" y="228"/>
                    <a:pt x="169" y="232"/>
                    <a:pt x="166" y="235"/>
                  </a:cubicBezTo>
                  <a:cubicBezTo>
                    <a:pt x="211" y="235"/>
                    <a:pt x="211" y="235"/>
                    <a:pt x="211" y="235"/>
                  </a:cubicBezTo>
                  <a:cubicBezTo>
                    <a:pt x="274" y="235"/>
                    <a:pt x="274" y="235"/>
                    <a:pt x="274" y="235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7" y="235"/>
                    <a:pt x="278" y="234"/>
                  </a:cubicBezTo>
                  <a:cubicBezTo>
                    <a:pt x="279" y="234"/>
                    <a:pt x="279" y="233"/>
                    <a:pt x="280" y="233"/>
                  </a:cubicBezTo>
                  <a:cubicBezTo>
                    <a:pt x="280" y="232"/>
                    <a:pt x="281" y="231"/>
                    <a:pt x="281" y="230"/>
                  </a:cubicBezTo>
                  <a:cubicBezTo>
                    <a:pt x="281" y="228"/>
                    <a:pt x="280" y="226"/>
                    <a:pt x="279" y="223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27" y="134"/>
                    <a:pt x="227" y="134"/>
                    <a:pt x="227" y="134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0"/>
                    <a:pt x="226" y="130"/>
                    <a:pt x="226" y="130"/>
                  </a:cubicBezTo>
                  <a:cubicBezTo>
                    <a:pt x="226" y="60"/>
                    <a:pt x="226" y="60"/>
                    <a:pt x="226" y="60"/>
                  </a:cubicBezTo>
                  <a:cubicBezTo>
                    <a:pt x="226" y="55"/>
                    <a:pt x="226" y="55"/>
                    <a:pt x="22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6" y="131"/>
                    <a:pt x="196" y="131"/>
                    <a:pt x="196" y="131"/>
                  </a:cubicBezTo>
                  <a:cubicBezTo>
                    <a:pt x="196" y="133"/>
                    <a:pt x="196" y="133"/>
                    <a:pt x="196" y="133"/>
                  </a:cubicBezTo>
                  <a:cubicBezTo>
                    <a:pt x="195" y="135"/>
                    <a:pt x="195" y="135"/>
                    <a:pt x="195" y="135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2" y="167"/>
                    <a:pt x="183" y="174"/>
                    <a:pt x="183" y="182"/>
                  </a:cubicBezTo>
                  <a:cubicBezTo>
                    <a:pt x="185" y="178"/>
                    <a:pt x="185" y="178"/>
                    <a:pt x="185" y="178"/>
                  </a:cubicBezTo>
                  <a:cubicBezTo>
                    <a:pt x="193" y="164"/>
                    <a:pt x="193" y="164"/>
                    <a:pt x="193" y="164"/>
                  </a:cubicBezTo>
                  <a:cubicBezTo>
                    <a:pt x="230" y="164"/>
                    <a:pt x="230" y="164"/>
                    <a:pt x="230" y="164"/>
                  </a:cubicBezTo>
                  <a:close/>
                  <a:moveTo>
                    <a:pt x="126" y="218"/>
                  </a:moveTo>
                  <a:cubicBezTo>
                    <a:pt x="126" y="217"/>
                    <a:pt x="127" y="217"/>
                    <a:pt x="127" y="216"/>
                  </a:cubicBezTo>
                  <a:cubicBezTo>
                    <a:pt x="146" y="183"/>
                    <a:pt x="146" y="183"/>
                    <a:pt x="146" y="183"/>
                  </a:cubicBezTo>
                  <a:cubicBezTo>
                    <a:pt x="146" y="179"/>
                    <a:pt x="145" y="174"/>
                    <a:pt x="144" y="170"/>
                  </a:cubicBezTo>
                  <a:cubicBezTo>
                    <a:pt x="143" y="168"/>
                    <a:pt x="143" y="166"/>
                    <a:pt x="142" y="164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5" y="166"/>
                    <a:pt x="44" y="168"/>
                    <a:pt x="43" y="170"/>
                  </a:cubicBezTo>
                  <a:cubicBezTo>
                    <a:pt x="42" y="175"/>
                    <a:pt x="41" y="179"/>
                    <a:pt x="41" y="184"/>
                  </a:cubicBezTo>
                  <a:cubicBezTo>
                    <a:pt x="41" y="191"/>
                    <a:pt x="43" y="198"/>
                    <a:pt x="45" y="204"/>
                  </a:cubicBezTo>
                  <a:cubicBezTo>
                    <a:pt x="48" y="209"/>
                    <a:pt x="50" y="214"/>
                    <a:pt x="54" y="218"/>
                  </a:cubicBezTo>
                  <a:cubicBezTo>
                    <a:pt x="126" y="218"/>
                    <a:pt x="126" y="218"/>
                    <a:pt x="126" y="218"/>
                  </a:cubicBezTo>
                  <a:close/>
                  <a:moveTo>
                    <a:pt x="32" y="139"/>
                  </a:moveTo>
                  <a:cubicBezTo>
                    <a:pt x="38" y="139"/>
                    <a:pt x="38" y="139"/>
                    <a:pt x="38" y="139"/>
                  </a:cubicBezTo>
                  <a:cubicBezTo>
                    <a:pt x="149" y="139"/>
                    <a:pt x="149" y="139"/>
                    <a:pt x="149" y="139"/>
                  </a:cubicBezTo>
                  <a:cubicBezTo>
                    <a:pt x="151" y="139"/>
                    <a:pt x="151" y="139"/>
                    <a:pt x="151" y="139"/>
                  </a:cubicBezTo>
                  <a:cubicBezTo>
                    <a:pt x="143" y="128"/>
                    <a:pt x="132" y="120"/>
                    <a:pt x="119" y="115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51" y="120"/>
                    <a:pt x="40" y="129"/>
                    <a:pt x="32" y="1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8172826" y="4969295"/>
              <a:ext cx="501597" cy="584230"/>
            </a:xfrm>
            <a:custGeom>
              <a:avLst/>
              <a:gdLst>
                <a:gd name="T0" fmla="*/ 153 w 293"/>
                <a:gd name="T1" fmla="*/ 41 h 341"/>
                <a:gd name="T2" fmla="*/ 183 w 293"/>
                <a:gd name="T3" fmla="*/ 224 h 341"/>
                <a:gd name="T4" fmla="*/ 29 w 293"/>
                <a:gd name="T5" fmla="*/ 254 h 341"/>
                <a:gd name="T6" fmla="*/ 0 w 293"/>
                <a:gd name="T7" fmla="*/ 70 h 341"/>
                <a:gd name="T8" fmla="*/ 99 w 293"/>
                <a:gd name="T9" fmla="*/ 279 h 341"/>
                <a:gd name="T10" fmla="*/ 110 w 293"/>
                <a:gd name="T11" fmla="*/ 260 h 341"/>
                <a:gd name="T12" fmla="*/ 70 w 293"/>
                <a:gd name="T13" fmla="*/ 279 h 341"/>
                <a:gd name="T14" fmla="*/ 93 w 293"/>
                <a:gd name="T15" fmla="*/ 317 h 341"/>
                <a:gd name="T16" fmla="*/ 148 w 293"/>
                <a:gd name="T17" fmla="*/ 338 h 341"/>
                <a:gd name="T18" fmla="*/ 207 w 293"/>
                <a:gd name="T19" fmla="*/ 288 h 341"/>
                <a:gd name="T20" fmla="*/ 278 w 293"/>
                <a:gd name="T21" fmla="*/ 284 h 341"/>
                <a:gd name="T22" fmla="*/ 239 w 293"/>
                <a:gd name="T23" fmla="*/ 233 h 341"/>
                <a:gd name="T24" fmla="*/ 184 w 293"/>
                <a:gd name="T25" fmla="*/ 291 h 341"/>
                <a:gd name="T26" fmla="*/ 122 w 293"/>
                <a:gd name="T27" fmla="*/ 321 h 341"/>
                <a:gd name="T28" fmla="*/ 99 w 293"/>
                <a:gd name="T29" fmla="*/ 279 h 341"/>
                <a:gd name="T30" fmla="*/ 39 w 293"/>
                <a:gd name="T31" fmla="*/ 11 h 341"/>
                <a:gd name="T32" fmla="*/ 139 w 293"/>
                <a:gd name="T33" fmla="*/ 0 h 341"/>
                <a:gd name="T34" fmla="*/ 140 w 293"/>
                <a:gd name="T35" fmla="*/ 37 h 341"/>
                <a:gd name="T36" fmla="*/ 123 w 293"/>
                <a:gd name="T37" fmla="*/ 17 h 341"/>
                <a:gd name="T38" fmla="*/ 61 w 293"/>
                <a:gd name="T39" fmla="*/ 37 h 341"/>
                <a:gd name="T40" fmla="*/ 21 w 293"/>
                <a:gd name="T41" fmla="*/ 210 h 341"/>
                <a:gd name="T42" fmla="*/ 55 w 293"/>
                <a:gd name="T43" fmla="*/ 217 h 341"/>
                <a:gd name="T44" fmla="*/ 21 w 293"/>
                <a:gd name="T45" fmla="*/ 210 h 341"/>
                <a:gd name="T46" fmla="*/ 21 w 293"/>
                <a:gd name="T47" fmla="*/ 93 h 341"/>
                <a:gd name="T48" fmla="*/ 38 w 293"/>
                <a:gd name="T49" fmla="*/ 90 h 341"/>
                <a:gd name="T50" fmla="*/ 21 w 293"/>
                <a:gd name="T51" fmla="*/ 136 h 341"/>
                <a:gd name="T52" fmla="*/ 38 w 293"/>
                <a:gd name="T53" fmla="*/ 140 h 341"/>
                <a:gd name="T54" fmla="*/ 21 w 293"/>
                <a:gd name="T55" fmla="*/ 136 h 341"/>
                <a:gd name="T56" fmla="*/ 21 w 293"/>
                <a:gd name="T57" fmla="*/ 130 h 341"/>
                <a:gd name="T58" fmla="*/ 38 w 293"/>
                <a:gd name="T59" fmla="*/ 127 h 341"/>
                <a:gd name="T60" fmla="*/ 21 w 293"/>
                <a:gd name="T61" fmla="*/ 118 h 341"/>
                <a:gd name="T62" fmla="*/ 38 w 293"/>
                <a:gd name="T63" fmla="*/ 121 h 341"/>
                <a:gd name="T64" fmla="*/ 21 w 293"/>
                <a:gd name="T65" fmla="*/ 118 h 341"/>
                <a:gd name="T66" fmla="*/ 21 w 293"/>
                <a:gd name="T67" fmla="*/ 112 h 341"/>
                <a:gd name="T68" fmla="*/ 38 w 293"/>
                <a:gd name="T69" fmla="*/ 108 h 341"/>
                <a:gd name="T70" fmla="*/ 21 w 293"/>
                <a:gd name="T71" fmla="*/ 99 h 341"/>
                <a:gd name="T72" fmla="*/ 38 w 293"/>
                <a:gd name="T73" fmla="*/ 103 h 341"/>
                <a:gd name="T74" fmla="*/ 21 w 293"/>
                <a:gd name="T75" fmla="*/ 99 h 341"/>
                <a:gd name="T76" fmla="*/ 21 w 293"/>
                <a:gd name="T77" fmla="*/ 158 h 341"/>
                <a:gd name="T78" fmla="*/ 38 w 293"/>
                <a:gd name="T79" fmla="*/ 155 h 341"/>
                <a:gd name="T80" fmla="*/ 21 w 293"/>
                <a:gd name="T81" fmla="*/ 201 h 341"/>
                <a:gd name="T82" fmla="*/ 38 w 293"/>
                <a:gd name="T83" fmla="*/ 205 h 341"/>
                <a:gd name="T84" fmla="*/ 21 w 293"/>
                <a:gd name="T85" fmla="*/ 201 h 341"/>
                <a:gd name="T86" fmla="*/ 21 w 293"/>
                <a:gd name="T87" fmla="*/ 195 h 341"/>
                <a:gd name="T88" fmla="*/ 38 w 293"/>
                <a:gd name="T89" fmla="*/ 192 h 341"/>
                <a:gd name="T90" fmla="*/ 21 w 293"/>
                <a:gd name="T91" fmla="*/ 183 h 341"/>
                <a:gd name="T92" fmla="*/ 38 w 293"/>
                <a:gd name="T93" fmla="*/ 186 h 341"/>
                <a:gd name="T94" fmla="*/ 21 w 293"/>
                <a:gd name="T95" fmla="*/ 183 h 341"/>
                <a:gd name="T96" fmla="*/ 21 w 293"/>
                <a:gd name="T97" fmla="*/ 177 h 341"/>
                <a:gd name="T98" fmla="*/ 38 w 293"/>
                <a:gd name="T99" fmla="*/ 173 h 341"/>
                <a:gd name="T100" fmla="*/ 21 w 293"/>
                <a:gd name="T101" fmla="*/ 164 h 341"/>
                <a:gd name="T102" fmla="*/ 38 w 293"/>
                <a:gd name="T103" fmla="*/ 168 h 341"/>
                <a:gd name="T104" fmla="*/ 21 w 293"/>
                <a:gd name="T105" fmla="*/ 164 h 341"/>
                <a:gd name="T106" fmla="*/ 21 w 293"/>
                <a:gd name="T107" fmla="*/ 86 h 341"/>
                <a:gd name="T108" fmla="*/ 55 w 293"/>
                <a:gd name="T109" fmla="*/ 80 h 341"/>
                <a:gd name="T110" fmla="*/ 21 w 293"/>
                <a:gd name="T111" fmla="*/ 144 h 341"/>
                <a:gd name="T112" fmla="*/ 55 w 293"/>
                <a:gd name="T113" fmla="*/ 151 h 341"/>
                <a:gd name="T114" fmla="*/ 21 w 293"/>
                <a:gd name="T115" fmla="*/ 144 h 341"/>
                <a:gd name="T116" fmla="*/ 153 w 293"/>
                <a:gd name="T117" fmla="*/ 178 h 341"/>
                <a:gd name="T118" fmla="*/ 67 w 293"/>
                <a:gd name="T119" fmla="*/ 178 h 341"/>
                <a:gd name="T120" fmla="*/ 134 w 293"/>
                <a:gd name="T121" fmla="*/ 15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" h="341">
                  <a:moveTo>
                    <a:pt x="29" y="41"/>
                  </a:moveTo>
                  <a:cubicBezTo>
                    <a:pt x="128" y="41"/>
                    <a:pt x="85" y="41"/>
                    <a:pt x="153" y="41"/>
                  </a:cubicBezTo>
                  <a:cubicBezTo>
                    <a:pt x="169" y="41"/>
                    <a:pt x="183" y="54"/>
                    <a:pt x="183" y="70"/>
                  </a:cubicBezTo>
                  <a:cubicBezTo>
                    <a:pt x="183" y="224"/>
                    <a:pt x="183" y="224"/>
                    <a:pt x="183" y="224"/>
                  </a:cubicBezTo>
                  <a:cubicBezTo>
                    <a:pt x="183" y="240"/>
                    <a:pt x="169" y="254"/>
                    <a:pt x="153" y="254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13" y="254"/>
                    <a:pt x="0" y="240"/>
                    <a:pt x="0" y="22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54"/>
                    <a:pt x="13" y="41"/>
                    <a:pt x="29" y="41"/>
                  </a:cubicBezTo>
                  <a:close/>
                  <a:moveTo>
                    <a:pt x="99" y="279"/>
                  </a:moveTo>
                  <a:cubicBezTo>
                    <a:pt x="110" y="279"/>
                    <a:pt x="110" y="279"/>
                    <a:pt x="110" y="279"/>
                  </a:cubicBezTo>
                  <a:cubicBezTo>
                    <a:pt x="110" y="260"/>
                    <a:pt x="110" y="260"/>
                    <a:pt x="110" y="260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70" y="279"/>
                    <a:pt x="70" y="279"/>
                    <a:pt x="70" y="279"/>
                  </a:cubicBezTo>
                  <a:cubicBezTo>
                    <a:pt x="82" y="279"/>
                    <a:pt x="82" y="279"/>
                    <a:pt x="82" y="279"/>
                  </a:cubicBezTo>
                  <a:cubicBezTo>
                    <a:pt x="83" y="294"/>
                    <a:pt x="87" y="307"/>
                    <a:pt x="93" y="317"/>
                  </a:cubicBezTo>
                  <a:cubicBezTo>
                    <a:pt x="99" y="326"/>
                    <a:pt x="107" y="333"/>
                    <a:pt x="116" y="337"/>
                  </a:cubicBezTo>
                  <a:cubicBezTo>
                    <a:pt x="125" y="340"/>
                    <a:pt x="136" y="341"/>
                    <a:pt x="148" y="338"/>
                  </a:cubicBezTo>
                  <a:cubicBezTo>
                    <a:pt x="163" y="333"/>
                    <a:pt x="180" y="322"/>
                    <a:pt x="196" y="302"/>
                  </a:cubicBezTo>
                  <a:cubicBezTo>
                    <a:pt x="200" y="297"/>
                    <a:pt x="204" y="292"/>
                    <a:pt x="207" y="288"/>
                  </a:cubicBezTo>
                  <a:cubicBezTo>
                    <a:pt x="221" y="270"/>
                    <a:pt x="234" y="253"/>
                    <a:pt x="245" y="248"/>
                  </a:cubicBezTo>
                  <a:cubicBezTo>
                    <a:pt x="255" y="245"/>
                    <a:pt x="266" y="253"/>
                    <a:pt x="278" y="284"/>
                  </a:cubicBezTo>
                  <a:cubicBezTo>
                    <a:pt x="293" y="278"/>
                    <a:pt x="293" y="278"/>
                    <a:pt x="293" y="278"/>
                  </a:cubicBezTo>
                  <a:cubicBezTo>
                    <a:pt x="276" y="235"/>
                    <a:pt x="258" y="226"/>
                    <a:pt x="239" y="233"/>
                  </a:cubicBezTo>
                  <a:cubicBezTo>
                    <a:pt x="224" y="239"/>
                    <a:pt x="209" y="258"/>
                    <a:pt x="194" y="278"/>
                  </a:cubicBezTo>
                  <a:cubicBezTo>
                    <a:pt x="191" y="282"/>
                    <a:pt x="187" y="287"/>
                    <a:pt x="184" y="291"/>
                  </a:cubicBezTo>
                  <a:cubicBezTo>
                    <a:pt x="170" y="309"/>
                    <a:pt x="156" y="318"/>
                    <a:pt x="143" y="322"/>
                  </a:cubicBezTo>
                  <a:cubicBezTo>
                    <a:pt x="135" y="324"/>
                    <a:pt x="128" y="324"/>
                    <a:pt x="122" y="321"/>
                  </a:cubicBezTo>
                  <a:cubicBezTo>
                    <a:pt x="116" y="319"/>
                    <a:pt x="111" y="314"/>
                    <a:pt x="107" y="308"/>
                  </a:cubicBezTo>
                  <a:cubicBezTo>
                    <a:pt x="102" y="301"/>
                    <a:pt x="99" y="291"/>
                    <a:pt x="99" y="279"/>
                  </a:cubicBezTo>
                  <a:close/>
                  <a:moveTo>
                    <a:pt x="45" y="37"/>
                  </a:moveTo>
                  <a:cubicBezTo>
                    <a:pt x="39" y="11"/>
                    <a:pt x="39" y="11"/>
                    <a:pt x="39" y="11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0" y="37"/>
                    <a:pt x="140" y="37"/>
                    <a:pt x="140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3" y="17"/>
                    <a:pt x="123" y="17"/>
                    <a:pt x="123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45" y="37"/>
                    <a:pt x="45" y="37"/>
                    <a:pt x="45" y="37"/>
                  </a:cubicBezTo>
                  <a:close/>
                  <a:moveTo>
                    <a:pt x="21" y="210"/>
                  </a:moveTo>
                  <a:cubicBezTo>
                    <a:pt x="21" y="217"/>
                    <a:pt x="21" y="217"/>
                    <a:pt x="21" y="217"/>
                  </a:cubicBezTo>
                  <a:cubicBezTo>
                    <a:pt x="55" y="217"/>
                    <a:pt x="55" y="217"/>
                    <a:pt x="55" y="217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21" y="210"/>
                    <a:pt x="21" y="210"/>
                    <a:pt x="21" y="210"/>
                  </a:cubicBezTo>
                  <a:close/>
                  <a:moveTo>
                    <a:pt x="21" y="90"/>
                  </a:moveTo>
                  <a:cubicBezTo>
                    <a:pt x="21" y="93"/>
                    <a:pt x="21" y="93"/>
                    <a:pt x="21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21" y="90"/>
                    <a:pt x="21" y="90"/>
                    <a:pt x="21" y="90"/>
                  </a:cubicBezTo>
                  <a:close/>
                  <a:moveTo>
                    <a:pt x="21" y="136"/>
                  </a:moveTo>
                  <a:cubicBezTo>
                    <a:pt x="21" y="140"/>
                    <a:pt x="21" y="140"/>
                    <a:pt x="21" y="140"/>
                  </a:cubicBezTo>
                  <a:cubicBezTo>
                    <a:pt x="38" y="140"/>
                    <a:pt x="38" y="140"/>
                    <a:pt x="38" y="140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21" y="136"/>
                    <a:pt x="21" y="136"/>
                    <a:pt x="21" y="136"/>
                  </a:cubicBezTo>
                  <a:close/>
                  <a:moveTo>
                    <a:pt x="21" y="127"/>
                  </a:moveTo>
                  <a:cubicBezTo>
                    <a:pt x="21" y="128"/>
                    <a:pt x="21" y="129"/>
                    <a:pt x="21" y="130"/>
                  </a:cubicBezTo>
                  <a:cubicBezTo>
                    <a:pt x="26" y="130"/>
                    <a:pt x="32" y="130"/>
                    <a:pt x="38" y="130"/>
                  </a:cubicBezTo>
                  <a:cubicBezTo>
                    <a:pt x="38" y="129"/>
                    <a:pt x="38" y="128"/>
                    <a:pt x="38" y="127"/>
                  </a:cubicBezTo>
                  <a:cubicBezTo>
                    <a:pt x="32" y="127"/>
                    <a:pt x="26" y="127"/>
                    <a:pt x="21" y="127"/>
                  </a:cubicBezTo>
                  <a:close/>
                  <a:moveTo>
                    <a:pt x="21" y="118"/>
                  </a:moveTo>
                  <a:cubicBezTo>
                    <a:pt x="21" y="119"/>
                    <a:pt x="21" y="120"/>
                    <a:pt x="21" y="121"/>
                  </a:cubicBezTo>
                  <a:cubicBezTo>
                    <a:pt x="26" y="121"/>
                    <a:pt x="32" y="121"/>
                    <a:pt x="38" y="121"/>
                  </a:cubicBezTo>
                  <a:cubicBezTo>
                    <a:pt x="38" y="120"/>
                    <a:pt x="38" y="119"/>
                    <a:pt x="38" y="118"/>
                  </a:cubicBezTo>
                  <a:cubicBezTo>
                    <a:pt x="32" y="118"/>
                    <a:pt x="26" y="118"/>
                    <a:pt x="21" y="118"/>
                  </a:cubicBezTo>
                  <a:close/>
                  <a:moveTo>
                    <a:pt x="21" y="108"/>
                  </a:moveTo>
                  <a:cubicBezTo>
                    <a:pt x="21" y="110"/>
                    <a:pt x="21" y="111"/>
                    <a:pt x="21" y="112"/>
                  </a:cubicBezTo>
                  <a:cubicBezTo>
                    <a:pt x="26" y="112"/>
                    <a:pt x="32" y="112"/>
                    <a:pt x="38" y="112"/>
                  </a:cubicBezTo>
                  <a:cubicBezTo>
                    <a:pt x="38" y="111"/>
                    <a:pt x="38" y="110"/>
                    <a:pt x="38" y="108"/>
                  </a:cubicBezTo>
                  <a:cubicBezTo>
                    <a:pt x="32" y="108"/>
                    <a:pt x="26" y="108"/>
                    <a:pt x="21" y="108"/>
                  </a:cubicBezTo>
                  <a:close/>
                  <a:moveTo>
                    <a:pt x="21" y="99"/>
                  </a:moveTo>
                  <a:cubicBezTo>
                    <a:pt x="21" y="100"/>
                    <a:pt x="21" y="102"/>
                    <a:pt x="21" y="103"/>
                  </a:cubicBezTo>
                  <a:cubicBezTo>
                    <a:pt x="26" y="103"/>
                    <a:pt x="32" y="103"/>
                    <a:pt x="38" y="103"/>
                  </a:cubicBezTo>
                  <a:cubicBezTo>
                    <a:pt x="38" y="102"/>
                    <a:pt x="38" y="100"/>
                    <a:pt x="38" y="99"/>
                  </a:cubicBezTo>
                  <a:cubicBezTo>
                    <a:pt x="32" y="99"/>
                    <a:pt x="26" y="99"/>
                    <a:pt x="21" y="99"/>
                  </a:cubicBezTo>
                  <a:close/>
                  <a:moveTo>
                    <a:pt x="21" y="155"/>
                  </a:moveTo>
                  <a:cubicBezTo>
                    <a:pt x="21" y="158"/>
                    <a:pt x="21" y="158"/>
                    <a:pt x="21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21" y="155"/>
                    <a:pt x="21" y="155"/>
                    <a:pt x="21" y="155"/>
                  </a:cubicBezTo>
                  <a:close/>
                  <a:moveTo>
                    <a:pt x="21" y="201"/>
                  </a:moveTo>
                  <a:cubicBezTo>
                    <a:pt x="21" y="205"/>
                    <a:pt x="21" y="205"/>
                    <a:pt x="21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1"/>
                    <a:pt x="38" y="201"/>
                    <a:pt x="38" y="201"/>
                  </a:cubicBezTo>
                  <a:cubicBezTo>
                    <a:pt x="21" y="201"/>
                    <a:pt x="21" y="201"/>
                    <a:pt x="21" y="201"/>
                  </a:cubicBezTo>
                  <a:close/>
                  <a:moveTo>
                    <a:pt x="21" y="192"/>
                  </a:moveTo>
                  <a:cubicBezTo>
                    <a:pt x="21" y="193"/>
                    <a:pt x="21" y="194"/>
                    <a:pt x="21" y="195"/>
                  </a:cubicBezTo>
                  <a:cubicBezTo>
                    <a:pt x="26" y="195"/>
                    <a:pt x="32" y="195"/>
                    <a:pt x="38" y="195"/>
                  </a:cubicBezTo>
                  <a:cubicBezTo>
                    <a:pt x="38" y="194"/>
                    <a:pt x="38" y="193"/>
                    <a:pt x="38" y="192"/>
                  </a:cubicBezTo>
                  <a:cubicBezTo>
                    <a:pt x="32" y="192"/>
                    <a:pt x="26" y="192"/>
                    <a:pt x="21" y="192"/>
                  </a:cubicBezTo>
                  <a:close/>
                  <a:moveTo>
                    <a:pt x="21" y="183"/>
                  </a:moveTo>
                  <a:cubicBezTo>
                    <a:pt x="21" y="184"/>
                    <a:pt x="21" y="185"/>
                    <a:pt x="21" y="186"/>
                  </a:cubicBezTo>
                  <a:cubicBezTo>
                    <a:pt x="26" y="186"/>
                    <a:pt x="32" y="186"/>
                    <a:pt x="38" y="186"/>
                  </a:cubicBezTo>
                  <a:cubicBezTo>
                    <a:pt x="38" y="185"/>
                    <a:pt x="38" y="184"/>
                    <a:pt x="38" y="183"/>
                  </a:cubicBezTo>
                  <a:cubicBezTo>
                    <a:pt x="32" y="183"/>
                    <a:pt x="26" y="183"/>
                    <a:pt x="21" y="183"/>
                  </a:cubicBezTo>
                  <a:close/>
                  <a:moveTo>
                    <a:pt x="21" y="173"/>
                  </a:moveTo>
                  <a:cubicBezTo>
                    <a:pt x="21" y="175"/>
                    <a:pt x="21" y="176"/>
                    <a:pt x="21" y="177"/>
                  </a:cubicBezTo>
                  <a:cubicBezTo>
                    <a:pt x="26" y="177"/>
                    <a:pt x="32" y="177"/>
                    <a:pt x="38" y="177"/>
                  </a:cubicBezTo>
                  <a:cubicBezTo>
                    <a:pt x="38" y="176"/>
                    <a:pt x="38" y="175"/>
                    <a:pt x="38" y="173"/>
                  </a:cubicBezTo>
                  <a:cubicBezTo>
                    <a:pt x="32" y="173"/>
                    <a:pt x="26" y="173"/>
                    <a:pt x="21" y="173"/>
                  </a:cubicBezTo>
                  <a:close/>
                  <a:moveTo>
                    <a:pt x="21" y="164"/>
                  </a:moveTo>
                  <a:cubicBezTo>
                    <a:pt x="21" y="165"/>
                    <a:pt x="21" y="166"/>
                    <a:pt x="21" y="168"/>
                  </a:cubicBezTo>
                  <a:cubicBezTo>
                    <a:pt x="26" y="168"/>
                    <a:pt x="32" y="168"/>
                    <a:pt x="38" y="168"/>
                  </a:cubicBezTo>
                  <a:cubicBezTo>
                    <a:pt x="38" y="166"/>
                    <a:pt x="38" y="165"/>
                    <a:pt x="38" y="164"/>
                  </a:cubicBezTo>
                  <a:cubicBezTo>
                    <a:pt x="32" y="164"/>
                    <a:pt x="26" y="164"/>
                    <a:pt x="21" y="164"/>
                  </a:cubicBezTo>
                  <a:close/>
                  <a:moveTo>
                    <a:pt x="21" y="80"/>
                  </a:moveTo>
                  <a:cubicBezTo>
                    <a:pt x="21" y="86"/>
                    <a:pt x="21" y="86"/>
                    <a:pt x="21" y="86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21" y="80"/>
                    <a:pt x="21" y="80"/>
                    <a:pt x="21" y="80"/>
                  </a:cubicBezTo>
                  <a:close/>
                  <a:moveTo>
                    <a:pt x="21" y="144"/>
                  </a:moveTo>
                  <a:cubicBezTo>
                    <a:pt x="21" y="151"/>
                    <a:pt x="21" y="151"/>
                    <a:pt x="2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21" y="144"/>
                    <a:pt x="21" y="144"/>
                    <a:pt x="21" y="144"/>
                  </a:cubicBezTo>
                  <a:close/>
                  <a:moveTo>
                    <a:pt x="67" y="178"/>
                  </a:moveTo>
                  <a:cubicBezTo>
                    <a:pt x="74" y="220"/>
                    <a:pt x="145" y="228"/>
                    <a:pt x="153" y="178"/>
                  </a:cubicBezTo>
                  <a:cubicBezTo>
                    <a:pt x="158" y="143"/>
                    <a:pt x="110" y="84"/>
                    <a:pt x="110" y="84"/>
                  </a:cubicBezTo>
                  <a:cubicBezTo>
                    <a:pt x="110" y="84"/>
                    <a:pt x="60" y="135"/>
                    <a:pt x="67" y="178"/>
                  </a:cubicBezTo>
                  <a:close/>
                  <a:moveTo>
                    <a:pt x="106" y="201"/>
                  </a:moveTo>
                  <a:cubicBezTo>
                    <a:pt x="130" y="203"/>
                    <a:pt x="147" y="187"/>
                    <a:pt x="134" y="150"/>
                  </a:cubicBezTo>
                  <a:lnTo>
                    <a:pt x="106" y="2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  <p:grpSp>
          <p:nvGrpSpPr>
            <p:cNvPr id="70" name="Group 14"/>
            <p:cNvGrpSpPr/>
            <p:nvPr/>
          </p:nvGrpSpPr>
          <p:grpSpPr>
            <a:xfrm>
              <a:off x="4169274" y="2796059"/>
              <a:ext cx="571258" cy="484420"/>
              <a:chOff x="4130294" y="1070076"/>
              <a:chExt cx="635754" cy="539115"/>
            </a:xfrm>
            <a:solidFill>
              <a:schemeClr val="bg1"/>
            </a:solidFill>
          </p:grpSpPr>
          <p:sp>
            <p:nvSpPr>
              <p:cNvPr id="71" name="Freeform 15"/>
              <p:cNvSpPr>
                <a:spLocks noEditPoints="1"/>
              </p:cNvSpPr>
              <p:nvPr/>
            </p:nvSpPr>
            <p:spPr bwMode="black">
              <a:xfrm>
                <a:off x="4130294" y="1070076"/>
                <a:ext cx="635754" cy="539115"/>
              </a:xfrm>
              <a:custGeom>
                <a:avLst/>
                <a:gdLst/>
                <a:ahLst/>
                <a:cxnLst>
                  <a:cxn ang="0">
                    <a:pos x="494" y="0"/>
                  </a:cxn>
                  <a:cxn ang="0">
                    <a:pos x="17" y="0"/>
                  </a:cxn>
                  <a:cxn ang="0">
                    <a:pos x="0" y="16"/>
                  </a:cxn>
                  <a:cxn ang="0">
                    <a:pos x="0" y="361"/>
                  </a:cxn>
                  <a:cxn ang="0">
                    <a:pos x="17" y="377"/>
                  </a:cxn>
                  <a:cxn ang="0">
                    <a:pos x="174" y="377"/>
                  </a:cxn>
                  <a:cxn ang="0">
                    <a:pos x="174" y="402"/>
                  </a:cxn>
                  <a:cxn ang="0">
                    <a:pos x="139" y="435"/>
                  </a:cxn>
                  <a:cxn ang="0">
                    <a:pos x="380" y="435"/>
                  </a:cxn>
                  <a:cxn ang="0">
                    <a:pos x="346" y="402"/>
                  </a:cxn>
                  <a:cxn ang="0">
                    <a:pos x="346" y="377"/>
                  </a:cxn>
                  <a:cxn ang="0">
                    <a:pos x="494" y="377"/>
                  </a:cxn>
                  <a:cxn ang="0">
                    <a:pos x="510" y="361"/>
                  </a:cxn>
                  <a:cxn ang="0">
                    <a:pos x="510" y="16"/>
                  </a:cxn>
                  <a:cxn ang="0">
                    <a:pos x="494" y="0"/>
                  </a:cxn>
                  <a:cxn ang="0">
                    <a:pos x="481" y="335"/>
                  </a:cxn>
                  <a:cxn ang="0">
                    <a:pos x="467" y="349"/>
                  </a:cxn>
                  <a:cxn ang="0">
                    <a:pos x="44" y="349"/>
                  </a:cxn>
                  <a:cxn ang="0">
                    <a:pos x="30" y="335"/>
                  </a:cxn>
                  <a:cxn ang="0">
                    <a:pos x="30" y="42"/>
                  </a:cxn>
                  <a:cxn ang="0">
                    <a:pos x="44" y="28"/>
                  </a:cxn>
                  <a:cxn ang="0">
                    <a:pos x="467" y="28"/>
                  </a:cxn>
                  <a:cxn ang="0">
                    <a:pos x="481" y="42"/>
                  </a:cxn>
                  <a:cxn ang="0">
                    <a:pos x="481" y="335"/>
                  </a:cxn>
                </a:cxnLst>
                <a:rect l="0" t="0" r="r" b="b"/>
                <a:pathLst>
                  <a:path w="510" h="435">
                    <a:moveTo>
                      <a:pt x="494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361"/>
                      <a:pt x="0" y="361"/>
                      <a:pt x="0" y="361"/>
                    </a:cubicBezTo>
                    <a:cubicBezTo>
                      <a:pt x="0" y="370"/>
                      <a:pt x="8" y="377"/>
                      <a:pt x="17" y="377"/>
                    </a:cubicBezTo>
                    <a:cubicBezTo>
                      <a:pt x="174" y="377"/>
                      <a:pt x="174" y="377"/>
                      <a:pt x="174" y="377"/>
                    </a:cubicBezTo>
                    <a:cubicBezTo>
                      <a:pt x="174" y="402"/>
                      <a:pt x="174" y="402"/>
                      <a:pt x="174" y="402"/>
                    </a:cubicBezTo>
                    <a:cubicBezTo>
                      <a:pt x="139" y="435"/>
                      <a:pt x="139" y="435"/>
                      <a:pt x="139" y="435"/>
                    </a:cubicBezTo>
                    <a:cubicBezTo>
                      <a:pt x="380" y="435"/>
                      <a:pt x="380" y="435"/>
                      <a:pt x="380" y="435"/>
                    </a:cubicBezTo>
                    <a:cubicBezTo>
                      <a:pt x="346" y="402"/>
                      <a:pt x="346" y="402"/>
                      <a:pt x="346" y="402"/>
                    </a:cubicBezTo>
                    <a:cubicBezTo>
                      <a:pt x="346" y="377"/>
                      <a:pt x="346" y="377"/>
                      <a:pt x="346" y="377"/>
                    </a:cubicBezTo>
                    <a:cubicBezTo>
                      <a:pt x="494" y="377"/>
                      <a:pt x="494" y="377"/>
                      <a:pt x="494" y="377"/>
                    </a:cubicBezTo>
                    <a:cubicBezTo>
                      <a:pt x="503" y="377"/>
                      <a:pt x="510" y="370"/>
                      <a:pt x="510" y="361"/>
                    </a:cubicBezTo>
                    <a:cubicBezTo>
                      <a:pt x="510" y="16"/>
                      <a:pt x="510" y="16"/>
                      <a:pt x="510" y="16"/>
                    </a:cubicBezTo>
                    <a:cubicBezTo>
                      <a:pt x="510" y="7"/>
                      <a:pt x="503" y="0"/>
                      <a:pt x="494" y="0"/>
                    </a:cubicBezTo>
                    <a:close/>
                    <a:moveTo>
                      <a:pt x="481" y="335"/>
                    </a:moveTo>
                    <a:cubicBezTo>
                      <a:pt x="481" y="343"/>
                      <a:pt x="475" y="349"/>
                      <a:pt x="467" y="349"/>
                    </a:cubicBezTo>
                    <a:cubicBezTo>
                      <a:pt x="44" y="349"/>
                      <a:pt x="44" y="349"/>
                      <a:pt x="44" y="349"/>
                    </a:cubicBezTo>
                    <a:cubicBezTo>
                      <a:pt x="36" y="349"/>
                      <a:pt x="30" y="343"/>
                      <a:pt x="30" y="335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30" y="34"/>
                      <a:pt x="36" y="28"/>
                      <a:pt x="44" y="28"/>
                    </a:cubicBezTo>
                    <a:cubicBezTo>
                      <a:pt x="467" y="28"/>
                      <a:pt x="467" y="28"/>
                      <a:pt x="467" y="28"/>
                    </a:cubicBezTo>
                    <a:cubicBezTo>
                      <a:pt x="475" y="28"/>
                      <a:pt x="481" y="34"/>
                      <a:pt x="481" y="42"/>
                    </a:cubicBezTo>
                    <a:lnTo>
                      <a:pt x="481" y="3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53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Freeform 23"/>
              <p:cNvSpPr>
                <a:spLocks noEditPoints="1"/>
              </p:cNvSpPr>
              <p:nvPr/>
            </p:nvSpPr>
            <p:spPr bwMode="black">
              <a:xfrm>
                <a:off x="4320559" y="1189182"/>
                <a:ext cx="255224" cy="255154"/>
              </a:xfrm>
              <a:custGeom>
                <a:avLst/>
                <a:gdLst>
                  <a:gd name="T0" fmla="*/ 709 w 709"/>
                  <a:gd name="T1" fmla="*/ 570 h 709"/>
                  <a:gd name="T2" fmla="*/ 373 w 709"/>
                  <a:gd name="T3" fmla="*/ 709 h 709"/>
                  <a:gd name="T4" fmla="*/ 373 w 709"/>
                  <a:gd name="T5" fmla="*/ 294 h 709"/>
                  <a:gd name="T6" fmla="*/ 709 w 709"/>
                  <a:gd name="T7" fmla="*/ 154 h 709"/>
                  <a:gd name="T8" fmla="*/ 709 w 709"/>
                  <a:gd name="T9" fmla="*/ 570 h 709"/>
                  <a:gd name="T10" fmla="*/ 335 w 709"/>
                  <a:gd name="T11" fmla="*/ 294 h 709"/>
                  <a:gd name="T12" fmla="*/ 0 w 709"/>
                  <a:gd name="T13" fmla="*/ 154 h 709"/>
                  <a:gd name="T14" fmla="*/ 0 w 709"/>
                  <a:gd name="T15" fmla="*/ 570 h 709"/>
                  <a:gd name="T16" fmla="*/ 335 w 709"/>
                  <a:gd name="T17" fmla="*/ 709 h 709"/>
                  <a:gd name="T18" fmla="*/ 335 w 709"/>
                  <a:gd name="T19" fmla="*/ 294 h 709"/>
                  <a:gd name="T20" fmla="*/ 354 w 709"/>
                  <a:gd name="T21" fmla="*/ 0 h 709"/>
                  <a:gd name="T22" fmla="*/ 0 w 709"/>
                  <a:gd name="T23" fmla="*/ 126 h 709"/>
                  <a:gd name="T24" fmla="*/ 354 w 709"/>
                  <a:gd name="T25" fmla="*/ 268 h 709"/>
                  <a:gd name="T26" fmla="*/ 709 w 709"/>
                  <a:gd name="T27" fmla="*/ 126 h 709"/>
                  <a:gd name="T28" fmla="*/ 354 w 709"/>
                  <a:gd name="T29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09" h="709">
                    <a:moveTo>
                      <a:pt x="709" y="570"/>
                    </a:moveTo>
                    <a:lnTo>
                      <a:pt x="373" y="709"/>
                    </a:lnTo>
                    <a:lnTo>
                      <a:pt x="373" y="294"/>
                    </a:lnTo>
                    <a:lnTo>
                      <a:pt x="709" y="154"/>
                    </a:lnTo>
                    <a:lnTo>
                      <a:pt x="709" y="570"/>
                    </a:lnTo>
                    <a:close/>
                    <a:moveTo>
                      <a:pt x="335" y="294"/>
                    </a:moveTo>
                    <a:lnTo>
                      <a:pt x="0" y="154"/>
                    </a:lnTo>
                    <a:lnTo>
                      <a:pt x="0" y="570"/>
                    </a:lnTo>
                    <a:lnTo>
                      <a:pt x="335" y="709"/>
                    </a:lnTo>
                    <a:lnTo>
                      <a:pt x="335" y="294"/>
                    </a:lnTo>
                    <a:close/>
                    <a:moveTo>
                      <a:pt x="354" y="0"/>
                    </a:moveTo>
                    <a:lnTo>
                      <a:pt x="0" y="126"/>
                    </a:lnTo>
                    <a:lnTo>
                      <a:pt x="354" y="268"/>
                    </a:lnTo>
                    <a:lnTo>
                      <a:pt x="709" y="126"/>
                    </a:lnTo>
                    <a:lnTo>
                      <a:pt x="3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53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7" name="Freeform 21"/>
            <p:cNvSpPr>
              <a:spLocks noEditPoints="1"/>
            </p:cNvSpPr>
            <p:nvPr/>
          </p:nvSpPr>
          <p:spPr bwMode="auto">
            <a:xfrm>
              <a:off x="8018320" y="2741822"/>
              <a:ext cx="425826" cy="574866"/>
            </a:xfrm>
            <a:custGeom>
              <a:avLst/>
              <a:gdLst>
                <a:gd name="T0" fmla="*/ 94 w 237"/>
                <a:gd name="T1" fmla="*/ 124 h 320"/>
                <a:gd name="T2" fmla="*/ 26 w 237"/>
                <a:gd name="T3" fmla="*/ 197 h 320"/>
                <a:gd name="T4" fmla="*/ 118 w 237"/>
                <a:gd name="T5" fmla="*/ 291 h 320"/>
                <a:gd name="T6" fmla="*/ 26 w 237"/>
                <a:gd name="T7" fmla="*/ 281 h 320"/>
                <a:gd name="T8" fmla="*/ 118 w 237"/>
                <a:gd name="T9" fmla="*/ 291 h 320"/>
                <a:gd name="T10" fmla="*/ 110 w 237"/>
                <a:gd name="T11" fmla="*/ 220 h 320"/>
                <a:gd name="T12" fmla="*/ 26 w 237"/>
                <a:gd name="T13" fmla="*/ 230 h 320"/>
                <a:gd name="T14" fmla="*/ 126 w 237"/>
                <a:gd name="T15" fmla="*/ 250 h 320"/>
                <a:gd name="T16" fmla="*/ 26 w 237"/>
                <a:gd name="T17" fmla="*/ 240 h 320"/>
                <a:gd name="T18" fmla="*/ 126 w 237"/>
                <a:gd name="T19" fmla="*/ 250 h 320"/>
                <a:gd name="T20" fmla="*/ 78 w 237"/>
                <a:gd name="T21" fmla="*/ 261 h 320"/>
                <a:gd name="T22" fmla="*/ 26 w 237"/>
                <a:gd name="T23" fmla="*/ 271 h 320"/>
                <a:gd name="T24" fmla="*/ 125 w 237"/>
                <a:gd name="T25" fmla="*/ 165 h 320"/>
                <a:gd name="T26" fmla="*/ 141 w 237"/>
                <a:gd name="T27" fmla="*/ 152 h 320"/>
                <a:gd name="T28" fmla="*/ 153 w 237"/>
                <a:gd name="T29" fmla="*/ 137 h 320"/>
                <a:gd name="T30" fmla="*/ 141 w 237"/>
                <a:gd name="T31" fmla="*/ 124 h 320"/>
                <a:gd name="T32" fmla="*/ 125 w 237"/>
                <a:gd name="T33" fmla="*/ 137 h 320"/>
                <a:gd name="T34" fmla="*/ 113 w 237"/>
                <a:gd name="T35" fmla="*/ 152 h 320"/>
                <a:gd name="T36" fmla="*/ 125 w 237"/>
                <a:gd name="T37" fmla="*/ 165 h 320"/>
                <a:gd name="T38" fmla="*/ 119 w 237"/>
                <a:gd name="T39" fmla="*/ 95 h 320"/>
                <a:gd name="T40" fmla="*/ 122 w 237"/>
                <a:gd name="T41" fmla="*/ 72 h 320"/>
                <a:gd name="T42" fmla="*/ 119 w 237"/>
                <a:gd name="T43" fmla="*/ 87 h 320"/>
                <a:gd name="T44" fmla="*/ 115 w 237"/>
                <a:gd name="T45" fmla="*/ 84 h 320"/>
                <a:gd name="T46" fmla="*/ 107 w 237"/>
                <a:gd name="T47" fmla="*/ 83 h 320"/>
                <a:gd name="T48" fmla="*/ 29 w 237"/>
                <a:gd name="T49" fmla="*/ 58 h 320"/>
                <a:gd name="T50" fmla="*/ 115 w 237"/>
                <a:gd name="T51" fmla="*/ 3 h 320"/>
                <a:gd name="T52" fmla="*/ 119 w 237"/>
                <a:gd name="T53" fmla="*/ 0 h 320"/>
                <a:gd name="T54" fmla="*/ 122 w 237"/>
                <a:gd name="T55" fmla="*/ 58 h 320"/>
                <a:gd name="T56" fmla="*/ 171 w 237"/>
                <a:gd name="T57" fmla="*/ 320 h 320"/>
                <a:gd name="T58" fmla="*/ 0 w 237"/>
                <a:gd name="T59" fmla="*/ 292 h 320"/>
                <a:gd name="T60" fmla="*/ 60 w 237"/>
                <a:gd name="T61" fmla="*/ 162 h 320"/>
                <a:gd name="T62" fmla="*/ 60 w 237"/>
                <a:gd name="T63" fmla="*/ 138 h 320"/>
                <a:gd name="T64" fmla="*/ 60 w 237"/>
                <a:gd name="T65" fmla="*/ 162 h 320"/>
                <a:gd name="T66" fmla="*/ 88 w 237"/>
                <a:gd name="T67" fmla="*/ 180 h 320"/>
                <a:gd name="T68" fmla="*/ 78 w 237"/>
                <a:gd name="T69" fmla="*/ 191 h 320"/>
                <a:gd name="T70" fmla="*/ 75 w 237"/>
                <a:gd name="T71" fmla="*/ 184 h 320"/>
                <a:gd name="T72" fmla="*/ 45 w 237"/>
                <a:gd name="T73" fmla="*/ 191 h 320"/>
                <a:gd name="T74" fmla="*/ 42 w 237"/>
                <a:gd name="T75" fmla="*/ 184 h 320"/>
                <a:gd name="T76" fmla="*/ 32 w 237"/>
                <a:gd name="T77" fmla="*/ 191 h 320"/>
                <a:gd name="T78" fmla="*/ 47 w 237"/>
                <a:gd name="T79" fmla="*/ 165 h 320"/>
                <a:gd name="T80" fmla="*/ 197 w 237"/>
                <a:gd name="T81" fmla="*/ 58 h 320"/>
                <a:gd name="T82" fmla="*/ 237 w 237"/>
                <a:gd name="T83" fmla="*/ 87 h 320"/>
                <a:gd name="T84" fmla="*/ 209 w 237"/>
                <a:gd name="T85" fmla="*/ 320 h 320"/>
                <a:gd name="T86" fmla="*/ 197 w 237"/>
                <a:gd name="T87" fmla="*/ 5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7" h="320">
                  <a:moveTo>
                    <a:pt x="94" y="197"/>
                  </a:moveTo>
                  <a:cubicBezTo>
                    <a:pt x="94" y="124"/>
                    <a:pt x="94" y="124"/>
                    <a:pt x="94" y="124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26" y="197"/>
                    <a:pt x="26" y="197"/>
                    <a:pt x="26" y="197"/>
                  </a:cubicBezTo>
                  <a:cubicBezTo>
                    <a:pt x="94" y="197"/>
                    <a:pt x="94" y="197"/>
                    <a:pt x="94" y="197"/>
                  </a:cubicBezTo>
                  <a:close/>
                  <a:moveTo>
                    <a:pt x="118" y="291"/>
                  </a:moveTo>
                  <a:cubicBezTo>
                    <a:pt x="118" y="281"/>
                    <a:pt x="118" y="281"/>
                    <a:pt x="118" y="281"/>
                  </a:cubicBezTo>
                  <a:cubicBezTo>
                    <a:pt x="26" y="281"/>
                    <a:pt x="26" y="281"/>
                    <a:pt x="26" y="281"/>
                  </a:cubicBezTo>
                  <a:cubicBezTo>
                    <a:pt x="26" y="291"/>
                    <a:pt x="26" y="291"/>
                    <a:pt x="26" y="291"/>
                  </a:cubicBezTo>
                  <a:cubicBezTo>
                    <a:pt x="118" y="291"/>
                    <a:pt x="118" y="291"/>
                    <a:pt x="118" y="291"/>
                  </a:cubicBezTo>
                  <a:close/>
                  <a:moveTo>
                    <a:pt x="110" y="230"/>
                  </a:moveTo>
                  <a:cubicBezTo>
                    <a:pt x="110" y="220"/>
                    <a:pt x="110" y="220"/>
                    <a:pt x="110" y="220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110" y="230"/>
                    <a:pt x="110" y="230"/>
                    <a:pt x="110" y="230"/>
                  </a:cubicBezTo>
                  <a:close/>
                  <a:moveTo>
                    <a:pt x="126" y="250"/>
                  </a:moveTo>
                  <a:cubicBezTo>
                    <a:pt x="126" y="240"/>
                    <a:pt x="126" y="240"/>
                    <a:pt x="126" y="240"/>
                  </a:cubicBezTo>
                  <a:cubicBezTo>
                    <a:pt x="26" y="240"/>
                    <a:pt x="26" y="240"/>
                    <a:pt x="26" y="24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126" y="250"/>
                    <a:pt x="126" y="250"/>
                    <a:pt x="126" y="250"/>
                  </a:cubicBezTo>
                  <a:close/>
                  <a:moveTo>
                    <a:pt x="78" y="271"/>
                  </a:moveTo>
                  <a:cubicBezTo>
                    <a:pt x="78" y="261"/>
                    <a:pt x="78" y="261"/>
                    <a:pt x="78" y="261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78" y="271"/>
                    <a:pt x="78" y="271"/>
                    <a:pt x="78" y="271"/>
                  </a:cubicBezTo>
                  <a:close/>
                  <a:moveTo>
                    <a:pt x="125" y="165"/>
                  </a:moveTo>
                  <a:cubicBezTo>
                    <a:pt x="141" y="165"/>
                    <a:pt x="141" y="165"/>
                    <a:pt x="141" y="165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53" y="152"/>
                    <a:pt x="153" y="152"/>
                    <a:pt x="153" y="152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41" y="137"/>
                    <a:pt x="141" y="137"/>
                    <a:pt x="141" y="137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52"/>
                    <a:pt x="113" y="152"/>
                    <a:pt x="113" y="152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25" y="165"/>
                    <a:pt x="125" y="165"/>
                    <a:pt x="125" y="165"/>
                  </a:cubicBezTo>
                  <a:close/>
                  <a:moveTo>
                    <a:pt x="107" y="83"/>
                  </a:moveTo>
                  <a:cubicBezTo>
                    <a:pt x="107" y="90"/>
                    <a:pt x="112" y="95"/>
                    <a:pt x="119" y="95"/>
                  </a:cubicBezTo>
                  <a:cubicBezTo>
                    <a:pt x="125" y="95"/>
                    <a:pt x="131" y="90"/>
                    <a:pt x="131" y="83"/>
                  </a:cubicBezTo>
                  <a:cubicBezTo>
                    <a:pt x="131" y="78"/>
                    <a:pt x="127" y="73"/>
                    <a:pt x="122" y="72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6"/>
                    <a:pt x="121" y="87"/>
                    <a:pt x="119" y="87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117" y="87"/>
                    <a:pt x="115" y="86"/>
                    <a:pt x="115" y="84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1" y="73"/>
                    <a:pt x="107" y="78"/>
                    <a:pt x="107" y="83"/>
                  </a:cubicBezTo>
                  <a:close/>
                  <a:moveTo>
                    <a:pt x="0" y="87"/>
                  </a:moveTo>
                  <a:cubicBezTo>
                    <a:pt x="0" y="71"/>
                    <a:pt x="13" y="58"/>
                    <a:pt x="29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5" y="1"/>
                    <a:pt x="117" y="0"/>
                    <a:pt x="118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2" y="1"/>
                    <a:pt x="122" y="3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320"/>
                    <a:pt x="171" y="320"/>
                    <a:pt x="171" y="320"/>
                  </a:cubicBezTo>
                  <a:cubicBezTo>
                    <a:pt x="29" y="320"/>
                    <a:pt x="29" y="320"/>
                    <a:pt x="29" y="320"/>
                  </a:cubicBezTo>
                  <a:cubicBezTo>
                    <a:pt x="13" y="320"/>
                    <a:pt x="0" y="308"/>
                    <a:pt x="0" y="292"/>
                  </a:cubicBezTo>
                  <a:cubicBezTo>
                    <a:pt x="0" y="87"/>
                    <a:pt x="0" y="87"/>
                    <a:pt x="0" y="87"/>
                  </a:cubicBezTo>
                  <a:close/>
                  <a:moveTo>
                    <a:pt x="60" y="162"/>
                  </a:moveTo>
                  <a:cubicBezTo>
                    <a:pt x="53" y="162"/>
                    <a:pt x="48" y="157"/>
                    <a:pt x="48" y="150"/>
                  </a:cubicBezTo>
                  <a:cubicBezTo>
                    <a:pt x="48" y="144"/>
                    <a:pt x="53" y="138"/>
                    <a:pt x="60" y="138"/>
                  </a:cubicBezTo>
                  <a:cubicBezTo>
                    <a:pt x="66" y="138"/>
                    <a:pt x="72" y="144"/>
                    <a:pt x="72" y="150"/>
                  </a:cubicBezTo>
                  <a:cubicBezTo>
                    <a:pt x="72" y="157"/>
                    <a:pt x="66" y="162"/>
                    <a:pt x="60" y="162"/>
                  </a:cubicBezTo>
                  <a:close/>
                  <a:moveTo>
                    <a:pt x="73" y="165"/>
                  </a:moveTo>
                  <a:cubicBezTo>
                    <a:pt x="81" y="165"/>
                    <a:pt x="88" y="172"/>
                    <a:pt x="88" y="180"/>
                  </a:cubicBezTo>
                  <a:cubicBezTo>
                    <a:pt x="88" y="191"/>
                    <a:pt x="88" y="191"/>
                    <a:pt x="88" y="191"/>
                  </a:cubicBezTo>
                  <a:cubicBezTo>
                    <a:pt x="78" y="191"/>
                    <a:pt x="78" y="191"/>
                    <a:pt x="78" y="191"/>
                  </a:cubicBezTo>
                  <a:cubicBezTo>
                    <a:pt x="78" y="184"/>
                    <a:pt x="78" y="184"/>
                    <a:pt x="78" y="184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75" y="191"/>
                    <a:pt x="75" y="191"/>
                    <a:pt x="75" y="191"/>
                  </a:cubicBezTo>
                  <a:cubicBezTo>
                    <a:pt x="45" y="191"/>
                    <a:pt x="45" y="191"/>
                    <a:pt x="45" y="191"/>
                  </a:cubicBezTo>
                  <a:cubicBezTo>
                    <a:pt x="45" y="184"/>
                    <a:pt x="45" y="184"/>
                    <a:pt x="45" y="184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2" y="191"/>
                    <a:pt x="42" y="191"/>
                    <a:pt x="42" y="191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2" y="172"/>
                    <a:pt x="39" y="165"/>
                    <a:pt x="47" y="165"/>
                  </a:cubicBezTo>
                  <a:cubicBezTo>
                    <a:pt x="73" y="165"/>
                    <a:pt x="73" y="165"/>
                    <a:pt x="73" y="165"/>
                  </a:cubicBezTo>
                  <a:close/>
                  <a:moveTo>
                    <a:pt x="197" y="58"/>
                  </a:moveTo>
                  <a:cubicBezTo>
                    <a:pt x="209" y="58"/>
                    <a:pt x="209" y="58"/>
                    <a:pt x="209" y="58"/>
                  </a:cubicBezTo>
                  <a:cubicBezTo>
                    <a:pt x="225" y="58"/>
                    <a:pt x="237" y="71"/>
                    <a:pt x="237" y="87"/>
                  </a:cubicBezTo>
                  <a:cubicBezTo>
                    <a:pt x="237" y="292"/>
                    <a:pt x="237" y="292"/>
                    <a:pt x="237" y="292"/>
                  </a:cubicBezTo>
                  <a:cubicBezTo>
                    <a:pt x="237" y="308"/>
                    <a:pt x="225" y="320"/>
                    <a:pt x="209" y="320"/>
                  </a:cubicBezTo>
                  <a:cubicBezTo>
                    <a:pt x="197" y="320"/>
                    <a:pt x="197" y="320"/>
                    <a:pt x="197" y="320"/>
                  </a:cubicBezTo>
                  <a:cubicBezTo>
                    <a:pt x="197" y="58"/>
                    <a:pt x="197" y="58"/>
                    <a:pt x="197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</p:grpSp>
      <p:sp>
        <p:nvSpPr>
          <p:cNvPr id="34" name="TextBox 41"/>
          <p:cNvSpPr txBox="1"/>
          <p:nvPr/>
        </p:nvSpPr>
        <p:spPr>
          <a:xfrm>
            <a:off x="836926" y="302872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36926" y="276321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36926" y="488609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36926" y="462059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366563" y="302872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9366563" y="276321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9366563" y="488609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9366563" y="462059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79369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54348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52028"/>
            <a:ext cx="6429375" cy="628062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原创设计师QQ598969553          _2"/>
          <p:cNvSpPr txBox="1"/>
          <p:nvPr/>
        </p:nvSpPr>
        <p:spPr>
          <a:xfrm>
            <a:off x="6645399" y="1321028"/>
            <a:ext cx="3416320" cy="661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5" name="原创设计师QQ598969553          _3"/>
          <p:cNvSpPr txBox="1"/>
          <p:nvPr/>
        </p:nvSpPr>
        <p:spPr>
          <a:xfrm>
            <a:off x="6645399" y="1937749"/>
            <a:ext cx="3602942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7" name="原创设计师QQ598969553          _5"/>
          <p:cNvSpPr/>
          <p:nvPr/>
        </p:nvSpPr>
        <p:spPr>
          <a:xfrm>
            <a:off x="7389990" y="3427411"/>
            <a:ext cx="386862" cy="3868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1</a:t>
            </a:r>
          </a:p>
        </p:txBody>
      </p:sp>
      <p:sp>
        <p:nvSpPr>
          <p:cNvPr id="39" name="原创设计师QQ598969553          _7"/>
          <p:cNvSpPr/>
          <p:nvPr/>
        </p:nvSpPr>
        <p:spPr>
          <a:xfrm>
            <a:off x="7389991" y="4448271"/>
            <a:ext cx="386862" cy="3868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2</a:t>
            </a:r>
          </a:p>
        </p:txBody>
      </p:sp>
      <p:sp>
        <p:nvSpPr>
          <p:cNvPr id="41" name="原创设计师QQ598969553          _9"/>
          <p:cNvSpPr/>
          <p:nvPr/>
        </p:nvSpPr>
        <p:spPr>
          <a:xfrm>
            <a:off x="7389991" y="5473649"/>
            <a:ext cx="386862" cy="3868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3</a:t>
            </a:r>
          </a:p>
        </p:txBody>
      </p:sp>
      <p:cxnSp>
        <p:nvCxnSpPr>
          <p:cNvPr id="43" name="原创设计师QQ598969553          _11"/>
          <p:cNvCxnSpPr/>
          <p:nvPr/>
        </p:nvCxnSpPr>
        <p:spPr>
          <a:xfrm>
            <a:off x="6429375" y="3616325"/>
            <a:ext cx="964353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原创设计师QQ598969553          _12"/>
          <p:cNvCxnSpPr/>
          <p:nvPr/>
        </p:nvCxnSpPr>
        <p:spPr>
          <a:xfrm>
            <a:off x="6425637" y="4625533"/>
            <a:ext cx="964353" cy="0"/>
          </a:xfrm>
          <a:prstGeom prst="line">
            <a:avLst/>
          </a:prstGeom>
          <a:ln w="12700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原创设计师QQ598969553          _13"/>
          <p:cNvCxnSpPr/>
          <p:nvPr/>
        </p:nvCxnSpPr>
        <p:spPr>
          <a:xfrm>
            <a:off x="6429375" y="5668380"/>
            <a:ext cx="964353" cy="0"/>
          </a:xfrm>
          <a:prstGeom prst="line">
            <a:avLst/>
          </a:prstGeom>
          <a:ln w="12700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39"/>
          <p:cNvSpPr txBox="1"/>
          <p:nvPr/>
        </p:nvSpPr>
        <p:spPr>
          <a:xfrm>
            <a:off x="7801969" y="3417982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39"/>
          <p:cNvSpPr txBox="1"/>
          <p:nvPr/>
        </p:nvSpPr>
        <p:spPr>
          <a:xfrm>
            <a:off x="7801969" y="4412768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39"/>
          <p:cNvSpPr txBox="1"/>
          <p:nvPr/>
        </p:nvSpPr>
        <p:spPr>
          <a:xfrm>
            <a:off x="7801969" y="5427652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  <p:sp>
        <p:nvSpPr>
          <p:cNvPr id="15" name="文本占位符 3"/>
          <p:cNvSpPr txBox="1">
            <a:spLocks/>
          </p:cNvSpPr>
          <p:nvPr/>
        </p:nvSpPr>
        <p:spPr>
          <a:xfrm>
            <a:off x="884238" y="333147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4834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5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25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4" grpId="0"/>
      <p:bldP spid="35" grpId="0"/>
      <p:bldP spid="37" grpId="0" animBg="1"/>
      <p:bldP spid="39" grpId="0" animBg="1"/>
      <p:bldP spid="41" grpId="0" animBg="1"/>
      <p:bldP spid="46" grpId="0"/>
      <p:bldP spid="47" grpId="0"/>
      <p:bldP spid="4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463470" y="2370411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463468" y="2370413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469727" y="2370411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4277458" y="2370411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2091449" y="2370411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1106512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3281581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441358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573757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731885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2374853" y="4601534"/>
            <a:ext cx="8163837" cy="14245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5828699" y="1789613"/>
            <a:ext cx="1256144" cy="1256144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3046979" y="4914755"/>
            <a:ext cx="6745012" cy="7981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289756" y="3633709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4495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5819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131246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9746756" y="3632697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  <p:sp>
        <p:nvSpPr>
          <p:cNvPr id="25" name="文本占位符 3"/>
          <p:cNvSpPr txBox="1">
            <a:spLocks/>
          </p:cNvSpPr>
          <p:nvPr/>
        </p:nvSpPr>
        <p:spPr>
          <a:xfrm>
            <a:off x="884238" y="333147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948667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9966325" y="6704013"/>
            <a:ext cx="2892425" cy="384175"/>
          </a:xfrm>
        </p:spPr>
        <p:txBody>
          <a:bodyPr/>
          <a:lstStyle/>
          <a:p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1063487" y="1588298"/>
            <a:ext cx="3397248" cy="4693278"/>
          </a:xfrm>
          <a:prstGeom prst="rect">
            <a:avLst/>
          </a:prstGeom>
          <a:solidFill>
            <a:schemeClr val="accent1"/>
          </a:solidFill>
          <a:ln w="19050">
            <a:noFill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87"/>
          </a:p>
        </p:txBody>
      </p:sp>
      <p:sp>
        <p:nvSpPr>
          <p:cNvPr id="26" name="五边形 25"/>
          <p:cNvSpPr/>
          <p:nvPr/>
        </p:nvSpPr>
        <p:spPr>
          <a:xfrm>
            <a:off x="2080392" y="1428010"/>
            <a:ext cx="2898657" cy="1130999"/>
          </a:xfrm>
          <a:prstGeom prst="homePlate">
            <a:avLst>
              <a:gd name="adj" fmla="val 30537"/>
            </a:avLst>
          </a:prstGeom>
          <a:gradFill>
            <a:gsLst>
              <a:gs pos="0">
                <a:schemeClr val="bg1">
                  <a:lumMod val="85000"/>
                </a:schemeClr>
              </a:gs>
              <a:gs pos="1000">
                <a:schemeClr val="bg1"/>
              </a:gs>
              <a:gs pos="92000">
                <a:schemeClr val="bg1">
                  <a:lumMod val="85000"/>
                </a:schemeClr>
              </a:gs>
            </a:gsLst>
            <a:lin ang="16200000" scaled="0"/>
          </a:gradFill>
          <a:ln w="19050">
            <a:noFill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87"/>
          </a:p>
        </p:txBody>
      </p:sp>
      <p:sp>
        <p:nvSpPr>
          <p:cNvPr id="27" name="任意多边形 26"/>
          <p:cNvSpPr/>
          <p:nvPr/>
        </p:nvSpPr>
        <p:spPr>
          <a:xfrm>
            <a:off x="4795540" y="1428010"/>
            <a:ext cx="6797239" cy="1130999"/>
          </a:xfrm>
          <a:custGeom>
            <a:avLst/>
            <a:gdLst>
              <a:gd name="connsiteX0" fmla="*/ 0 w 5762625"/>
              <a:gd name="connsiteY0" fmla="*/ 0 h 958850"/>
              <a:gd name="connsiteX1" fmla="*/ 3385185 w 5762625"/>
              <a:gd name="connsiteY1" fmla="*/ 0 h 958850"/>
              <a:gd name="connsiteX2" fmla="*/ 5353684 w 5762625"/>
              <a:gd name="connsiteY2" fmla="*/ 0 h 958850"/>
              <a:gd name="connsiteX3" fmla="*/ 5762625 w 5762625"/>
              <a:gd name="connsiteY3" fmla="*/ 0 h 958850"/>
              <a:gd name="connsiteX4" fmla="*/ 5762625 w 5762625"/>
              <a:gd name="connsiteY4" fmla="*/ 958850 h 958850"/>
              <a:gd name="connsiteX5" fmla="*/ 5353684 w 5762625"/>
              <a:gd name="connsiteY5" fmla="*/ 958850 h 958850"/>
              <a:gd name="connsiteX6" fmla="*/ 3385185 w 5762625"/>
              <a:gd name="connsiteY6" fmla="*/ 958850 h 958850"/>
              <a:gd name="connsiteX7" fmla="*/ 0 w 5762625"/>
              <a:gd name="connsiteY7" fmla="*/ 958850 h 958850"/>
              <a:gd name="connsiteX8" fmla="*/ 273685 w 5762625"/>
              <a:gd name="connsiteY8" fmla="*/ 479425 h 958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62625" h="958850">
                <a:moveTo>
                  <a:pt x="0" y="0"/>
                </a:moveTo>
                <a:lnTo>
                  <a:pt x="3385185" y="0"/>
                </a:lnTo>
                <a:lnTo>
                  <a:pt x="5353684" y="0"/>
                </a:lnTo>
                <a:lnTo>
                  <a:pt x="5762625" y="0"/>
                </a:lnTo>
                <a:lnTo>
                  <a:pt x="5762625" y="958850"/>
                </a:lnTo>
                <a:lnTo>
                  <a:pt x="5353684" y="958850"/>
                </a:lnTo>
                <a:lnTo>
                  <a:pt x="3385185" y="958850"/>
                </a:lnTo>
                <a:lnTo>
                  <a:pt x="0" y="958850"/>
                </a:lnTo>
                <a:lnTo>
                  <a:pt x="273685" y="479425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">
                <a:schemeClr val="bg1"/>
              </a:gs>
              <a:gs pos="92000">
                <a:schemeClr val="bg1">
                  <a:lumMod val="85000"/>
                </a:schemeClr>
              </a:gs>
            </a:gsLst>
            <a:lin ang="16200000" scaled="0"/>
          </a:gradFill>
          <a:ln w="19050">
            <a:solidFill>
              <a:srgbClr val="DDDDDD"/>
            </a:soli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87">
              <a:solidFill>
                <a:schemeClr val="tx1"/>
              </a:solidFill>
            </a:endParaRPr>
          </a:p>
        </p:txBody>
      </p:sp>
      <p:sp>
        <p:nvSpPr>
          <p:cNvPr id="31" name="五边形 30"/>
          <p:cNvSpPr/>
          <p:nvPr/>
        </p:nvSpPr>
        <p:spPr>
          <a:xfrm>
            <a:off x="2080392" y="2731283"/>
            <a:ext cx="2898657" cy="1130999"/>
          </a:xfrm>
          <a:prstGeom prst="homePlate">
            <a:avLst>
              <a:gd name="adj" fmla="val 30537"/>
            </a:avLst>
          </a:prstGeom>
          <a:gradFill>
            <a:gsLst>
              <a:gs pos="0">
                <a:schemeClr val="bg1">
                  <a:lumMod val="85000"/>
                </a:schemeClr>
              </a:gs>
              <a:gs pos="1000">
                <a:schemeClr val="bg1"/>
              </a:gs>
              <a:gs pos="92000">
                <a:schemeClr val="bg1">
                  <a:lumMod val="85000"/>
                </a:schemeClr>
              </a:gs>
            </a:gsLst>
            <a:lin ang="16200000" scaled="0"/>
          </a:gradFill>
          <a:ln w="19050">
            <a:noFill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87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4795540" y="2731283"/>
            <a:ext cx="6797239" cy="1130999"/>
          </a:xfrm>
          <a:custGeom>
            <a:avLst/>
            <a:gdLst>
              <a:gd name="connsiteX0" fmla="*/ 0 w 5762625"/>
              <a:gd name="connsiteY0" fmla="*/ 0 h 958850"/>
              <a:gd name="connsiteX1" fmla="*/ 3385185 w 5762625"/>
              <a:gd name="connsiteY1" fmla="*/ 0 h 958850"/>
              <a:gd name="connsiteX2" fmla="*/ 5353684 w 5762625"/>
              <a:gd name="connsiteY2" fmla="*/ 0 h 958850"/>
              <a:gd name="connsiteX3" fmla="*/ 5762625 w 5762625"/>
              <a:gd name="connsiteY3" fmla="*/ 0 h 958850"/>
              <a:gd name="connsiteX4" fmla="*/ 5762625 w 5762625"/>
              <a:gd name="connsiteY4" fmla="*/ 958850 h 958850"/>
              <a:gd name="connsiteX5" fmla="*/ 5353684 w 5762625"/>
              <a:gd name="connsiteY5" fmla="*/ 958850 h 958850"/>
              <a:gd name="connsiteX6" fmla="*/ 3385185 w 5762625"/>
              <a:gd name="connsiteY6" fmla="*/ 958850 h 958850"/>
              <a:gd name="connsiteX7" fmla="*/ 0 w 5762625"/>
              <a:gd name="connsiteY7" fmla="*/ 958850 h 958850"/>
              <a:gd name="connsiteX8" fmla="*/ 273685 w 5762625"/>
              <a:gd name="connsiteY8" fmla="*/ 479425 h 958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62625" h="958850">
                <a:moveTo>
                  <a:pt x="0" y="0"/>
                </a:moveTo>
                <a:lnTo>
                  <a:pt x="3385185" y="0"/>
                </a:lnTo>
                <a:lnTo>
                  <a:pt x="5353684" y="0"/>
                </a:lnTo>
                <a:lnTo>
                  <a:pt x="5762625" y="0"/>
                </a:lnTo>
                <a:lnTo>
                  <a:pt x="5762625" y="958850"/>
                </a:lnTo>
                <a:lnTo>
                  <a:pt x="5353684" y="958850"/>
                </a:lnTo>
                <a:lnTo>
                  <a:pt x="3385185" y="958850"/>
                </a:lnTo>
                <a:lnTo>
                  <a:pt x="0" y="958850"/>
                </a:lnTo>
                <a:lnTo>
                  <a:pt x="273685" y="479425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">
                <a:schemeClr val="bg1"/>
              </a:gs>
              <a:gs pos="92000">
                <a:schemeClr val="bg1">
                  <a:lumMod val="85000"/>
                </a:schemeClr>
              </a:gs>
            </a:gsLst>
            <a:lin ang="16200000" scaled="0"/>
          </a:gradFill>
          <a:ln w="19050">
            <a:solidFill>
              <a:srgbClr val="DDDDDD"/>
            </a:soli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87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五边形 35"/>
          <p:cNvSpPr/>
          <p:nvPr/>
        </p:nvSpPr>
        <p:spPr>
          <a:xfrm>
            <a:off x="2080392" y="4007589"/>
            <a:ext cx="2898657" cy="1130999"/>
          </a:xfrm>
          <a:prstGeom prst="homePlate">
            <a:avLst>
              <a:gd name="adj" fmla="val 30537"/>
            </a:avLst>
          </a:prstGeom>
          <a:gradFill>
            <a:gsLst>
              <a:gs pos="0">
                <a:schemeClr val="bg1">
                  <a:lumMod val="85000"/>
                </a:schemeClr>
              </a:gs>
              <a:gs pos="1000">
                <a:schemeClr val="bg1"/>
              </a:gs>
              <a:gs pos="92000">
                <a:schemeClr val="bg1">
                  <a:lumMod val="85000"/>
                </a:schemeClr>
              </a:gs>
            </a:gsLst>
            <a:lin ang="16200000" scaled="0"/>
          </a:gradFill>
          <a:ln w="19050">
            <a:noFill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87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7" name="任意多边形 36"/>
          <p:cNvSpPr/>
          <p:nvPr/>
        </p:nvSpPr>
        <p:spPr>
          <a:xfrm>
            <a:off x="4795540" y="4007589"/>
            <a:ext cx="6797239" cy="1130999"/>
          </a:xfrm>
          <a:custGeom>
            <a:avLst/>
            <a:gdLst>
              <a:gd name="connsiteX0" fmla="*/ 0 w 5762625"/>
              <a:gd name="connsiteY0" fmla="*/ 0 h 958850"/>
              <a:gd name="connsiteX1" fmla="*/ 3385185 w 5762625"/>
              <a:gd name="connsiteY1" fmla="*/ 0 h 958850"/>
              <a:gd name="connsiteX2" fmla="*/ 5353684 w 5762625"/>
              <a:gd name="connsiteY2" fmla="*/ 0 h 958850"/>
              <a:gd name="connsiteX3" fmla="*/ 5762625 w 5762625"/>
              <a:gd name="connsiteY3" fmla="*/ 0 h 958850"/>
              <a:gd name="connsiteX4" fmla="*/ 5762625 w 5762625"/>
              <a:gd name="connsiteY4" fmla="*/ 958850 h 958850"/>
              <a:gd name="connsiteX5" fmla="*/ 5353684 w 5762625"/>
              <a:gd name="connsiteY5" fmla="*/ 958850 h 958850"/>
              <a:gd name="connsiteX6" fmla="*/ 3385185 w 5762625"/>
              <a:gd name="connsiteY6" fmla="*/ 958850 h 958850"/>
              <a:gd name="connsiteX7" fmla="*/ 0 w 5762625"/>
              <a:gd name="connsiteY7" fmla="*/ 958850 h 958850"/>
              <a:gd name="connsiteX8" fmla="*/ 273685 w 5762625"/>
              <a:gd name="connsiteY8" fmla="*/ 479425 h 958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62625" h="958850">
                <a:moveTo>
                  <a:pt x="0" y="0"/>
                </a:moveTo>
                <a:lnTo>
                  <a:pt x="3385185" y="0"/>
                </a:lnTo>
                <a:lnTo>
                  <a:pt x="5353684" y="0"/>
                </a:lnTo>
                <a:lnTo>
                  <a:pt x="5762625" y="0"/>
                </a:lnTo>
                <a:lnTo>
                  <a:pt x="5762625" y="958850"/>
                </a:lnTo>
                <a:lnTo>
                  <a:pt x="5353684" y="958850"/>
                </a:lnTo>
                <a:lnTo>
                  <a:pt x="3385185" y="958850"/>
                </a:lnTo>
                <a:lnTo>
                  <a:pt x="0" y="958850"/>
                </a:lnTo>
                <a:lnTo>
                  <a:pt x="273685" y="479425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">
                <a:schemeClr val="bg1"/>
              </a:gs>
              <a:gs pos="92000">
                <a:schemeClr val="bg1">
                  <a:lumMod val="85000"/>
                </a:schemeClr>
              </a:gs>
            </a:gsLst>
            <a:lin ang="16200000" scaled="0"/>
          </a:gradFill>
          <a:ln w="19050">
            <a:solidFill>
              <a:srgbClr val="DDDDDD"/>
            </a:soli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87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文本框 18"/>
          <p:cNvSpPr txBox="1"/>
          <p:nvPr/>
        </p:nvSpPr>
        <p:spPr>
          <a:xfrm>
            <a:off x="5435779" y="4315640"/>
            <a:ext cx="4880529" cy="4616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685096">
              <a:spcBef>
                <a:spcPct val="20000"/>
              </a:spcBef>
              <a:defRPr/>
            </a:pPr>
            <a:r>
              <a:rPr lang="zh-CN" altLang="en-US" sz="2400" b="1" kern="0" dirty="0">
                <a:solidFill>
                  <a:srgbClr val="EA541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aleway"/>
              </a:rPr>
              <a:t>单击输入标题内容</a:t>
            </a:r>
            <a:endParaRPr lang="en-US" altLang="zh-CN" sz="2400" b="1" kern="0" dirty="0">
              <a:solidFill>
                <a:srgbClr val="EA541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Raleway"/>
            </a:endParaRPr>
          </a:p>
        </p:txBody>
      </p:sp>
      <p:sp>
        <p:nvSpPr>
          <p:cNvPr id="41" name="五边形 40"/>
          <p:cNvSpPr/>
          <p:nvPr/>
        </p:nvSpPr>
        <p:spPr>
          <a:xfrm>
            <a:off x="2080392" y="5310862"/>
            <a:ext cx="2898657" cy="1130999"/>
          </a:xfrm>
          <a:prstGeom prst="homePlate">
            <a:avLst>
              <a:gd name="adj" fmla="val 30537"/>
            </a:avLst>
          </a:prstGeom>
          <a:gradFill>
            <a:gsLst>
              <a:gs pos="0">
                <a:schemeClr val="bg1">
                  <a:lumMod val="85000"/>
                </a:schemeClr>
              </a:gs>
              <a:gs pos="1000">
                <a:schemeClr val="bg1"/>
              </a:gs>
              <a:gs pos="92000">
                <a:schemeClr val="bg1">
                  <a:lumMod val="85000"/>
                </a:schemeClr>
              </a:gs>
            </a:gsLst>
            <a:lin ang="16200000" scaled="0"/>
          </a:gradFill>
          <a:ln w="19050">
            <a:noFill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87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2" name="任意多边形 41"/>
          <p:cNvSpPr/>
          <p:nvPr/>
        </p:nvSpPr>
        <p:spPr>
          <a:xfrm>
            <a:off x="4795540" y="5310862"/>
            <a:ext cx="6797239" cy="1130999"/>
          </a:xfrm>
          <a:custGeom>
            <a:avLst/>
            <a:gdLst>
              <a:gd name="connsiteX0" fmla="*/ 0 w 5762625"/>
              <a:gd name="connsiteY0" fmla="*/ 0 h 958850"/>
              <a:gd name="connsiteX1" fmla="*/ 3385185 w 5762625"/>
              <a:gd name="connsiteY1" fmla="*/ 0 h 958850"/>
              <a:gd name="connsiteX2" fmla="*/ 5353684 w 5762625"/>
              <a:gd name="connsiteY2" fmla="*/ 0 h 958850"/>
              <a:gd name="connsiteX3" fmla="*/ 5762625 w 5762625"/>
              <a:gd name="connsiteY3" fmla="*/ 0 h 958850"/>
              <a:gd name="connsiteX4" fmla="*/ 5762625 w 5762625"/>
              <a:gd name="connsiteY4" fmla="*/ 958850 h 958850"/>
              <a:gd name="connsiteX5" fmla="*/ 5353684 w 5762625"/>
              <a:gd name="connsiteY5" fmla="*/ 958850 h 958850"/>
              <a:gd name="connsiteX6" fmla="*/ 3385185 w 5762625"/>
              <a:gd name="connsiteY6" fmla="*/ 958850 h 958850"/>
              <a:gd name="connsiteX7" fmla="*/ 0 w 5762625"/>
              <a:gd name="connsiteY7" fmla="*/ 958850 h 958850"/>
              <a:gd name="connsiteX8" fmla="*/ 273685 w 5762625"/>
              <a:gd name="connsiteY8" fmla="*/ 479425 h 958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62625" h="958850">
                <a:moveTo>
                  <a:pt x="0" y="0"/>
                </a:moveTo>
                <a:lnTo>
                  <a:pt x="3385185" y="0"/>
                </a:lnTo>
                <a:lnTo>
                  <a:pt x="5353684" y="0"/>
                </a:lnTo>
                <a:lnTo>
                  <a:pt x="5762625" y="0"/>
                </a:lnTo>
                <a:lnTo>
                  <a:pt x="5762625" y="958850"/>
                </a:lnTo>
                <a:lnTo>
                  <a:pt x="5353684" y="958850"/>
                </a:lnTo>
                <a:lnTo>
                  <a:pt x="3385185" y="958850"/>
                </a:lnTo>
                <a:lnTo>
                  <a:pt x="0" y="958850"/>
                </a:lnTo>
                <a:lnTo>
                  <a:pt x="273685" y="479425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">
                <a:schemeClr val="bg1"/>
              </a:gs>
              <a:gs pos="92000">
                <a:schemeClr val="bg1">
                  <a:lumMod val="85000"/>
                </a:schemeClr>
              </a:gs>
            </a:gsLst>
            <a:lin ang="16200000" scaled="0"/>
          </a:gradFill>
          <a:ln w="19050">
            <a:solidFill>
              <a:srgbClr val="DDDDDD"/>
            </a:soli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87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5" name="文本框 18"/>
          <p:cNvSpPr txBox="1"/>
          <p:nvPr/>
        </p:nvSpPr>
        <p:spPr>
          <a:xfrm>
            <a:off x="5435779" y="1744349"/>
            <a:ext cx="4880529" cy="4616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685096">
              <a:spcBef>
                <a:spcPct val="20000"/>
              </a:spcBef>
              <a:defRPr/>
            </a:pPr>
            <a:r>
              <a:rPr lang="zh-CN" altLang="en-US" sz="2400" b="1" kern="0" dirty="0">
                <a:solidFill>
                  <a:srgbClr val="EA541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aleway"/>
              </a:rPr>
              <a:t>单击输入标题内容</a:t>
            </a:r>
            <a:endParaRPr lang="en-US" altLang="zh-CN" sz="2400" b="1" kern="0" dirty="0">
              <a:solidFill>
                <a:srgbClr val="EA541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Raleway"/>
            </a:endParaRPr>
          </a:p>
        </p:txBody>
      </p:sp>
      <p:sp>
        <p:nvSpPr>
          <p:cNvPr id="46" name="文本框 18"/>
          <p:cNvSpPr txBox="1"/>
          <p:nvPr/>
        </p:nvSpPr>
        <p:spPr>
          <a:xfrm>
            <a:off x="5435779" y="2974096"/>
            <a:ext cx="4880529" cy="4616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685096">
              <a:spcBef>
                <a:spcPct val="20000"/>
              </a:spcBef>
              <a:defRPr/>
            </a:pPr>
            <a:r>
              <a:rPr lang="zh-CN" altLang="en-US" sz="2400" b="1" kern="0" dirty="0">
                <a:solidFill>
                  <a:srgbClr val="EA541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aleway"/>
              </a:rPr>
              <a:t>单击输入标题内容</a:t>
            </a:r>
            <a:endParaRPr lang="en-US" altLang="zh-CN" sz="2400" b="1" kern="0" dirty="0">
              <a:solidFill>
                <a:srgbClr val="EA541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Raleway"/>
            </a:endParaRPr>
          </a:p>
        </p:txBody>
      </p:sp>
      <p:sp>
        <p:nvSpPr>
          <p:cNvPr id="47" name="文本框 18"/>
          <p:cNvSpPr txBox="1"/>
          <p:nvPr/>
        </p:nvSpPr>
        <p:spPr>
          <a:xfrm>
            <a:off x="5435779" y="5623668"/>
            <a:ext cx="4880529" cy="4616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685096">
              <a:spcBef>
                <a:spcPct val="20000"/>
              </a:spcBef>
              <a:defRPr/>
            </a:pPr>
            <a:r>
              <a:rPr lang="zh-CN" altLang="en-US" sz="2400" b="1" kern="0" dirty="0">
                <a:solidFill>
                  <a:srgbClr val="EA541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aleway"/>
              </a:rPr>
              <a:t>单击输入标题内容</a:t>
            </a:r>
            <a:endParaRPr lang="en-US" altLang="zh-CN" sz="2400" b="1" kern="0" dirty="0">
              <a:solidFill>
                <a:srgbClr val="EA541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Raleway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2683379" y="1638349"/>
            <a:ext cx="1176622" cy="857086"/>
            <a:chOff x="1830660" y="2607854"/>
            <a:chExt cx="2244725" cy="1635125"/>
          </a:xfrm>
        </p:grpSpPr>
        <p:sp>
          <p:nvSpPr>
            <p:cNvPr id="49" name="Freeform 5"/>
            <p:cNvSpPr>
              <a:spLocks noEditPoints="1"/>
            </p:cNvSpPr>
            <p:nvPr/>
          </p:nvSpPr>
          <p:spPr bwMode="auto">
            <a:xfrm>
              <a:off x="3126060" y="2607854"/>
              <a:ext cx="949325" cy="1635125"/>
            </a:xfrm>
            <a:custGeom>
              <a:avLst/>
              <a:gdLst>
                <a:gd name="T0" fmla="*/ 213 w 253"/>
                <a:gd name="T1" fmla="*/ 414 h 435"/>
                <a:gd name="T2" fmla="*/ 158 w 253"/>
                <a:gd name="T3" fmla="*/ 424 h 435"/>
                <a:gd name="T4" fmla="*/ 87 w 253"/>
                <a:gd name="T5" fmla="*/ 419 h 435"/>
                <a:gd name="T6" fmla="*/ 46 w 253"/>
                <a:gd name="T7" fmla="*/ 409 h 435"/>
                <a:gd name="T8" fmla="*/ 39 w 253"/>
                <a:gd name="T9" fmla="*/ 396 h 435"/>
                <a:gd name="T10" fmla="*/ 45 w 253"/>
                <a:gd name="T11" fmla="*/ 373 h 435"/>
                <a:gd name="T12" fmla="*/ 84 w 253"/>
                <a:gd name="T13" fmla="*/ 338 h 435"/>
                <a:gd name="T14" fmla="*/ 56 w 253"/>
                <a:gd name="T15" fmla="*/ 157 h 435"/>
                <a:gd name="T16" fmla="*/ 21 w 253"/>
                <a:gd name="T17" fmla="*/ 137 h 435"/>
                <a:gd name="T18" fmla="*/ 29 w 253"/>
                <a:gd name="T19" fmla="*/ 101 h 435"/>
                <a:gd name="T20" fmla="*/ 27 w 253"/>
                <a:gd name="T21" fmla="*/ 56 h 435"/>
                <a:gd name="T22" fmla="*/ 82 w 253"/>
                <a:gd name="T23" fmla="*/ 60 h 435"/>
                <a:gd name="T24" fmla="*/ 140 w 253"/>
                <a:gd name="T25" fmla="*/ 63 h 435"/>
                <a:gd name="T26" fmla="*/ 165 w 253"/>
                <a:gd name="T27" fmla="*/ 42 h 435"/>
                <a:gd name="T28" fmla="*/ 242 w 253"/>
                <a:gd name="T29" fmla="*/ 12 h 435"/>
                <a:gd name="T30" fmla="*/ 166 w 253"/>
                <a:gd name="T31" fmla="*/ 69 h 435"/>
                <a:gd name="T32" fmla="*/ 180 w 253"/>
                <a:gd name="T33" fmla="*/ 135 h 435"/>
                <a:gd name="T34" fmla="*/ 174 w 253"/>
                <a:gd name="T35" fmla="*/ 268 h 435"/>
                <a:gd name="T36" fmla="*/ 214 w 253"/>
                <a:gd name="T37" fmla="*/ 330 h 435"/>
                <a:gd name="T38" fmla="*/ 222 w 253"/>
                <a:gd name="T39" fmla="*/ 393 h 435"/>
                <a:gd name="T40" fmla="*/ 80 w 253"/>
                <a:gd name="T41" fmla="*/ 112 h 435"/>
                <a:gd name="T42" fmla="*/ 50 w 253"/>
                <a:gd name="T43" fmla="*/ 121 h 435"/>
                <a:gd name="T44" fmla="*/ 82 w 253"/>
                <a:gd name="T45" fmla="*/ 127 h 435"/>
                <a:gd name="T46" fmla="*/ 160 w 253"/>
                <a:gd name="T47" fmla="*/ 327 h 435"/>
                <a:gd name="T48" fmla="*/ 161 w 253"/>
                <a:gd name="T49" fmla="*/ 332 h 435"/>
                <a:gd name="T50" fmla="*/ 92 w 253"/>
                <a:gd name="T51" fmla="*/ 217 h 435"/>
                <a:gd name="T52" fmla="*/ 94 w 253"/>
                <a:gd name="T53" fmla="*/ 264 h 435"/>
                <a:gd name="T54" fmla="*/ 115 w 253"/>
                <a:gd name="T55" fmla="*/ 241 h 435"/>
                <a:gd name="T56" fmla="*/ 159 w 253"/>
                <a:gd name="T57" fmla="*/ 229 h 435"/>
                <a:gd name="T58" fmla="*/ 159 w 253"/>
                <a:gd name="T59" fmla="*/ 229 h 435"/>
                <a:gd name="T60" fmla="*/ 157 w 253"/>
                <a:gd name="T61" fmla="*/ 260 h 435"/>
                <a:gd name="T62" fmla="*/ 94 w 253"/>
                <a:gd name="T63" fmla="*/ 275 h 435"/>
                <a:gd name="T64" fmla="*/ 113 w 253"/>
                <a:gd name="T65" fmla="*/ 289 h 435"/>
                <a:gd name="T66" fmla="*/ 89 w 253"/>
                <a:gd name="T67" fmla="*/ 134 h 435"/>
                <a:gd name="T68" fmla="*/ 120 w 253"/>
                <a:gd name="T69" fmla="*/ 167 h 435"/>
                <a:gd name="T70" fmla="*/ 118 w 253"/>
                <a:gd name="T71" fmla="*/ 191 h 435"/>
                <a:gd name="T72" fmla="*/ 139 w 253"/>
                <a:gd name="T73" fmla="*/ 214 h 435"/>
                <a:gd name="T74" fmla="*/ 89 w 253"/>
                <a:gd name="T75" fmla="*/ 151 h 435"/>
                <a:gd name="T76" fmla="*/ 157 w 253"/>
                <a:gd name="T77" fmla="*/ 100 h 435"/>
                <a:gd name="T78" fmla="*/ 101 w 253"/>
                <a:gd name="T79" fmla="*/ 117 h 435"/>
                <a:gd name="T80" fmla="*/ 156 w 253"/>
                <a:gd name="T81" fmla="*/ 108 h 435"/>
                <a:gd name="T82" fmla="*/ 130 w 253"/>
                <a:gd name="T83" fmla="*/ 78 h 435"/>
                <a:gd name="T84" fmla="*/ 90 w 253"/>
                <a:gd name="T85" fmla="*/ 94 h 435"/>
                <a:gd name="T86" fmla="*/ 95 w 253"/>
                <a:gd name="T87" fmla="*/ 115 h 435"/>
                <a:gd name="T88" fmla="*/ 89 w 253"/>
                <a:gd name="T89" fmla="*/ 127 h 435"/>
                <a:gd name="T90" fmla="*/ 120 w 253"/>
                <a:gd name="T91" fmla="*/ 157 h 435"/>
                <a:gd name="T92" fmla="*/ 55 w 253"/>
                <a:gd name="T93" fmla="*/ 384 h 435"/>
                <a:gd name="T94" fmla="*/ 68 w 253"/>
                <a:gd name="T95" fmla="*/ 380 h 435"/>
                <a:gd name="T96" fmla="*/ 132 w 253"/>
                <a:gd name="T97" fmla="*/ 196 h 435"/>
                <a:gd name="T98" fmla="*/ 91 w 253"/>
                <a:gd name="T99" fmla="*/ 305 h 435"/>
                <a:gd name="T100" fmla="*/ 102 w 253"/>
                <a:gd name="T101" fmla="*/ 352 h 435"/>
                <a:gd name="T102" fmla="*/ 136 w 253"/>
                <a:gd name="T103" fmla="*/ 329 h 435"/>
                <a:gd name="T104" fmla="*/ 129 w 253"/>
                <a:gd name="T105" fmla="*/ 307 h 435"/>
                <a:gd name="T106" fmla="*/ 95 w 253"/>
                <a:gd name="T107" fmla="*/ 325 h 435"/>
                <a:gd name="T108" fmla="*/ 161 w 253"/>
                <a:gd name="T109" fmla="*/ 362 h 435"/>
                <a:gd name="T110" fmla="*/ 146 w 253"/>
                <a:gd name="T111" fmla="*/ 381 h 435"/>
                <a:gd name="T112" fmla="*/ 148 w 253"/>
                <a:gd name="T113" fmla="*/ 392 h 435"/>
                <a:gd name="T114" fmla="*/ 161 w 253"/>
                <a:gd name="T115" fmla="*/ 384 h 435"/>
                <a:gd name="T116" fmla="*/ 173 w 253"/>
                <a:gd name="T117" fmla="*/ 367 h 435"/>
                <a:gd name="T118" fmla="*/ 167 w 253"/>
                <a:gd name="T119" fmla="*/ 358 h 435"/>
                <a:gd name="T120" fmla="*/ 165 w 253"/>
                <a:gd name="T121" fmla="*/ 367 h 435"/>
                <a:gd name="T122" fmla="*/ 182 w 253"/>
                <a:gd name="T123" fmla="*/ 398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3" h="435">
                  <a:moveTo>
                    <a:pt x="253" y="10"/>
                  </a:moveTo>
                  <a:cubicBezTo>
                    <a:pt x="253" y="16"/>
                    <a:pt x="242" y="19"/>
                    <a:pt x="237" y="18"/>
                  </a:cubicBezTo>
                  <a:cubicBezTo>
                    <a:pt x="236" y="13"/>
                    <a:pt x="244" y="14"/>
                    <a:pt x="246" y="11"/>
                  </a:cubicBezTo>
                  <a:cubicBezTo>
                    <a:pt x="247" y="9"/>
                    <a:pt x="252" y="4"/>
                    <a:pt x="253" y="10"/>
                  </a:cubicBezTo>
                  <a:close/>
                  <a:moveTo>
                    <a:pt x="233" y="398"/>
                  </a:moveTo>
                  <a:cubicBezTo>
                    <a:pt x="228" y="398"/>
                    <a:pt x="223" y="398"/>
                    <a:pt x="219" y="399"/>
                  </a:cubicBezTo>
                  <a:cubicBezTo>
                    <a:pt x="215" y="405"/>
                    <a:pt x="218" y="417"/>
                    <a:pt x="215" y="424"/>
                  </a:cubicBezTo>
                  <a:cubicBezTo>
                    <a:pt x="214" y="422"/>
                    <a:pt x="213" y="418"/>
                    <a:pt x="213" y="414"/>
                  </a:cubicBezTo>
                  <a:cubicBezTo>
                    <a:pt x="206" y="417"/>
                    <a:pt x="213" y="405"/>
                    <a:pt x="212" y="399"/>
                  </a:cubicBezTo>
                  <a:cubicBezTo>
                    <a:pt x="204" y="398"/>
                    <a:pt x="196" y="399"/>
                    <a:pt x="185" y="402"/>
                  </a:cubicBezTo>
                  <a:cubicBezTo>
                    <a:pt x="181" y="403"/>
                    <a:pt x="171" y="404"/>
                    <a:pt x="170" y="406"/>
                  </a:cubicBezTo>
                  <a:cubicBezTo>
                    <a:pt x="168" y="409"/>
                    <a:pt x="169" y="418"/>
                    <a:pt x="167" y="422"/>
                  </a:cubicBezTo>
                  <a:cubicBezTo>
                    <a:pt x="167" y="424"/>
                    <a:pt x="166" y="424"/>
                    <a:pt x="165" y="425"/>
                  </a:cubicBezTo>
                  <a:cubicBezTo>
                    <a:pt x="164" y="428"/>
                    <a:pt x="168" y="435"/>
                    <a:pt x="163" y="435"/>
                  </a:cubicBezTo>
                  <a:cubicBezTo>
                    <a:pt x="160" y="435"/>
                    <a:pt x="161" y="430"/>
                    <a:pt x="160" y="428"/>
                  </a:cubicBezTo>
                  <a:cubicBezTo>
                    <a:pt x="160" y="426"/>
                    <a:pt x="158" y="426"/>
                    <a:pt x="158" y="424"/>
                  </a:cubicBezTo>
                  <a:cubicBezTo>
                    <a:pt x="158" y="422"/>
                    <a:pt x="162" y="423"/>
                    <a:pt x="161" y="420"/>
                  </a:cubicBezTo>
                  <a:cubicBezTo>
                    <a:pt x="155" y="422"/>
                    <a:pt x="159" y="414"/>
                    <a:pt x="158" y="409"/>
                  </a:cubicBezTo>
                  <a:cubicBezTo>
                    <a:pt x="155" y="408"/>
                    <a:pt x="150" y="410"/>
                    <a:pt x="149" y="407"/>
                  </a:cubicBezTo>
                  <a:cubicBezTo>
                    <a:pt x="153" y="406"/>
                    <a:pt x="162" y="407"/>
                    <a:pt x="159" y="399"/>
                  </a:cubicBezTo>
                  <a:cubicBezTo>
                    <a:pt x="140" y="398"/>
                    <a:pt x="116" y="396"/>
                    <a:pt x="95" y="397"/>
                  </a:cubicBezTo>
                  <a:cubicBezTo>
                    <a:pt x="94" y="402"/>
                    <a:pt x="95" y="408"/>
                    <a:pt x="95" y="414"/>
                  </a:cubicBezTo>
                  <a:cubicBezTo>
                    <a:pt x="94" y="417"/>
                    <a:pt x="94" y="426"/>
                    <a:pt x="90" y="426"/>
                  </a:cubicBezTo>
                  <a:cubicBezTo>
                    <a:pt x="87" y="426"/>
                    <a:pt x="89" y="422"/>
                    <a:pt x="87" y="419"/>
                  </a:cubicBezTo>
                  <a:cubicBezTo>
                    <a:pt x="87" y="417"/>
                    <a:pt x="84" y="418"/>
                    <a:pt x="82" y="415"/>
                  </a:cubicBezTo>
                  <a:cubicBezTo>
                    <a:pt x="79" y="410"/>
                    <a:pt x="83" y="405"/>
                    <a:pt x="85" y="411"/>
                  </a:cubicBezTo>
                  <a:cubicBezTo>
                    <a:pt x="87" y="408"/>
                    <a:pt x="88" y="404"/>
                    <a:pt x="88" y="399"/>
                  </a:cubicBezTo>
                  <a:cubicBezTo>
                    <a:pt x="81" y="398"/>
                    <a:pt x="72" y="399"/>
                    <a:pt x="66" y="399"/>
                  </a:cubicBezTo>
                  <a:cubicBezTo>
                    <a:pt x="63" y="399"/>
                    <a:pt x="58" y="397"/>
                    <a:pt x="56" y="399"/>
                  </a:cubicBezTo>
                  <a:cubicBezTo>
                    <a:pt x="54" y="399"/>
                    <a:pt x="55" y="402"/>
                    <a:pt x="53" y="402"/>
                  </a:cubicBezTo>
                  <a:cubicBezTo>
                    <a:pt x="50" y="402"/>
                    <a:pt x="51" y="398"/>
                    <a:pt x="48" y="399"/>
                  </a:cubicBezTo>
                  <a:cubicBezTo>
                    <a:pt x="46" y="400"/>
                    <a:pt x="46" y="406"/>
                    <a:pt x="46" y="409"/>
                  </a:cubicBezTo>
                  <a:cubicBezTo>
                    <a:pt x="46" y="413"/>
                    <a:pt x="45" y="425"/>
                    <a:pt x="42" y="425"/>
                  </a:cubicBezTo>
                  <a:cubicBezTo>
                    <a:pt x="37" y="426"/>
                    <a:pt x="40" y="418"/>
                    <a:pt x="40" y="413"/>
                  </a:cubicBezTo>
                  <a:cubicBezTo>
                    <a:pt x="40" y="411"/>
                    <a:pt x="37" y="405"/>
                    <a:pt x="42" y="406"/>
                  </a:cubicBezTo>
                  <a:cubicBezTo>
                    <a:pt x="42" y="404"/>
                    <a:pt x="43" y="402"/>
                    <a:pt x="42" y="400"/>
                  </a:cubicBezTo>
                  <a:cubicBezTo>
                    <a:pt x="38" y="400"/>
                    <a:pt x="30" y="399"/>
                    <a:pt x="25" y="399"/>
                  </a:cubicBezTo>
                  <a:cubicBezTo>
                    <a:pt x="23" y="400"/>
                    <a:pt x="19" y="401"/>
                    <a:pt x="19" y="398"/>
                  </a:cubicBezTo>
                  <a:cubicBezTo>
                    <a:pt x="19" y="395"/>
                    <a:pt x="26" y="393"/>
                    <a:pt x="30" y="394"/>
                  </a:cubicBezTo>
                  <a:cubicBezTo>
                    <a:pt x="33" y="395"/>
                    <a:pt x="35" y="397"/>
                    <a:pt x="39" y="396"/>
                  </a:cubicBezTo>
                  <a:cubicBezTo>
                    <a:pt x="40" y="396"/>
                    <a:pt x="40" y="394"/>
                    <a:pt x="42" y="396"/>
                  </a:cubicBezTo>
                  <a:cubicBezTo>
                    <a:pt x="44" y="392"/>
                    <a:pt x="45" y="385"/>
                    <a:pt x="44" y="380"/>
                  </a:cubicBezTo>
                  <a:cubicBezTo>
                    <a:pt x="38" y="380"/>
                    <a:pt x="24" y="381"/>
                    <a:pt x="18" y="381"/>
                  </a:cubicBezTo>
                  <a:cubicBezTo>
                    <a:pt x="16" y="381"/>
                    <a:pt x="13" y="380"/>
                    <a:pt x="13" y="379"/>
                  </a:cubicBezTo>
                  <a:cubicBezTo>
                    <a:pt x="10" y="374"/>
                    <a:pt x="16" y="376"/>
                    <a:pt x="18" y="377"/>
                  </a:cubicBezTo>
                  <a:cubicBezTo>
                    <a:pt x="21" y="377"/>
                    <a:pt x="27" y="378"/>
                    <a:pt x="29" y="377"/>
                  </a:cubicBezTo>
                  <a:cubicBezTo>
                    <a:pt x="30" y="377"/>
                    <a:pt x="30" y="375"/>
                    <a:pt x="31" y="375"/>
                  </a:cubicBezTo>
                  <a:cubicBezTo>
                    <a:pt x="35" y="373"/>
                    <a:pt x="41" y="375"/>
                    <a:pt x="45" y="373"/>
                  </a:cubicBezTo>
                  <a:cubicBezTo>
                    <a:pt x="48" y="365"/>
                    <a:pt x="48" y="356"/>
                    <a:pt x="46" y="346"/>
                  </a:cubicBezTo>
                  <a:cubicBezTo>
                    <a:pt x="46" y="345"/>
                    <a:pt x="44" y="340"/>
                    <a:pt x="47" y="340"/>
                  </a:cubicBezTo>
                  <a:cubicBezTo>
                    <a:pt x="49" y="340"/>
                    <a:pt x="51" y="351"/>
                    <a:pt x="51" y="354"/>
                  </a:cubicBezTo>
                  <a:cubicBezTo>
                    <a:pt x="51" y="362"/>
                    <a:pt x="49" y="369"/>
                    <a:pt x="54" y="373"/>
                  </a:cubicBezTo>
                  <a:cubicBezTo>
                    <a:pt x="65" y="373"/>
                    <a:pt x="71" y="367"/>
                    <a:pt x="77" y="361"/>
                  </a:cubicBezTo>
                  <a:cubicBezTo>
                    <a:pt x="79" y="358"/>
                    <a:pt x="81" y="356"/>
                    <a:pt x="83" y="352"/>
                  </a:cubicBezTo>
                  <a:cubicBezTo>
                    <a:pt x="84" y="350"/>
                    <a:pt x="87" y="344"/>
                    <a:pt x="87" y="342"/>
                  </a:cubicBezTo>
                  <a:cubicBezTo>
                    <a:pt x="86" y="340"/>
                    <a:pt x="84" y="341"/>
                    <a:pt x="84" y="338"/>
                  </a:cubicBezTo>
                  <a:cubicBezTo>
                    <a:pt x="82" y="329"/>
                    <a:pt x="84" y="319"/>
                    <a:pt x="85" y="310"/>
                  </a:cubicBezTo>
                  <a:cubicBezTo>
                    <a:pt x="87" y="292"/>
                    <a:pt x="85" y="276"/>
                    <a:pt x="85" y="258"/>
                  </a:cubicBezTo>
                  <a:cubicBezTo>
                    <a:pt x="86" y="232"/>
                    <a:pt x="87" y="208"/>
                    <a:pt x="84" y="182"/>
                  </a:cubicBezTo>
                  <a:cubicBezTo>
                    <a:pt x="80" y="184"/>
                    <a:pt x="80" y="181"/>
                    <a:pt x="80" y="177"/>
                  </a:cubicBezTo>
                  <a:cubicBezTo>
                    <a:pt x="82" y="171"/>
                    <a:pt x="81" y="162"/>
                    <a:pt x="81" y="156"/>
                  </a:cubicBezTo>
                  <a:cubicBezTo>
                    <a:pt x="80" y="150"/>
                    <a:pt x="76" y="140"/>
                    <a:pt x="71" y="139"/>
                  </a:cubicBezTo>
                  <a:cubicBezTo>
                    <a:pt x="64" y="137"/>
                    <a:pt x="56" y="142"/>
                    <a:pt x="50" y="143"/>
                  </a:cubicBezTo>
                  <a:cubicBezTo>
                    <a:pt x="52" y="148"/>
                    <a:pt x="54" y="151"/>
                    <a:pt x="56" y="157"/>
                  </a:cubicBezTo>
                  <a:cubicBezTo>
                    <a:pt x="58" y="160"/>
                    <a:pt x="62" y="169"/>
                    <a:pt x="57" y="169"/>
                  </a:cubicBezTo>
                  <a:cubicBezTo>
                    <a:pt x="56" y="170"/>
                    <a:pt x="51" y="166"/>
                    <a:pt x="50" y="165"/>
                  </a:cubicBezTo>
                  <a:cubicBezTo>
                    <a:pt x="48" y="163"/>
                    <a:pt x="45" y="159"/>
                    <a:pt x="47" y="156"/>
                  </a:cubicBezTo>
                  <a:cubicBezTo>
                    <a:pt x="50" y="158"/>
                    <a:pt x="50" y="161"/>
                    <a:pt x="53" y="162"/>
                  </a:cubicBezTo>
                  <a:cubicBezTo>
                    <a:pt x="53" y="157"/>
                    <a:pt x="50" y="152"/>
                    <a:pt x="48" y="148"/>
                  </a:cubicBezTo>
                  <a:cubicBezTo>
                    <a:pt x="42" y="148"/>
                    <a:pt x="34" y="146"/>
                    <a:pt x="42" y="142"/>
                  </a:cubicBezTo>
                  <a:cubicBezTo>
                    <a:pt x="39" y="138"/>
                    <a:pt x="37" y="133"/>
                    <a:pt x="34" y="130"/>
                  </a:cubicBezTo>
                  <a:cubicBezTo>
                    <a:pt x="29" y="132"/>
                    <a:pt x="26" y="134"/>
                    <a:pt x="21" y="137"/>
                  </a:cubicBezTo>
                  <a:cubicBezTo>
                    <a:pt x="19" y="138"/>
                    <a:pt x="14" y="141"/>
                    <a:pt x="14" y="135"/>
                  </a:cubicBezTo>
                  <a:cubicBezTo>
                    <a:pt x="15" y="133"/>
                    <a:pt x="20" y="131"/>
                    <a:pt x="22" y="129"/>
                  </a:cubicBezTo>
                  <a:cubicBezTo>
                    <a:pt x="26" y="128"/>
                    <a:pt x="29" y="125"/>
                    <a:pt x="31" y="124"/>
                  </a:cubicBezTo>
                  <a:cubicBezTo>
                    <a:pt x="32" y="123"/>
                    <a:pt x="35" y="122"/>
                    <a:pt x="35" y="121"/>
                  </a:cubicBezTo>
                  <a:cubicBezTo>
                    <a:pt x="36" y="119"/>
                    <a:pt x="32" y="114"/>
                    <a:pt x="31" y="112"/>
                  </a:cubicBezTo>
                  <a:cubicBezTo>
                    <a:pt x="29" y="109"/>
                    <a:pt x="27" y="106"/>
                    <a:pt x="26" y="104"/>
                  </a:cubicBezTo>
                  <a:cubicBezTo>
                    <a:pt x="26" y="102"/>
                    <a:pt x="23" y="93"/>
                    <a:pt x="25" y="92"/>
                  </a:cubicBezTo>
                  <a:cubicBezTo>
                    <a:pt x="28" y="90"/>
                    <a:pt x="28" y="98"/>
                    <a:pt x="29" y="101"/>
                  </a:cubicBezTo>
                  <a:cubicBezTo>
                    <a:pt x="30" y="106"/>
                    <a:pt x="34" y="110"/>
                    <a:pt x="36" y="115"/>
                  </a:cubicBezTo>
                  <a:cubicBezTo>
                    <a:pt x="51" y="117"/>
                    <a:pt x="58" y="106"/>
                    <a:pt x="68" y="102"/>
                  </a:cubicBezTo>
                  <a:cubicBezTo>
                    <a:pt x="70" y="102"/>
                    <a:pt x="79" y="98"/>
                    <a:pt x="79" y="96"/>
                  </a:cubicBezTo>
                  <a:cubicBezTo>
                    <a:pt x="81" y="92"/>
                    <a:pt x="79" y="86"/>
                    <a:pt x="78" y="82"/>
                  </a:cubicBezTo>
                  <a:cubicBezTo>
                    <a:pt x="77" y="74"/>
                    <a:pt x="79" y="67"/>
                    <a:pt x="78" y="60"/>
                  </a:cubicBezTo>
                  <a:cubicBezTo>
                    <a:pt x="56" y="57"/>
                    <a:pt x="31" y="60"/>
                    <a:pt x="7" y="58"/>
                  </a:cubicBezTo>
                  <a:cubicBezTo>
                    <a:pt x="0" y="57"/>
                    <a:pt x="2" y="54"/>
                    <a:pt x="8" y="55"/>
                  </a:cubicBezTo>
                  <a:cubicBezTo>
                    <a:pt x="13" y="56"/>
                    <a:pt x="20" y="56"/>
                    <a:pt x="27" y="56"/>
                  </a:cubicBezTo>
                  <a:cubicBezTo>
                    <a:pt x="43" y="57"/>
                    <a:pt x="62" y="57"/>
                    <a:pt x="77" y="57"/>
                  </a:cubicBezTo>
                  <a:cubicBezTo>
                    <a:pt x="80" y="51"/>
                    <a:pt x="78" y="38"/>
                    <a:pt x="79" y="31"/>
                  </a:cubicBezTo>
                  <a:cubicBezTo>
                    <a:pt x="79" y="29"/>
                    <a:pt x="77" y="24"/>
                    <a:pt x="81" y="24"/>
                  </a:cubicBezTo>
                  <a:cubicBezTo>
                    <a:pt x="83" y="25"/>
                    <a:pt x="83" y="35"/>
                    <a:pt x="83" y="39"/>
                  </a:cubicBezTo>
                  <a:cubicBezTo>
                    <a:pt x="83" y="43"/>
                    <a:pt x="83" y="48"/>
                    <a:pt x="83" y="50"/>
                  </a:cubicBezTo>
                  <a:cubicBezTo>
                    <a:pt x="83" y="52"/>
                    <a:pt x="80" y="55"/>
                    <a:pt x="82" y="57"/>
                  </a:cubicBezTo>
                  <a:cubicBezTo>
                    <a:pt x="83" y="59"/>
                    <a:pt x="85" y="57"/>
                    <a:pt x="85" y="59"/>
                  </a:cubicBezTo>
                  <a:cubicBezTo>
                    <a:pt x="85" y="60"/>
                    <a:pt x="83" y="59"/>
                    <a:pt x="82" y="60"/>
                  </a:cubicBezTo>
                  <a:cubicBezTo>
                    <a:pt x="80" y="71"/>
                    <a:pt x="82" y="84"/>
                    <a:pt x="83" y="94"/>
                  </a:cubicBezTo>
                  <a:cubicBezTo>
                    <a:pt x="87" y="92"/>
                    <a:pt x="85" y="85"/>
                    <a:pt x="85" y="80"/>
                  </a:cubicBezTo>
                  <a:cubicBezTo>
                    <a:pt x="85" y="76"/>
                    <a:pt x="85" y="73"/>
                    <a:pt x="84" y="69"/>
                  </a:cubicBezTo>
                  <a:cubicBezTo>
                    <a:pt x="84" y="67"/>
                    <a:pt x="83" y="60"/>
                    <a:pt x="85" y="60"/>
                  </a:cubicBezTo>
                  <a:cubicBezTo>
                    <a:pt x="88" y="59"/>
                    <a:pt x="88" y="64"/>
                    <a:pt x="88" y="67"/>
                  </a:cubicBezTo>
                  <a:cubicBezTo>
                    <a:pt x="88" y="70"/>
                    <a:pt x="90" y="76"/>
                    <a:pt x="89" y="80"/>
                  </a:cubicBezTo>
                  <a:cubicBezTo>
                    <a:pt x="88" y="83"/>
                    <a:pt x="87" y="87"/>
                    <a:pt x="88" y="91"/>
                  </a:cubicBezTo>
                  <a:cubicBezTo>
                    <a:pt x="106" y="82"/>
                    <a:pt x="125" y="74"/>
                    <a:pt x="140" y="63"/>
                  </a:cubicBezTo>
                  <a:cubicBezTo>
                    <a:pt x="136" y="61"/>
                    <a:pt x="128" y="62"/>
                    <a:pt x="125" y="60"/>
                  </a:cubicBezTo>
                  <a:cubicBezTo>
                    <a:pt x="132" y="59"/>
                    <a:pt x="145" y="63"/>
                    <a:pt x="150" y="56"/>
                  </a:cubicBezTo>
                  <a:cubicBezTo>
                    <a:pt x="146" y="50"/>
                    <a:pt x="162" y="49"/>
                    <a:pt x="156" y="39"/>
                  </a:cubicBezTo>
                  <a:cubicBezTo>
                    <a:pt x="152" y="49"/>
                    <a:pt x="150" y="30"/>
                    <a:pt x="157" y="31"/>
                  </a:cubicBezTo>
                  <a:cubicBezTo>
                    <a:pt x="157" y="29"/>
                    <a:pt x="157" y="26"/>
                    <a:pt x="159" y="26"/>
                  </a:cubicBezTo>
                  <a:cubicBezTo>
                    <a:pt x="163" y="26"/>
                    <a:pt x="161" y="29"/>
                    <a:pt x="162" y="31"/>
                  </a:cubicBezTo>
                  <a:cubicBezTo>
                    <a:pt x="164" y="33"/>
                    <a:pt x="167" y="31"/>
                    <a:pt x="167" y="34"/>
                  </a:cubicBezTo>
                  <a:cubicBezTo>
                    <a:pt x="168" y="35"/>
                    <a:pt x="165" y="39"/>
                    <a:pt x="165" y="42"/>
                  </a:cubicBezTo>
                  <a:cubicBezTo>
                    <a:pt x="165" y="44"/>
                    <a:pt x="167" y="45"/>
                    <a:pt x="167" y="46"/>
                  </a:cubicBezTo>
                  <a:cubicBezTo>
                    <a:pt x="167" y="48"/>
                    <a:pt x="164" y="50"/>
                    <a:pt x="167" y="51"/>
                  </a:cubicBezTo>
                  <a:cubicBezTo>
                    <a:pt x="168" y="51"/>
                    <a:pt x="174" y="47"/>
                    <a:pt x="176" y="46"/>
                  </a:cubicBezTo>
                  <a:cubicBezTo>
                    <a:pt x="183" y="41"/>
                    <a:pt x="192" y="34"/>
                    <a:pt x="199" y="29"/>
                  </a:cubicBezTo>
                  <a:cubicBezTo>
                    <a:pt x="209" y="23"/>
                    <a:pt x="218" y="18"/>
                    <a:pt x="227" y="12"/>
                  </a:cubicBezTo>
                  <a:cubicBezTo>
                    <a:pt x="231" y="9"/>
                    <a:pt x="237" y="3"/>
                    <a:pt x="243" y="1"/>
                  </a:cubicBezTo>
                  <a:cubicBezTo>
                    <a:pt x="248" y="0"/>
                    <a:pt x="251" y="3"/>
                    <a:pt x="248" y="7"/>
                  </a:cubicBezTo>
                  <a:cubicBezTo>
                    <a:pt x="247" y="8"/>
                    <a:pt x="244" y="11"/>
                    <a:pt x="242" y="12"/>
                  </a:cubicBezTo>
                  <a:cubicBezTo>
                    <a:pt x="230" y="20"/>
                    <a:pt x="216" y="25"/>
                    <a:pt x="204" y="33"/>
                  </a:cubicBezTo>
                  <a:cubicBezTo>
                    <a:pt x="194" y="39"/>
                    <a:pt x="185" y="43"/>
                    <a:pt x="176" y="50"/>
                  </a:cubicBezTo>
                  <a:cubicBezTo>
                    <a:pt x="171" y="53"/>
                    <a:pt x="165" y="54"/>
                    <a:pt x="167" y="62"/>
                  </a:cubicBezTo>
                  <a:cubicBezTo>
                    <a:pt x="189" y="63"/>
                    <a:pt x="212" y="65"/>
                    <a:pt x="234" y="68"/>
                  </a:cubicBezTo>
                  <a:cubicBezTo>
                    <a:pt x="238" y="68"/>
                    <a:pt x="249" y="70"/>
                    <a:pt x="248" y="73"/>
                  </a:cubicBezTo>
                  <a:cubicBezTo>
                    <a:pt x="248" y="75"/>
                    <a:pt x="236" y="71"/>
                    <a:pt x="234" y="70"/>
                  </a:cubicBezTo>
                  <a:cubicBezTo>
                    <a:pt x="213" y="68"/>
                    <a:pt x="189" y="66"/>
                    <a:pt x="167" y="64"/>
                  </a:cubicBezTo>
                  <a:cubicBezTo>
                    <a:pt x="166" y="65"/>
                    <a:pt x="167" y="67"/>
                    <a:pt x="166" y="69"/>
                  </a:cubicBezTo>
                  <a:cubicBezTo>
                    <a:pt x="170" y="69"/>
                    <a:pt x="171" y="75"/>
                    <a:pt x="166" y="75"/>
                  </a:cubicBezTo>
                  <a:cubicBezTo>
                    <a:pt x="167" y="84"/>
                    <a:pt x="162" y="93"/>
                    <a:pt x="165" y="99"/>
                  </a:cubicBezTo>
                  <a:cubicBezTo>
                    <a:pt x="166" y="103"/>
                    <a:pt x="166" y="102"/>
                    <a:pt x="165" y="105"/>
                  </a:cubicBezTo>
                  <a:cubicBezTo>
                    <a:pt x="165" y="109"/>
                    <a:pt x="168" y="113"/>
                    <a:pt x="166" y="117"/>
                  </a:cubicBezTo>
                  <a:cubicBezTo>
                    <a:pt x="168" y="118"/>
                    <a:pt x="170" y="117"/>
                    <a:pt x="170" y="119"/>
                  </a:cubicBezTo>
                  <a:cubicBezTo>
                    <a:pt x="170" y="122"/>
                    <a:pt x="167" y="120"/>
                    <a:pt x="166" y="122"/>
                  </a:cubicBezTo>
                  <a:cubicBezTo>
                    <a:pt x="165" y="123"/>
                    <a:pt x="165" y="129"/>
                    <a:pt x="166" y="130"/>
                  </a:cubicBezTo>
                  <a:cubicBezTo>
                    <a:pt x="167" y="132"/>
                    <a:pt x="187" y="129"/>
                    <a:pt x="180" y="135"/>
                  </a:cubicBezTo>
                  <a:cubicBezTo>
                    <a:pt x="177" y="137"/>
                    <a:pt x="170" y="134"/>
                    <a:pt x="166" y="136"/>
                  </a:cubicBezTo>
                  <a:cubicBezTo>
                    <a:pt x="165" y="157"/>
                    <a:pt x="168" y="177"/>
                    <a:pt x="170" y="198"/>
                  </a:cubicBezTo>
                  <a:cubicBezTo>
                    <a:pt x="171" y="203"/>
                    <a:pt x="172" y="208"/>
                    <a:pt x="171" y="213"/>
                  </a:cubicBezTo>
                  <a:cubicBezTo>
                    <a:pt x="171" y="219"/>
                    <a:pt x="170" y="226"/>
                    <a:pt x="171" y="232"/>
                  </a:cubicBezTo>
                  <a:cubicBezTo>
                    <a:pt x="171" y="236"/>
                    <a:pt x="172" y="241"/>
                    <a:pt x="171" y="245"/>
                  </a:cubicBezTo>
                  <a:cubicBezTo>
                    <a:pt x="171" y="247"/>
                    <a:pt x="170" y="247"/>
                    <a:pt x="170" y="248"/>
                  </a:cubicBezTo>
                  <a:cubicBezTo>
                    <a:pt x="169" y="251"/>
                    <a:pt x="172" y="258"/>
                    <a:pt x="173" y="260"/>
                  </a:cubicBezTo>
                  <a:cubicBezTo>
                    <a:pt x="173" y="262"/>
                    <a:pt x="174" y="265"/>
                    <a:pt x="174" y="268"/>
                  </a:cubicBezTo>
                  <a:cubicBezTo>
                    <a:pt x="174" y="276"/>
                    <a:pt x="175" y="285"/>
                    <a:pt x="176" y="291"/>
                  </a:cubicBezTo>
                  <a:cubicBezTo>
                    <a:pt x="177" y="303"/>
                    <a:pt x="174" y="317"/>
                    <a:pt x="174" y="328"/>
                  </a:cubicBezTo>
                  <a:cubicBezTo>
                    <a:pt x="174" y="336"/>
                    <a:pt x="169" y="343"/>
                    <a:pt x="172" y="352"/>
                  </a:cubicBezTo>
                  <a:cubicBezTo>
                    <a:pt x="174" y="358"/>
                    <a:pt x="180" y="369"/>
                    <a:pt x="186" y="370"/>
                  </a:cubicBezTo>
                  <a:cubicBezTo>
                    <a:pt x="190" y="371"/>
                    <a:pt x="200" y="374"/>
                    <a:pt x="203" y="373"/>
                  </a:cubicBezTo>
                  <a:cubicBezTo>
                    <a:pt x="206" y="373"/>
                    <a:pt x="204" y="369"/>
                    <a:pt x="208" y="368"/>
                  </a:cubicBezTo>
                  <a:cubicBezTo>
                    <a:pt x="207" y="358"/>
                    <a:pt x="214" y="364"/>
                    <a:pt x="215" y="368"/>
                  </a:cubicBezTo>
                  <a:cubicBezTo>
                    <a:pt x="218" y="359"/>
                    <a:pt x="218" y="340"/>
                    <a:pt x="214" y="330"/>
                  </a:cubicBezTo>
                  <a:cubicBezTo>
                    <a:pt x="213" y="329"/>
                    <a:pt x="210" y="325"/>
                    <a:pt x="213" y="324"/>
                  </a:cubicBezTo>
                  <a:cubicBezTo>
                    <a:pt x="215" y="323"/>
                    <a:pt x="217" y="329"/>
                    <a:pt x="217" y="329"/>
                  </a:cubicBezTo>
                  <a:cubicBezTo>
                    <a:pt x="221" y="341"/>
                    <a:pt x="218" y="358"/>
                    <a:pt x="219" y="371"/>
                  </a:cubicBezTo>
                  <a:cubicBezTo>
                    <a:pt x="219" y="373"/>
                    <a:pt x="221" y="375"/>
                    <a:pt x="224" y="375"/>
                  </a:cubicBezTo>
                  <a:cubicBezTo>
                    <a:pt x="225" y="375"/>
                    <a:pt x="230" y="374"/>
                    <a:pt x="230" y="377"/>
                  </a:cubicBezTo>
                  <a:cubicBezTo>
                    <a:pt x="231" y="380"/>
                    <a:pt x="226" y="380"/>
                    <a:pt x="225" y="381"/>
                  </a:cubicBezTo>
                  <a:cubicBezTo>
                    <a:pt x="228" y="385"/>
                    <a:pt x="222" y="386"/>
                    <a:pt x="218" y="387"/>
                  </a:cubicBezTo>
                  <a:cubicBezTo>
                    <a:pt x="217" y="392"/>
                    <a:pt x="220" y="392"/>
                    <a:pt x="222" y="393"/>
                  </a:cubicBezTo>
                  <a:cubicBezTo>
                    <a:pt x="224" y="393"/>
                    <a:pt x="227" y="393"/>
                    <a:pt x="228" y="393"/>
                  </a:cubicBezTo>
                  <a:cubicBezTo>
                    <a:pt x="230" y="393"/>
                    <a:pt x="232" y="393"/>
                    <a:pt x="234" y="392"/>
                  </a:cubicBezTo>
                  <a:cubicBezTo>
                    <a:pt x="235" y="394"/>
                    <a:pt x="235" y="396"/>
                    <a:pt x="235" y="397"/>
                  </a:cubicBezTo>
                  <a:cubicBezTo>
                    <a:pt x="235" y="397"/>
                    <a:pt x="235" y="397"/>
                    <a:pt x="235" y="397"/>
                  </a:cubicBezTo>
                  <a:cubicBezTo>
                    <a:pt x="235" y="397"/>
                    <a:pt x="235" y="397"/>
                    <a:pt x="235" y="397"/>
                  </a:cubicBezTo>
                  <a:cubicBezTo>
                    <a:pt x="234" y="397"/>
                    <a:pt x="233" y="398"/>
                    <a:pt x="233" y="398"/>
                  </a:cubicBezTo>
                  <a:close/>
                  <a:moveTo>
                    <a:pt x="65" y="113"/>
                  </a:moveTo>
                  <a:cubicBezTo>
                    <a:pt x="70" y="113"/>
                    <a:pt x="75" y="113"/>
                    <a:pt x="80" y="112"/>
                  </a:cubicBezTo>
                  <a:cubicBezTo>
                    <a:pt x="81" y="111"/>
                    <a:pt x="81" y="109"/>
                    <a:pt x="80" y="108"/>
                  </a:cubicBezTo>
                  <a:cubicBezTo>
                    <a:pt x="75" y="107"/>
                    <a:pt x="68" y="109"/>
                    <a:pt x="65" y="113"/>
                  </a:cubicBezTo>
                  <a:close/>
                  <a:moveTo>
                    <a:pt x="74" y="116"/>
                  </a:moveTo>
                  <a:cubicBezTo>
                    <a:pt x="75" y="116"/>
                    <a:pt x="79" y="116"/>
                    <a:pt x="80" y="116"/>
                  </a:cubicBezTo>
                  <a:cubicBezTo>
                    <a:pt x="79" y="115"/>
                    <a:pt x="75" y="116"/>
                    <a:pt x="74" y="116"/>
                  </a:cubicBezTo>
                  <a:close/>
                  <a:moveTo>
                    <a:pt x="50" y="121"/>
                  </a:moveTo>
                  <a:cubicBezTo>
                    <a:pt x="54" y="120"/>
                    <a:pt x="61" y="121"/>
                    <a:pt x="65" y="120"/>
                  </a:cubicBezTo>
                  <a:cubicBezTo>
                    <a:pt x="61" y="121"/>
                    <a:pt x="54" y="118"/>
                    <a:pt x="50" y="121"/>
                  </a:cubicBezTo>
                  <a:close/>
                  <a:moveTo>
                    <a:pt x="74" y="127"/>
                  </a:moveTo>
                  <a:cubicBezTo>
                    <a:pt x="67" y="125"/>
                    <a:pt x="58" y="125"/>
                    <a:pt x="49" y="125"/>
                  </a:cubicBezTo>
                  <a:cubicBezTo>
                    <a:pt x="46" y="125"/>
                    <a:pt x="42" y="122"/>
                    <a:pt x="41" y="125"/>
                  </a:cubicBezTo>
                  <a:cubicBezTo>
                    <a:pt x="41" y="128"/>
                    <a:pt x="46" y="135"/>
                    <a:pt x="49" y="136"/>
                  </a:cubicBezTo>
                  <a:cubicBezTo>
                    <a:pt x="54" y="138"/>
                    <a:pt x="59" y="134"/>
                    <a:pt x="62" y="132"/>
                  </a:cubicBezTo>
                  <a:cubicBezTo>
                    <a:pt x="59" y="131"/>
                    <a:pt x="56" y="134"/>
                    <a:pt x="55" y="131"/>
                  </a:cubicBezTo>
                  <a:cubicBezTo>
                    <a:pt x="55" y="123"/>
                    <a:pt x="74" y="134"/>
                    <a:pt x="74" y="127"/>
                  </a:cubicBezTo>
                  <a:close/>
                  <a:moveTo>
                    <a:pt x="82" y="127"/>
                  </a:moveTo>
                  <a:cubicBezTo>
                    <a:pt x="79" y="128"/>
                    <a:pt x="76" y="129"/>
                    <a:pt x="74" y="132"/>
                  </a:cubicBezTo>
                  <a:cubicBezTo>
                    <a:pt x="77" y="132"/>
                    <a:pt x="79" y="131"/>
                    <a:pt x="82" y="131"/>
                  </a:cubicBezTo>
                  <a:cubicBezTo>
                    <a:pt x="82" y="130"/>
                    <a:pt x="82" y="128"/>
                    <a:pt x="82" y="127"/>
                  </a:cubicBezTo>
                  <a:close/>
                  <a:moveTo>
                    <a:pt x="86" y="108"/>
                  </a:moveTo>
                  <a:cubicBezTo>
                    <a:pt x="83" y="107"/>
                    <a:pt x="84" y="112"/>
                    <a:pt x="85" y="112"/>
                  </a:cubicBezTo>
                  <a:cubicBezTo>
                    <a:pt x="86" y="111"/>
                    <a:pt x="86" y="109"/>
                    <a:pt x="86" y="108"/>
                  </a:cubicBezTo>
                  <a:close/>
                  <a:moveTo>
                    <a:pt x="115" y="322"/>
                  </a:moveTo>
                  <a:cubicBezTo>
                    <a:pt x="127" y="326"/>
                    <a:pt x="145" y="326"/>
                    <a:pt x="160" y="327"/>
                  </a:cubicBezTo>
                  <a:cubicBezTo>
                    <a:pt x="161" y="326"/>
                    <a:pt x="161" y="324"/>
                    <a:pt x="161" y="322"/>
                  </a:cubicBezTo>
                  <a:cubicBezTo>
                    <a:pt x="144" y="321"/>
                    <a:pt x="129" y="321"/>
                    <a:pt x="115" y="322"/>
                  </a:cubicBezTo>
                  <a:close/>
                  <a:moveTo>
                    <a:pt x="128" y="346"/>
                  </a:moveTo>
                  <a:cubicBezTo>
                    <a:pt x="138" y="347"/>
                    <a:pt x="150" y="348"/>
                    <a:pt x="161" y="348"/>
                  </a:cubicBezTo>
                  <a:cubicBezTo>
                    <a:pt x="161" y="347"/>
                    <a:pt x="161" y="345"/>
                    <a:pt x="161" y="343"/>
                  </a:cubicBezTo>
                  <a:cubicBezTo>
                    <a:pt x="150" y="344"/>
                    <a:pt x="138" y="344"/>
                    <a:pt x="128" y="346"/>
                  </a:cubicBezTo>
                  <a:close/>
                  <a:moveTo>
                    <a:pt x="160" y="338"/>
                  </a:moveTo>
                  <a:cubicBezTo>
                    <a:pt x="161" y="337"/>
                    <a:pt x="161" y="333"/>
                    <a:pt x="161" y="332"/>
                  </a:cubicBezTo>
                  <a:cubicBezTo>
                    <a:pt x="147" y="332"/>
                    <a:pt x="129" y="333"/>
                    <a:pt x="115" y="335"/>
                  </a:cubicBezTo>
                  <a:cubicBezTo>
                    <a:pt x="128" y="338"/>
                    <a:pt x="145" y="339"/>
                    <a:pt x="160" y="338"/>
                  </a:cubicBezTo>
                  <a:close/>
                  <a:moveTo>
                    <a:pt x="160" y="310"/>
                  </a:moveTo>
                  <a:cubicBezTo>
                    <a:pt x="146" y="310"/>
                    <a:pt x="131" y="311"/>
                    <a:pt x="118" y="313"/>
                  </a:cubicBezTo>
                  <a:cubicBezTo>
                    <a:pt x="131" y="315"/>
                    <a:pt x="147" y="315"/>
                    <a:pt x="160" y="317"/>
                  </a:cubicBezTo>
                  <a:cubicBezTo>
                    <a:pt x="161" y="314"/>
                    <a:pt x="160" y="312"/>
                    <a:pt x="160" y="310"/>
                  </a:cubicBezTo>
                  <a:close/>
                  <a:moveTo>
                    <a:pt x="92" y="205"/>
                  </a:moveTo>
                  <a:cubicBezTo>
                    <a:pt x="92" y="208"/>
                    <a:pt x="91" y="214"/>
                    <a:pt x="92" y="217"/>
                  </a:cubicBezTo>
                  <a:cubicBezTo>
                    <a:pt x="105" y="218"/>
                    <a:pt x="119" y="217"/>
                    <a:pt x="131" y="216"/>
                  </a:cubicBezTo>
                  <a:cubicBezTo>
                    <a:pt x="122" y="215"/>
                    <a:pt x="115" y="214"/>
                    <a:pt x="108" y="213"/>
                  </a:cubicBezTo>
                  <a:cubicBezTo>
                    <a:pt x="106" y="213"/>
                    <a:pt x="98" y="212"/>
                    <a:pt x="99" y="209"/>
                  </a:cubicBezTo>
                  <a:cubicBezTo>
                    <a:pt x="100" y="207"/>
                    <a:pt x="108" y="207"/>
                    <a:pt x="110" y="207"/>
                  </a:cubicBezTo>
                  <a:cubicBezTo>
                    <a:pt x="118" y="207"/>
                    <a:pt x="126" y="206"/>
                    <a:pt x="134" y="205"/>
                  </a:cubicBezTo>
                  <a:cubicBezTo>
                    <a:pt x="122" y="203"/>
                    <a:pt x="104" y="201"/>
                    <a:pt x="92" y="200"/>
                  </a:cubicBezTo>
                  <a:cubicBezTo>
                    <a:pt x="91" y="200"/>
                    <a:pt x="92" y="204"/>
                    <a:pt x="92" y="205"/>
                  </a:cubicBezTo>
                  <a:close/>
                  <a:moveTo>
                    <a:pt x="94" y="264"/>
                  </a:moveTo>
                  <a:cubicBezTo>
                    <a:pt x="110" y="263"/>
                    <a:pt x="126" y="262"/>
                    <a:pt x="142" y="261"/>
                  </a:cubicBezTo>
                  <a:cubicBezTo>
                    <a:pt x="134" y="257"/>
                    <a:pt x="118" y="256"/>
                    <a:pt x="107" y="257"/>
                  </a:cubicBezTo>
                  <a:cubicBezTo>
                    <a:pt x="105" y="257"/>
                    <a:pt x="100" y="258"/>
                    <a:pt x="101" y="254"/>
                  </a:cubicBezTo>
                  <a:cubicBezTo>
                    <a:pt x="101" y="251"/>
                    <a:pt x="111" y="252"/>
                    <a:pt x="114" y="252"/>
                  </a:cubicBezTo>
                  <a:cubicBezTo>
                    <a:pt x="121" y="252"/>
                    <a:pt x="131" y="253"/>
                    <a:pt x="137" y="252"/>
                  </a:cubicBezTo>
                  <a:cubicBezTo>
                    <a:pt x="126" y="250"/>
                    <a:pt x="115" y="249"/>
                    <a:pt x="105" y="247"/>
                  </a:cubicBezTo>
                  <a:cubicBezTo>
                    <a:pt x="104" y="247"/>
                    <a:pt x="100" y="245"/>
                    <a:pt x="100" y="244"/>
                  </a:cubicBezTo>
                  <a:cubicBezTo>
                    <a:pt x="100" y="240"/>
                    <a:pt x="110" y="241"/>
                    <a:pt x="115" y="241"/>
                  </a:cubicBezTo>
                  <a:cubicBezTo>
                    <a:pt x="122" y="240"/>
                    <a:pt x="130" y="240"/>
                    <a:pt x="136" y="239"/>
                  </a:cubicBezTo>
                  <a:cubicBezTo>
                    <a:pt x="127" y="237"/>
                    <a:pt x="116" y="236"/>
                    <a:pt x="106" y="235"/>
                  </a:cubicBezTo>
                  <a:cubicBezTo>
                    <a:pt x="105" y="235"/>
                    <a:pt x="94" y="234"/>
                    <a:pt x="95" y="231"/>
                  </a:cubicBezTo>
                  <a:cubicBezTo>
                    <a:pt x="95" y="229"/>
                    <a:pt x="102" y="229"/>
                    <a:pt x="104" y="229"/>
                  </a:cubicBezTo>
                  <a:cubicBezTo>
                    <a:pt x="116" y="228"/>
                    <a:pt x="132" y="230"/>
                    <a:pt x="144" y="227"/>
                  </a:cubicBezTo>
                  <a:cubicBezTo>
                    <a:pt x="126" y="226"/>
                    <a:pt x="110" y="225"/>
                    <a:pt x="92" y="223"/>
                  </a:cubicBezTo>
                  <a:cubicBezTo>
                    <a:pt x="90" y="235"/>
                    <a:pt x="93" y="251"/>
                    <a:pt x="94" y="264"/>
                  </a:cubicBezTo>
                  <a:close/>
                  <a:moveTo>
                    <a:pt x="159" y="229"/>
                  </a:moveTo>
                  <a:cubicBezTo>
                    <a:pt x="159" y="229"/>
                    <a:pt x="159" y="229"/>
                    <a:pt x="159" y="229"/>
                  </a:cubicBezTo>
                  <a:cubicBezTo>
                    <a:pt x="147" y="234"/>
                    <a:pt x="127" y="230"/>
                    <a:pt x="114" y="233"/>
                  </a:cubicBezTo>
                  <a:cubicBezTo>
                    <a:pt x="124" y="234"/>
                    <a:pt x="135" y="235"/>
                    <a:pt x="145" y="236"/>
                  </a:cubicBezTo>
                  <a:cubicBezTo>
                    <a:pt x="147" y="236"/>
                    <a:pt x="156" y="236"/>
                    <a:pt x="156" y="239"/>
                  </a:cubicBezTo>
                  <a:cubicBezTo>
                    <a:pt x="157" y="244"/>
                    <a:pt x="143" y="242"/>
                    <a:pt x="140" y="242"/>
                  </a:cubicBezTo>
                  <a:cubicBezTo>
                    <a:pt x="132" y="243"/>
                    <a:pt x="121" y="244"/>
                    <a:pt x="114" y="245"/>
                  </a:cubicBezTo>
                  <a:cubicBezTo>
                    <a:pt x="128" y="247"/>
                    <a:pt x="145" y="250"/>
                    <a:pt x="158" y="249"/>
                  </a:cubicBezTo>
                  <a:cubicBezTo>
                    <a:pt x="160" y="243"/>
                    <a:pt x="159" y="236"/>
                    <a:pt x="159" y="229"/>
                  </a:cubicBezTo>
                  <a:close/>
                  <a:moveTo>
                    <a:pt x="108" y="266"/>
                  </a:moveTo>
                  <a:cubicBezTo>
                    <a:pt x="123" y="270"/>
                    <a:pt x="140" y="270"/>
                    <a:pt x="157" y="272"/>
                  </a:cubicBezTo>
                  <a:cubicBezTo>
                    <a:pt x="158" y="270"/>
                    <a:pt x="158" y="267"/>
                    <a:pt x="158" y="265"/>
                  </a:cubicBezTo>
                  <a:cubicBezTo>
                    <a:pt x="141" y="265"/>
                    <a:pt x="124" y="263"/>
                    <a:pt x="108" y="266"/>
                  </a:cubicBezTo>
                  <a:close/>
                  <a:moveTo>
                    <a:pt x="157" y="260"/>
                  </a:moveTo>
                  <a:cubicBezTo>
                    <a:pt x="158" y="258"/>
                    <a:pt x="158" y="256"/>
                    <a:pt x="157" y="255"/>
                  </a:cubicBezTo>
                  <a:cubicBezTo>
                    <a:pt x="152" y="255"/>
                    <a:pt x="144" y="255"/>
                    <a:pt x="140" y="256"/>
                  </a:cubicBezTo>
                  <a:cubicBezTo>
                    <a:pt x="144" y="258"/>
                    <a:pt x="152" y="258"/>
                    <a:pt x="157" y="260"/>
                  </a:cubicBezTo>
                  <a:close/>
                  <a:moveTo>
                    <a:pt x="111" y="278"/>
                  </a:moveTo>
                  <a:cubicBezTo>
                    <a:pt x="124" y="282"/>
                    <a:pt x="142" y="283"/>
                    <a:pt x="158" y="284"/>
                  </a:cubicBezTo>
                  <a:cubicBezTo>
                    <a:pt x="158" y="282"/>
                    <a:pt x="158" y="280"/>
                    <a:pt x="158" y="278"/>
                  </a:cubicBezTo>
                  <a:cubicBezTo>
                    <a:pt x="143" y="277"/>
                    <a:pt x="125" y="276"/>
                    <a:pt x="111" y="278"/>
                  </a:cubicBezTo>
                  <a:close/>
                  <a:moveTo>
                    <a:pt x="94" y="275"/>
                  </a:moveTo>
                  <a:cubicBezTo>
                    <a:pt x="108" y="275"/>
                    <a:pt x="121" y="274"/>
                    <a:pt x="135" y="273"/>
                  </a:cubicBezTo>
                  <a:cubicBezTo>
                    <a:pt x="121" y="272"/>
                    <a:pt x="107" y="270"/>
                    <a:pt x="94" y="268"/>
                  </a:cubicBezTo>
                  <a:cubicBezTo>
                    <a:pt x="94" y="270"/>
                    <a:pt x="94" y="273"/>
                    <a:pt x="94" y="275"/>
                  </a:cubicBezTo>
                  <a:close/>
                  <a:moveTo>
                    <a:pt x="95" y="286"/>
                  </a:moveTo>
                  <a:cubicBezTo>
                    <a:pt x="105" y="287"/>
                    <a:pt x="118" y="286"/>
                    <a:pt x="128" y="285"/>
                  </a:cubicBezTo>
                  <a:cubicBezTo>
                    <a:pt x="117" y="283"/>
                    <a:pt x="105" y="281"/>
                    <a:pt x="95" y="279"/>
                  </a:cubicBezTo>
                  <a:cubicBezTo>
                    <a:pt x="94" y="281"/>
                    <a:pt x="94" y="284"/>
                    <a:pt x="95" y="286"/>
                  </a:cubicBezTo>
                  <a:close/>
                  <a:moveTo>
                    <a:pt x="113" y="289"/>
                  </a:moveTo>
                  <a:cubicBezTo>
                    <a:pt x="126" y="294"/>
                    <a:pt x="145" y="294"/>
                    <a:pt x="159" y="296"/>
                  </a:cubicBezTo>
                  <a:cubicBezTo>
                    <a:pt x="159" y="294"/>
                    <a:pt x="159" y="291"/>
                    <a:pt x="158" y="289"/>
                  </a:cubicBezTo>
                  <a:cubicBezTo>
                    <a:pt x="144" y="287"/>
                    <a:pt x="127" y="288"/>
                    <a:pt x="113" y="289"/>
                  </a:cubicBezTo>
                  <a:close/>
                  <a:moveTo>
                    <a:pt x="112" y="301"/>
                  </a:moveTo>
                  <a:cubicBezTo>
                    <a:pt x="126" y="305"/>
                    <a:pt x="144" y="305"/>
                    <a:pt x="159" y="305"/>
                  </a:cubicBezTo>
                  <a:cubicBezTo>
                    <a:pt x="159" y="304"/>
                    <a:pt x="159" y="302"/>
                    <a:pt x="159" y="302"/>
                  </a:cubicBezTo>
                  <a:cubicBezTo>
                    <a:pt x="143" y="301"/>
                    <a:pt x="127" y="299"/>
                    <a:pt x="112" y="301"/>
                  </a:cubicBezTo>
                  <a:close/>
                  <a:moveTo>
                    <a:pt x="158" y="145"/>
                  </a:moveTo>
                  <a:cubicBezTo>
                    <a:pt x="157" y="149"/>
                    <a:pt x="157" y="155"/>
                    <a:pt x="155" y="159"/>
                  </a:cubicBezTo>
                  <a:cubicBezTo>
                    <a:pt x="153" y="151"/>
                    <a:pt x="156" y="143"/>
                    <a:pt x="156" y="135"/>
                  </a:cubicBezTo>
                  <a:cubicBezTo>
                    <a:pt x="135" y="132"/>
                    <a:pt x="109" y="133"/>
                    <a:pt x="89" y="134"/>
                  </a:cubicBezTo>
                  <a:cubicBezTo>
                    <a:pt x="88" y="137"/>
                    <a:pt x="90" y="137"/>
                    <a:pt x="92" y="138"/>
                  </a:cubicBezTo>
                  <a:cubicBezTo>
                    <a:pt x="105" y="140"/>
                    <a:pt x="119" y="142"/>
                    <a:pt x="130" y="143"/>
                  </a:cubicBezTo>
                  <a:cubicBezTo>
                    <a:pt x="134" y="143"/>
                    <a:pt x="150" y="142"/>
                    <a:pt x="151" y="146"/>
                  </a:cubicBezTo>
                  <a:cubicBezTo>
                    <a:pt x="151" y="149"/>
                    <a:pt x="147" y="149"/>
                    <a:pt x="143" y="150"/>
                  </a:cubicBezTo>
                  <a:cubicBezTo>
                    <a:pt x="132" y="151"/>
                    <a:pt x="120" y="152"/>
                    <a:pt x="110" y="153"/>
                  </a:cubicBezTo>
                  <a:cubicBezTo>
                    <a:pt x="120" y="155"/>
                    <a:pt x="130" y="156"/>
                    <a:pt x="141" y="157"/>
                  </a:cubicBezTo>
                  <a:cubicBezTo>
                    <a:pt x="145" y="158"/>
                    <a:pt x="160" y="158"/>
                    <a:pt x="153" y="163"/>
                  </a:cubicBezTo>
                  <a:cubicBezTo>
                    <a:pt x="145" y="167"/>
                    <a:pt x="129" y="164"/>
                    <a:pt x="120" y="167"/>
                  </a:cubicBezTo>
                  <a:cubicBezTo>
                    <a:pt x="125" y="168"/>
                    <a:pt x="132" y="169"/>
                    <a:pt x="137" y="170"/>
                  </a:cubicBezTo>
                  <a:cubicBezTo>
                    <a:pt x="140" y="170"/>
                    <a:pt x="155" y="170"/>
                    <a:pt x="155" y="173"/>
                  </a:cubicBezTo>
                  <a:cubicBezTo>
                    <a:pt x="156" y="175"/>
                    <a:pt x="153" y="176"/>
                    <a:pt x="150" y="176"/>
                  </a:cubicBezTo>
                  <a:cubicBezTo>
                    <a:pt x="136" y="177"/>
                    <a:pt x="119" y="176"/>
                    <a:pt x="108" y="178"/>
                  </a:cubicBezTo>
                  <a:cubicBezTo>
                    <a:pt x="119" y="182"/>
                    <a:pt x="131" y="183"/>
                    <a:pt x="144" y="184"/>
                  </a:cubicBezTo>
                  <a:cubicBezTo>
                    <a:pt x="146" y="184"/>
                    <a:pt x="153" y="185"/>
                    <a:pt x="154" y="187"/>
                  </a:cubicBezTo>
                  <a:cubicBezTo>
                    <a:pt x="155" y="191"/>
                    <a:pt x="138" y="190"/>
                    <a:pt x="134" y="190"/>
                  </a:cubicBezTo>
                  <a:cubicBezTo>
                    <a:pt x="129" y="190"/>
                    <a:pt x="123" y="190"/>
                    <a:pt x="118" y="191"/>
                  </a:cubicBezTo>
                  <a:cubicBezTo>
                    <a:pt x="128" y="192"/>
                    <a:pt x="142" y="193"/>
                    <a:pt x="153" y="194"/>
                  </a:cubicBezTo>
                  <a:cubicBezTo>
                    <a:pt x="159" y="195"/>
                    <a:pt x="158" y="199"/>
                    <a:pt x="153" y="199"/>
                  </a:cubicBezTo>
                  <a:cubicBezTo>
                    <a:pt x="142" y="200"/>
                    <a:pt x="130" y="198"/>
                    <a:pt x="120" y="200"/>
                  </a:cubicBezTo>
                  <a:cubicBezTo>
                    <a:pt x="128" y="201"/>
                    <a:pt x="138" y="202"/>
                    <a:pt x="146" y="203"/>
                  </a:cubicBezTo>
                  <a:cubicBezTo>
                    <a:pt x="148" y="203"/>
                    <a:pt x="154" y="202"/>
                    <a:pt x="155" y="205"/>
                  </a:cubicBezTo>
                  <a:cubicBezTo>
                    <a:pt x="155" y="208"/>
                    <a:pt x="151" y="208"/>
                    <a:pt x="149" y="209"/>
                  </a:cubicBezTo>
                  <a:cubicBezTo>
                    <a:pt x="140" y="209"/>
                    <a:pt x="126" y="208"/>
                    <a:pt x="117" y="211"/>
                  </a:cubicBezTo>
                  <a:cubicBezTo>
                    <a:pt x="124" y="211"/>
                    <a:pt x="132" y="213"/>
                    <a:pt x="139" y="214"/>
                  </a:cubicBezTo>
                  <a:cubicBezTo>
                    <a:pt x="141" y="214"/>
                    <a:pt x="149" y="214"/>
                    <a:pt x="149" y="217"/>
                  </a:cubicBezTo>
                  <a:cubicBezTo>
                    <a:pt x="149" y="221"/>
                    <a:pt x="138" y="221"/>
                    <a:pt x="135" y="221"/>
                  </a:cubicBezTo>
                  <a:cubicBezTo>
                    <a:pt x="127" y="221"/>
                    <a:pt x="118" y="219"/>
                    <a:pt x="111" y="221"/>
                  </a:cubicBezTo>
                  <a:cubicBezTo>
                    <a:pt x="125" y="225"/>
                    <a:pt x="145" y="223"/>
                    <a:pt x="159" y="226"/>
                  </a:cubicBezTo>
                  <a:cubicBezTo>
                    <a:pt x="161" y="199"/>
                    <a:pt x="160" y="170"/>
                    <a:pt x="158" y="145"/>
                  </a:cubicBezTo>
                  <a:close/>
                  <a:moveTo>
                    <a:pt x="137" y="146"/>
                  </a:moveTo>
                  <a:cubicBezTo>
                    <a:pt x="122" y="144"/>
                    <a:pt x="105" y="142"/>
                    <a:pt x="89" y="140"/>
                  </a:cubicBezTo>
                  <a:cubicBezTo>
                    <a:pt x="89" y="143"/>
                    <a:pt x="89" y="148"/>
                    <a:pt x="89" y="151"/>
                  </a:cubicBezTo>
                  <a:cubicBezTo>
                    <a:pt x="106" y="149"/>
                    <a:pt x="122" y="149"/>
                    <a:pt x="137" y="146"/>
                  </a:cubicBezTo>
                  <a:close/>
                  <a:moveTo>
                    <a:pt x="157" y="76"/>
                  </a:moveTo>
                  <a:cubicBezTo>
                    <a:pt x="153" y="76"/>
                    <a:pt x="154" y="81"/>
                    <a:pt x="151" y="82"/>
                  </a:cubicBezTo>
                  <a:cubicBezTo>
                    <a:pt x="156" y="91"/>
                    <a:pt x="141" y="89"/>
                    <a:pt x="136" y="91"/>
                  </a:cubicBezTo>
                  <a:cubicBezTo>
                    <a:pt x="138" y="92"/>
                    <a:pt x="139" y="92"/>
                    <a:pt x="141" y="92"/>
                  </a:cubicBezTo>
                  <a:cubicBezTo>
                    <a:pt x="146" y="92"/>
                    <a:pt x="163" y="92"/>
                    <a:pt x="154" y="97"/>
                  </a:cubicBezTo>
                  <a:cubicBezTo>
                    <a:pt x="148" y="101"/>
                    <a:pt x="135" y="96"/>
                    <a:pt x="127" y="99"/>
                  </a:cubicBezTo>
                  <a:cubicBezTo>
                    <a:pt x="136" y="100"/>
                    <a:pt x="148" y="101"/>
                    <a:pt x="157" y="100"/>
                  </a:cubicBezTo>
                  <a:cubicBezTo>
                    <a:pt x="157" y="92"/>
                    <a:pt x="159" y="83"/>
                    <a:pt x="157" y="76"/>
                  </a:cubicBezTo>
                  <a:close/>
                  <a:moveTo>
                    <a:pt x="112" y="104"/>
                  </a:moveTo>
                  <a:cubicBezTo>
                    <a:pt x="106" y="104"/>
                    <a:pt x="103" y="104"/>
                    <a:pt x="97" y="105"/>
                  </a:cubicBezTo>
                  <a:cubicBezTo>
                    <a:pt x="103" y="104"/>
                    <a:pt x="110" y="108"/>
                    <a:pt x="112" y="104"/>
                  </a:cubicBezTo>
                  <a:close/>
                  <a:moveTo>
                    <a:pt x="110" y="111"/>
                  </a:moveTo>
                  <a:cubicBezTo>
                    <a:pt x="117" y="111"/>
                    <a:pt x="127" y="111"/>
                    <a:pt x="135" y="111"/>
                  </a:cubicBezTo>
                  <a:cubicBezTo>
                    <a:pt x="128" y="110"/>
                    <a:pt x="114" y="107"/>
                    <a:pt x="110" y="111"/>
                  </a:cubicBezTo>
                  <a:close/>
                  <a:moveTo>
                    <a:pt x="101" y="117"/>
                  </a:moveTo>
                  <a:cubicBezTo>
                    <a:pt x="119" y="118"/>
                    <a:pt x="138" y="117"/>
                    <a:pt x="156" y="118"/>
                  </a:cubicBezTo>
                  <a:cubicBezTo>
                    <a:pt x="157" y="117"/>
                    <a:pt x="156" y="116"/>
                    <a:pt x="156" y="114"/>
                  </a:cubicBezTo>
                  <a:cubicBezTo>
                    <a:pt x="143" y="114"/>
                    <a:pt x="129" y="114"/>
                    <a:pt x="116" y="114"/>
                  </a:cubicBezTo>
                  <a:cubicBezTo>
                    <a:pt x="111" y="114"/>
                    <a:pt x="103" y="113"/>
                    <a:pt x="101" y="117"/>
                  </a:cubicBezTo>
                  <a:close/>
                  <a:moveTo>
                    <a:pt x="156" y="105"/>
                  </a:moveTo>
                  <a:cubicBezTo>
                    <a:pt x="148" y="105"/>
                    <a:pt x="139" y="105"/>
                    <a:pt x="131" y="105"/>
                  </a:cubicBezTo>
                  <a:cubicBezTo>
                    <a:pt x="126" y="105"/>
                    <a:pt x="120" y="103"/>
                    <a:pt x="117" y="106"/>
                  </a:cubicBezTo>
                  <a:cubicBezTo>
                    <a:pt x="131" y="106"/>
                    <a:pt x="143" y="108"/>
                    <a:pt x="156" y="108"/>
                  </a:cubicBezTo>
                  <a:cubicBezTo>
                    <a:pt x="157" y="108"/>
                    <a:pt x="157" y="106"/>
                    <a:pt x="156" y="105"/>
                  </a:cubicBezTo>
                  <a:close/>
                  <a:moveTo>
                    <a:pt x="146" y="68"/>
                  </a:moveTo>
                  <a:cubicBezTo>
                    <a:pt x="149" y="69"/>
                    <a:pt x="153" y="69"/>
                    <a:pt x="157" y="69"/>
                  </a:cubicBezTo>
                  <a:cubicBezTo>
                    <a:pt x="157" y="68"/>
                    <a:pt x="158" y="66"/>
                    <a:pt x="158" y="64"/>
                  </a:cubicBezTo>
                  <a:cubicBezTo>
                    <a:pt x="152" y="62"/>
                    <a:pt x="149" y="66"/>
                    <a:pt x="146" y="68"/>
                  </a:cubicBezTo>
                  <a:close/>
                  <a:moveTo>
                    <a:pt x="130" y="78"/>
                  </a:moveTo>
                  <a:cubicBezTo>
                    <a:pt x="133" y="76"/>
                    <a:pt x="138" y="75"/>
                    <a:pt x="142" y="74"/>
                  </a:cubicBezTo>
                  <a:cubicBezTo>
                    <a:pt x="138" y="70"/>
                    <a:pt x="132" y="75"/>
                    <a:pt x="130" y="78"/>
                  </a:cubicBezTo>
                  <a:close/>
                  <a:moveTo>
                    <a:pt x="110" y="89"/>
                  </a:moveTo>
                  <a:cubicBezTo>
                    <a:pt x="120" y="88"/>
                    <a:pt x="131" y="88"/>
                    <a:pt x="140" y="85"/>
                  </a:cubicBezTo>
                  <a:cubicBezTo>
                    <a:pt x="136" y="82"/>
                    <a:pt x="126" y="86"/>
                    <a:pt x="126" y="80"/>
                  </a:cubicBezTo>
                  <a:cubicBezTo>
                    <a:pt x="120" y="82"/>
                    <a:pt x="113" y="84"/>
                    <a:pt x="110" y="89"/>
                  </a:cubicBezTo>
                  <a:close/>
                  <a:moveTo>
                    <a:pt x="98" y="96"/>
                  </a:moveTo>
                  <a:cubicBezTo>
                    <a:pt x="103" y="96"/>
                    <a:pt x="110" y="95"/>
                    <a:pt x="116" y="94"/>
                  </a:cubicBezTo>
                  <a:cubicBezTo>
                    <a:pt x="109" y="95"/>
                    <a:pt x="101" y="91"/>
                    <a:pt x="98" y="96"/>
                  </a:cubicBezTo>
                  <a:close/>
                  <a:moveTo>
                    <a:pt x="90" y="94"/>
                  </a:moveTo>
                  <a:cubicBezTo>
                    <a:pt x="94" y="93"/>
                    <a:pt x="98" y="91"/>
                    <a:pt x="100" y="89"/>
                  </a:cubicBezTo>
                  <a:cubicBezTo>
                    <a:pt x="96" y="89"/>
                    <a:pt x="93" y="92"/>
                    <a:pt x="90" y="94"/>
                  </a:cubicBezTo>
                  <a:close/>
                  <a:moveTo>
                    <a:pt x="89" y="112"/>
                  </a:moveTo>
                  <a:cubicBezTo>
                    <a:pt x="95" y="112"/>
                    <a:pt x="103" y="113"/>
                    <a:pt x="106" y="109"/>
                  </a:cubicBezTo>
                  <a:cubicBezTo>
                    <a:pt x="100" y="110"/>
                    <a:pt x="87" y="104"/>
                    <a:pt x="89" y="112"/>
                  </a:cubicBezTo>
                  <a:close/>
                  <a:moveTo>
                    <a:pt x="89" y="115"/>
                  </a:moveTo>
                  <a:cubicBezTo>
                    <a:pt x="89" y="116"/>
                    <a:pt x="89" y="116"/>
                    <a:pt x="89" y="117"/>
                  </a:cubicBezTo>
                  <a:cubicBezTo>
                    <a:pt x="92" y="117"/>
                    <a:pt x="94" y="117"/>
                    <a:pt x="95" y="115"/>
                  </a:cubicBezTo>
                  <a:cubicBezTo>
                    <a:pt x="93" y="115"/>
                    <a:pt x="91" y="115"/>
                    <a:pt x="89" y="115"/>
                  </a:cubicBezTo>
                  <a:close/>
                  <a:moveTo>
                    <a:pt x="89" y="131"/>
                  </a:moveTo>
                  <a:cubicBezTo>
                    <a:pt x="110" y="131"/>
                    <a:pt x="134" y="130"/>
                    <a:pt x="156" y="132"/>
                  </a:cubicBezTo>
                  <a:cubicBezTo>
                    <a:pt x="157" y="129"/>
                    <a:pt x="157" y="125"/>
                    <a:pt x="157" y="122"/>
                  </a:cubicBezTo>
                  <a:cubicBezTo>
                    <a:pt x="142" y="122"/>
                    <a:pt x="126" y="122"/>
                    <a:pt x="111" y="122"/>
                  </a:cubicBezTo>
                  <a:cubicBezTo>
                    <a:pt x="103" y="122"/>
                    <a:pt x="95" y="122"/>
                    <a:pt x="89" y="124"/>
                  </a:cubicBezTo>
                  <a:cubicBezTo>
                    <a:pt x="101" y="126"/>
                    <a:pt x="116" y="126"/>
                    <a:pt x="129" y="129"/>
                  </a:cubicBezTo>
                  <a:cubicBezTo>
                    <a:pt x="115" y="129"/>
                    <a:pt x="102" y="127"/>
                    <a:pt x="89" y="127"/>
                  </a:cubicBezTo>
                  <a:cubicBezTo>
                    <a:pt x="89" y="128"/>
                    <a:pt x="89" y="130"/>
                    <a:pt x="89" y="131"/>
                  </a:cubicBezTo>
                  <a:close/>
                  <a:moveTo>
                    <a:pt x="90" y="175"/>
                  </a:moveTo>
                  <a:cubicBezTo>
                    <a:pt x="105" y="175"/>
                    <a:pt x="122" y="174"/>
                    <a:pt x="137" y="173"/>
                  </a:cubicBezTo>
                  <a:cubicBezTo>
                    <a:pt x="131" y="172"/>
                    <a:pt x="122" y="170"/>
                    <a:pt x="115" y="169"/>
                  </a:cubicBezTo>
                  <a:cubicBezTo>
                    <a:pt x="112" y="169"/>
                    <a:pt x="98" y="168"/>
                    <a:pt x="100" y="164"/>
                  </a:cubicBezTo>
                  <a:cubicBezTo>
                    <a:pt x="100" y="163"/>
                    <a:pt x="108" y="163"/>
                    <a:pt x="110" y="163"/>
                  </a:cubicBezTo>
                  <a:cubicBezTo>
                    <a:pt x="121" y="162"/>
                    <a:pt x="132" y="163"/>
                    <a:pt x="142" y="161"/>
                  </a:cubicBezTo>
                  <a:cubicBezTo>
                    <a:pt x="136" y="159"/>
                    <a:pt x="127" y="158"/>
                    <a:pt x="120" y="157"/>
                  </a:cubicBezTo>
                  <a:cubicBezTo>
                    <a:pt x="110" y="156"/>
                    <a:pt x="98" y="155"/>
                    <a:pt x="90" y="156"/>
                  </a:cubicBezTo>
                  <a:cubicBezTo>
                    <a:pt x="90" y="156"/>
                    <a:pt x="90" y="156"/>
                    <a:pt x="90" y="156"/>
                  </a:cubicBezTo>
                  <a:cubicBezTo>
                    <a:pt x="87" y="157"/>
                    <a:pt x="91" y="171"/>
                    <a:pt x="90" y="175"/>
                  </a:cubicBezTo>
                  <a:close/>
                  <a:moveTo>
                    <a:pt x="81" y="367"/>
                  </a:moveTo>
                  <a:cubicBezTo>
                    <a:pt x="84" y="366"/>
                    <a:pt x="86" y="363"/>
                    <a:pt x="85" y="360"/>
                  </a:cubicBezTo>
                  <a:cubicBezTo>
                    <a:pt x="84" y="362"/>
                    <a:pt x="82" y="364"/>
                    <a:pt x="81" y="367"/>
                  </a:cubicBezTo>
                  <a:close/>
                  <a:moveTo>
                    <a:pt x="88" y="392"/>
                  </a:moveTo>
                  <a:cubicBezTo>
                    <a:pt x="78" y="389"/>
                    <a:pt x="62" y="390"/>
                    <a:pt x="55" y="384"/>
                  </a:cubicBezTo>
                  <a:cubicBezTo>
                    <a:pt x="54" y="386"/>
                    <a:pt x="54" y="389"/>
                    <a:pt x="55" y="392"/>
                  </a:cubicBezTo>
                  <a:cubicBezTo>
                    <a:pt x="59" y="392"/>
                    <a:pt x="64" y="394"/>
                    <a:pt x="69" y="395"/>
                  </a:cubicBezTo>
                  <a:cubicBezTo>
                    <a:pt x="74" y="396"/>
                    <a:pt x="86" y="396"/>
                    <a:pt x="88" y="392"/>
                  </a:cubicBezTo>
                  <a:close/>
                  <a:moveTo>
                    <a:pt x="89" y="385"/>
                  </a:moveTo>
                  <a:cubicBezTo>
                    <a:pt x="83" y="384"/>
                    <a:pt x="75" y="384"/>
                    <a:pt x="69" y="386"/>
                  </a:cubicBezTo>
                  <a:cubicBezTo>
                    <a:pt x="74" y="385"/>
                    <a:pt x="89" y="392"/>
                    <a:pt x="89" y="385"/>
                  </a:cubicBezTo>
                  <a:close/>
                  <a:moveTo>
                    <a:pt x="89" y="377"/>
                  </a:moveTo>
                  <a:cubicBezTo>
                    <a:pt x="81" y="376"/>
                    <a:pt x="73" y="377"/>
                    <a:pt x="68" y="380"/>
                  </a:cubicBezTo>
                  <a:cubicBezTo>
                    <a:pt x="75" y="381"/>
                    <a:pt x="81" y="379"/>
                    <a:pt x="89" y="379"/>
                  </a:cubicBezTo>
                  <a:cubicBezTo>
                    <a:pt x="89" y="379"/>
                    <a:pt x="89" y="378"/>
                    <a:pt x="89" y="377"/>
                  </a:cubicBezTo>
                  <a:close/>
                  <a:moveTo>
                    <a:pt x="89" y="367"/>
                  </a:moveTo>
                  <a:cubicBezTo>
                    <a:pt x="88" y="368"/>
                    <a:pt x="88" y="370"/>
                    <a:pt x="87" y="371"/>
                  </a:cubicBezTo>
                  <a:cubicBezTo>
                    <a:pt x="89" y="371"/>
                    <a:pt x="89" y="371"/>
                    <a:pt x="89" y="371"/>
                  </a:cubicBezTo>
                  <a:cubicBezTo>
                    <a:pt x="89" y="370"/>
                    <a:pt x="90" y="368"/>
                    <a:pt x="89" y="367"/>
                  </a:cubicBezTo>
                  <a:close/>
                  <a:moveTo>
                    <a:pt x="91" y="196"/>
                  </a:moveTo>
                  <a:cubicBezTo>
                    <a:pt x="104" y="195"/>
                    <a:pt x="118" y="197"/>
                    <a:pt x="132" y="196"/>
                  </a:cubicBezTo>
                  <a:cubicBezTo>
                    <a:pt x="124" y="194"/>
                    <a:pt x="118" y="194"/>
                    <a:pt x="110" y="193"/>
                  </a:cubicBezTo>
                  <a:cubicBezTo>
                    <a:pt x="106" y="193"/>
                    <a:pt x="90" y="192"/>
                    <a:pt x="91" y="189"/>
                  </a:cubicBezTo>
                  <a:cubicBezTo>
                    <a:pt x="92" y="187"/>
                    <a:pt x="94" y="188"/>
                    <a:pt x="96" y="188"/>
                  </a:cubicBezTo>
                  <a:cubicBezTo>
                    <a:pt x="105" y="187"/>
                    <a:pt x="119" y="187"/>
                    <a:pt x="129" y="186"/>
                  </a:cubicBezTo>
                  <a:cubicBezTo>
                    <a:pt x="117" y="182"/>
                    <a:pt x="103" y="181"/>
                    <a:pt x="90" y="178"/>
                  </a:cubicBezTo>
                  <a:cubicBezTo>
                    <a:pt x="89" y="185"/>
                    <a:pt x="91" y="190"/>
                    <a:pt x="91" y="196"/>
                  </a:cubicBezTo>
                  <a:close/>
                  <a:moveTo>
                    <a:pt x="91" y="285"/>
                  </a:moveTo>
                  <a:cubicBezTo>
                    <a:pt x="89" y="291"/>
                    <a:pt x="90" y="299"/>
                    <a:pt x="91" y="305"/>
                  </a:cubicBezTo>
                  <a:cubicBezTo>
                    <a:pt x="92" y="299"/>
                    <a:pt x="92" y="291"/>
                    <a:pt x="91" y="285"/>
                  </a:cubicBezTo>
                  <a:close/>
                  <a:moveTo>
                    <a:pt x="108" y="369"/>
                  </a:moveTo>
                  <a:cubicBezTo>
                    <a:pt x="117" y="369"/>
                    <a:pt x="125" y="368"/>
                    <a:pt x="133" y="368"/>
                  </a:cubicBezTo>
                  <a:cubicBezTo>
                    <a:pt x="128" y="367"/>
                    <a:pt x="123" y="366"/>
                    <a:pt x="117" y="365"/>
                  </a:cubicBezTo>
                  <a:cubicBezTo>
                    <a:pt x="113" y="365"/>
                    <a:pt x="97" y="365"/>
                    <a:pt x="97" y="361"/>
                  </a:cubicBezTo>
                  <a:cubicBezTo>
                    <a:pt x="98" y="359"/>
                    <a:pt x="101" y="360"/>
                    <a:pt x="102" y="360"/>
                  </a:cubicBezTo>
                  <a:cubicBezTo>
                    <a:pt x="108" y="360"/>
                    <a:pt x="117" y="359"/>
                    <a:pt x="122" y="358"/>
                  </a:cubicBezTo>
                  <a:cubicBezTo>
                    <a:pt x="118" y="355"/>
                    <a:pt x="102" y="357"/>
                    <a:pt x="102" y="352"/>
                  </a:cubicBezTo>
                  <a:cubicBezTo>
                    <a:pt x="103" y="349"/>
                    <a:pt x="111" y="351"/>
                    <a:pt x="114" y="349"/>
                  </a:cubicBezTo>
                  <a:cubicBezTo>
                    <a:pt x="110" y="348"/>
                    <a:pt x="97" y="349"/>
                    <a:pt x="98" y="345"/>
                  </a:cubicBezTo>
                  <a:cubicBezTo>
                    <a:pt x="98" y="342"/>
                    <a:pt x="105" y="344"/>
                    <a:pt x="108" y="343"/>
                  </a:cubicBezTo>
                  <a:cubicBezTo>
                    <a:pt x="115" y="343"/>
                    <a:pt x="127" y="342"/>
                    <a:pt x="133" y="341"/>
                  </a:cubicBezTo>
                  <a:cubicBezTo>
                    <a:pt x="127" y="340"/>
                    <a:pt x="121" y="339"/>
                    <a:pt x="116" y="339"/>
                  </a:cubicBezTo>
                  <a:cubicBezTo>
                    <a:pt x="113" y="338"/>
                    <a:pt x="101" y="339"/>
                    <a:pt x="102" y="335"/>
                  </a:cubicBezTo>
                  <a:cubicBezTo>
                    <a:pt x="102" y="333"/>
                    <a:pt x="111" y="332"/>
                    <a:pt x="113" y="331"/>
                  </a:cubicBezTo>
                  <a:cubicBezTo>
                    <a:pt x="121" y="331"/>
                    <a:pt x="129" y="331"/>
                    <a:pt x="136" y="329"/>
                  </a:cubicBezTo>
                  <a:cubicBezTo>
                    <a:pt x="131" y="328"/>
                    <a:pt x="125" y="328"/>
                    <a:pt x="120" y="327"/>
                  </a:cubicBezTo>
                  <a:cubicBezTo>
                    <a:pt x="116" y="327"/>
                    <a:pt x="100" y="325"/>
                    <a:pt x="102" y="321"/>
                  </a:cubicBezTo>
                  <a:cubicBezTo>
                    <a:pt x="102" y="319"/>
                    <a:pt x="110" y="319"/>
                    <a:pt x="112" y="319"/>
                  </a:cubicBezTo>
                  <a:cubicBezTo>
                    <a:pt x="119" y="318"/>
                    <a:pt x="124" y="318"/>
                    <a:pt x="129" y="318"/>
                  </a:cubicBezTo>
                  <a:cubicBezTo>
                    <a:pt x="123" y="315"/>
                    <a:pt x="106" y="318"/>
                    <a:pt x="99" y="315"/>
                  </a:cubicBezTo>
                  <a:cubicBezTo>
                    <a:pt x="99" y="315"/>
                    <a:pt x="98" y="314"/>
                    <a:pt x="98" y="313"/>
                  </a:cubicBezTo>
                  <a:cubicBezTo>
                    <a:pt x="98" y="311"/>
                    <a:pt x="110" y="310"/>
                    <a:pt x="112" y="310"/>
                  </a:cubicBezTo>
                  <a:cubicBezTo>
                    <a:pt x="119" y="309"/>
                    <a:pt x="125" y="310"/>
                    <a:pt x="129" y="307"/>
                  </a:cubicBezTo>
                  <a:cubicBezTo>
                    <a:pt x="123" y="307"/>
                    <a:pt x="118" y="306"/>
                    <a:pt x="113" y="305"/>
                  </a:cubicBezTo>
                  <a:cubicBezTo>
                    <a:pt x="109" y="304"/>
                    <a:pt x="99" y="304"/>
                    <a:pt x="99" y="300"/>
                  </a:cubicBezTo>
                  <a:cubicBezTo>
                    <a:pt x="100" y="298"/>
                    <a:pt x="111" y="297"/>
                    <a:pt x="114" y="298"/>
                  </a:cubicBezTo>
                  <a:cubicBezTo>
                    <a:pt x="122" y="298"/>
                    <a:pt x="131" y="298"/>
                    <a:pt x="137" y="297"/>
                  </a:cubicBezTo>
                  <a:cubicBezTo>
                    <a:pt x="124" y="295"/>
                    <a:pt x="109" y="293"/>
                    <a:pt x="95" y="291"/>
                  </a:cubicBezTo>
                  <a:cubicBezTo>
                    <a:pt x="95" y="293"/>
                    <a:pt x="96" y="297"/>
                    <a:pt x="95" y="301"/>
                  </a:cubicBezTo>
                  <a:cubicBezTo>
                    <a:pt x="95" y="308"/>
                    <a:pt x="93" y="316"/>
                    <a:pt x="94" y="322"/>
                  </a:cubicBezTo>
                  <a:cubicBezTo>
                    <a:pt x="95" y="323"/>
                    <a:pt x="95" y="324"/>
                    <a:pt x="95" y="325"/>
                  </a:cubicBezTo>
                  <a:cubicBezTo>
                    <a:pt x="96" y="332"/>
                    <a:pt x="92" y="339"/>
                    <a:pt x="94" y="346"/>
                  </a:cubicBezTo>
                  <a:cubicBezTo>
                    <a:pt x="94" y="347"/>
                    <a:pt x="96" y="348"/>
                    <a:pt x="96" y="350"/>
                  </a:cubicBezTo>
                  <a:cubicBezTo>
                    <a:pt x="96" y="352"/>
                    <a:pt x="94" y="354"/>
                    <a:pt x="94" y="355"/>
                  </a:cubicBezTo>
                  <a:cubicBezTo>
                    <a:pt x="93" y="360"/>
                    <a:pt x="94" y="366"/>
                    <a:pt x="95" y="371"/>
                  </a:cubicBezTo>
                  <a:cubicBezTo>
                    <a:pt x="96" y="366"/>
                    <a:pt x="102" y="368"/>
                    <a:pt x="108" y="369"/>
                  </a:cubicBezTo>
                  <a:close/>
                  <a:moveTo>
                    <a:pt x="122" y="362"/>
                  </a:moveTo>
                  <a:cubicBezTo>
                    <a:pt x="133" y="365"/>
                    <a:pt x="147" y="366"/>
                    <a:pt x="160" y="366"/>
                  </a:cubicBezTo>
                  <a:cubicBezTo>
                    <a:pt x="161" y="365"/>
                    <a:pt x="161" y="364"/>
                    <a:pt x="161" y="362"/>
                  </a:cubicBezTo>
                  <a:cubicBezTo>
                    <a:pt x="149" y="360"/>
                    <a:pt x="134" y="361"/>
                    <a:pt x="122" y="362"/>
                  </a:cubicBezTo>
                  <a:close/>
                  <a:moveTo>
                    <a:pt x="112" y="380"/>
                  </a:moveTo>
                  <a:cubicBezTo>
                    <a:pt x="127" y="379"/>
                    <a:pt x="143" y="379"/>
                    <a:pt x="157" y="378"/>
                  </a:cubicBezTo>
                  <a:cubicBezTo>
                    <a:pt x="137" y="376"/>
                    <a:pt x="115" y="375"/>
                    <a:pt x="95" y="376"/>
                  </a:cubicBezTo>
                  <a:cubicBezTo>
                    <a:pt x="94" y="382"/>
                    <a:pt x="107" y="380"/>
                    <a:pt x="112" y="380"/>
                  </a:cubicBezTo>
                  <a:close/>
                  <a:moveTo>
                    <a:pt x="133" y="382"/>
                  </a:moveTo>
                  <a:cubicBezTo>
                    <a:pt x="137" y="383"/>
                    <a:pt x="141" y="383"/>
                    <a:pt x="145" y="383"/>
                  </a:cubicBezTo>
                  <a:cubicBezTo>
                    <a:pt x="145" y="382"/>
                    <a:pt x="146" y="382"/>
                    <a:pt x="146" y="381"/>
                  </a:cubicBezTo>
                  <a:cubicBezTo>
                    <a:pt x="141" y="381"/>
                    <a:pt x="137" y="382"/>
                    <a:pt x="133" y="382"/>
                  </a:cubicBezTo>
                  <a:close/>
                  <a:moveTo>
                    <a:pt x="146" y="392"/>
                  </a:moveTo>
                  <a:cubicBezTo>
                    <a:pt x="131" y="394"/>
                    <a:pt x="114" y="391"/>
                    <a:pt x="99" y="391"/>
                  </a:cubicBezTo>
                  <a:cubicBezTo>
                    <a:pt x="98" y="391"/>
                    <a:pt x="96" y="391"/>
                    <a:pt x="96" y="392"/>
                  </a:cubicBezTo>
                  <a:cubicBezTo>
                    <a:pt x="95" y="394"/>
                    <a:pt x="101" y="393"/>
                    <a:pt x="101" y="393"/>
                  </a:cubicBezTo>
                  <a:cubicBezTo>
                    <a:pt x="115" y="393"/>
                    <a:pt x="134" y="395"/>
                    <a:pt x="146" y="392"/>
                  </a:cubicBezTo>
                  <a:close/>
                  <a:moveTo>
                    <a:pt x="158" y="393"/>
                  </a:moveTo>
                  <a:cubicBezTo>
                    <a:pt x="156" y="391"/>
                    <a:pt x="151" y="392"/>
                    <a:pt x="148" y="392"/>
                  </a:cubicBezTo>
                  <a:cubicBezTo>
                    <a:pt x="151" y="393"/>
                    <a:pt x="155" y="393"/>
                    <a:pt x="158" y="393"/>
                  </a:cubicBezTo>
                  <a:close/>
                  <a:moveTo>
                    <a:pt x="161" y="388"/>
                  </a:moveTo>
                  <a:cubicBezTo>
                    <a:pt x="140" y="386"/>
                    <a:pt x="116" y="388"/>
                    <a:pt x="96" y="385"/>
                  </a:cubicBezTo>
                  <a:cubicBezTo>
                    <a:pt x="95" y="386"/>
                    <a:pt x="95" y="388"/>
                    <a:pt x="95" y="388"/>
                  </a:cubicBezTo>
                  <a:cubicBezTo>
                    <a:pt x="115" y="390"/>
                    <a:pt x="139" y="390"/>
                    <a:pt x="161" y="388"/>
                  </a:cubicBezTo>
                  <a:close/>
                  <a:moveTo>
                    <a:pt x="161" y="381"/>
                  </a:moveTo>
                  <a:cubicBezTo>
                    <a:pt x="157" y="380"/>
                    <a:pt x="153" y="381"/>
                    <a:pt x="149" y="381"/>
                  </a:cubicBezTo>
                  <a:cubicBezTo>
                    <a:pt x="149" y="386"/>
                    <a:pt x="157" y="383"/>
                    <a:pt x="161" y="384"/>
                  </a:cubicBezTo>
                  <a:cubicBezTo>
                    <a:pt x="161" y="383"/>
                    <a:pt x="161" y="382"/>
                    <a:pt x="161" y="381"/>
                  </a:cubicBezTo>
                  <a:close/>
                  <a:moveTo>
                    <a:pt x="161" y="353"/>
                  </a:moveTo>
                  <a:cubicBezTo>
                    <a:pt x="148" y="352"/>
                    <a:pt x="131" y="351"/>
                    <a:pt x="119" y="353"/>
                  </a:cubicBezTo>
                  <a:cubicBezTo>
                    <a:pt x="131" y="357"/>
                    <a:pt x="146" y="358"/>
                    <a:pt x="161" y="357"/>
                  </a:cubicBezTo>
                  <a:cubicBezTo>
                    <a:pt x="162" y="356"/>
                    <a:pt x="161" y="354"/>
                    <a:pt x="161" y="353"/>
                  </a:cubicBezTo>
                  <a:close/>
                  <a:moveTo>
                    <a:pt x="171" y="364"/>
                  </a:moveTo>
                  <a:cubicBezTo>
                    <a:pt x="172" y="365"/>
                    <a:pt x="172" y="366"/>
                    <a:pt x="172" y="367"/>
                  </a:cubicBezTo>
                  <a:cubicBezTo>
                    <a:pt x="172" y="367"/>
                    <a:pt x="172" y="367"/>
                    <a:pt x="173" y="367"/>
                  </a:cubicBezTo>
                  <a:cubicBezTo>
                    <a:pt x="174" y="366"/>
                    <a:pt x="173" y="364"/>
                    <a:pt x="171" y="364"/>
                  </a:cubicBezTo>
                  <a:close/>
                  <a:moveTo>
                    <a:pt x="171" y="380"/>
                  </a:moveTo>
                  <a:cubicBezTo>
                    <a:pt x="171" y="382"/>
                    <a:pt x="171" y="383"/>
                    <a:pt x="172" y="384"/>
                  </a:cubicBezTo>
                  <a:cubicBezTo>
                    <a:pt x="185" y="384"/>
                    <a:pt x="198" y="385"/>
                    <a:pt x="209" y="382"/>
                  </a:cubicBezTo>
                  <a:cubicBezTo>
                    <a:pt x="199" y="379"/>
                    <a:pt x="181" y="376"/>
                    <a:pt x="171" y="380"/>
                  </a:cubicBezTo>
                  <a:close/>
                  <a:moveTo>
                    <a:pt x="167" y="358"/>
                  </a:moveTo>
                  <a:cubicBezTo>
                    <a:pt x="167" y="356"/>
                    <a:pt x="167" y="352"/>
                    <a:pt x="166" y="351"/>
                  </a:cubicBezTo>
                  <a:cubicBezTo>
                    <a:pt x="165" y="353"/>
                    <a:pt x="164" y="358"/>
                    <a:pt x="167" y="358"/>
                  </a:cubicBezTo>
                  <a:close/>
                  <a:moveTo>
                    <a:pt x="168" y="380"/>
                  </a:moveTo>
                  <a:cubicBezTo>
                    <a:pt x="167" y="380"/>
                    <a:pt x="166" y="380"/>
                    <a:pt x="166" y="380"/>
                  </a:cubicBezTo>
                  <a:cubicBezTo>
                    <a:pt x="166" y="382"/>
                    <a:pt x="166" y="383"/>
                    <a:pt x="166" y="384"/>
                  </a:cubicBezTo>
                  <a:cubicBezTo>
                    <a:pt x="168" y="384"/>
                    <a:pt x="168" y="382"/>
                    <a:pt x="168" y="380"/>
                  </a:cubicBezTo>
                  <a:close/>
                  <a:moveTo>
                    <a:pt x="168" y="367"/>
                  </a:moveTo>
                  <a:cubicBezTo>
                    <a:pt x="167" y="365"/>
                    <a:pt x="168" y="363"/>
                    <a:pt x="167" y="361"/>
                  </a:cubicBezTo>
                  <a:cubicBezTo>
                    <a:pt x="166" y="361"/>
                    <a:pt x="166" y="362"/>
                    <a:pt x="165" y="362"/>
                  </a:cubicBezTo>
                  <a:cubicBezTo>
                    <a:pt x="165" y="367"/>
                    <a:pt x="165" y="367"/>
                    <a:pt x="165" y="367"/>
                  </a:cubicBezTo>
                  <a:cubicBezTo>
                    <a:pt x="166" y="367"/>
                    <a:pt x="167" y="367"/>
                    <a:pt x="168" y="367"/>
                  </a:cubicBezTo>
                  <a:close/>
                  <a:moveTo>
                    <a:pt x="166" y="295"/>
                  </a:moveTo>
                  <a:cubicBezTo>
                    <a:pt x="167" y="305"/>
                    <a:pt x="167" y="314"/>
                    <a:pt x="170" y="324"/>
                  </a:cubicBezTo>
                  <a:cubicBezTo>
                    <a:pt x="172" y="314"/>
                    <a:pt x="168" y="303"/>
                    <a:pt x="166" y="295"/>
                  </a:cubicBezTo>
                  <a:close/>
                  <a:moveTo>
                    <a:pt x="182" y="398"/>
                  </a:moveTo>
                  <a:cubicBezTo>
                    <a:pt x="178" y="398"/>
                    <a:pt x="175" y="398"/>
                    <a:pt x="171" y="398"/>
                  </a:cubicBezTo>
                  <a:cubicBezTo>
                    <a:pt x="170" y="399"/>
                    <a:pt x="170" y="400"/>
                    <a:pt x="170" y="402"/>
                  </a:cubicBezTo>
                  <a:cubicBezTo>
                    <a:pt x="175" y="401"/>
                    <a:pt x="179" y="400"/>
                    <a:pt x="182" y="398"/>
                  </a:cubicBezTo>
                  <a:close/>
                  <a:moveTo>
                    <a:pt x="212" y="390"/>
                  </a:moveTo>
                  <a:cubicBezTo>
                    <a:pt x="204" y="389"/>
                    <a:pt x="195" y="389"/>
                    <a:pt x="186" y="389"/>
                  </a:cubicBezTo>
                  <a:cubicBezTo>
                    <a:pt x="182" y="389"/>
                    <a:pt x="175" y="391"/>
                    <a:pt x="171" y="392"/>
                  </a:cubicBezTo>
                  <a:cubicBezTo>
                    <a:pt x="177" y="394"/>
                    <a:pt x="184" y="392"/>
                    <a:pt x="191" y="392"/>
                  </a:cubicBezTo>
                  <a:cubicBezTo>
                    <a:pt x="198" y="391"/>
                    <a:pt x="207" y="393"/>
                    <a:pt x="212" y="39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128564" tIns="64282" rIns="128564" bIns="64282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4"/>
            <p:cNvSpPr>
              <a:spLocks noEditPoints="1"/>
            </p:cNvSpPr>
            <p:nvPr/>
          </p:nvSpPr>
          <p:spPr bwMode="auto">
            <a:xfrm>
              <a:off x="1830660" y="2671354"/>
              <a:ext cx="1295400" cy="1571625"/>
            </a:xfrm>
            <a:custGeom>
              <a:avLst/>
              <a:gdLst>
                <a:gd name="T0" fmla="*/ 195 w 345"/>
                <a:gd name="T1" fmla="*/ 44 h 418"/>
                <a:gd name="T2" fmla="*/ 94 w 345"/>
                <a:gd name="T3" fmla="*/ 54 h 418"/>
                <a:gd name="T4" fmla="*/ 33 w 345"/>
                <a:gd name="T5" fmla="*/ 57 h 418"/>
                <a:gd name="T6" fmla="*/ 57 w 345"/>
                <a:gd name="T7" fmla="*/ 352 h 418"/>
                <a:gd name="T8" fmla="*/ 133 w 345"/>
                <a:gd name="T9" fmla="*/ 392 h 418"/>
                <a:gd name="T10" fmla="*/ 289 w 345"/>
                <a:gd name="T11" fmla="*/ 398 h 418"/>
                <a:gd name="T12" fmla="*/ 286 w 345"/>
                <a:gd name="T13" fmla="*/ 296 h 418"/>
                <a:gd name="T14" fmla="*/ 53 w 345"/>
                <a:gd name="T15" fmla="*/ 190 h 418"/>
                <a:gd name="T16" fmla="*/ 216 w 345"/>
                <a:gd name="T17" fmla="*/ 203 h 418"/>
                <a:gd name="T18" fmla="*/ 205 w 345"/>
                <a:gd name="T19" fmla="*/ 354 h 418"/>
                <a:gd name="T20" fmla="*/ 251 w 345"/>
                <a:gd name="T21" fmla="*/ 329 h 418"/>
                <a:gd name="T22" fmla="*/ 268 w 345"/>
                <a:gd name="T23" fmla="*/ 325 h 418"/>
                <a:gd name="T24" fmla="*/ 208 w 345"/>
                <a:gd name="T25" fmla="*/ 89 h 418"/>
                <a:gd name="T26" fmla="*/ 205 w 345"/>
                <a:gd name="T27" fmla="*/ 159 h 418"/>
                <a:gd name="T28" fmla="*/ 239 w 345"/>
                <a:gd name="T29" fmla="*/ 143 h 418"/>
                <a:gd name="T30" fmla="*/ 204 w 345"/>
                <a:gd name="T31" fmla="*/ 134 h 418"/>
                <a:gd name="T32" fmla="*/ 258 w 345"/>
                <a:gd name="T33" fmla="*/ 249 h 418"/>
                <a:gd name="T34" fmla="*/ 202 w 345"/>
                <a:gd name="T35" fmla="*/ 271 h 418"/>
                <a:gd name="T36" fmla="*/ 210 w 345"/>
                <a:gd name="T37" fmla="*/ 317 h 418"/>
                <a:gd name="T38" fmla="*/ 252 w 345"/>
                <a:gd name="T39" fmla="*/ 289 h 418"/>
                <a:gd name="T40" fmla="*/ 213 w 345"/>
                <a:gd name="T41" fmla="*/ 216 h 418"/>
                <a:gd name="T42" fmla="*/ 278 w 345"/>
                <a:gd name="T43" fmla="*/ 171 h 418"/>
                <a:gd name="T44" fmla="*/ 265 w 345"/>
                <a:gd name="T45" fmla="*/ 123 h 418"/>
                <a:gd name="T46" fmla="*/ 226 w 345"/>
                <a:gd name="T47" fmla="*/ 67 h 418"/>
                <a:gd name="T48" fmla="*/ 203 w 345"/>
                <a:gd name="T49" fmla="*/ 113 h 418"/>
                <a:gd name="T50" fmla="*/ 201 w 345"/>
                <a:gd name="T51" fmla="*/ 229 h 418"/>
                <a:gd name="T52" fmla="*/ 196 w 345"/>
                <a:gd name="T53" fmla="*/ 101 h 418"/>
                <a:gd name="T54" fmla="*/ 164 w 345"/>
                <a:gd name="T55" fmla="*/ 363 h 418"/>
                <a:gd name="T56" fmla="*/ 142 w 345"/>
                <a:gd name="T57" fmla="*/ 135 h 418"/>
                <a:gd name="T58" fmla="*/ 143 w 345"/>
                <a:gd name="T59" fmla="*/ 355 h 418"/>
                <a:gd name="T60" fmla="*/ 166 w 345"/>
                <a:gd name="T61" fmla="*/ 59 h 418"/>
                <a:gd name="T62" fmla="*/ 159 w 345"/>
                <a:gd name="T63" fmla="*/ 46 h 418"/>
                <a:gd name="T64" fmla="*/ 190 w 345"/>
                <a:gd name="T65" fmla="*/ 83 h 418"/>
                <a:gd name="T66" fmla="*/ 138 w 345"/>
                <a:gd name="T67" fmla="*/ 203 h 418"/>
                <a:gd name="T68" fmla="*/ 138 w 345"/>
                <a:gd name="T69" fmla="*/ 53 h 418"/>
                <a:gd name="T70" fmla="*/ 135 w 345"/>
                <a:gd name="T71" fmla="*/ 76 h 418"/>
                <a:gd name="T72" fmla="*/ 135 w 345"/>
                <a:gd name="T73" fmla="*/ 203 h 418"/>
                <a:gd name="T74" fmla="*/ 123 w 345"/>
                <a:gd name="T75" fmla="*/ 328 h 418"/>
                <a:gd name="T76" fmla="*/ 91 w 345"/>
                <a:gd name="T77" fmla="*/ 106 h 418"/>
                <a:gd name="T78" fmla="*/ 67 w 345"/>
                <a:gd name="T79" fmla="*/ 181 h 418"/>
                <a:gd name="T80" fmla="*/ 65 w 345"/>
                <a:gd name="T81" fmla="*/ 212 h 418"/>
                <a:gd name="T82" fmla="*/ 65 w 345"/>
                <a:gd name="T83" fmla="*/ 205 h 418"/>
                <a:gd name="T84" fmla="*/ 64 w 345"/>
                <a:gd name="T85" fmla="*/ 281 h 418"/>
                <a:gd name="T86" fmla="*/ 72 w 345"/>
                <a:gd name="T87" fmla="*/ 240 h 418"/>
                <a:gd name="T88" fmla="*/ 129 w 345"/>
                <a:gd name="T89" fmla="*/ 164 h 418"/>
                <a:gd name="T90" fmla="*/ 90 w 345"/>
                <a:gd name="T91" fmla="*/ 134 h 418"/>
                <a:gd name="T92" fmla="*/ 64 w 345"/>
                <a:gd name="T93" fmla="*/ 301 h 418"/>
                <a:gd name="T94" fmla="*/ 92 w 345"/>
                <a:gd name="T95" fmla="*/ 331 h 418"/>
                <a:gd name="T96" fmla="*/ 93 w 345"/>
                <a:gd name="T97" fmla="*/ 96 h 418"/>
                <a:gd name="T98" fmla="*/ 55 w 345"/>
                <a:gd name="T99" fmla="*/ 56 h 418"/>
                <a:gd name="T100" fmla="*/ 74 w 345"/>
                <a:gd name="T101" fmla="*/ 359 h 418"/>
                <a:gd name="T102" fmla="*/ 126 w 345"/>
                <a:gd name="T103" fmla="*/ 353 h 418"/>
                <a:gd name="T104" fmla="*/ 116 w 345"/>
                <a:gd name="T105" fmla="*/ 376 h 418"/>
                <a:gd name="T106" fmla="*/ 139 w 345"/>
                <a:gd name="T107" fmla="*/ 310 h 418"/>
                <a:gd name="T108" fmla="*/ 163 w 345"/>
                <a:gd name="T109" fmla="*/ 382 h 418"/>
                <a:gd name="T110" fmla="*/ 197 w 345"/>
                <a:gd name="T111" fmla="*/ 110 h 418"/>
                <a:gd name="T112" fmla="*/ 280 w 345"/>
                <a:gd name="T113" fmla="*/ 275 h 418"/>
                <a:gd name="T114" fmla="*/ 269 w 345"/>
                <a:gd name="T115" fmla="*/ 11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5" h="418">
                  <a:moveTo>
                    <a:pt x="342" y="57"/>
                  </a:moveTo>
                  <a:cubicBezTo>
                    <a:pt x="322" y="58"/>
                    <a:pt x="299" y="59"/>
                    <a:pt x="277" y="57"/>
                  </a:cubicBezTo>
                  <a:cubicBezTo>
                    <a:pt x="275" y="51"/>
                    <a:pt x="274" y="41"/>
                    <a:pt x="274" y="33"/>
                  </a:cubicBezTo>
                  <a:cubicBezTo>
                    <a:pt x="274" y="31"/>
                    <a:pt x="274" y="26"/>
                    <a:pt x="271" y="27"/>
                  </a:cubicBezTo>
                  <a:cubicBezTo>
                    <a:pt x="267" y="28"/>
                    <a:pt x="271" y="35"/>
                    <a:pt x="271" y="36"/>
                  </a:cubicBezTo>
                  <a:cubicBezTo>
                    <a:pt x="272" y="39"/>
                    <a:pt x="272" y="47"/>
                    <a:pt x="273" y="51"/>
                  </a:cubicBezTo>
                  <a:cubicBezTo>
                    <a:pt x="273" y="53"/>
                    <a:pt x="274" y="56"/>
                    <a:pt x="273" y="57"/>
                  </a:cubicBezTo>
                  <a:cubicBezTo>
                    <a:pt x="271" y="59"/>
                    <a:pt x="263" y="57"/>
                    <a:pt x="261" y="56"/>
                  </a:cubicBezTo>
                  <a:cubicBezTo>
                    <a:pt x="244" y="54"/>
                    <a:pt x="221" y="53"/>
                    <a:pt x="206" y="48"/>
                  </a:cubicBezTo>
                  <a:cubicBezTo>
                    <a:pt x="204" y="47"/>
                    <a:pt x="200" y="45"/>
                    <a:pt x="200" y="43"/>
                  </a:cubicBezTo>
                  <a:cubicBezTo>
                    <a:pt x="200" y="41"/>
                    <a:pt x="204" y="36"/>
                    <a:pt x="201" y="33"/>
                  </a:cubicBezTo>
                  <a:cubicBezTo>
                    <a:pt x="197" y="29"/>
                    <a:pt x="194" y="42"/>
                    <a:pt x="195" y="44"/>
                  </a:cubicBezTo>
                  <a:cubicBezTo>
                    <a:pt x="184" y="48"/>
                    <a:pt x="175" y="41"/>
                    <a:pt x="163" y="41"/>
                  </a:cubicBezTo>
                  <a:cubicBezTo>
                    <a:pt x="160" y="41"/>
                    <a:pt x="157" y="41"/>
                    <a:pt x="155" y="42"/>
                  </a:cubicBezTo>
                  <a:cubicBezTo>
                    <a:pt x="152" y="42"/>
                    <a:pt x="146" y="45"/>
                    <a:pt x="144" y="44"/>
                  </a:cubicBezTo>
                  <a:cubicBezTo>
                    <a:pt x="140" y="43"/>
                    <a:pt x="145" y="32"/>
                    <a:pt x="138" y="34"/>
                  </a:cubicBezTo>
                  <a:cubicBezTo>
                    <a:pt x="134" y="35"/>
                    <a:pt x="139" y="41"/>
                    <a:pt x="138" y="43"/>
                  </a:cubicBezTo>
                  <a:cubicBezTo>
                    <a:pt x="138" y="44"/>
                    <a:pt x="132" y="47"/>
                    <a:pt x="130" y="47"/>
                  </a:cubicBezTo>
                  <a:cubicBezTo>
                    <a:pt x="123" y="49"/>
                    <a:pt x="119" y="50"/>
                    <a:pt x="114" y="53"/>
                  </a:cubicBezTo>
                  <a:cubicBezTo>
                    <a:pt x="114" y="53"/>
                    <a:pt x="110" y="56"/>
                    <a:pt x="109" y="54"/>
                  </a:cubicBezTo>
                  <a:cubicBezTo>
                    <a:pt x="107" y="51"/>
                    <a:pt x="116" y="50"/>
                    <a:pt x="116" y="47"/>
                  </a:cubicBezTo>
                  <a:cubicBezTo>
                    <a:pt x="115" y="43"/>
                    <a:pt x="108" y="48"/>
                    <a:pt x="107" y="49"/>
                  </a:cubicBezTo>
                  <a:cubicBezTo>
                    <a:pt x="106" y="50"/>
                    <a:pt x="105" y="54"/>
                    <a:pt x="104" y="54"/>
                  </a:cubicBezTo>
                  <a:cubicBezTo>
                    <a:pt x="101" y="55"/>
                    <a:pt x="97" y="54"/>
                    <a:pt x="94" y="54"/>
                  </a:cubicBezTo>
                  <a:cubicBezTo>
                    <a:pt x="83" y="55"/>
                    <a:pt x="66" y="55"/>
                    <a:pt x="54" y="54"/>
                  </a:cubicBezTo>
                  <a:cubicBezTo>
                    <a:pt x="54" y="42"/>
                    <a:pt x="54" y="25"/>
                    <a:pt x="53" y="13"/>
                  </a:cubicBezTo>
                  <a:cubicBezTo>
                    <a:pt x="53" y="10"/>
                    <a:pt x="52" y="0"/>
                    <a:pt x="49" y="1"/>
                  </a:cubicBezTo>
                  <a:cubicBezTo>
                    <a:pt x="46" y="1"/>
                    <a:pt x="44" y="17"/>
                    <a:pt x="50" y="13"/>
                  </a:cubicBezTo>
                  <a:cubicBezTo>
                    <a:pt x="51" y="22"/>
                    <a:pt x="53" y="33"/>
                    <a:pt x="52" y="41"/>
                  </a:cubicBezTo>
                  <a:cubicBezTo>
                    <a:pt x="52" y="43"/>
                    <a:pt x="53" y="52"/>
                    <a:pt x="52" y="53"/>
                  </a:cubicBezTo>
                  <a:cubicBezTo>
                    <a:pt x="50" y="55"/>
                    <a:pt x="37" y="54"/>
                    <a:pt x="33" y="54"/>
                  </a:cubicBezTo>
                  <a:cubicBezTo>
                    <a:pt x="25" y="54"/>
                    <a:pt x="11" y="52"/>
                    <a:pt x="4" y="55"/>
                  </a:cubicBezTo>
                  <a:cubicBezTo>
                    <a:pt x="0" y="56"/>
                    <a:pt x="2" y="59"/>
                    <a:pt x="2" y="60"/>
                  </a:cubicBezTo>
                  <a:cubicBezTo>
                    <a:pt x="5" y="61"/>
                    <a:pt x="8" y="62"/>
                    <a:pt x="11" y="62"/>
                  </a:cubicBezTo>
                  <a:cubicBezTo>
                    <a:pt x="12" y="62"/>
                    <a:pt x="13" y="61"/>
                    <a:pt x="14" y="60"/>
                  </a:cubicBezTo>
                  <a:cubicBezTo>
                    <a:pt x="21" y="59"/>
                    <a:pt x="32" y="65"/>
                    <a:pt x="33" y="57"/>
                  </a:cubicBezTo>
                  <a:cubicBezTo>
                    <a:pt x="39" y="56"/>
                    <a:pt x="45" y="56"/>
                    <a:pt x="52" y="57"/>
                  </a:cubicBezTo>
                  <a:cubicBezTo>
                    <a:pt x="52" y="77"/>
                    <a:pt x="53" y="96"/>
                    <a:pt x="53" y="116"/>
                  </a:cubicBezTo>
                  <a:cubicBezTo>
                    <a:pt x="53" y="123"/>
                    <a:pt x="53" y="130"/>
                    <a:pt x="53" y="137"/>
                  </a:cubicBezTo>
                  <a:cubicBezTo>
                    <a:pt x="52" y="149"/>
                    <a:pt x="47" y="164"/>
                    <a:pt x="47" y="178"/>
                  </a:cubicBezTo>
                  <a:cubicBezTo>
                    <a:pt x="47" y="184"/>
                    <a:pt x="49" y="198"/>
                    <a:pt x="51" y="201"/>
                  </a:cubicBezTo>
                  <a:cubicBezTo>
                    <a:pt x="52" y="202"/>
                    <a:pt x="53" y="202"/>
                    <a:pt x="54" y="203"/>
                  </a:cubicBezTo>
                  <a:cubicBezTo>
                    <a:pt x="54" y="204"/>
                    <a:pt x="54" y="206"/>
                    <a:pt x="54" y="207"/>
                  </a:cubicBezTo>
                  <a:cubicBezTo>
                    <a:pt x="53" y="221"/>
                    <a:pt x="56" y="236"/>
                    <a:pt x="54" y="250"/>
                  </a:cubicBezTo>
                  <a:cubicBezTo>
                    <a:pt x="53" y="250"/>
                    <a:pt x="52" y="246"/>
                    <a:pt x="52" y="247"/>
                  </a:cubicBezTo>
                  <a:cubicBezTo>
                    <a:pt x="56" y="260"/>
                    <a:pt x="52" y="276"/>
                    <a:pt x="54" y="290"/>
                  </a:cubicBezTo>
                  <a:cubicBezTo>
                    <a:pt x="54" y="294"/>
                    <a:pt x="56" y="297"/>
                    <a:pt x="57" y="300"/>
                  </a:cubicBezTo>
                  <a:cubicBezTo>
                    <a:pt x="59" y="317"/>
                    <a:pt x="57" y="336"/>
                    <a:pt x="57" y="352"/>
                  </a:cubicBezTo>
                  <a:cubicBezTo>
                    <a:pt x="58" y="357"/>
                    <a:pt x="59" y="370"/>
                    <a:pt x="57" y="374"/>
                  </a:cubicBezTo>
                  <a:cubicBezTo>
                    <a:pt x="56" y="375"/>
                    <a:pt x="47" y="377"/>
                    <a:pt x="44" y="377"/>
                  </a:cubicBezTo>
                  <a:cubicBezTo>
                    <a:pt x="37" y="378"/>
                    <a:pt x="31" y="378"/>
                    <a:pt x="24" y="378"/>
                  </a:cubicBezTo>
                  <a:cubicBezTo>
                    <a:pt x="16" y="377"/>
                    <a:pt x="20" y="382"/>
                    <a:pt x="25" y="383"/>
                  </a:cubicBezTo>
                  <a:cubicBezTo>
                    <a:pt x="35" y="384"/>
                    <a:pt x="48" y="380"/>
                    <a:pt x="57" y="382"/>
                  </a:cubicBezTo>
                  <a:cubicBezTo>
                    <a:pt x="57" y="385"/>
                    <a:pt x="55" y="395"/>
                    <a:pt x="58" y="394"/>
                  </a:cubicBezTo>
                  <a:cubicBezTo>
                    <a:pt x="59" y="394"/>
                    <a:pt x="60" y="388"/>
                    <a:pt x="60" y="387"/>
                  </a:cubicBezTo>
                  <a:cubicBezTo>
                    <a:pt x="61" y="380"/>
                    <a:pt x="61" y="382"/>
                    <a:pt x="68" y="381"/>
                  </a:cubicBezTo>
                  <a:cubicBezTo>
                    <a:pt x="77" y="381"/>
                    <a:pt x="90" y="378"/>
                    <a:pt x="98" y="379"/>
                  </a:cubicBezTo>
                  <a:cubicBezTo>
                    <a:pt x="106" y="381"/>
                    <a:pt x="111" y="388"/>
                    <a:pt x="118" y="387"/>
                  </a:cubicBezTo>
                  <a:cubicBezTo>
                    <a:pt x="119" y="387"/>
                    <a:pt x="120" y="386"/>
                    <a:pt x="121" y="386"/>
                  </a:cubicBezTo>
                  <a:cubicBezTo>
                    <a:pt x="125" y="386"/>
                    <a:pt x="129" y="390"/>
                    <a:pt x="133" y="392"/>
                  </a:cubicBezTo>
                  <a:cubicBezTo>
                    <a:pt x="138" y="393"/>
                    <a:pt x="145" y="392"/>
                    <a:pt x="150" y="393"/>
                  </a:cubicBezTo>
                  <a:cubicBezTo>
                    <a:pt x="165" y="394"/>
                    <a:pt x="180" y="388"/>
                    <a:pt x="192" y="386"/>
                  </a:cubicBezTo>
                  <a:cubicBezTo>
                    <a:pt x="195" y="388"/>
                    <a:pt x="193" y="398"/>
                    <a:pt x="197" y="397"/>
                  </a:cubicBezTo>
                  <a:cubicBezTo>
                    <a:pt x="200" y="396"/>
                    <a:pt x="199" y="388"/>
                    <a:pt x="199" y="385"/>
                  </a:cubicBezTo>
                  <a:cubicBezTo>
                    <a:pt x="203" y="383"/>
                    <a:pt x="209" y="380"/>
                    <a:pt x="214" y="380"/>
                  </a:cubicBezTo>
                  <a:cubicBezTo>
                    <a:pt x="211" y="383"/>
                    <a:pt x="204" y="383"/>
                    <a:pt x="204" y="388"/>
                  </a:cubicBezTo>
                  <a:cubicBezTo>
                    <a:pt x="213" y="387"/>
                    <a:pt x="218" y="379"/>
                    <a:pt x="228" y="380"/>
                  </a:cubicBezTo>
                  <a:cubicBezTo>
                    <a:pt x="245" y="381"/>
                    <a:pt x="265" y="380"/>
                    <a:pt x="282" y="382"/>
                  </a:cubicBezTo>
                  <a:cubicBezTo>
                    <a:pt x="281" y="389"/>
                    <a:pt x="281" y="394"/>
                    <a:pt x="281" y="402"/>
                  </a:cubicBezTo>
                  <a:cubicBezTo>
                    <a:pt x="280" y="406"/>
                    <a:pt x="279" y="418"/>
                    <a:pt x="284" y="417"/>
                  </a:cubicBezTo>
                  <a:cubicBezTo>
                    <a:pt x="286" y="417"/>
                    <a:pt x="289" y="407"/>
                    <a:pt x="289" y="404"/>
                  </a:cubicBezTo>
                  <a:cubicBezTo>
                    <a:pt x="289" y="402"/>
                    <a:pt x="289" y="399"/>
                    <a:pt x="289" y="398"/>
                  </a:cubicBezTo>
                  <a:cubicBezTo>
                    <a:pt x="288" y="397"/>
                    <a:pt x="285" y="396"/>
                    <a:pt x="285" y="396"/>
                  </a:cubicBezTo>
                  <a:cubicBezTo>
                    <a:pt x="283" y="392"/>
                    <a:pt x="286" y="385"/>
                    <a:pt x="286" y="382"/>
                  </a:cubicBezTo>
                  <a:cubicBezTo>
                    <a:pt x="290" y="382"/>
                    <a:pt x="294" y="384"/>
                    <a:pt x="298" y="384"/>
                  </a:cubicBezTo>
                  <a:cubicBezTo>
                    <a:pt x="300" y="383"/>
                    <a:pt x="298" y="382"/>
                    <a:pt x="299" y="381"/>
                  </a:cubicBezTo>
                  <a:cubicBezTo>
                    <a:pt x="302" y="381"/>
                    <a:pt x="307" y="382"/>
                    <a:pt x="312" y="382"/>
                  </a:cubicBezTo>
                  <a:cubicBezTo>
                    <a:pt x="316" y="382"/>
                    <a:pt x="325" y="381"/>
                    <a:pt x="323" y="377"/>
                  </a:cubicBezTo>
                  <a:cubicBezTo>
                    <a:pt x="312" y="376"/>
                    <a:pt x="298" y="379"/>
                    <a:pt x="286" y="378"/>
                  </a:cubicBezTo>
                  <a:cubicBezTo>
                    <a:pt x="284" y="361"/>
                    <a:pt x="285" y="343"/>
                    <a:pt x="284" y="326"/>
                  </a:cubicBezTo>
                  <a:cubicBezTo>
                    <a:pt x="290" y="325"/>
                    <a:pt x="285" y="322"/>
                    <a:pt x="284" y="321"/>
                  </a:cubicBezTo>
                  <a:cubicBezTo>
                    <a:pt x="284" y="319"/>
                    <a:pt x="287" y="313"/>
                    <a:pt x="287" y="310"/>
                  </a:cubicBezTo>
                  <a:cubicBezTo>
                    <a:pt x="287" y="307"/>
                    <a:pt x="288" y="304"/>
                    <a:pt x="288" y="302"/>
                  </a:cubicBezTo>
                  <a:cubicBezTo>
                    <a:pt x="287" y="300"/>
                    <a:pt x="286" y="298"/>
                    <a:pt x="286" y="296"/>
                  </a:cubicBezTo>
                  <a:cubicBezTo>
                    <a:pt x="285" y="292"/>
                    <a:pt x="286" y="288"/>
                    <a:pt x="287" y="284"/>
                  </a:cubicBezTo>
                  <a:cubicBezTo>
                    <a:pt x="289" y="259"/>
                    <a:pt x="287" y="231"/>
                    <a:pt x="286" y="204"/>
                  </a:cubicBezTo>
                  <a:cubicBezTo>
                    <a:pt x="286" y="193"/>
                    <a:pt x="284" y="180"/>
                    <a:pt x="286" y="168"/>
                  </a:cubicBezTo>
                  <a:cubicBezTo>
                    <a:pt x="287" y="160"/>
                    <a:pt x="287" y="151"/>
                    <a:pt x="287" y="142"/>
                  </a:cubicBezTo>
                  <a:cubicBezTo>
                    <a:pt x="287" y="135"/>
                    <a:pt x="283" y="126"/>
                    <a:pt x="282" y="119"/>
                  </a:cubicBezTo>
                  <a:cubicBezTo>
                    <a:pt x="281" y="112"/>
                    <a:pt x="282" y="104"/>
                    <a:pt x="281" y="97"/>
                  </a:cubicBezTo>
                  <a:cubicBezTo>
                    <a:pt x="280" y="84"/>
                    <a:pt x="280" y="71"/>
                    <a:pt x="278" y="61"/>
                  </a:cubicBezTo>
                  <a:cubicBezTo>
                    <a:pt x="293" y="60"/>
                    <a:pt x="314" y="63"/>
                    <a:pt x="332" y="62"/>
                  </a:cubicBezTo>
                  <a:cubicBezTo>
                    <a:pt x="336" y="62"/>
                    <a:pt x="345" y="63"/>
                    <a:pt x="342" y="57"/>
                  </a:cubicBezTo>
                  <a:close/>
                  <a:moveTo>
                    <a:pt x="53" y="190"/>
                  </a:moveTo>
                  <a:cubicBezTo>
                    <a:pt x="51" y="188"/>
                    <a:pt x="51" y="183"/>
                    <a:pt x="53" y="180"/>
                  </a:cubicBezTo>
                  <a:cubicBezTo>
                    <a:pt x="54" y="183"/>
                    <a:pt x="53" y="187"/>
                    <a:pt x="53" y="190"/>
                  </a:cubicBezTo>
                  <a:close/>
                  <a:moveTo>
                    <a:pt x="235" y="80"/>
                  </a:moveTo>
                  <a:cubicBezTo>
                    <a:pt x="228" y="83"/>
                    <a:pt x="216" y="84"/>
                    <a:pt x="209" y="81"/>
                  </a:cubicBezTo>
                  <a:cubicBezTo>
                    <a:pt x="216" y="78"/>
                    <a:pt x="230" y="70"/>
                    <a:pt x="235" y="80"/>
                  </a:cubicBezTo>
                  <a:close/>
                  <a:moveTo>
                    <a:pt x="260" y="110"/>
                  </a:moveTo>
                  <a:cubicBezTo>
                    <a:pt x="245" y="111"/>
                    <a:pt x="228" y="110"/>
                    <a:pt x="214" y="108"/>
                  </a:cubicBezTo>
                  <a:cubicBezTo>
                    <a:pt x="223" y="104"/>
                    <a:pt x="238" y="100"/>
                    <a:pt x="249" y="99"/>
                  </a:cubicBezTo>
                  <a:cubicBezTo>
                    <a:pt x="253" y="98"/>
                    <a:pt x="257" y="107"/>
                    <a:pt x="260" y="110"/>
                  </a:cubicBezTo>
                  <a:close/>
                  <a:moveTo>
                    <a:pt x="250" y="88"/>
                  </a:moveTo>
                  <a:cubicBezTo>
                    <a:pt x="252" y="89"/>
                    <a:pt x="254" y="90"/>
                    <a:pt x="255" y="92"/>
                  </a:cubicBezTo>
                  <a:cubicBezTo>
                    <a:pt x="252" y="93"/>
                    <a:pt x="251" y="90"/>
                    <a:pt x="250" y="88"/>
                  </a:cubicBezTo>
                  <a:close/>
                  <a:moveTo>
                    <a:pt x="277" y="204"/>
                  </a:moveTo>
                  <a:cubicBezTo>
                    <a:pt x="257" y="203"/>
                    <a:pt x="236" y="206"/>
                    <a:pt x="216" y="203"/>
                  </a:cubicBezTo>
                  <a:cubicBezTo>
                    <a:pt x="232" y="194"/>
                    <a:pt x="255" y="190"/>
                    <a:pt x="278" y="191"/>
                  </a:cubicBezTo>
                  <a:cubicBezTo>
                    <a:pt x="277" y="196"/>
                    <a:pt x="279" y="200"/>
                    <a:pt x="277" y="204"/>
                  </a:cubicBezTo>
                  <a:close/>
                  <a:moveTo>
                    <a:pt x="203" y="347"/>
                  </a:moveTo>
                  <a:cubicBezTo>
                    <a:pt x="202" y="347"/>
                    <a:pt x="201" y="346"/>
                    <a:pt x="199" y="346"/>
                  </a:cubicBezTo>
                  <a:cubicBezTo>
                    <a:pt x="201" y="343"/>
                    <a:pt x="202" y="337"/>
                    <a:pt x="203" y="333"/>
                  </a:cubicBezTo>
                  <a:cubicBezTo>
                    <a:pt x="206" y="334"/>
                    <a:pt x="210" y="334"/>
                    <a:pt x="214" y="335"/>
                  </a:cubicBezTo>
                  <a:cubicBezTo>
                    <a:pt x="210" y="338"/>
                    <a:pt x="199" y="340"/>
                    <a:pt x="203" y="347"/>
                  </a:cubicBezTo>
                  <a:close/>
                  <a:moveTo>
                    <a:pt x="248" y="352"/>
                  </a:moveTo>
                  <a:cubicBezTo>
                    <a:pt x="248" y="353"/>
                    <a:pt x="246" y="354"/>
                    <a:pt x="246" y="353"/>
                  </a:cubicBezTo>
                  <a:cubicBezTo>
                    <a:pt x="247" y="353"/>
                    <a:pt x="247" y="352"/>
                    <a:pt x="248" y="352"/>
                  </a:cubicBezTo>
                  <a:close/>
                  <a:moveTo>
                    <a:pt x="236" y="350"/>
                  </a:moveTo>
                  <a:cubicBezTo>
                    <a:pt x="227" y="352"/>
                    <a:pt x="216" y="356"/>
                    <a:pt x="205" y="354"/>
                  </a:cubicBezTo>
                  <a:cubicBezTo>
                    <a:pt x="206" y="345"/>
                    <a:pt x="221" y="347"/>
                    <a:pt x="230" y="346"/>
                  </a:cubicBezTo>
                  <a:cubicBezTo>
                    <a:pt x="237" y="345"/>
                    <a:pt x="243" y="346"/>
                    <a:pt x="248" y="345"/>
                  </a:cubicBezTo>
                  <a:cubicBezTo>
                    <a:pt x="246" y="350"/>
                    <a:pt x="241" y="348"/>
                    <a:pt x="236" y="350"/>
                  </a:cubicBezTo>
                  <a:close/>
                  <a:moveTo>
                    <a:pt x="257" y="356"/>
                  </a:moveTo>
                  <a:cubicBezTo>
                    <a:pt x="256" y="359"/>
                    <a:pt x="252" y="362"/>
                    <a:pt x="248" y="364"/>
                  </a:cubicBezTo>
                  <a:cubicBezTo>
                    <a:pt x="251" y="361"/>
                    <a:pt x="254" y="359"/>
                    <a:pt x="257" y="356"/>
                  </a:cubicBezTo>
                  <a:close/>
                  <a:moveTo>
                    <a:pt x="223" y="342"/>
                  </a:moveTo>
                  <a:cubicBezTo>
                    <a:pt x="216" y="343"/>
                    <a:pt x="212" y="345"/>
                    <a:pt x="207" y="343"/>
                  </a:cubicBezTo>
                  <a:cubicBezTo>
                    <a:pt x="218" y="331"/>
                    <a:pt x="243" y="335"/>
                    <a:pt x="260" y="335"/>
                  </a:cubicBezTo>
                  <a:cubicBezTo>
                    <a:pt x="257" y="344"/>
                    <a:pt x="235" y="341"/>
                    <a:pt x="223" y="342"/>
                  </a:cubicBezTo>
                  <a:close/>
                  <a:moveTo>
                    <a:pt x="233" y="332"/>
                  </a:moveTo>
                  <a:cubicBezTo>
                    <a:pt x="238" y="331"/>
                    <a:pt x="245" y="330"/>
                    <a:pt x="251" y="329"/>
                  </a:cubicBezTo>
                  <a:cubicBezTo>
                    <a:pt x="239" y="326"/>
                    <a:pt x="228" y="334"/>
                    <a:pt x="216" y="331"/>
                  </a:cubicBezTo>
                  <a:cubicBezTo>
                    <a:pt x="225" y="329"/>
                    <a:pt x="236" y="328"/>
                    <a:pt x="246" y="326"/>
                  </a:cubicBezTo>
                  <a:cubicBezTo>
                    <a:pt x="231" y="325"/>
                    <a:pt x="217" y="328"/>
                    <a:pt x="203" y="330"/>
                  </a:cubicBezTo>
                  <a:cubicBezTo>
                    <a:pt x="204" y="323"/>
                    <a:pt x="201" y="317"/>
                    <a:pt x="200" y="313"/>
                  </a:cubicBezTo>
                  <a:cubicBezTo>
                    <a:pt x="199" y="312"/>
                    <a:pt x="199" y="307"/>
                    <a:pt x="200" y="307"/>
                  </a:cubicBezTo>
                  <a:cubicBezTo>
                    <a:pt x="202" y="307"/>
                    <a:pt x="203" y="308"/>
                    <a:pt x="204" y="308"/>
                  </a:cubicBezTo>
                  <a:cubicBezTo>
                    <a:pt x="210" y="309"/>
                    <a:pt x="216" y="307"/>
                    <a:pt x="223" y="307"/>
                  </a:cubicBezTo>
                  <a:cubicBezTo>
                    <a:pt x="231" y="307"/>
                    <a:pt x="240" y="308"/>
                    <a:pt x="247" y="308"/>
                  </a:cubicBezTo>
                  <a:cubicBezTo>
                    <a:pt x="239" y="309"/>
                    <a:pt x="231" y="310"/>
                    <a:pt x="222" y="312"/>
                  </a:cubicBezTo>
                  <a:cubicBezTo>
                    <a:pt x="217" y="313"/>
                    <a:pt x="210" y="312"/>
                    <a:pt x="207" y="314"/>
                  </a:cubicBezTo>
                  <a:cubicBezTo>
                    <a:pt x="201" y="319"/>
                    <a:pt x="211" y="320"/>
                    <a:pt x="215" y="321"/>
                  </a:cubicBezTo>
                  <a:cubicBezTo>
                    <a:pt x="231" y="324"/>
                    <a:pt x="249" y="322"/>
                    <a:pt x="268" y="325"/>
                  </a:cubicBezTo>
                  <a:cubicBezTo>
                    <a:pt x="264" y="337"/>
                    <a:pt x="244" y="331"/>
                    <a:pt x="233" y="332"/>
                  </a:cubicBezTo>
                  <a:close/>
                  <a:moveTo>
                    <a:pt x="204" y="220"/>
                  </a:moveTo>
                  <a:cubicBezTo>
                    <a:pt x="220" y="223"/>
                    <a:pt x="240" y="221"/>
                    <a:pt x="256" y="226"/>
                  </a:cubicBezTo>
                  <a:cubicBezTo>
                    <a:pt x="238" y="228"/>
                    <a:pt x="221" y="228"/>
                    <a:pt x="203" y="230"/>
                  </a:cubicBezTo>
                  <a:cubicBezTo>
                    <a:pt x="204" y="227"/>
                    <a:pt x="203" y="223"/>
                    <a:pt x="204" y="220"/>
                  </a:cubicBezTo>
                  <a:close/>
                  <a:moveTo>
                    <a:pt x="216" y="101"/>
                  </a:moveTo>
                  <a:cubicBezTo>
                    <a:pt x="214" y="102"/>
                    <a:pt x="212" y="103"/>
                    <a:pt x="209" y="103"/>
                  </a:cubicBezTo>
                  <a:cubicBezTo>
                    <a:pt x="208" y="102"/>
                    <a:pt x="208" y="101"/>
                    <a:pt x="207" y="99"/>
                  </a:cubicBezTo>
                  <a:cubicBezTo>
                    <a:pt x="210" y="100"/>
                    <a:pt x="213" y="100"/>
                    <a:pt x="216" y="101"/>
                  </a:cubicBezTo>
                  <a:close/>
                  <a:moveTo>
                    <a:pt x="208" y="87"/>
                  </a:moveTo>
                  <a:cubicBezTo>
                    <a:pt x="209" y="87"/>
                    <a:pt x="210" y="88"/>
                    <a:pt x="211" y="88"/>
                  </a:cubicBezTo>
                  <a:cubicBezTo>
                    <a:pt x="210" y="88"/>
                    <a:pt x="209" y="89"/>
                    <a:pt x="208" y="89"/>
                  </a:cubicBezTo>
                  <a:cubicBezTo>
                    <a:pt x="208" y="88"/>
                    <a:pt x="208" y="88"/>
                    <a:pt x="208" y="87"/>
                  </a:cubicBezTo>
                  <a:close/>
                  <a:moveTo>
                    <a:pt x="209" y="188"/>
                  </a:moveTo>
                  <a:cubicBezTo>
                    <a:pt x="216" y="191"/>
                    <a:pt x="227" y="189"/>
                    <a:pt x="236" y="190"/>
                  </a:cubicBezTo>
                  <a:cubicBezTo>
                    <a:pt x="233" y="193"/>
                    <a:pt x="227" y="194"/>
                    <a:pt x="222" y="195"/>
                  </a:cubicBezTo>
                  <a:cubicBezTo>
                    <a:pt x="217" y="196"/>
                    <a:pt x="206" y="198"/>
                    <a:pt x="207" y="204"/>
                  </a:cubicBezTo>
                  <a:cubicBezTo>
                    <a:pt x="208" y="208"/>
                    <a:pt x="215" y="208"/>
                    <a:pt x="218" y="208"/>
                  </a:cubicBezTo>
                  <a:cubicBezTo>
                    <a:pt x="214" y="211"/>
                    <a:pt x="208" y="212"/>
                    <a:pt x="204" y="214"/>
                  </a:cubicBezTo>
                  <a:cubicBezTo>
                    <a:pt x="205" y="203"/>
                    <a:pt x="206" y="190"/>
                    <a:pt x="206" y="178"/>
                  </a:cubicBezTo>
                  <a:cubicBezTo>
                    <a:pt x="211" y="179"/>
                    <a:pt x="218" y="177"/>
                    <a:pt x="223" y="178"/>
                  </a:cubicBezTo>
                  <a:cubicBezTo>
                    <a:pt x="219" y="181"/>
                    <a:pt x="208" y="180"/>
                    <a:pt x="207" y="184"/>
                  </a:cubicBezTo>
                  <a:cubicBezTo>
                    <a:pt x="207" y="185"/>
                    <a:pt x="208" y="187"/>
                    <a:pt x="209" y="188"/>
                  </a:cubicBezTo>
                  <a:close/>
                  <a:moveTo>
                    <a:pt x="205" y="159"/>
                  </a:moveTo>
                  <a:cubicBezTo>
                    <a:pt x="210" y="160"/>
                    <a:pt x="216" y="161"/>
                    <a:pt x="221" y="161"/>
                  </a:cubicBezTo>
                  <a:cubicBezTo>
                    <a:pt x="217" y="164"/>
                    <a:pt x="211" y="164"/>
                    <a:pt x="206" y="166"/>
                  </a:cubicBezTo>
                  <a:cubicBezTo>
                    <a:pt x="205" y="164"/>
                    <a:pt x="205" y="161"/>
                    <a:pt x="205" y="159"/>
                  </a:cubicBezTo>
                  <a:close/>
                  <a:moveTo>
                    <a:pt x="210" y="155"/>
                  </a:moveTo>
                  <a:cubicBezTo>
                    <a:pt x="225" y="149"/>
                    <a:pt x="244" y="147"/>
                    <a:pt x="262" y="145"/>
                  </a:cubicBezTo>
                  <a:cubicBezTo>
                    <a:pt x="264" y="148"/>
                    <a:pt x="272" y="157"/>
                    <a:pt x="262" y="157"/>
                  </a:cubicBezTo>
                  <a:cubicBezTo>
                    <a:pt x="247" y="157"/>
                    <a:pt x="224" y="158"/>
                    <a:pt x="210" y="155"/>
                  </a:cubicBezTo>
                  <a:close/>
                  <a:moveTo>
                    <a:pt x="206" y="150"/>
                  </a:moveTo>
                  <a:cubicBezTo>
                    <a:pt x="204" y="148"/>
                    <a:pt x="205" y="144"/>
                    <a:pt x="205" y="141"/>
                  </a:cubicBezTo>
                  <a:cubicBezTo>
                    <a:pt x="206" y="141"/>
                    <a:pt x="211" y="141"/>
                    <a:pt x="212" y="142"/>
                  </a:cubicBezTo>
                  <a:cubicBezTo>
                    <a:pt x="213" y="142"/>
                    <a:pt x="212" y="141"/>
                    <a:pt x="213" y="141"/>
                  </a:cubicBezTo>
                  <a:cubicBezTo>
                    <a:pt x="221" y="142"/>
                    <a:pt x="230" y="143"/>
                    <a:pt x="239" y="143"/>
                  </a:cubicBezTo>
                  <a:cubicBezTo>
                    <a:pt x="228" y="146"/>
                    <a:pt x="217" y="148"/>
                    <a:pt x="206" y="150"/>
                  </a:cubicBezTo>
                  <a:close/>
                  <a:moveTo>
                    <a:pt x="213" y="132"/>
                  </a:moveTo>
                  <a:cubicBezTo>
                    <a:pt x="213" y="130"/>
                    <a:pt x="213" y="127"/>
                    <a:pt x="213" y="126"/>
                  </a:cubicBezTo>
                  <a:cubicBezTo>
                    <a:pt x="222" y="125"/>
                    <a:pt x="236" y="125"/>
                    <a:pt x="246" y="127"/>
                  </a:cubicBezTo>
                  <a:cubicBezTo>
                    <a:pt x="235" y="129"/>
                    <a:pt x="223" y="131"/>
                    <a:pt x="213" y="132"/>
                  </a:cubicBezTo>
                  <a:close/>
                  <a:moveTo>
                    <a:pt x="212" y="117"/>
                  </a:moveTo>
                  <a:cubicBezTo>
                    <a:pt x="212" y="116"/>
                    <a:pt x="212" y="114"/>
                    <a:pt x="211" y="113"/>
                  </a:cubicBezTo>
                  <a:cubicBezTo>
                    <a:pt x="216" y="114"/>
                    <a:pt x="223" y="113"/>
                    <a:pt x="226" y="115"/>
                  </a:cubicBezTo>
                  <a:cubicBezTo>
                    <a:pt x="221" y="116"/>
                    <a:pt x="216" y="118"/>
                    <a:pt x="212" y="117"/>
                  </a:cubicBezTo>
                  <a:close/>
                  <a:moveTo>
                    <a:pt x="210" y="126"/>
                  </a:moveTo>
                  <a:cubicBezTo>
                    <a:pt x="210" y="128"/>
                    <a:pt x="211" y="131"/>
                    <a:pt x="210" y="133"/>
                  </a:cubicBezTo>
                  <a:cubicBezTo>
                    <a:pt x="209" y="134"/>
                    <a:pt x="207" y="134"/>
                    <a:pt x="204" y="134"/>
                  </a:cubicBezTo>
                  <a:cubicBezTo>
                    <a:pt x="204" y="132"/>
                    <a:pt x="204" y="128"/>
                    <a:pt x="204" y="125"/>
                  </a:cubicBezTo>
                  <a:cubicBezTo>
                    <a:pt x="206" y="125"/>
                    <a:pt x="208" y="125"/>
                    <a:pt x="210" y="126"/>
                  </a:cubicBezTo>
                  <a:close/>
                  <a:moveTo>
                    <a:pt x="204" y="236"/>
                  </a:moveTo>
                  <a:cubicBezTo>
                    <a:pt x="211" y="237"/>
                    <a:pt x="218" y="239"/>
                    <a:pt x="226" y="238"/>
                  </a:cubicBezTo>
                  <a:cubicBezTo>
                    <a:pt x="219" y="241"/>
                    <a:pt x="211" y="244"/>
                    <a:pt x="203" y="246"/>
                  </a:cubicBezTo>
                  <a:cubicBezTo>
                    <a:pt x="202" y="242"/>
                    <a:pt x="202" y="239"/>
                    <a:pt x="204" y="236"/>
                  </a:cubicBezTo>
                  <a:close/>
                  <a:moveTo>
                    <a:pt x="271" y="260"/>
                  </a:moveTo>
                  <a:cubicBezTo>
                    <a:pt x="270" y="262"/>
                    <a:pt x="264" y="262"/>
                    <a:pt x="261" y="262"/>
                  </a:cubicBezTo>
                  <a:cubicBezTo>
                    <a:pt x="247" y="262"/>
                    <a:pt x="231" y="260"/>
                    <a:pt x="216" y="260"/>
                  </a:cubicBezTo>
                  <a:cubicBezTo>
                    <a:pt x="228" y="255"/>
                    <a:pt x="243" y="254"/>
                    <a:pt x="259" y="253"/>
                  </a:cubicBezTo>
                  <a:cubicBezTo>
                    <a:pt x="262" y="253"/>
                    <a:pt x="271" y="254"/>
                    <a:pt x="270" y="249"/>
                  </a:cubicBezTo>
                  <a:cubicBezTo>
                    <a:pt x="269" y="247"/>
                    <a:pt x="261" y="249"/>
                    <a:pt x="258" y="249"/>
                  </a:cubicBezTo>
                  <a:cubicBezTo>
                    <a:pt x="243" y="251"/>
                    <a:pt x="225" y="251"/>
                    <a:pt x="210" y="250"/>
                  </a:cubicBezTo>
                  <a:cubicBezTo>
                    <a:pt x="223" y="240"/>
                    <a:pt x="252" y="239"/>
                    <a:pt x="273" y="242"/>
                  </a:cubicBezTo>
                  <a:cubicBezTo>
                    <a:pt x="270" y="246"/>
                    <a:pt x="275" y="257"/>
                    <a:pt x="271" y="260"/>
                  </a:cubicBezTo>
                  <a:close/>
                  <a:moveTo>
                    <a:pt x="272" y="274"/>
                  </a:moveTo>
                  <a:cubicBezTo>
                    <a:pt x="253" y="277"/>
                    <a:pt x="230" y="276"/>
                    <a:pt x="211" y="275"/>
                  </a:cubicBezTo>
                  <a:cubicBezTo>
                    <a:pt x="229" y="269"/>
                    <a:pt x="250" y="268"/>
                    <a:pt x="272" y="266"/>
                  </a:cubicBezTo>
                  <a:cubicBezTo>
                    <a:pt x="272" y="268"/>
                    <a:pt x="273" y="271"/>
                    <a:pt x="272" y="274"/>
                  </a:cubicBezTo>
                  <a:close/>
                  <a:moveTo>
                    <a:pt x="216" y="254"/>
                  </a:moveTo>
                  <a:cubicBezTo>
                    <a:pt x="212" y="256"/>
                    <a:pt x="207" y="257"/>
                    <a:pt x="203" y="258"/>
                  </a:cubicBezTo>
                  <a:cubicBezTo>
                    <a:pt x="199" y="251"/>
                    <a:pt x="212" y="256"/>
                    <a:pt x="216" y="254"/>
                  </a:cubicBezTo>
                  <a:close/>
                  <a:moveTo>
                    <a:pt x="238" y="265"/>
                  </a:moveTo>
                  <a:cubicBezTo>
                    <a:pt x="227" y="268"/>
                    <a:pt x="214" y="269"/>
                    <a:pt x="202" y="271"/>
                  </a:cubicBezTo>
                  <a:cubicBezTo>
                    <a:pt x="201" y="269"/>
                    <a:pt x="201" y="266"/>
                    <a:pt x="202" y="264"/>
                  </a:cubicBezTo>
                  <a:cubicBezTo>
                    <a:pt x="215" y="264"/>
                    <a:pt x="226" y="264"/>
                    <a:pt x="238" y="265"/>
                  </a:cubicBezTo>
                  <a:close/>
                  <a:moveTo>
                    <a:pt x="221" y="280"/>
                  </a:moveTo>
                  <a:cubicBezTo>
                    <a:pt x="215" y="282"/>
                    <a:pt x="208" y="283"/>
                    <a:pt x="201" y="285"/>
                  </a:cubicBezTo>
                  <a:cubicBezTo>
                    <a:pt x="201" y="284"/>
                    <a:pt x="201" y="281"/>
                    <a:pt x="201" y="280"/>
                  </a:cubicBezTo>
                  <a:cubicBezTo>
                    <a:pt x="207" y="279"/>
                    <a:pt x="214" y="280"/>
                    <a:pt x="221" y="280"/>
                  </a:cubicBezTo>
                  <a:close/>
                  <a:moveTo>
                    <a:pt x="201" y="295"/>
                  </a:moveTo>
                  <a:cubicBezTo>
                    <a:pt x="206" y="295"/>
                    <a:pt x="211" y="294"/>
                    <a:pt x="214" y="295"/>
                  </a:cubicBezTo>
                  <a:cubicBezTo>
                    <a:pt x="211" y="297"/>
                    <a:pt x="205" y="297"/>
                    <a:pt x="201" y="299"/>
                  </a:cubicBezTo>
                  <a:cubicBezTo>
                    <a:pt x="200" y="298"/>
                    <a:pt x="201" y="296"/>
                    <a:pt x="201" y="295"/>
                  </a:cubicBezTo>
                  <a:close/>
                  <a:moveTo>
                    <a:pt x="261" y="322"/>
                  </a:moveTo>
                  <a:cubicBezTo>
                    <a:pt x="245" y="321"/>
                    <a:pt x="225" y="321"/>
                    <a:pt x="210" y="317"/>
                  </a:cubicBezTo>
                  <a:cubicBezTo>
                    <a:pt x="228" y="312"/>
                    <a:pt x="248" y="309"/>
                    <a:pt x="268" y="309"/>
                  </a:cubicBezTo>
                  <a:cubicBezTo>
                    <a:pt x="269" y="317"/>
                    <a:pt x="270" y="322"/>
                    <a:pt x="261" y="322"/>
                  </a:cubicBezTo>
                  <a:close/>
                  <a:moveTo>
                    <a:pt x="212" y="306"/>
                  </a:moveTo>
                  <a:cubicBezTo>
                    <a:pt x="209" y="306"/>
                    <a:pt x="204" y="305"/>
                    <a:pt x="202" y="304"/>
                  </a:cubicBezTo>
                  <a:cubicBezTo>
                    <a:pt x="214" y="296"/>
                    <a:pt x="230" y="295"/>
                    <a:pt x="247" y="294"/>
                  </a:cubicBezTo>
                  <a:cubicBezTo>
                    <a:pt x="254" y="294"/>
                    <a:pt x="263" y="295"/>
                    <a:pt x="271" y="294"/>
                  </a:cubicBezTo>
                  <a:cubicBezTo>
                    <a:pt x="273" y="293"/>
                    <a:pt x="274" y="293"/>
                    <a:pt x="274" y="292"/>
                  </a:cubicBezTo>
                  <a:cubicBezTo>
                    <a:pt x="276" y="295"/>
                    <a:pt x="274" y="300"/>
                    <a:pt x="274" y="304"/>
                  </a:cubicBezTo>
                  <a:cubicBezTo>
                    <a:pt x="253" y="305"/>
                    <a:pt x="232" y="305"/>
                    <a:pt x="212" y="306"/>
                  </a:cubicBezTo>
                  <a:close/>
                  <a:moveTo>
                    <a:pt x="275" y="291"/>
                  </a:moveTo>
                  <a:cubicBezTo>
                    <a:pt x="272" y="284"/>
                    <a:pt x="266" y="288"/>
                    <a:pt x="261" y="289"/>
                  </a:cubicBezTo>
                  <a:cubicBezTo>
                    <a:pt x="261" y="284"/>
                    <a:pt x="256" y="289"/>
                    <a:pt x="252" y="289"/>
                  </a:cubicBezTo>
                  <a:cubicBezTo>
                    <a:pt x="238" y="292"/>
                    <a:pt x="218" y="290"/>
                    <a:pt x="203" y="290"/>
                  </a:cubicBezTo>
                  <a:cubicBezTo>
                    <a:pt x="223" y="281"/>
                    <a:pt x="249" y="279"/>
                    <a:pt x="274" y="279"/>
                  </a:cubicBezTo>
                  <a:cubicBezTo>
                    <a:pt x="275" y="282"/>
                    <a:pt x="275" y="287"/>
                    <a:pt x="275" y="291"/>
                  </a:cubicBezTo>
                  <a:close/>
                  <a:moveTo>
                    <a:pt x="276" y="247"/>
                  </a:moveTo>
                  <a:cubicBezTo>
                    <a:pt x="277" y="251"/>
                    <a:pt x="276" y="256"/>
                    <a:pt x="276" y="260"/>
                  </a:cubicBezTo>
                  <a:cubicBezTo>
                    <a:pt x="274" y="257"/>
                    <a:pt x="275" y="251"/>
                    <a:pt x="276" y="247"/>
                  </a:cubicBezTo>
                  <a:close/>
                  <a:moveTo>
                    <a:pt x="276" y="237"/>
                  </a:moveTo>
                  <a:cubicBezTo>
                    <a:pt x="257" y="237"/>
                    <a:pt x="234" y="234"/>
                    <a:pt x="216" y="234"/>
                  </a:cubicBezTo>
                  <a:cubicBezTo>
                    <a:pt x="231" y="231"/>
                    <a:pt x="252" y="230"/>
                    <a:pt x="268" y="228"/>
                  </a:cubicBezTo>
                  <a:cubicBezTo>
                    <a:pt x="270" y="228"/>
                    <a:pt x="273" y="229"/>
                    <a:pt x="273" y="226"/>
                  </a:cubicBezTo>
                  <a:cubicBezTo>
                    <a:pt x="273" y="222"/>
                    <a:pt x="259" y="221"/>
                    <a:pt x="256" y="221"/>
                  </a:cubicBezTo>
                  <a:cubicBezTo>
                    <a:pt x="242" y="219"/>
                    <a:pt x="226" y="218"/>
                    <a:pt x="213" y="216"/>
                  </a:cubicBezTo>
                  <a:cubicBezTo>
                    <a:pt x="229" y="208"/>
                    <a:pt x="257" y="210"/>
                    <a:pt x="277" y="211"/>
                  </a:cubicBezTo>
                  <a:cubicBezTo>
                    <a:pt x="277" y="219"/>
                    <a:pt x="277" y="229"/>
                    <a:pt x="276" y="237"/>
                  </a:cubicBezTo>
                  <a:close/>
                  <a:moveTo>
                    <a:pt x="278" y="185"/>
                  </a:moveTo>
                  <a:cubicBezTo>
                    <a:pt x="259" y="186"/>
                    <a:pt x="239" y="187"/>
                    <a:pt x="221" y="185"/>
                  </a:cubicBezTo>
                  <a:cubicBezTo>
                    <a:pt x="238" y="179"/>
                    <a:pt x="257" y="177"/>
                    <a:pt x="278" y="177"/>
                  </a:cubicBezTo>
                  <a:cubicBezTo>
                    <a:pt x="278" y="179"/>
                    <a:pt x="278" y="183"/>
                    <a:pt x="278" y="185"/>
                  </a:cubicBezTo>
                  <a:close/>
                  <a:moveTo>
                    <a:pt x="278" y="171"/>
                  </a:moveTo>
                  <a:cubicBezTo>
                    <a:pt x="261" y="173"/>
                    <a:pt x="243" y="174"/>
                    <a:pt x="226" y="174"/>
                  </a:cubicBezTo>
                  <a:cubicBezTo>
                    <a:pt x="220" y="173"/>
                    <a:pt x="211" y="175"/>
                    <a:pt x="206" y="172"/>
                  </a:cubicBezTo>
                  <a:cubicBezTo>
                    <a:pt x="209" y="168"/>
                    <a:pt x="214" y="169"/>
                    <a:pt x="218" y="167"/>
                  </a:cubicBezTo>
                  <a:cubicBezTo>
                    <a:pt x="235" y="163"/>
                    <a:pt x="257" y="160"/>
                    <a:pt x="277" y="163"/>
                  </a:cubicBezTo>
                  <a:cubicBezTo>
                    <a:pt x="277" y="165"/>
                    <a:pt x="278" y="169"/>
                    <a:pt x="278" y="171"/>
                  </a:cubicBezTo>
                  <a:close/>
                  <a:moveTo>
                    <a:pt x="271" y="157"/>
                  </a:moveTo>
                  <a:cubicBezTo>
                    <a:pt x="271" y="152"/>
                    <a:pt x="269" y="148"/>
                    <a:pt x="266" y="145"/>
                  </a:cubicBezTo>
                  <a:cubicBezTo>
                    <a:pt x="268" y="145"/>
                    <a:pt x="270" y="144"/>
                    <a:pt x="271" y="145"/>
                  </a:cubicBezTo>
                  <a:cubicBezTo>
                    <a:pt x="272" y="149"/>
                    <a:pt x="275" y="153"/>
                    <a:pt x="275" y="157"/>
                  </a:cubicBezTo>
                  <a:cubicBezTo>
                    <a:pt x="274" y="157"/>
                    <a:pt x="272" y="157"/>
                    <a:pt x="271" y="157"/>
                  </a:cubicBezTo>
                  <a:close/>
                  <a:moveTo>
                    <a:pt x="219" y="136"/>
                  </a:moveTo>
                  <a:cubicBezTo>
                    <a:pt x="232" y="134"/>
                    <a:pt x="251" y="130"/>
                    <a:pt x="264" y="129"/>
                  </a:cubicBezTo>
                  <a:cubicBezTo>
                    <a:pt x="268" y="128"/>
                    <a:pt x="270" y="136"/>
                    <a:pt x="270" y="139"/>
                  </a:cubicBezTo>
                  <a:cubicBezTo>
                    <a:pt x="253" y="138"/>
                    <a:pt x="234" y="141"/>
                    <a:pt x="219" y="136"/>
                  </a:cubicBezTo>
                  <a:close/>
                  <a:moveTo>
                    <a:pt x="226" y="121"/>
                  </a:moveTo>
                  <a:cubicBezTo>
                    <a:pt x="237" y="118"/>
                    <a:pt x="252" y="116"/>
                    <a:pt x="264" y="115"/>
                  </a:cubicBezTo>
                  <a:cubicBezTo>
                    <a:pt x="265" y="117"/>
                    <a:pt x="265" y="120"/>
                    <a:pt x="265" y="123"/>
                  </a:cubicBezTo>
                  <a:cubicBezTo>
                    <a:pt x="253" y="123"/>
                    <a:pt x="239" y="121"/>
                    <a:pt x="226" y="121"/>
                  </a:cubicBezTo>
                  <a:close/>
                  <a:moveTo>
                    <a:pt x="256" y="97"/>
                  </a:moveTo>
                  <a:cubicBezTo>
                    <a:pt x="262" y="97"/>
                    <a:pt x="262" y="103"/>
                    <a:pt x="265" y="106"/>
                  </a:cubicBezTo>
                  <a:cubicBezTo>
                    <a:pt x="261" y="104"/>
                    <a:pt x="258" y="101"/>
                    <a:pt x="256" y="97"/>
                  </a:cubicBezTo>
                  <a:close/>
                  <a:moveTo>
                    <a:pt x="231" y="96"/>
                  </a:moveTo>
                  <a:cubicBezTo>
                    <a:pt x="224" y="97"/>
                    <a:pt x="217" y="96"/>
                    <a:pt x="212" y="95"/>
                  </a:cubicBezTo>
                  <a:cubicBezTo>
                    <a:pt x="218" y="90"/>
                    <a:pt x="233" y="88"/>
                    <a:pt x="241" y="86"/>
                  </a:cubicBezTo>
                  <a:cubicBezTo>
                    <a:pt x="242" y="86"/>
                    <a:pt x="247" y="92"/>
                    <a:pt x="247" y="93"/>
                  </a:cubicBezTo>
                  <a:cubicBezTo>
                    <a:pt x="246" y="95"/>
                    <a:pt x="234" y="96"/>
                    <a:pt x="231" y="96"/>
                  </a:cubicBezTo>
                  <a:close/>
                  <a:moveTo>
                    <a:pt x="226" y="67"/>
                  </a:moveTo>
                  <a:cubicBezTo>
                    <a:pt x="219" y="66"/>
                    <a:pt x="208" y="65"/>
                    <a:pt x="203" y="61"/>
                  </a:cubicBezTo>
                  <a:cubicBezTo>
                    <a:pt x="212" y="61"/>
                    <a:pt x="221" y="63"/>
                    <a:pt x="226" y="67"/>
                  </a:cubicBezTo>
                  <a:close/>
                  <a:moveTo>
                    <a:pt x="220" y="72"/>
                  </a:moveTo>
                  <a:cubicBezTo>
                    <a:pt x="216" y="74"/>
                    <a:pt x="211" y="74"/>
                    <a:pt x="207" y="76"/>
                  </a:cubicBezTo>
                  <a:cubicBezTo>
                    <a:pt x="205" y="73"/>
                    <a:pt x="204" y="70"/>
                    <a:pt x="203" y="67"/>
                  </a:cubicBezTo>
                  <a:cubicBezTo>
                    <a:pt x="208" y="68"/>
                    <a:pt x="214" y="70"/>
                    <a:pt x="220" y="72"/>
                  </a:cubicBezTo>
                  <a:close/>
                  <a:moveTo>
                    <a:pt x="204" y="92"/>
                  </a:moveTo>
                  <a:cubicBezTo>
                    <a:pt x="202" y="92"/>
                    <a:pt x="201" y="86"/>
                    <a:pt x="202" y="84"/>
                  </a:cubicBezTo>
                  <a:cubicBezTo>
                    <a:pt x="206" y="83"/>
                    <a:pt x="206" y="92"/>
                    <a:pt x="204" y="92"/>
                  </a:cubicBezTo>
                  <a:close/>
                  <a:moveTo>
                    <a:pt x="201" y="69"/>
                  </a:moveTo>
                  <a:cubicBezTo>
                    <a:pt x="203" y="70"/>
                    <a:pt x="206" y="77"/>
                    <a:pt x="201" y="78"/>
                  </a:cubicBezTo>
                  <a:cubicBezTo>
                    <a:pt x="201" y="75"/>
                    <a:pt x="201" y="72"/>
                    <a:pt x="201" y="69"/>
                  </a:cubicBezTo>
                  <a:close/>
                  <a:moveTo>
                    <a:pt x="201" y="97"/>
                  </a:moveTo>
                  <a:cubicBezTo>
                    <a:pt x="206" y="100"/>
                    <a:pt x="200" y="108"/>
                    <a:pt x="203" y="113"/>
                  </a:cubicBezTo>
                  <a:cubicBezTo>
                    <a:pt x="205" y="112"/>
                    <a:pt x="204" y="110"/>
                    <a:pt x="205" y="110"/>
                  </a:cubicBezTo>
                  <a:cubicBezTo>
                    <a:pt x="209" y="112"/>
                    <a:pt x="210" y="120"/>
                    <a:pt x="203" y="120"/>
                  </a:cubicBezTo>
                  <a:cubicBezTo>
                    <a:pt x="202" y="113"/>
                    <a:pt x="200" y="105"/>
                    <a:pt x="201" y="97"/>
                  </a:cubicBezTo>
                  <a:close/>
                  <a:moveTo>
                    <a:pt x="200" y="132"/>
                  </a:moveTo>
                  <a:cubicBezTo>
                    <a:pt x="200" y="137"/>
                    <a:pt x="204" y="147"/>
                    <a:pt x="200" y="152"/>
                  </a:cubicBezTo>
                  <a:cubicBezTo>
                    <a:pt x="199" y="146"/>
                    <a:pt x="200" y="137"/>
                    <a:pt x="200" y="132"/>
                  </a:cubicBezTo>
                  <a:close/>
                  <a:moveTo>
                    <a:pt x="200" y="157"/>
                  </a:moveTo>
                  <a:cubicBezTo>
                    <a:pt x="203" y="158"/>
                    <a:pt x="204" y="168"/>
                    <a:pt x="200" y="169"/>
                  </a:cubicBezTo>
                  <a:cubicBezTo>
                    <a:pt x="200" y="165"/>
                    <a:pt x="200" y="160"/>
                    <a:pt x="200" y="157"/>
                  </a:cubicBezTo>
                  <a:close/>
                  <a:moveTo>
                    <a:pt x="200" y="175"/>
                  </a:moveTo>
                  <a:cubicBezTo>
                    <a:pt x="204" y="176"/>
                    <a:pt x="203" y="186"/>
                    <a:pt x="203" y="192"/>
                  </a:cubicBezTo>
                  <a:cubicBezTo>
                    <a:pt x="202" y="204"/>
                    <a:pt x="202" y="217"/>
                    <a:pt x="201" y="229"/>
                  </a:cubicBezTo>
                  <a:cubicBezTo>
                    <a:pt x="201" y="230"/>
                    <a:pt x="201" y="232"/>
                    <a:pt x="199" y="232"/>
                  </a:cubicBezTo>
                  <a:cubicBezTo>
                    <a:pt x="200" y="212"/>
                    <a:pt x="199" y="194"/>
                    <a:pt x="200" y="175"/>
                  </a:cubicBezTo>
                  <a:close/>
                  <a:moveTo>
                    <a:pt x="199" y="234"/>
                  </a:moveTo>
                  <a:cubicBezTo>
                    <a:pt x="203" y="238"/>
                    <a:pt x="199" y="245"/>
                    <a:pt x="199" y="250"/>
                  </a:cubicBezTo>
                  <a:cubicBezTo>
                    <a:pt x="199" y="245"/>
                    <a:pt x="198" y="239"/>
                    <a:pt x="199" y="234"/>
                  </a:cubicBezTo>
                  <a:close/>
                  <a:moveTo>
                    <a:pt x="195" y="64"/>
                  </a:moveTo>
                  <a:cubicBezTo>
                    <a:pt x="197" y="64"/>
                    <a:pt x="197" y="66"/>
                    <a:pt x="197" y="69"/>
                  </a:cubicBezTo>
                  <a:cubicBezTo>
                    <a:pt x="195" y="69"/>
                    <a:pt x="194" y="66"/>
                    <a:pt x="195" y="64"/>
                  </a:cubicBezTo>
                  <a:close/>
                  <a:moveTo>
                    <a:pt x="194" y="76"/>
                  </a:moveTo>
                  <a:cubicBezTo>
                    <a:pt x="196" y="76"/>
                    <a:pt x="196" y="79"/>
                    <a:pt x="196" y="81"/>
                  </a:cubicBezTo>
                  <a:cubicBezTo>
                    <a:pt x="195" y="80"/>
                    <a:pt x="193" y="78"/>
                    <a:pt x="194" y="76"/>
                  </a:cubicBezTo>
                  <a:close/>
                  <a:moveTo>
                    <a:pt x="196" y="101"/>
                  </a:moveTo>
                  <a:cubicBezTo>
                    <a:pt x="196" y="103"/>
                    <a:pt x="195" y="103"/>
                    <a:pt x="195" y="105"/>
                  </a:cubicBezTo>
                  <a:cubicBezTo>
                    <a:pt x="193" y="104"/>
                    <a:pt x="194" y="101"/>
                    <a:pt x="196" y="101"/>
                  </a:cubicBezTo>
                  <a:close/>
                  <a:moveTo>
                    <a:pt x="190" y="222"/>
                  </a:moveTo>
                  <a:cubicBezTo>
                    <a:pt x="191" y="229"/>
                    <a:pt x="191" y="233"/>
                    <a:pt x="191" y="239"/>
                  </a:cubicBezTo>
                  <a:cubicBezTo>
                    <a:pt x="194" y="266"/>
                    <a:pt x="192" y="291"/>
                    <a:pt x="190" y="314"/>
                  </a:cubicBezTo>
                  <a:cubicBezTo>
                    <a:pt x="190" y="315"/>
                    <a:pt x="190" y="315"/>
                    <a:pt x="189" y="314"/>
                  </a:cubicBezTo>
                  <a:cubicBezTo>
                    <a:pt x="190" y="327"/>
                    <a:pt x="183" y="345"/>
                    <a:pt x="176" y="353"/>
                  </a:cubicBezTo>
                  <a:cubicBezTo>
                    <a:pt x="175" y="354"/>
                    <a:pt x="172" y="357"/>
                    <a:pt x="173" y="358"/>
                  </a:cubicBezTo>
                  <a:cubicBezTo>
                    <a:pt x="174" y="360"/>
                    <a:pt x="179" y="356"/>
                    <a:pt x="180" y="356"/>
                  </a:cubicBezTo>
                  <a:cubicBezTo>
                    <a:pt x="186" y="349"/>
                    <a:pt x="190" y="336"/>
                    <a:pt x="193" y="325"/>
                  </a:cubicBezTo>
                  <a:cubicBezTo>
                    <a:pt x="195" y="338"/>
                    <a:pt x="192" y="352"/>
                    <a:pt x="183" y="356"/>
                  </a:cubicBezTo>
                  <a:cubicBezTo>
                    <a:pt x="178" y="359"/>
                    <a:pt x="171" y="364"/>
                    <a:pt x="164" y="363"/>
                  </a:cubicBezTo>
                  <a:cubicBezTo>
                    <a:pt x="161" y="363"/>
                    <a:pt x="154" y="359"/>
                    <a:pt x="150" y="357"/>
                  </a:cubicBezTo>
                  <a:cubicBezTo>
                    <a:pt x="149" y="356"/>
                    <a:pt x="146" y="352"/>
                    <a:pt x="145" y="350"/>
                  </a:cubicBezTo>
                  <a:cubicBezTo>
                    <a:pt x="143" y="344"/>
                    <a:pt x="145" y="335"/>
                    <a:pt x="146" y="332"/>
                  </a:cubicBezTo>
                  <a:cubicBezTo>
                    <a:pt x="147" y="331"/>
                    <a:pt x="150" y="329"/>
                    <a:pt x="150" y="328"/>
                  </a:cubicBezTo>
                  <a:cubicBezTo>
                    <a:pt x="149" y="324"/>
                    <a:pt x="144" y="328"/>
                    <a:pt x="143" y="329"/>
                  </a:cubicBezTo>
                  <a:cubicBezTo>
                    <a:pt x="140" y="309"/>
                    <a:pt x="170" y="301"/>
                    <a:pt x="185" y="310"/>
                  </a:cubicBezTo>
                  <a:cubicBezTo>
                    <a:pt x="185" y="310"/>
                    <a:pt x="185" y="310"/>
                    <a:pt x="185" y="310"/>
                  </a:cubicBezTo>
                  <a:cubicBezTo>
                    <a:pt x="175" y="299"/>
                    <a:pt x="150" y="304"/>
                    <a:pt x="143" y="314"/>
                  </a:cubicBezTo>
                  <a:cubicBezTo>
                    <a:pt x="140" y="307"/>
                    <a:pt x="147" y="304"/>
                    <a:pt x="152" y="303"/>
                  </a:cubicBezTo>
                  <a:cubicBezTo>
                    <a:pt x="162" y="301"/>
                    <a:pt x="174" y="302"/>
                    <a:pt x="183" y="302"/>
                  </a:cubicBezTo>
                  <a:cubicBezTo>
                    <a:pt x="172" y="299"/>
                    <a:pt x="155" y="299"/>
                    <a:pt x="143" y="302"/>
                  </a:cubicBezTo>
                  <a:cubicBezTo>
                    <a:pt x="140" y="249"/>
                    <a:pt x="142" y="191"/>
                    <a:pt x="142" y="135"/>
                  </a:cubicBezTo>
                  <a:cubicBezTo>
                    <a:pt x="158" y="144"/>
                    <a:pt x="181" y="135"/>
                    <a:pt x="190" y="124"/>
                  </a:cubicBezTo>
                  <a:cubicBezTo>
                    <a:pt x="190" y="154"/>
                    <a:pt x="191" y="181"/>
                    <a:pt x="192" y="209"/>
                  </a:cubicBezTo>
                  <a:cubicBezTo>
                    <a:pt x="186" y="209"/>
                    <a:pt x="190" y="216"/>
                    <a:pt x="190" y="222"/>
                  </a:cubicBezTo>
                  <a:close/>
                  <a:moveTo>
                    <a:pt x="191" y="356"/>
                  </a:moveTo>
                  <a:cubicBezTo>
                    <a:pt x="189" y="358"/>
                    <a:pt x="187" y="364"/>
                    <a:pt x="184" y="363"/>
                  </a:cubicBezTo>
                  <a:cubicBezTo>
                    <a:pt x="180" y="363"/>
                    <a:pt x="189" y="356"/>
                    <a:pt x="191" y="356"/>
                  </a:cubicBezTo>
                  <a:close/>
                  <a:moveTo>
                    <a:pt x="155" y="372"/>
                  </a:moveTo>
                  <a:cubicBezTo>
                    <a:pt x="152" y="373"/>
                    <a:pt x="146" y="372"/>
                    <a:pt x="143" y="370"/>
                  </a:cubicBezTo>
                  <a:cubicBezTo>
                    <a:pt x="147" y="370"/>
                    <a:pt x="152" y="371"/>
                    <a:pt x="155" y="372"/>
                  </a:cubicBezTo>
                  <a:close/>
                  <a:moveTo>
                    <a:pt x="143" y="355"/>
                  </a:moveTo>
                  <a:cubicBezTo>
                    <a:pt x="144" y="356"/>
                    <a:pt x="145" y="358"/>
                    <a:pt x="146" y="359"/>
                  </a:cubicBezTo>
                  <a:cubicBezTo>
                    <a:pt x="143" y="360"/>
                    <a:pt x="142" y="358"/>
                    <a:pt x="143" y="355"/>
                  </a:cubicBezTo>
                  <a:close/>
                  <a:moveTo>
                    <a:pt x="142" y="116"/>
                  </a:moveTo>
                  <a:cubicBezTo>
                    <a:pt x="149" y="124"/>
                    <a:pt x="160" y="130"/>
                    <a:pt x="173" y="130"/>
                  </a:cubicBezTo>
                  <a:cubicBezTo>
                    <a:pt x="167" y="134"/>
                    <a:pt x="146" y="139"/>
                    <a:pt x="143" y="129"/>
                  </a:cubicBezTo>
                  <a:cubicBezTo>
                    <a:pt x="141" y="125"/>
                    <a:pt x="143" y="120"/>
                    <a:pt x="142" y="116"/>
                  </a:cubicBezTo>
                  <a:close/>
                  <a:moveTo>
                    <a:pt x="188" y="51"/>
                  </a:moveTo>
                  <a:cubicBezTo>
                    <a:pt x="186" y="52"/>
                    <a:pt x="186" y="51"/>
                    <a:pt x="184" y="51"/>
                  </a:cubicBezTo>
                  <a:cubicBezTo>
                    <a:pt x="185" y="50"/>
                    <a:pt x="188" y="50"/>
                    <a:pt x="188" y="51"/>
                  </a:cubicBezTo>
                  <a:close/>
                  <a:moveTo>
                    <a:pt x="188" y="55"/>
                  </a:moveTo>
                  <a:cubicBezTo>
                    <a:pt x="187" y="56"/>
                    <a:pt x="185" y="55"/>
                    <a:pt x="183" y="55"/>
                  </a:cubicBezTo>
                  <a:cubicBezTo>
                    <a:pt x="185" y="54"/>
                    <a:pt x="187" y="54"/>
                    <a:pt x="188" y="55"/>
                  </a:cubicBezTo>
                  <a:close/>
                  <a:moveTo>
                    <a:pt x="188" y="62"/>
                  </a:moveTo>
                  <a:cubicBezTo>
                    <a:pt x="181" y="61"/>
                    <a:pt x="170" y="62"/>
                    <a:pt x="166" y="59"/>
                  </a:cubicBezTo>
                  <a:cubicBezTo>
                    <a:pt x="174" y="59"/>
                    <a:pt x="184" y="59"/>
                    <a:pt x="188" y="62"/>
                  </a:cubicBezTo>
                  <a:close/>
                  <a:moveTo>
                    <a:pt x="174" y="65"/>
                  </a:moveTo>
                  <a:cubicBezTo>
                    <a:pt x="179" y="64"/>
                    <a:pt x="184" y="65"/>
                    <a:pt x="188" y="67"/>
                  </a:cubicBezTo>
                  <a:cubicBezTo>
                    <a:pt x="188" y="70"/>
                    <a:pt x="188" y="70"/>
                    <a:pt x="188" y="70"/>
                  </a:cubicBezTo>
                  <a:cubicBezTo>
                    <a:pt x="184" y="67"/>
                    <a:pt x="176" y="69"/>
                    <a:pt x="174" y="65"/>
                  </a:cubicBezTo>
                  <a:close/>
                  <a:moveTo>
                    <a:pt x="180" y="75"/>
                  </a:moveTo>
                  <a:cubicBezTo>
                    <a:pt x="176" y="76"/>
                    <a:pt x="172" y="75"/>
                    <a:pt x="169" y="74"/>
                  </a:cubicBezTo>
                  <a:cubicBezTo>
                    <a:pt x="171" y="72"/>
                    <a:pt x="179" y="71"/>
                    <a:pt x="180" y="75"/>
                  </a:cubicBezTo>
                  <a:close/>
                  <a:moveTo>
                    <a:pt x="159" y="46"/>
                  </a:moveTo>
                  <a:cubicBezTo>
                    <a:pt x="162" y="45"/>
                    <a:pt x="166" y="46"/>
                    <a:pt x="169" y="46"/>
                  </a:cubicBezTo>
                  <a:cubicBezTo>
                    <a:pt x="166" y="48"/>
                    <a:pt x="162" y="48"/>
                    <a:pt x="159" y="49"/>
                  </a:cubicBezTo>
                  <a:cubicBezTo>
                    <a:pt x="159" y="48"/>
                    <a:pt x="159" y="47"/>
                    <a:pt x="159" y="46"/>
                  </a:cubicBezTo>
                  <a:close/>
                  <a:moveTo>
                    <a:pt x="153" y="50"/>
                  </a:moveTo>
                  <a:cubicBezTo>
                    <a:pt x="150" y="52"/>
                    <a:pt x="146" y="53"/>
                    <a:pt x="142" y="54"/>
                  </a:cubicBezTo>
                  <a:cubicBezTo>
                    <a:pt x="142" y="53"/>
                    <a:pt x="142" y="52"/>
                    <a:pt x="142" y="50"/>
                  </a:cubicBezTo>
                  <a:cubicBezTo>
                    <a:pt x="145" y="50"/>
                    <a:pt x="149" y="49"/>
                    <a:pt x="153" y="50"/>
                  </a:cubicBezTo>
                  <a:close/>
                  <a:moveTo>
                    <a:pt x="142" y="64"/>
                  </a:moveTo>
                  <a:cubicBezTo>
                    <a:pt x="144" y="63"/>
                    <a:pt x="145" y="63"/>
                    <a:pt x="147" y="63"/>
                  </a:cubicBezTo>
                  <a:cubicBezTo>
                    <a:pt x="146" y="65"/>
                    <a:pt x="145" y="67"/>
                    <a:pt x="142" y="68"/>
                  </a:cubicBezTo>
                  <a:cubicBezTo>
                    <a:pt x="142" y="67"/>
                    <a:pt x="142" y="65"/>
                    <a:pt x="142" y="64"/>
                  </a:cubicBezTo>
                  <a:close/>
                  <a:moveTo>
                    <a:pt x="144" y="93"/>
                  </a:moveTo>
                  <a:cubicBezTo>
                    <a:pt x="154" y="94"/>
                    <a:pt x="162" y="90"/>
                    <a:pt x="167" y="85"/>
                  </a:cubicBezTo>
                  <a:cubicBezTo>
                    <a:pt x="159" y="84"/>
                    <a:pt x="154" y="91"/>
                    <a:pt x="146" y="89"/>
                  </a:cubicBezTo>
                  <a:cubicBezTo>
                    <a:pt x="150" y="73"/>
                    <a:pt x="178" y="79"/>
                    <a:pt x="190" y="83"/>
                  </a:cubicBezTo>
                  <a:cubicBezTo>
                    <a:pt x="189" y="87"/>
                    <a:pt x="192" y="93"/>
                    <a:pt x="190" y="96"/>
                  </a:cubicBezTo>
                  <a:cubicBezTo>
                    <a:pt x="190" y="97"/>
                    <a:pt x="188" y="96"/>
                    <a:pt x="188" y="97"/>
                  </a:cubicBezTo>
                  <a:cubicBezTo>
                    <a:pt x="187" y="99"/>
                    <a:pt x="189" y="103"/>
                    <a:pt x="190" y="105"/>
                  </a:cubicBezTo>
                  <a:cubicBezTo>
                    <a:pt x="192" y="124"/>
                    <a:pt x="174" y="130"/>
                    <a:pt x="158" y="124"/>
                  </a:cubicBezTo>
                  <a:cubicBezTo>
                    <a:pt x="148" y="121"/>
                    <a:pt x="135" y="107"/>
                    <a:pt x="144" y="93"/>
                  </a:cubicBezTo>
                  <a:close/>
                  <a:moveTo>
                    <a:pt x="139" y="275"/>
                  </a:moveTo>
                  <a:cubicBezTo>
                    <a:pt x="137" y="273"/>
                    <a:pt x="138" y="268"/>
                    <a:pt x="139" y="266"/>
                  </a:cubicBezTo>
                  <a:cubicBezTo>
                    <a:pt x="140" y="268"/>
                    <a:pt x="140" y="273"/>
                    <a:pt x="139" y="275"/>
                  </a:cubicBezTo>
                  <a:close/>
                  <a:moveTo>
                    <a:pt x="137" y="253"/>
                  </a:moveTo>
                  <a:cubicBezTo>
                    <a:pt x="136" y="237"/>
                    <a:pt x="137" y="220"/>
                    <a:pt x="138" y="205"/>
                  </a:cubicBezTo>
                  <a:cubicBezTo>
                    <a:pt x="139" y="220"/>
                    <a:pt x="139" y="238"/>
                    <a:pt x="137" y="253"/>
                  </a:cubicBezTo>
                  <a:close/>
                  <a:moveTo>
                    <a:pt x="138" y="203"/>
                  </a:moveTo>
                  <a:cubicBezTo>
                    <a:pt x="137" y="199"/>
                    <a:pt x="138" y="194"/>
                    <a:pt x="138" y="190"/>
                  </a:cubicBezTo>
                  <a:cubicBezTo>
                    <a:pt x="140" y="194"/>
                    <a:pt x="139" y="199"/>
                    <a:pt x="138" y="203"/>
                  </a:cubicBezTo>
                  <a:close/>
                  <a:moveTo>
                    <a:pt x="138" y="181"/>
                  </a:moveTo>
                  <a:cubicBezTo>
                    <a:pt x="136" y="170"/>
                    <a:pt x="137" y="156"/>
                    <a:pt x="136" y="144"/>
                  </a:cubicBezTo>
                  <a:cubicBezTo>
                    <a:pt x="137" y="143"/>
                    <a:pt x="138" y="143"/>
                    <a:pt x="139" y="142"/>
                  </a:cubicBezTo>
                  <a:cubicBezTo>
                    <a:pt x="139" y="155"/>
                    <a:pt x="138" y="168"/>
                    <a:pt x="138" y="181"/>
                  </a:cubicBezTo>
                  <a:close/>
                  <a:moveTo>
                    <a:pt x="138" y="69"/>
                  </a:moveTo>
                  <a:cubicBezTo>
                    <a:pt x="135" y="69"/>
                    <a:pt x="133" y="70"/>
                    <a:pt x="130" y="69"/>
                  </a:cubicBezTo>
                  <a:cubicBezTo>
                    <a:pt x="133" y="67"/>
                    <a:pt x="135" y="66"/>
                    <a:pt x="139" y="65"/>
                  </a:cubicBezTo>
                  <a:cubicBezTo>
                    <a:pt x="139" y="66"/>
                    <a:pt x="139" y="68"/>
                    <a:pt x="138" y="69"/>
                  </a:cubicBezTo>
                  <a:close/>
                  <a:moveTo>
                    <a:pt x="138" y="51"/>
                  </a:moveTo>
                  <a:cubicBezTo>
                    <a:pt x="138" y="52"/>
                    <a:pt x="138" y="52"/>
                    <a:pt x="138" y="53"/>
                  </a:cubicBezTo>
                  <a:cubicBezTo>
                    <a:pt x="136" y="54"/>
                    <a:pt x="130" y="54"/>
                    <a:pt x="127" y="54"/>
                  </a:cubicBezTo>
                  <a:cubicBezTo>
                    <a:pt x="129" y="52"/>
                    <a:pt x="134" y="52"/>
                    <a:pt x="138" y="51"/>
                  </a:cubicBezTo>
                  <a:close/>
                  <a:moveTo>
                    <a:pt x="119" y="57"/>
                  </a:moveTo>
                  <a:cubicBezTo>
                    <a:pt x="125" y="56"/>
                    <a:pt x="132" y="57"/>
                    <a:pt x="137" y="57"/>
                  </a:cubicBezTo>
                  <a:cubicBezTo>
                    <a:pt x="130" y="62"/>
                    <a:pt x="117" y="61"/>
                    <a:pt x="109" y="65"/>
                  </a:cubicBezTo>
                  <a:cubicBezTo>
                    <a:pt x="108" y="62"/>
                    <a:pt x="115" y="58"/>
                    <a:pt x="119" y="57"/>
                  </a:cubicBezTo>
                  <a:close/>
                  <a:moveTo>
                    <a:pt x="124" y="74"/>
                  </a:moveTo>
                  <a:cubicBezTo>
                    <a:pt x="120" y="77"/>
                    <a:pt x="115" y="78"/>
                    <a:pt x="109" y="79"/>
                  </a:cubicBezTo>
                  <a:cubicBezTo>
                    <a:pt x="113" y="76"/>
                    <a:pt x="118" y="72"/>
                    <a:pt x="124" y="74"/>
                  </a:cubicBezTo>
                  <a:close/>
                  <a:moveTo>
                    <a:pt x="127" y="84"/>
                  </a:moveTo>
                  <a:cubicBezTo>
                    <a:pt x="125" y="79"/>
                    <a:pt x="113" y="86"/>
                    <a:pt x="108" y="85"/>
                  </a:cubicBezTo>
                  <a:cubicBezTo>
                    <a:pt x="114" y="81"/>
                    <a:pt x="128" y="79"/>
                    <a:pt x="135" y="76"/>
                  </a:cubicBezTo>
                  <a:cubicBezTo>
                    <a:pt x="142" y="73"/>
                    <a:pt x="134" y="89"/>
                    <a:pt x="133" y="91"/>
                  </a:cubicBezTo>
                  <a:cubicBezTo>
                    <a:pt x="130" y="98"/>
                    <a:pt x="131" y="106"/>
                    <a:pt x="129" y="114"/>
                  </a:cubicBezTo>
                  <a:cubicBezTo>
                    <a:pt x="117" y="114"/>
                    <a:pt x="101" y="117"/>
                    <a:pt x="88" y="114"/>
                  </a:cubicBezTo>
                  <a:cubicBezTo>
                    <a:pt x="94" y="108"/>
                    <a:pt x="110" y="107"/>
                    <a:pt x="120" y="106"/>
                  </a:cubicBezTo>
                  <a:cubicBezTo>
                    <a:pt x="124" y="105"/>
                    <a:pt x="129" y="106"/>
                    <a:pt x="129" y="102"/>
                  </a:cubicBezTo>
                  <a:cubicBezTo>
                    <a:pt x="129" y="101"/>
                    <a:pt x="127" y="100"/>
                    <a:pt x="126" y="99"/>
                  </a:cubicBezTo>
                  <a:cubicBezTo>
                    <a:pt x="117" y="97"/>
                    <a:pt x="105" y="103"/>
                    <a:pt x="97" y="101"/>
                  </a:cubicBezTo>
                  <a:cubicBezTo>
                    <a:pt x="101" y="97"/>
                    <a:pt x="112" y="94"/>
                    <a:pt x="119" y="91"/>
                  </a:cubicBezTo>
                  <a:cubicBezTo>
                    <a:pt x="122" y="90"/>
                    <a:pt x="128" y="88"/>
                    <a:pt x="127" y="84"/>
                  </a:cubicBezTo>
                  <a:close/>
                  <a:moveTo>
                    <a:pt x="135" y="203"/>
                  </a:moveTo>
                  <a:cubicBezTo>
                    <a:pt x="133" y="202"/>
                    <a:pt x="134" y="200"/>
                    <a:pt x="134" y="198"/>
                  </a:cubicBezTo>
                  <a:cubicBezTo>
                    <a:pt x="135" y="199"/>
                    <a:pt x="135" y="201"/>
                    <a:pt x="135" y="203"/>
                  </a:cubicBezTo>
                  <a:close/>
                  <a:moveTo>
                    <a:pt x="126" y="341"/>
                  </a:moveTo>
                  <a:cubicBezTo>
                    <a:pt x="122" y="336"/>
                    <a:pt x="129" y="329"/>
                    <a:pt x="134" y="333"/>
                  </a:cubicBezTo>
                  <a:cubicBezTo>
                    <a:pt x="135" y="338"/>
                    <a:pt x="129" y="344"/>
                    <a:pt x="126" y="341"/>
                  </a:cubicBezTo>
                  <a:close/>
                  <a:moveTo>
                    <a:pt x="133" y="352"/>
                  </a:moveTo>
                  <a:cubicBezTo>
                    <a:pt x="130" y="351"/>
                    <a:pt x="129" y="349"/>
                    <a:pt x="128" y="346"/>
                  </a:cubicBezTo>
                  <a:cubicBezTo>
                    <a:pt x="129" y="345"/>
                    <a:pt x="131" y="346"/>
                    <a:pt x="132" y="346"/>
                  </a:cubicBezTo>
                  <a:cubicBezTo>
                    <a:pt x="133" y="347"/>
                    <a:pt x="134" y="350"/>
                    <a:pt x="133" y="352"/>
                  </a:cubicBezTo>
                  <a:close/>
                  <a:moveTo>
                    <a:pt x="123" y="328"/>
                  </a:moveTo>
                  <a:cubicBezTo>
                    <a:pt x="121" y="329"/>
                    <a:pt x="116" y="328"/>
                    <a:pt x="114" y="328"/>
                  </a:cubicBezTo>
                  <a:cubicBezTo>
                    <a:pt x="100" y="328"/>
                    <a:pt x="84" y="325"/>
                    <a:pt x="73" y="322"/>
                  </a:cubicBezTo>
                  <a:cubicBezTo>
                    <a:pt x="89" y="316"/>
                    <a:pt x="111" y="316"/>
                    <a:pt x="130" y="314"/>
                  </a:cubicBezTo>
                  <a:cubicBezTo>
                    <a:pt x="127" y="318"/>
                    <a:pt x="127" y="326"/>
                    <a:pt x="123" y="328"/>
                  </a:cubicBezTo>
                  <a:close/>
                  <a:moveTo>
                    <a:pt x="60" y="318"/>
                  </a:moveTo>
                  <a:cubicBezTo>
                    <a:pt x="60" y="316"/>
                    <a:pt x="60" y="313"/>
                    <a:pt x="60" y="311"/>
                  </a:cubicBezTo>
                  <a:cubicBezTo>
                    <a:pt x="63" y="318"/>
                    <a:pt x="65" y="325"/>
                    <a:pt x="67" y="332"/>
                  </a:cubicBezTo>
                  <a:cubicBezTo>
                    <a:pt x="57" y="335"/>
                    <a:pt x="65" y="319"/>
                    <a:pt x="60" y="318"/>
                  </a:cubicBezTo>
                  <a:close/>
                  <a:moveTo>
                    <a:pt x="61" y="192"/>
                  </a:moveTo>
                  <a:cubicBezTo>
                    <a:pt x="63" y="200"/>
                    <a:pt x="63" y="211"/>
                    <a:pt x="62" y="221"/>
                  </a:cubicBezTo>
                  <a:cubicBezTo>
                    <a:pt x="59" y="213"/>
                    <a:pt x="62" y="200"/>
                    <a:pt x="61" y="192"/>
                  </a:cubicBezTo>
                  <a:close/>
                  <a:moveTo>
                    <a:pt x="105" y="120"/>
                  </a:moveTo>
                  <a:cubicBezTo>
                    <a:pt x="97" y="122"/>
                    <a:pt x="87" y="123"/>
                    <a:pt x="79" y="125"/>
                  </a:cubicBezTo>
                  <a:cubicBezTo>
                    <a:pt x="79" y="122"/>
                    <a:pt x="80" y="118"/>
                    <a:pt x="82" y="115"/>
                  </a:cubicBezTo>
                  <a:cubicBezTo>
                    <a:pt x="87" y="120"/>
                    <a:pt x="97" y="119"/>
                    <a:pt x="105" y="120"/>
                  </a:cubicBezTo>
                  <a:close/>
                  <a:moveTo>
                    <a:pt x="91" y="106"/>
                  </a:moveTo>
                  <a:cubicBezTo>
                    <a:pt x="90" y="106"/>
                    <a:pt x="88" y="107"/>
                    <a:pt x="86" y="107"/>
                  </a:cubicBezTo>
                  <a:cubicBezTo>
                    <a:pt x="85" y="103"/>
                    <a:pt x="89" y="103"/>
                    <a:pt x="91" y="106"/>
                  </a:cubicBezTo>
                  <a:close/>
                  <a:moveTo>
                    <a:pt x="79" y="169"/>
                  </a:moveTo>
                  <a:cubicBezTo>
                    <a:pt x="77" y="172"/>
                    <a:pt x="72" y="172"/>
                    <a:pt x="69" y="173"/>
                  </a:cubicBezTo>
                  <a:cubicBezTo>
                    <a:pt x="66" y="165"/>
                    <a:pt x="75" y="169"/>
                    <a:pt x="79" y="169"/>
                  </a:cubicBezTo>
                  <a:close/>
                  <a:moveTo>
                    <a:pt x="72" y="144"/>
                  </a:moveTo>
                  <a:cubicBezTo>
                    <a:pt x="80" y="151"/>
                    <a:pt x="97" y="149"/>
                    <a:pt x="109" y="151"/>
                  </a:cubicBezTo>
                  <a:cubicBezTo>
                    <a:pt x="96" y="155"/>
                    <a:pt x="81" y="156"/>
                    <a:pt x="69" y="160"/>
                  </a:cubicBezTo>
                  <a:cubicBezTo>
                    <a:pt x="67" y="154"/>
                    <a:pt x="70" y="148"/>
                    <a:pt x="72" y="144"/>
                  </a:cubicBezTo>
                  <a:close/>
                  <a:moveTo>
                    <a:pt x="97" y="183"/>
                  </a:moveTo>
                  <a:cubicBezTo>
                    <a:pt x="86" y="186"/>
                    <a:pt x="74" y="188"/>
                    <a:pt x="65" y="192"/>
                  </a:cubicBezTo>
                  <a:cubicBezTo>
                    <a:pt x="63" y="188"/>
                    <a:pt x="64" y="183"/>
                    <a:pt x="67" y="181"/>
                  </a:cubicBezTo>
                  <a:cubicBezTo>
                    <a:pt x="74" y="185"/>
                    <a:pt x="87" y="183"/>
                    <a:pt x="97" y="183"/>
                  </a:cubicBezTo>
                  <a:close/>
                  <a:moveTo>
                    <a:pt x="79" y="232"/>
                  </a:moveTo>
                  <a:cubicBezTo>
                    <a:pt x="75" y="234"/>
                    <a:pt x="70" y="235"/>
                    <a:pt x="65" y="236"/>
                  </a:cubicBezTo>
                  <a:cubicBezTo>
                    <a:pt x="62" y="228"/>
                    <a:pt x="75" y="232"/>
                    <a:pt x="79" y="232"/>
                  </a:cubicBezTo>
                  <a:close/>
                  <a:moveTo>
                    <a:pt x="95" y="246"/>
                  </a:moveTo>
                  <a:cubicBezTo>
                    <a:pt x="86" y="249"/>
                    <a:pt x="73" y="249"/>
                    <a:pt x="64" y="253"/>
                  </a:cubicBezTo>
                  <a:cubicBezTo>
                    <a:pt x="64" y="250"/>
                    <a:pt x="64" y="247"/>
                    <a:pt x="64" y="244"/>
                  </a:cubicBezTo>
                  <a:cubicBezTo>
                    <a:pt x="73" y="246"/>
                    <a:pt x="85" y="245"/>
                    <a:pt x="95" y="246"/>
                  </a:cubicBezTo>
                  <a:close/>
                  <a:moveTo>
                    <a:pt x="65" y="212"/>
                  </a:moveTo>
                  <a:cubicBezTo>
                    <a:pt x="75" y="215"/>
                    <a:pt x="88" y="214"/>
                    <a:pt x="99" y="216"/>
                  </a:cubicBezTo>
                  <a:cubicBezTo>
                    <a:pt x="88" y="219"/>
                    <a:pt x="77" y="222"/>
                    <a:pt x="66" y="223"/>
                  </a:cubicBezTo>
                  <a:cubicBezTo>
                    <a:pt x="65" y="220"/>
                    <a:pt x="65" y="215"/>
                    <a:pt x="65" y="212"/>
                  </a:cubicBezTo>
                  <a:close/>
                  <a:moveTo>
                    <a:pt x="77" y="227"/>
                  </a:moveTo>
                  <a:cubicBezTo>
                    <a:pt x="87" y="223"/>
                    <a:pt x="100" y="220"/>
                    <a:pt x="112" y="219"/>
                  </a:cubicBezTo>
                  <a:cubicBezTo>
                    <a:pt x="115" y="218"/>
                    <a:pt x="131" y="218"/>
                    <a:pt x="127" y="213"/>
                  </a:cubicBezTo>
                  <a:cubicBezTo>
                    <a:pt x="126" y="212"/>
                    <a:pt x="123" y="212"/>
                    <a:pt x="120" y="212"/>
                  </a:cubicBezTo>
                  <a:cubicBezTo>
                    <a:pt x="109" y="211"/>
                    <a:pt x="87" y="212"/>
                    <a:pt x="75" y="209"/>
                  </a:cubicBezTo>
                  <a:cubicBezTo>
                    <a:pt x="91" y="204"/>
                    <a:pt x="113" y="203"/>
                    <a:pt x="131" y="199"/>
                  </a:cubicBezTo>
                  <a:cubicBezTo>
                    <a:pt x="132" y="206"/>
                    <a:pt x="132" y="214"/>
                    <a:pt x="132" y="221"/>
                  </a:cubicBezTo>
                  <a:cubicBezTo>
                    <a:pt x="114" y="224"/>
                    <a:pt x="97" y="229"/>
                    <a:pt x="77" y="227"/>
                  </a:cubicBezTo>
                  <a:close/>
                  <a:moveTo>
                    <a:pt x="65" y="205"/>
                  </a:moveTo>
                  <a:cubicBezTo>
                    <a:pt x="65" y="203"/>
                    <a:pt x="65" y="200"/>
                    <a:pt x="65" y="198"/>
                  </a:cubicBezTo>
                  <a:cubicBezTo>
                    <a:pt x="73" y="201"/>
                    <a:pt x="83" y="201"/>
                    <a:pt x="91" y="200"/>
                  </a:cubicBezTo>
                  <a:cubicBezTo>
                    <a:pt x="83" y="202"/>
                    <a:pt x="74" y="204"/>
                    <a:pt x="65" y="205"/>
                  </a:cubicBezTo>
                  <a:close/>
                  <a:moveTo>
                    <a:pt x="64" y="257"/>
                  </a:moveTo>
                  <a:cubicBezTo>
                    <a:pt x="68" y="261"/>
                    <a:pt x="77" y="261"/>
                    <a:pt x="85" y="261"/>
                  </a:cubicBezTo>
                  <a:cubicBezTo>
                    <a:pt x="79" y="265"/>
                    <a:pt x="72" y="267"/>
                    <a:pt x="64" y="268"/>
                  </a:cubicBezTo>
                  <a:cubicBezTo>
                    <a:pt x="64" y="265"/>
                    <a:pt x="64" y="260"/>
                    <a:pt x="64" y="257"/>
                  </a:cubicBezTo>
                  <a:close/>
                  <a:moveTo>
                    <a:pt x="132" y="259"/>
                  </a:moveTo>
                  <a:cubicBezTo>
                    <a:pt x="131" y="263"/>
                    <a:pt x="132" y="273"/>
                    <a:pt x="129" y="275"/>
                  </a:cubicBezTo>
                  <a:cubicBezTo>
                    <a:pt x="127" y="277"/>
                    <a:pt x="117" y="276"/>
                    <a:pt x="113" y="276"/>
                  </a:cubicBezTo>
                  <a:cubicBezTo>
                    <a:pt x="100" y="275"/>
                    <a:pt x="84" y="273"/>
                    <a:pt x="72" y="272"/>
                  </a:cubicBezTo>
                  <a:cubicBezTo>
                    <a:pt x="88" y="264"/>
                    <a:pt x="110" y="261"/>
                    <a:pt x="132" y="259"/>
                  </a:cubicBezTo>
                  <a:close/>
                  <a:moveTo>
                    <a:pt x="64" y="276"/>
                  </a:moveTo>
                  <a:cubicBezTo>
                    <a:pt x="71" y="277"/>
                    <a:pt x="77" y="276"/>
                    <a:pt x="83" y="278"/>
                  </a:cubicBezTo>
                  <a:cubicBezTo>
                    <a:pt x="77" y="279"/>
                    <a:pt x="71" y="280"/>
                    <a:pt x="64" y="281"/>
                  </a:cubicBezTo>
                  <a:cubicBezTo>
                    <a:pt x="64" y="279"/>
                    <a:pt x="64" y="277"/>
                    <a:pt x="64" y="276"/>
                  </a:cubicBezTo>
                  <a:close/>
                  <a:moveTo>
                    <a:pt x="133" y="280"/>
                  </a:moveTo>
                  <a:cubicBezTo>
                    <a:pt x="133" y="285"/>
                    <a:pt x="134" y="290"/>
                    <a:pt x="133" y="294"/>
                  </a:cubicBezTo>
                  <a:cubicBezTo>
                    <a:pt x="109" y="296"/>
                    <a:pt x="88" y="290"/>
                    <a:pt x="69" y="286"/>
                  </a:cubicBezTo>
                  <a:cubicBezTo>
                    <a:pt x="88" y="280"/>
                    <a:pt x="112" y="281"/>
                    <a:pt x="133" y="280"/>
                  </a:cubicBezTo>
                  <a:close/>
                  <a:moveTo>
                    <a:pt x="132" y="254"/>
                  </a:moveTo>
                  <a:cubicBezTo>
                    <a:pt x="132" y="254"/>
                    <a:pt x="127" y="255"/>
                    <a:pt x="125" y="255"/>
                  </a:cubicBezTo>
                  <a:cubicBezTo>
                    <a:pt x="110" y="256"/>
                    <a:pt x="88" y="258"/>
                    <a:pt x="73" y="256"/>
                  </a:cubicBezTo>
                  <a:cubicBezTo>
                    <a:pt x="88" y="252"/>
                    <a:pt x="106" y="247"/>
                    <a:pt x="121" y="244"/>
                  </a:cubicBezTo>
                  <a:cubicBezTo>
                    <a:pt x="123" y="244"/>
                    <a:pt x="128" y="243"/>
                    <a:pt x="125" y="240"/>
                  </a:cubicBezTo>
                  <a:cubicBezTo>
                    <a:pt x="124" y="238"/>
                    <a:pt x="118" y="240"/>
                    <a:pt x="115" y="240"/>
                  </a:cubicBezTo>
                  <a:cubicBezTo>
                    <a:pt x="102" y="241"/>
                    <a:pt x="84" y="242"/>
                    <a:pt x="72" y="240"/>
                  </a:cubicBezTo>
                  <a:cubicBezTo>
                    <a:pt x="88" y="231"/>
                    <a:pt x="113" y="231"/>
                    <a:pt x="131" y="226"/>
                  </a:cubicBezTo>
                  <a:cubicBezTo>
                    <a:pt x="132" y="227"/>
                    <a:pt x="133" y="233"/>
                    <a:pt x="133" y="236"/>
                  </a:cubicBezTo>
                  <a:cubicBezTo>
                    <a:pt x="133" y="241"/>
                    <a:pt x="135" y="251"/>
                    <a:pt x="132" y="254"/>
                  </a:cubicBezTo>
                  <a:close/>
                  <a:moveTo>
                    <a:pt x="131" y="195"/>
                  </a:moveTo>
                  <a:cubicBezTo>
                    <a:pt x="112" y="194"/>
                    <a:pt x="91" y="198"/>
                    <a:pt x="73" y="195"/>
                  </a:cubicBezTo>
                  <a:cubicBezTo>
                    <a:pt x="83" y="189"/>
                    <a:pt x="99" y="187"/>
                    <a:pt x="112" y="184"/>
                  </a:cubicBezTo>
                  <a:cubicBezTo>
                    <a:pt x="116" y="184"/>
                    <a:pt x="128" y="181"/>
                    <a:pt x="128" y="177"/>
                  </a:cubicBezTo>
                  <a:cubicBezTo>
                    <a:pt x="128" y="173"/>
                    <a:pt x="123" y="175"/>
                    <a:pt x="120" y="176"/>
                  </a:cubicBezTo>
                  <a:cubicBezTo>
                    <a:pt x="116" y="177"/>
                    <a:pt x="112" y="177"/>
                    <a:pt x="107" y="178"/>
                  </a:cubicBezTo>
                  <a:cubicBezTo>
                    <a:pt x="95" y="179"/>
                    <a:pt x="81" y="180"/>
                    <a:pt x="73" y="178"/>
                  </a:cubicBezTo>
                  <a:cubicBezTo>
                    <a:pt x="83" y="171"/>
                    <a:pt x="100" y="171"/>
                    <a:pt x="115" y="168"/>
                  </a:cubicBezTo>
                  <a:cubicBezTo>
                    <a:pt x="118" y="167"/>
                    <a:pt x="129" y="166"/>
                    <a:pt x="129" y="164"/>
                  </a:cubicBezTo>
                  <a:cubicBezTo>
                    <a:pt x="130" y="160"/>
                    <a:pt x="117" y="161"/>
                    <a:pt x="114" y="161"/>
                  </a:cubicBezTo>
                  <a:cubicBezTo>
                    <a:pt x="102" y="162"/>
                    <a:pt x="88" y="167"/>
                    <a:pt x="76" y="163"/>
                  </a:cubicBezTo>
                  <a:cubicBezTo>
                    <a:pt x="93" y="158"/>
                    <a:pt x="113" y="156"/>
                    <a:pt x="131" y="152"/>
                  </a:cubicBezTo>
                  <a:cubicBezTo>
                    <a:pt x="132" y="165"/>
                    <a:pt x="132" y="181"/>
                    <a:pt x="131" y="195"/>
                  </a:cubicBezTo>
                  <a:close/>
                  <a:moveTo>
                    <a:pt x="115" y="147"/>
                  </a:moveTo>
                  <a:cubicBezTo>
                    <a:pt x="103" y="147"/>
                    <a:pt x="87" y="146"/>
                    <a:pt x="79" y="141"/>
                  </a:cubicBezTo>
                  <a:cubicBezTo>
                    <a:pt x="93" y="137"/>
                    <a:pt x="111" y="136"/>
                    <a:pt x="128" y="134"/>
                  </a:cubicBezTo>
                  <a:cubicBezTo>
                    <a:pt x="128" y="139"/>
                    <a:pt x="125" y="146"/>
                    <a:pt x="130" y="144"/>
                  </a:cubicBezTo>
                  <a:cubicBezTo>
                    <a:pt x="130" y="148"/>
                    <a:pt x="119" y="147"/>
                    <a:pt x="115" y="147"/>
                  </a:cubicBezTo>
                  <a:close/>
                  <a:moveTo>
                    <a:pt x="75" y="137"/>
                  </a:moveTo>
                  <a:cubicBezTo>
                    <a:pt x="75" y="134"/>
                    <a:pt x="76" y="131"/>
                    <a:pt x="77" y="129"/>
                  </a:cubicBezTo>
                  <a:cubicBezTo>
                    <a:pt x="80" y="131"/>
                    <a:pt x="87" y="131"/>
                    <a:pt x="90" y="134"/>
                  </a:cubicBezTo>
                  <a:cubicBezTo>
                    <a:pt x="85" y="135"/>
                    <a:pt x="80" y="136"/>
                    <a:pt x="75" y="137"/>
                  </a:cubicBezTo>
                  <a:close/>
                  <a:moveTo>
                    <a:pt x="128" y="129"/>
                  </a:moveTo>
                  <a:cubicBezTo>
                    <a:pt x="127" y="130"/>
                    <a:pt x="123" y="129"/>
                    <a:pt x="120" y="129"/>
                  </a:cubicBezTo>
                  <a:cubicBezTo>
                    <a:pt x="111" y="130"/>
                    <a:pt x="99" y="132"/>
                    <a:pt x="92" y="128"/>
                  </a:cubicBezTo>
                  <a:cubicBezTo>
                    <a:pt x="104" y="124"/>
                    <a:pt x="117" y="122"/>
                    <a:pt x="129" y="119"/>
                  </a:cubicBezTo>
                  <a:cubicBezTo>
                    <a:pt x="130" y="121"/>
                    <a:pt x="131" y="127"/>
                    <a:pt x="128" y="129"/>
                  </a:cubicBezTo>
                  <a:close/>
                  <a:moveTo>
                    <a:pt x="64" y="142"/>
                  </a:moveTo>
                  <a:cubicBezTo>
                    <a:pt x="67" y="128"/>
                    <a:pt x="73" y="115"/>
                    <a:pt x="80" y="104"/>
                  </a:cubicBezTo>
                  <a:cubicBezTo>
                    <a:pt x="77" y="118"/>
                    <a:pt x="69" y="129"/>
                    <a:pt x="64" y="142"/>
                  </a:cubicBezTo>
                  <a:close/>
                  <a:moveTo>
                    <a:pt x="64" y="301"/>
                  </a:moveTo>
                  <a:cubicBezTo>
                    <a:pt x="63" y="300"/>
                    <a:pt x="62" y="298"/>
                    <a:pt x="63" y="297"/>
                  </a:cubicBezTo>
                  <a:cubicBezTo>
                    <a:pt x="64" y="298"/>
                    <a:pt x="64" y="299"/>
                    <a:pt x="64" y="301"/>
                  </a:cubicBezTo>
                  <a:close/>
                  <a:moveTo>
                    <a:pt x="64" y="289"/>
                  </a:moveTo>
                  <a:cubicBezTo>
                    <a:pt x="75" y="293"/>
                    <a:pt x="87" y="293"/>
                    <a:pt x="98" y="296"/>
                  </a:cubicBezTo>
                  <a:cubicBezTo>
                    <a:pt x="93" y="299"/>
                    <a:pt x="86" y="299"/>
                    <a:pt x="79" y="300"/>
                  </a:cubicBezTo>
                  <a:cubicBezTo>
                    <a:pt x="76" y="301"/>
                    <a:pt x="71" y="304"/>
                    <a:pt x="68" y="303"/>
                  </a:cubicBezTo>
                  <a:cubicBezTo>
                    <a:pt x="65" y="301"/>
                    <a:pt x="67" y="292"/>
                    <a:pt x="64" y="289"/>
                  </a:cubicBezTo>
                  <a:close/>
                  <a:moveTo>
                    <a:pt x="69" y="310"/>
                  </a:moveTo>
                  <a:cubicBezTo>
                    <a:pt x="79" y="310"/>
                    <a:pt x="91" y="311"/>
                    <a:pt x="100" y="313"/>
                  </a:cubicBezTo>
                  <a:cubicBezTo>
                    <a:pt x="94" y="314"/>
                    <a:pt x="83" y="315"/>
                    <a:pt x="75" y="316"/>
                  </a:cubicBezTo>
                  <a:cubicBezTo>
                    <a:pt x="71" y="316"/>
                    <a:pt x="68" y="316"/>
                    <a:pt x="69" y="310"/>
                  </a:cubicBezTo>
                  <a:close/>
                  <a:moveTo>
                    <a:pt x="92" y="331"/>
                  </a:moveTo>
                  <a:cubicBezTo>
                    <a:pt x="86" y="330"/>
                    <a:pt x="73" y="336"/>
                    <a:pt x="72" y="327"/>
                  </a:cubicBezTo>
                  <a:cubicBezTo>
                    <a:pt x="78" y="328"/>
                    <a:pt x="86" y="329"/>
                    <a:pt x="92" y="331"/>
                  </a:cubicBezTo>
                  <a:close/>
                  <a:moveTo>
                    <a:pt x="121" y="333"/>
                  </a:moveTo>
                  <a:cubicBezTo>
                    <a:pt x="124" y="332"/>
                    <a:pt x="122" y="339"/>
                    <a:pt x="122" y="340"/>
                  </a:cubicBezTo>
                  <a:cubicBezTo>
                    <a:pt x="107" y="341"/>
                    <a:pt x="90" y="341"/>
                    <a:pt x="77" y="337"/>
                  </a:cubicBezTo>
                  <a:cubicBezTo>
                    <a:pt x="89" y="334"/>
                    <a:pt x="109" y="336"/>
                    <a:pt x="121" y="333"/>
                  </a:cubicBezTo>
                  <a:close/>
                  <a:moveTo>
                    <a:pt x="123" y="309"/>
                  </a:moveTo>
                  <a:cubicBezTo>
                    <a:pt x="109" y="309"/>
                    <a:pt x="93" y="308"/>
                    <a:pt x="79" y="306"/>
                  </a:cubicBezTo>
                  <a:cubicBezTo>
                    <a:pt x="94" y="301"/>
                    <a:pt x="114" y="297"/>
                    <a:pt x="134" y="299"/>
                  </a:cubicBezTo>
                  <a:cubicBezTo>
                    <a:pt x="133" y="301"/>
                    <a:pt x="135" y="306"/>
                    <a:pt x="134" y="308"/>
                  </a:cubicBezTo>
                  <a:cubicBezTo>
                    <a:pt x="133" y="309"/>
                    <a:pt x="126" y="309"/>
                    <a:pt x="123" y="309"/>
                  </a:cubicBezTo>
                  <a:close/>
                  <a:moveTo>
                    <a:pt x="93" y="96"/>
                  </a:moveTo>
                  <a:cubicBezTo>
                    <a:pt x="93" y="92"/>
                    <a:pt x="97" y="90"/>
                    <a:pt x="103" y="92"/>
                  </a:cubicBezTo>
                  <a:cubicBezTo>
                    <a:pt x="100" y="94"/>
                    <a:pt x="96" y="95"/>
                    <a:pt x="93" y="96"/>
                  </a:cubicBezTo>
                  <a:close/>
                  <a:moveTo>
                    <a:pt x="105" y="66"/>
                  </a:moveTo>
                  <a:cubicBezTo>
                    <a:pt x="107" y="67"/>
                    <a:pt x="100" y="71"/>
                    <a:pt x="100" y="72"/>
                  </a:cubicBezTo>
                  <a:cubicBezTo>
                    <a:pt x="97" y="74"/>
                    <a:pt x="96" y="76"/>
                    <a:pt x="93" y="76"/>
                  </a:cubicBezTo>
                  <a:cubicBezTo>
                    <a:pt x="94" y="74"/>
                    <a:pt x="101" y="65"/>
                    <a:pt x="105" y="66"/>
                  </a:cubicBezTo>
                  <a:close/>
                  <a:moveTo>
                    <a:pt x="57" y="222"/>
                  </a:moveTo>
                  <a:cubicBezTo>
                    <a:pt x="56" y="220"/>
                    <a:pt x="57" y="218"/>
                    <a:pt x="56" y="215"/>
                  </a:cubicBezTo>
                  <a:cubicBezTo>
                    <a:pt x="57" y="216"/>
                    <a:pt x="57" y="220"/>
                    <a:pt x="57" y="222"/>
                  </a:cubicBezTo>
                  <a:close/>
                  <a:moveTo>
                    <a:pt x="56" y="199"/>
                  </a:moveTo>
                  <a:cubicBezTo>
                    <a:pt x="58" y="200"/>
                    <a:pt x="57" y="204"/>
                    <a:pt x="57" y="206"/>
                  </a:cubicBezTo>
                  <a:cubicBezTo>
                    <a:pt x="56" y="204"/>
                    <a:pt x="56" y="201"/>
                    <a:pt x="56" y="199"/>
                  </a:cubicBezTo>
                  <a:close/>
                  <a:moveTo>
                    <a:pt x="55" y="129"/>
                  </a:moveTo>
                  <a:cubicBezTo>
                    <a:pt x="54" y="104"/>
                    <a:pt x="54" y="80"/>
                    <a:pt x="55" y="56"/>
                  </a:cubicBezTo>
                  <a:cubicBezTo>
                    <a:pt x="71" y="57"/>
                    <a:pt x="89" y="57"/>
                    <a:pt x="104" y="57"/>
                  </a:cubicBezTo>
                  <a:cubicBezTo>
                    <a:pt x="101" y="63"/>
                    <a:pt x="95" y="66"/>
                    <a:pt x="91" y="70"/>
                  </a:cubicBezTo>
                  <a:cubicBezTo>
                    <a:pt x="87" y="74"/>
                    <a:pt x="83" y="78"/>
                    <a:pt x="79" y="82"/>
                  </a:cubicBezTo>
                  <a:cubicBezTo>
                    <a:pt x="77" y="84"/>
                    <a:pt x="73" y="85"/>
                    <a:pt x="73" y="88"/>
                  </a:cubicBezTo>
                  <a:cubicBezTo>
                    <a:pt x="73" y="89"/>
                    <a:pt x="74" y="91"/>
                    <a:pt x="74" y="92"/>
                  </a:cubicBezTo>
                  <a:cubicBezTo>
                    <a:pt x="74" y="93"/>
                    <a:pt x="72" y="96"/>
                    <a:pt x="71" y="98"/>
                  </a:cubicBezTo>
                  <a:cubicBezTo>
                    <a:pt x="65" y="109"/>
                    <a:pt x="62" y="121"/>
                    <a:pt x="55" y="129"/>
                  </a:cubicBezTo>
                  <a:close/>
                  <a:moveTo>
                    <a:pt x="61" y="374"/>
                  </a:moveTo>
                  <a:cubicBezTo>
                    <a:pt x="60" y="362"/>
                    <a:pt x="59" y="351"/>
                    <a:pt x="60" y="340"/>
                  </a:cubicBezTo>
                  <a:cubicBezTo>
                    <a:pt x="66" y="341"/>
                    <a:pt x="67" y="345"/>
                    <a:pt x="69" y="350"/>
                  </a:cubicBezTo>
                  <a:cubicBezTo>
                    <a:pt x="69" y="351"/>
                    <a:pt x="72" y="352"/>
                    <a:pt x="73" y="353"/>
                  </a:cubicBezTo>
                  <a:cubicBezTo>
                    <a:pt x="74" y="355"/>
                    <a:pt x="74" y="357"/>
                    <a:pt x="74" y="359"/>
                  </a:cubicBezTo>
                  <a:cubicBezTo>
                    <a:pt x="76" y="364"/>
                    <a:pt x="80" y="368"/>
                    <a:pt x="83" y="371"/>
                  </a:cubicBezTo>
                  <a:cubicBezTo>
                    <a:pt x="76" y="372"/>
                    <a:pt x="69" y="374"/>
                    <a:pt x="61" y="374"/>
                  </a:cubicBezTo>
                  <a:close/>
                  <a:moveTo>
                    <a:pt x="62" y="378"/>
                  </a:moveTo>
                  <a:cubicBezTo>
                    <a:pt x="72" y="377"/>
                    <a:pt x="85" y="371"/>
                    <a:pt x="92" y="377"/>
                  </a:cubicBezTo>
                  <a:cubicBezTo>
                    <a:pt x="82" y="377"/>
                    <a:pt x="71" y="381"/>
                    <a:pt x="62" y="378"/>
                  </a:cubicBezTo>
                  <a:close/>
                  <a:moveTo>
                    <a:pt x="78" y="355"/>
                  </a:moveTo>
                  <a:cubicBezTo>
                    <a:pt x="83" y="355"/>
                    <a:pt x="85" y="358"/>
                    <a:pt x="87" y="362"/>
                  </a:cubicBezTo>
                  <a:cubicBezTo>
                    <a:pt x="88" y="365"/>
                    <a:pt x="94" y="366"/>
                    <a:pt x="95" y="370"/>
                  </a:cubicBezTo>
                  <a:cubicBezTo>
                    <a:pt x="86" y="368"/>
                    <a:pt x="80" y="363"/>
                    <a:pt x="78" y="355"/>
                  </a:cubicBezTo>
                  <a:close/>
                  <a:moveTo>
                    <a:pt x="85" y="347"/>
                  </a:moveTo>
                  <a:cubicBezTo>
                    <a:pt x="97" y="346"/>
                    <a:pt x="110" y="344"/>
                    <a:pt x="123" y="346"/>
                  </a:cubicBezTo>
                  <a:cubicBezTo>
                    <a:pt x="124" y="348"/>
                    <a:pt x="126" y="350"/>
                    <a:pt x="126" y="353"/>
                  </a:cubicBezTo>
                  <a:cubicBezTo>
                    <a:pt x="122" y="354"/>
                    <a:pt x="116" y="356"/>
                    <a:pt x="110" y="355"/>
                  </a:cubicBezTo>
                  <a:cubicBezTo>
                    <a:pt x="100" y="355"/>
                    <a:pt x="87" y="354"/>
                    <a:pt x="85" y="347"/>
                  </a:cubicBezTo>
                  <a:close/>
                  <a:moveTo>
                    <a:pt x="131" y="359"/>
                  </a:moveTo>
                  <a:cubicBezTo>
                    <a:pt x="135" y="359"/>
                    <a:pt x="136" y="360"/>
                    <a:pt x="136" y="364"/>
                  </a:cubicBezTo>
                  <a:cubicBezTo>
                    <a:pt x="126" y="361"/>
                    <a:pt x="112" y="365"/>
                    <a:pt x="101" y="362"/>
                  </a:cubicBezTo>
                  <a:cubicBezTo>
                    <a:pt x="106" y="359"/>
                    <a:pt x="122" y="360"/>
                    <a:pt x="131" y="359"/>
                  </a:cubicBezTo>
                  <a:close/>
                  <a:moveTo>
                    <a:pt x="104" y="367"/>
                  </a:moveTo>
                  <a:cubicBezTo>
                    <a:pt x="107" y="367"/>
                    <a:pt x="110" y="368"/>
                    <a:pt x="114" y="368"/>
                  </a:cubicBezTo>
                  <a:cubicBezTo>
                    <a:pt x="115" y="375"/>
                    <a:pt x="122" y="368"/>
                    <a:pt x="125" y="368"/>
                  </a:cubicBezTo>
                  <a:cubicBezTo>
                    <a:pt x="129" y="368"/>
                    <a:pt x="131" y="371"/>
                    <a:pt x="135" y="373"/>
                  </a:cubicBezTo>
                  <a:cubicBezTo>
                    <a:pt x="123" y="373"/>
                    <a:pt x="108" y="374"/>
                    <a:pt x="104" y="367"/>
                  </a:cubicBezTo>
                  <a:close/>
                  <a:moveTo>
                    <a:pt x="116" y="376"/>
                  </a:moveTo>
                  <a:cubicBezTo>
                    <a:pt x="120" y="375"/>
                    <a:pt x="123" y="376"/>
                    <a:pt x="127" y="376"/>
                  </a:cubicBezTo>
                  <a:cubicBezTo>
                    <a:pt x="123" y="377"/>
                    <a:pt x="118" y="377"/>
                    <a:pt x="116" y="376"/>
                  </a:cubicBezTo>
                  <a:close/>
                  <a:moveTo>
                    <a:pt x="122" y="379"/>
                  </a:moveTo>
                  <a:cubicBezTo>
                    <a:pt x="127" y="378"/>
                    <a:pt x="132" y="378"/>
                    <a:pt x="137" y="378"/>
                  </a:cubicBezTo>
                  <a:cubicBezTo>
                    <a:pt x="136" y="386"/>
                    <a:pt x="126" y="380"/>
                    <a:pt x="122" y="379"/>
                  </a:cubicBezTo>
                  <a:close/>
                  <a:moveTo>
                    <a:pt x="137" y="340"/>
                  </a:moveTo>
                  <a:cubicBezTo>
                    <a:pt x="136" y="338"/>
                    <a:pt x="137" y="336"/>
                    <a:pt x="138" y="334"/>
                  </a:cubicBezTo>
                  <a:cubicBezTo>
                    <a:pt x="139" y="335"/>
                    <a:pt x="139" y="340"/>
                    <a:pt x="137" y="340"/>
                  </a:cubicBezTo>
                  <a:close/>
                  <a:moveTo>
                    <a:pt x="128" y="328"/>
                  </a:moveTo>
                  <a:cubicBezTo>
                    <a:pt x="129" y="323"/>
                    <a:pt x="131" y="318"/>
                    <a:pt x="134" y="315"/>
                  </a:cubicBezTo>
                  <a:cubicBezTo>
                    <a:pt x="135" y="315"/>
                    <a:pt x="135" y="316"/>
                    <a:pt x="136" y="316"/>
                  </a:cubicBezTo>
                  <a:cubicBezTo>
                    <a:pt x="138" y="315"/>
                    <a:pt x="136" y="311"/>
                    <a:pt x="139" y="310"/>
                  </a:cubicBezTo>
                  <a:cubicBezTo>
                    <a:pt x="140" y="319"/>
                    <a:pt x="139" y="331"/>
                    <a:pt x="128" y="328"/>
                  </a:cubicBezTo>
                  <a:close/>
                  <a:moveTo>
                    <a:pt x="138" y="305"/>
                  </a:moveTo>
                  <a:cubicBezTo>
                    <a:pt x="138" y="303"/>
                    <a:pt x="137" y="298"/>
                    <a:pt x="139" y="298"/>
                  </a:cubicBezTo>
                  <a:cubicBezTo>
                    <a:pt x="139" y="301"/>
                    <a:pt x="140" y="304"/>
                    <a:pt x="138" y="305"/>
                  </a:cubicBezTo>
                  <a:close/>
                  <a:moveTo>
                    <a:pt x="139" y="280"/>
                  </a:moveTo>
                  <a:cubicBezTo>
                    <a:pt x="140" y="280"/>
                    <a:pt x="139" y="291"/>
                    <a:pt x="140" y="294"/>
                  </a:cubicBezTo>
                  <a:cubicBezTo>
                    <a:pt x="136" y="295"/>
                    <a:pt x="137" y="280"/>
                    <a:pt x="139" y="280"/>
                  </a:cubicBezTo>
                  <a:close/>
                  <a:moveTo>
                    <a:pt x="141" y="382"/>
                  </a:moveTo>
                  <a:cubicBezTo>
                    <a:pt x="142" y="381"/>
                    <a:pt x="141" y="379"/>
                    <a:pt x="142" y="378"/>
                  </a:cubicBezTo>
                  <a:cubicBezTo>
                    <a:pt x="152" y="378"/>
                    <a:pt x="161" y="378"/>
                    <a:pt x="171" y="378"/>
                  </a:cubicBezTo>
                  <a:cubicBezTo>
                    <a:pt x="170" y="380"/>
                    <a:pt x="168" y="378"/>
                    <a:pt x="166" y="379"/>
                  </a:cubicBezTo>
                  <a:cubicBezTo>
                    <a:pt x="164" y="379"/>
                    <a:pt x="165" y="381"/>
                    <a:pt x="163" y="382"/>
                  </a:cubicBezTo>
                  <a:cubicBezTo>
                    <a:pt x="158" y="386"/>
                    <a:pt x="147" y="383"/>
                    <a:pt x="141" y="382"/>
                  </a:cubicBezTo>
                  <a:close/>
                  <a:moveTo>
                    <a:pt x="147" y="388"/>
                  </a:moveTo>
                  <a:cubicBezTo>
                    <a:pt x="160" y="386"/>
                    <a:pt x="172" y="385"/>
                    <a:pt x="184" y="385"/>
                  </a:cubicBezTo>
                  <a:cubicBezTo>
                    <a:pt x="173" y="386"/>
                    <a:pt x="159" y="391"/>
                    <a:pt x="147" y="388"/>
                  </a:cubicBezTo>
                  <a:close/>
                  <a:moveTo>
                    <a:pt x="194" y="373"/>
                  </a:moveTo>
                  <a:cubicBezTo>
                    <a:pt x="193" y="376"/>
                    <a:pt x="186" y="373"/>
                    <a:pt x="183" y="374"/>
                  </a:cubicBezTo>
                  <a:cubicBezTo>
                    <a:pt x="184" y="371"/>
                    <a:pt x="195" y="370"/>
                    <a:pt x="194" y="373"/>
                  </a:cubicBezTo>
                  <a:close/>
                  <a:moveTo>
                    <a:pt x="196" y="247"/>
                  </a:moveTo>
                  <a:cubicBezTo>
                    <a:pt x="194" y="233"/>
                    <a:pt x="196" y="217"/>
                    <a:pt x="195" y="200"/>
                  </a:cubicBezTo>
                  <a:cubicBezTo>
                    <a:pt x="195" y="189"/>
                    <a:pt x="192" y="177"/>
                    <a:pt x="192" y="166"/>
                  </a:cubicBezTo>
                  <a:cubicBezTo>
                    <a:pt x="192" y="150"/>
                    <a:pt x="193" y="136"/>
                    <a:pt x="193" y="122"/>
                  </a:cubicBezTo>
                  <a:cubicBezTo>
                    <a:pt x="193" y="116"/>
                    <a:pt x="194" y="113"/>
                    <a:pt x="197" y="110"/>
                  </a:cubicBezTo>
                  <a:cubicBezTo>
                    <a:pt x="199" y="152"/>
                    <a:pt x="197" y="203"/>
                    <a:pt x="196" y="247"/>
                  </a:cubicBezTo>
                  <a:close/>
                  <a:moveTo>
                    <a:pt x="209" y="372"/>
                  </a:moveTo>
                  <a:cubicBezTo>
                    <a:pt x="206" y="372"/>
                    <a:pt x="198" y="371"/>
                    <a:pt x="198" y="369"/>
                  </a:cubicBezTo>
                  <a:cubicBezTo>
                    <a:pt x="198" y="368"/>
                    <a:pt x="200" y="367"/>
                    <a:pt x="200" y="366"/>
                  </a:cubicBezTo>
                  <a:cubicBezTo>
                    <a:pt x="201" y="364"/>
                    <a:pt x="201" y="361"/>
                    <a:pt x="203" y="360"/>
                  </a:cubicBezTo>
                  <a:cubicBezTo>
                    <a:pt x="207" y="357"/>
                    <a:pt x="218" y="363"/>
                    <a:pt x="224" y="360"/>
                  </a:cubicBezTo>
                  <a:cubicBezTo>
                    <a:pt x="220" y="362"/>
                    <a:pt x="215" y="371"/>
                    <a:pt x="209" y="372"/>
                  </a:cubicBezTo>
                  <a:close/>
                  <a:moveTo>
                    <a:pt x="218" y="370"/>
                  </a:moveTo>
                  <a:cubicBezTo>
                    <a:pt x="223" y="364"/>
                    <a:pt x="230" y="358"/>
                    <a:pt x="241" y="358"/>
                  </a:cubicBezTo>
                  <a:cubicBezTo>
                    <a:pt x="234" y="363"/>
                    <a:pt x="228" y="368"/>
                    <a:pt x="218" y="370"/>
                  </a:cubicBezTo>
                  <a:close/>
                  <a:moveTo>
                    <a:pt x="280" y="227"/>
                  </a:moveTo>
                  <a:cubicBezTo>
                    <a:pt x="281" y="242"/>
                    <a:pt x="282" y="260"/>
                    <a:pt x="280" y="275"/>
                  </a:cubicBezTo>
                  <a:cubicBezTo>
                    <a:pt x="278" y="268"/>
                    <a:pt x="280" y="258"/>
                    <a:pt x="280" y="249"/>
                  </a:cubicBezTo>
                  <a:cubicBezTo>
                    <a:pt x="280" y="241"/>
                    <a:pt x="279" y="233"/>
                    <a:pt x="280" y="227"/>
                  </a:cubicBezTo>
                  <a:close/>
                  <a:moveTo>
                    <a:pt x="282" y="332"/>
                  </a:moveTo>
                  <a:cubicBezTo>
                    <a:pt x="283" y="347"/>
                    <a:pt x="283" y="363"/>
                    <a:pt x="282" y="378"/>
                  </a:cubicBezTo>
                  <a:cubicBezTo>
                    <a:pt x="266" y="379"/>
                    <a:pt x="247" y="379"/>
                    <a:pt x="231" y="376"/>
                  </a:cubicBezTo>
                  <a:cubicBezTo>
                    <a:pt x="239" y="372"/>
                    <a:pt x="249" y="369"/>
                    <a:pt x="256" y="364"/>
                  </a:cubicBezTo>
                  <a:cubicBezTo>
                    <a:pt x="254" y="365"/>
                    <a:pt x="252" y="376"/>
                    <a:pt x="257" y="368"/>
                  </a:cubicBezTo>
                  <a:cubicBezTo>
                    <a:pt x="261" y="363"/>
                    <a:pt x="266" y="360"/>
                    <a:pt x="270" y="354"/>
                  </a:cubicBezTo>
                  <a:cubicBezTo>
                    <a:pt x="275" y="347"/>
                    <a:pt x="274" y="338"/>
                    <a:pt x="279" y="333"/>
                  </a:cubicBezTo>
                  <a:cubicBezTo>
                    <a:pt x="280" y="332"/>
                    <a:pt x="281" y="331"/>
                    <a:pt x="282" y="332"/>
                  </a:cubicBezTo>
                  <a:close/>
                  <a:moveTo>
                    <a:pt x="277" y="143"/>
                  </a:moveTo>
                  <a:cubicBezTo>
                    <a:pt x="274" y="134"/>
                    <a:pt x="269" y="124"/>
                    <a:pt x="269" y="112"/>
                  </a:cubicBezTo>
                  <a:cubicBezTo>
                    <a:pt x="274" y="115"/>
                    <a:pt x="276" y="125"/>
                    <a:pt x="278" y="133"/>
                  </a:cubicBezTo>
                  <a:cubicBezTo>
                    <a:pt x="278" y="136"/>
                    <a:pt x="281" y="143"/>
                    <a:pt x="277" y="143"/>
                  </a:cubicBezTo>
                  <a:close/>
                  <a:moveTo>
                    <a:pt x="279" y="104"/>
                  </a:moveTo>
                  <a:cubicBezTo>
                    <a:pt x="273" y="101"/>
                    <a:pt x="273" y="95"/>
                    <a:pt x="269" y="91"/>
                  </a:cubicBezTo>
                  <a:cubicBezTo>
                    <a:pt x="267" y="90"/>
                    <a:pt x="264" y="89"/>
                    <a:pt x="261" y="87"/>
                  </a:cubicBezTo>
                  <a:cubicBezTo>
                    <a:pt x="260" y="86"/>
                    <a:pt x="258" y="82"/>
                    <a:pt x="256" y="79"/>
                  </a:cubicBezTo>
                  <a:cubicBezTo>
                    <a:pt x="250" y="69"/>
                    <a:pt x="244" y="63"/>
                    <a:pt x="233" y="56"/>
                  </a:cubicBezTo>
                  <a:cubicBezTo>
                    <a:pt x="248" y="57"/>
                    <a:pt x="260" y="59"/>
                    <a:pt x="274" y="60"/>
                  </a:cubicBezTo>
                  <a:cubicBezTo>
                    <a:pt x="277" y="74"/>
                    <a:pt x="279" y="89"/>
                    <a:pt x="279" y="104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128564" tIns="64282" rIns="128564" bIns="64282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683378" y="2705137"/>
            <a:ext cx="1285844" cy="950284"/>
            <a:chOff x="1613958" y="1985514"/>
            <a:chExt cx="3041516" cy="2247788"/>
          </a:xfrm>
        </p:grpSpPr>
        <p:sp>
          <p:nvSpPr>
            <p:cNvPr id="52" name="Freeform 14"/>
            <p:cNvSpPr>
              <a:spLocks noEditPoints="1"/>
            </p:cNvSpPr>
            <p:nvPr/>
          </p:nvSpPr>
          <p:spPr bwMode="auto">
            <a:xfrm>
              <a:off x="1613958" y="2284694"/>
              <a:ext cx="1606126" cy="1948608"/>
            </a:xfrm>
            <a:custGeom>
              <a:avLst/>
              <a:gdLst>
                <a:gd name="T0" fmla="*/ 195 w 345"/>
                <a:gd name="T1" fmla="*/ 44 h 418"/>
                <a:gd name="T2" fmla="*/ 94 w 345"/>
                <a:gd name="T3" fmla="*/ 54 h 418"/>
                <a:gd name="T4" fmla="*/ 33 w 345"/>
                <a:gd name="T5" fmla="*/ 57 h 418"/>
                <a:gd name="T6" fmla="*/ 57 w 345"/>
                <a:gd name="T7" fmla="*/ 352 h 418"/>
                <a:gd name="T8" fmla="*/ 133 w 345"/>
                <a:gd name="T9" fmla="*/ 392 h 418"/>
                <a:gd name="T10" fmla="*/ 289 w 345"/>
                <a:gd name="T11" fmla="*/ 398 h 418"/>
                <a:gd name="T12" fmla="*/ 286 w 345"/>
                <a:gd name="T13" fmla="*/ 296 h 418"/>
                <a:gd name="T14" fmla="*/ 53 w 345"/>
                <a:gd name="T15" fmla="*/ 190 h 418"/>
                <a:gd name="T16" fmla="*/ 216 w 345"/>
                <a:gd name="T17" fmla="*/ 203 h 418"/>
                <a:gd name="T18" fmla="*/ 205 w 345"/>
                <a:gd name="T19" fmla="*/ 354 h 418"/>
                <a:gd name="T20" fmla="*/ 251 w 345"/>
                <a:gd name="T21" fmla="*/ 329 h 418"/>
                <a:gd name="T22" fmla="*/ 268 w 345"/>
                <a:gd name="T23" fmla="*/ 325 h 418"/>
                <a:gd name="T24" fmla="*/ 208 w 345"/>
                <a:gd name="T25" fmla="*/ 89 h 418"/>
                <a:gd name="T26" fmla="*/ 205 w 345"/>
                <a:gd name="T27" fmla="*/ 159 h 418"/>
                <a:gd name="T28" fmla="*/ 239 w 345"/>
                <a:gd name="T29" fmla="*/ 143 h 418"/>
                <a:gd name="T30" fmla="*/ 204 w 345"/>
                <a:gd name="T31" fmla="*/ 134 h 418"/>
                <a:gd name="T32" fmla="*/ 258 w 345"/>
                <a:gd name="T33" fmla="*/ 249 h 418"/>
                <a:gd name="T34" fmla="*/ 202 w 345"/>
                <a:gd name="T35" fmla="*/ 271 h 418"/>
                <a:gd name="T36" fmla="*/ 210 w 345"/>
                <a:gd name="T37" fmla="*/ 317 h 418"/>
                <a:gd name="T38" fmla="*/ 252 w 345"/>
                <a:gd name="T39" fmla="*/ 289 h 418"/>
                <a:gd name="T40" fmla="*/ 213 w 345"/>
                <a:gd name="T41" fmla="*/ 216 h 418"/>
                <a:gd name="T42" fmla="*/ 278 w 345"/>
                <a:gd name="T43" fmla="*/ 171 h 418"/>
                <a:gd name="T44" fmla="*/ 265 w 345"/>
                <a:gd name="T45" fmla="*/ 123 h 418"/>
                <a:gd name="T46" fmla="*/ 226 w 345"/>
                <a:gd name="T47" fmla="*/ 67 h 418"/>
                <a:gd name="T48" fmla="*/ 203 w 345"/>
                <a:gd name="T49" fmla="*/ 113 h 418"/>
                <a:gd name="T50" fmla="*/ 201 w 345"/>
                <a:gd name="T51" fmla="*/ 229 h 418"/>
                <a:gd name="T52" fmla="*/ 196 w 345"/>
                <a:gd name="T53" fmla="*/ 101 h 418"/>
                <a:gd name="T54" fmla="*/ 164 w 345"/>
                <a:gd name="T55" fmla="*/ 363 h 418"/>
                <a:gd name="T56" fmla="*/ 142 w 345"/>
                <a:gd name="T57" fmla="*/ 135 h 418"/>
                <a:gd name="T58" fmla="*/ 143 w 345"/>
                <a:gd name="T59" fmla="*/ 355 h 418"/>
                <a:gd name="T60" fmla="*/ 166 w 345"/>
                <a:gd name="T61" fmla="*/ 59 h 418"/>
                <a:gd name="T62" fmla="*/ 159 w 345"/>
                <a:gd name="T63" fmla="*/ 46 h 418"/>
                <a:gd name="T64" fmla="*/ 190 w 345"/>
                <a:gd name="T65" fmla="*/ 83 h 418"/>
                <a:gd name="T66" fmla="*/ 138 w 345"/>
                <a:gd name="T67" fmla="*/ 203 h 418"/>
                <a:gd name="T68" fmla="*/ 138 w 345"/>
                <a:gd name="T69" fmla="*/ 53 h 418"/>
                <a:gd name="T70" fmla="*/ 135 w 345"/>
                <a:gd name="T71" fmla="*/ 76 h 418"/>
                <a:gd name="T72" fmla="*/ 135 w 345"/>
                <a:gd name="T73" fmla="*/ 203 h 418"/>
                <a:gd name="T74" fmla="*/ 123 w 345"/>
                <a:gd name="T75" fmla="*/ 328 h 418"/>
                <a:gd name="T76" fmla="*/ 91 w 345"/>
                <a:gd name="T77" fmla="*/ 106 h 418"/>
                <a:gd name="T78" fmla="*/ 67 w 345"/>
                <a:gd name="T79" fmla="*/ 181 h 418"/>
                <a:gd name="T80" fmla="*/ 65 w 345"/>
                <a:gd name="T81" fmla="*/ 212 h 418"/>
                <a:gd name="T82" fmla="*/ 65 w 345"/>
                <a:gd name="T83" fmla="*/ 205 h 418"/>
                <a:gd name="T84" fmla="*/ 64 w 345"/>
                <a:gd name="T85" fmla="*/ 281 h 418"/>
                <a:gd name="T86" fmla="*/ 72 w 345"/>
                <a:gd name="T87" fmla="*/ 240 h 418"/>
                <a:gd name="T88" fmla="*/ 129 w 345"/>
                <a:gd name="T89" fmla="*/ 164 h 418"/>
                <a:gd name="T90" fmla="*/ 90 w 345"/>
                <a:gd name="T91" fmla="*/ 134 h 418"/>
                <a:gd name="T92" fmla="*/ 64 w 345"/>
                <a:gd name="T93" fmla="*/ 301 h 418"/>
                <a:gd name="T94" fmla="*/ 92 w 345"/>
                <a:gd name="T95" fmla="*/ 331 h 418"/>
                <a:gd name="T96" fmla="*/ 93 w 345"/>
                <a:gd name="T97" fmla="*/ 96 h 418"/>
                <a:gd name="T98" fmla="*/ 55 w 345"/>
                <a:gd name="T99" fmla="*/ 56 h 418"/>
                <a:gd name="T100" fmla="*/ 74 w 345"/>
                <a:gd name="T101" fmla="*/ 359 h 418"/>
                <a:gd name="T102" fmla="*/ 126 w 345"/>
                <a:gd name="T103" fmla="*/ 353 h 418"/>
                <a:gd name="T104" fmla="*/ 116 w 345"/>
                <a:gd name="T105" fmla="*/ 376 h 418"/>
                <a:gd name="T106" fmla="*/ 139 w 345"/>
                <a:gd name="T107" fmla="*/ 310 h 418"/>
                <a:gd name="T108" fmla="*/ 163 w 345"/>
                <a:gd name="T109" fmla="*/ 382 h 418"/>
                <a:gd name="T110" fmla="*/ 197 w 345"/>
                <a:gd name="T111" fmla="*/ 110 h 418"/>
                <a:gd name="T112" fmla="*/ 280 w 345"/>
                <a:gd name="T113" fmla="*/ 275 h 418"/>
                <a:gd name="T114" fmla="*/ 269 w 345"/>
                <a:gd name="T115" fmla="*/ 11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5" h="418">
                  <a:moveTo>
                    <a:pt x="342" y="57"/>
                  </a:moveTo>
                  <a:cubicBezTo>
                    <a:pt x="322" y="58"/>
                    <a:pt x="299" y="59"/>
                    <a:pt x="277" y="57"/>
                  </a:cubicBezTo>
                  <a:cubicBezTo>
                    <a:pt x="275" y="51"/>
                    <a:pt x="274" y="41"/>
                    <a:pt x="274" y="33"/>
                  </a:cubicBezTo>
                  <a:cubicBezTo>
                    <a:pt x="274" y="31"/>
                    <a:pt x="274" y="26"/>
                    <a:pt x="271" y="27"/>
                  </a:cubicBezTo>
                  <a:cubicBezTo>
                    <a:pt x="267" y="28"/>
                    <a:pt x="271" y="35"/>
                    <a:pt x="271" y="36"/>
                  </a:cubicBezTo>
                  <a:cubicBezTo>
                    <a:pt x="272" y="39"/>
                    <a:pt x="272" y="47"/>
                    <a:pt x="273" y="51"/>
                  </a:cubicBezTo>
                  <a:cubicBezTo>
                    <a:pt x="273" y="53"/>
                    <a:pt x="274" y="56"/>
                    <a:pt x="273" y="57"/>
                  </a:cubicBezTo>
                  <a:cubicBezTo>
                    <a:pt x="271" y="59"/>
                    <a:pt x="263" y="57"/>
                    <a:pt x="261" y="56"/>
                  </a:cubicBezTo>
                  <a:cubicBezTo>
                    <a:pt x="244" y="54"/>
                    <a:pt x="221" y="53"/>
                    <a:pt x="206" y="48"/>
                  </a:cubicBezTo>
                  <a:cubicBezTo>
                    <a:pt x="204" y="47"/>
                    <a:pt x="200" y="45"/>
                    <a:pt x="200" y="43"/>
                  </a:cubicBezTo>
                  <a:cubicBezTo>
                    <a:pt x="200" y="41"/>
                    <a:pt x="204" y="36"/>
                    <a:pt x="201" y="33"/>
                  </a:cubicBezTo>
                  <a:cubicBezTo>
                    <a:pt x="197" y="29"/>
                    <a:pt x="194" y="42"/>
                    <a:pt x="195" y="44"/>
                  </a:cubicBezTo>
                  <a:cubicBezTo>
                    <a:pt x="184" y="48"/>
                    <a:pt x="175" y="41"/>
                    <a:pt x="163" y="41"/>
                  </a:cubicBezTo>
                  <a:cubicBezTo>
                    <a:pt x="160" y="41"/>
                    <a:pt x="157" y="41"/>
                    <a:pt x="155" y="42"/>
                  </a:cubicBezTo>
                  <a:cubicBezTo>
                    <a:pt x="152" y="42"/>
                    <a:pt x="146" y="45"/>
                    <a:pt x="144" y="44"/>
                  </a:cubicBezTo>
                  <a:cubicBezTo>
                    <a:pt x="140" y="43"/>
                    <a:pt x="145" y="32"/>
                    <a:pt x="138" y="34"/>
                  </a:cubicBezTo>
                  <a:cubicBezTo>
                    <a:pt x="134" y="35"/>
                    <a:pt x="139" y="41"/>
                    <a:pt x="138" y="43"/>
                  </a:cubicBezTo>
                  <a:cubicBezTo>
                    <a:pt x="138" y="44"/>
                    <a:pt x="132" y="47"/>
                    <a:pt x="130" y="47"/>
                  </a:cubicBezTo>
                  <a:cubicBezTo>
                    <a:pt x="123" y="49"/>
                    <a:pt x="119" y="50"/>
                    <a:pt x="114" y="53"/>
                  </a:cubicBezTo>
                  <a:cubicBezTo>
                    <a:pt x="114" y="53"/>
                    <a:pt x="110" y="56"/>
                    <a:pt x="109" y="54"/>
                  </a:cubicBezTo>
                  <a:cubicBezTo>
                    <a:pt x="107" y="51"/>
                    <a:pt x="116" y="50"/>
                    <a:pt x="116" y="47"/>
                  </a:cubicBezTo>
                  <a:cubicBezTo>
                    <a:pt x="115" y="43"/>
                    <a:pt x="108" y="48"/>
                    <a:pt x="107" y="49"/>
                  </a:cubicBezTo>
                  <a:cubicBezTo>
                    <a:pt x="106" y="50"/>
                    <a:pt x="105" y="54"/>
                    <a:pt x="104" y="54"/>
                  </a:cubicBezTo>
                  <a:cubicBezTo>
                    <a:pt x="101" y="55"/>
                    <a:pt x="97" y="54"/>
                    <a:pt x="94" y="54"/>
                  </a:cubicBezTo>
                  <a:cubicBezTo>
                    <a:pt x="83" y="55"/>
                    <a:pt x="66" y="55"/>
                    <a:pt x="54" y="54"/>
                  </a:cubicBezTo>
                  <a:cubicBezTo>
                    <a:pt x="54" y="42"/>
                    <a:pt x="54" y="25"/>
                    <a:pt x="53" y="13"/>
                  </a:cubicBezTo>
                  <a:cubicBezTo>
                    <a:pt x="53" y="10"/>
                    <a:pt x="52" y="0"/>
                    <a:pt x="49" y="1"/>
                  </a:cubicBezTo>
                  <a:cubicBezTo>
                    <a:pt x="46" y="1"/>
                    <a:pt x="44" y="17"/>
                    <a:pt x="50" y="13"/>
                  </a:cubicBezTo>
                  <a:cubicBezTo>
                    <a:pt x="51" y="22"/>
                    <a:pt x="53" y="33"/>
                    <a:pt x="52" y="41"/>
                  </a:cubicBezTo>
                  <a:cubicBezTo>
                    <a:pt x="52" y="43"/>
                    <a:pt x="53" y="52"/>
                    <a:pt x="52" y="53"/>
                  </a:cubicBezTo>
                  <a:cubicBezTo>
                    <a:pt x="50" y="55"/>
                    <a:pt x="37" y="54"/>
                    <a:pt x="33" y="54"/>
                  </a:cubicBezTo>
                  <a:cubicBezTo>
                    <a:pt x="25" y="54"/>
                    <a:pt x="11" y="52"/>
                    <a:pt x="4" y="55"/>
                  </a:cubicBezTo>
                  <a:cubicBezTo>
                    <a:pt x="0" y="56"/>
                    <a:pt x="2" y="59"/>
                    <a:pt x="2" y="60"/>
                  </a:cubicBezTo>
                  <a:cubicBezTo>
                    <a:pt x="5" y="61"/>
                    <a:pt x="8" y="62"/>
                    <a:pt x="11" y="62"/>
                  </a:cubicBezTo>
                  <a:cubicBezTo>
                    <a:pt x="12" y="62"/>
                    <a:pt x="13" y="61"/>
                    <a:pt x="14" y="60"/>
                  </a:cubicBezTo>
                  <a:cubicBezTo>
                    <a:pt x="21" y="59"/>
                    <a:pt x="32" y="65"/>
                    <a:pt x="33" y="57"/>
                  </a:cubicBezTo>
                  <a:cubicBezTo>
                    <a:pt x="39" y="56"/>
                    <a:pt x="45" y="56"/>
                    <a:pt x="52" y="57"/>
                  </a:cubicBezTo>
                  <a:cubicBezTo>
                    <a:pt x="52" y="77"/>
                    <a:pt x="53" y="96"/>
                    <a:pt x="53" y="116"/>
                  </a:cubicBezTo>
                  <a:cubicBezTo>
                    <a:pt x="53" y="123"/>
                    <a:pt x="53" y="130"/>
                    <a:pt x="53" y="137"/>
                  </a:cubicBezTo>
                  <a:cubicBezTo>
                    <a:pt x="52" y="149"/>
                    <a:pt x="47" y="164"/>
                    <a:pt x="47" y="178"/>
                  </a:cubicBezTo>
                  <a:cubicBezTo>
                    <a:pt x="47" y="184"/>
                    <a:pt x="49" y="198"/>
                    <a:pt x="51" y="201"/>
                  </a:cubicBezTo>
                  <a:cubicBezTo>
                    <a:pt x="52" y="202"/>
                    <a:pt x="53" y="202"/>
                    <a:pt x="54" y="203"/>
                  </a:cubicBezTo>
                  <a:cubicBezTo>
                    <a:pt x="54" y="204"/>
                    <a:pt x="54" y="206"/>
                    <a:pt x="54" y="207"/>
                  </a:cubicBezTo>
                  <a:cubicBezTo>
                    <a:pt x="53" y="221"/>
                    <a:pt x="56" y="236"/>
                    <a:pt x="54" y="250"/>
                  </a:cubicBezTo>
                  <a:cubicBezTo>
                    <a:pt x="53" y="250"/>
                    <a:pt x="52" y="246"/>
                    <a:pt x="52" y="247"/>
                  </a:cubicBezTo>
                  <a:cubicBezTo>
                    <a:pt x="56" y="260"/>
                    <a:pt x="52" y="276"/>
                    <a:pt x="54" y="290"/>
                  </a:cubicBezTo>
                  <a:cubicBezTo>
                    <a:pt x="54" y="294"/>
                    <a:pt x="56" y="297"/>
                    <a:pt x="57" y="300"/>
                  </a:cubicBezTo>
                  <a:cubicBezTo>
                    <a:pt x="59" y="317"/>
                    <a:pt x="57" y="336"/>
                    <a:pt x="57" y="352"/>
                  </a:cubicBezTo>
                  <a:cubicBezTo>
                    <a:pt x="58" y="357"/>
                    <a:pt x="59" y="370"/>
                    <a:pt x="57" y="374"/>
                  </a:cubicBezTo>
                  <a:cubicBezTo>
                    <a:pt x="56" y="375"/>
                    <a:pt x="47" y="377"/>
                    <a:pt x="44" y="377"/>
                  </a:cubicBezTo>
                  <a:cubicBezTo>
                    <a:pt x="37" y="378"/>
                    <a:pt x="31" y="378"/>
                    <a:pt x="24" y="378"/>
                  </a:cubicBezTo>
                  <a:cubicBezTo>
                    <a:pt x="16" y="377"/>
                    <a:pt x="20" y="382"/>
                    <a:pt x="25" y="383"/>
                  </a:cubicBezTo>
                  <a:cubicBezTo>
                    <a:pt x="35" y="384"/>
                    <a:pt x="48" y="380"/>
                    <a:pt x="57" y="382"/>
                  </a:cubicBezTo>
                  <a:cubicBezTo>
                    <a:pt x="57" y="385"/>
                    <a:pt x="55" y="395"/>
                    <a:pt x="58" y="394"/>
                  </a:cubicBezTo>
                  <a:cubicBezTo>
                    <a:pt x="59" y="394"/>
                    <a:pt x="60" y="388"/>
                    <a:pt x="60" y="387"/>
                  </a:cubicBezTo>
                  <a:cubicBezTo>
                    <a:pt x="61" y="380"/>
                    <a:pt x="61" y="382"/>
                    <a:pt x="68" y="381"/>
                  </a:cubicBezTo>
                  <a:cubicBezTo>
                    <a:pt x="77" y="381"/>
                    <a:pt x="90" y="378"/>
                    <a:pt x="98" y="379"/>
                  </a:cubicBezTo>
                  <a:cubicBezTo>
                    <a:pt x="106" y="381"/>
                    <a:pt x="111" y="388"/>
                    <a:pt x="118" y="387"/>
                  </a:cubicBezTo>
                  <a:cubicBezTo>
                    <a:pt x="119" y="387"/>
                    <a:pt x="120" y="386"/>
                    <a:pt x="121" y="386"/>
                  </a:cubicBezTo>
                  <a:cubicBezTo>
                    <a:pt x="125" y="386"/>
                    <a:pt x="129" y="390"/>
                    <a:pt x="133" y="392"/>
                  </a:cubicBezTo>
                  <a:cubicBezTo>
                    <a:pt x="138" y="393"/>
                    <a:pt x="145" y="392"/>
                    <a:pt x="150" y="393"/>
                  </a:cubicBezTo>
                  <a:cubicBezTo>
                    <a:pt x="165" y="394"/>
                    <a:pt x="180" y="388"/>
                    <a:pt x="192" y="386"/>
                  </a:cubicBezTo>
                  <a:cubicBezTo>
                    <a:pt x="195" y="388"/>
                    <a:pt x="193" y="398"/>
                    <a:pt x="197" y="397"/>
                  </a:cubicBezTo>
                  <a:cubicBezTo>
                    <a:pt x="200" y="396"/>
                    <a:pt x="199" y="388"/>
                    <a:pt x="199" y="385"/>
                  </a:cubicBezTo>
                  <a:cubicBezTo>
                    <a:pt x="203" y="383"/>
                    <a:pt x="209" y="380"/>
                    <a:pt x="214" y="380"/>
                  </a:cubicBezTo>
                  <a:cubicBezTo>
                    <a:pt x="211" y="383"/>
                    <a:pt x="204" y="383"/>
                    <a:pt x="204" y="388"/>
                  </a:cubicBezTo>
                  <a:cubicBezTo>
                    <a:pt x="213" y="387"/>
                    <a:pt x="218" y="379"/>
                    <a:pt x="228" y="380"/>
                  </a:cubicBezTo>
                  <a:cubicBezTo>
                    <a:pt x="245" y="381"/>
                    <a:pt x="265" y="380"/>
                    <a:pt x="282" y="382"/>
                  </a:cubicBezTo>
                  <a:cubicBezTo>
                    <a:pt x="281" y="389"/>
                    <a:pt x="281" y="394"/>
                    <a:pt x="281" y="402"/>
                  </a:cubicBezTo>
                  <a:cubicBezTo>
                    <a:pt x="280" y="406"/>
                    <a:pt x="279" y="418"/>
                    <a:pt x="284" y="417"/>
                  </a:cubicBezTo>
                  <a:cubicBezTo>
                    <a:pt x="286" y="417"/>
                    <a:pt x="289" y="407"/>
                    <a:pt x="289" y="404"/>
                  </a:cubicBezTo>
                  <a:cubicBezTo>
                    <a:pt x="289" y="402"/>
                    <a:pt x="289" y="399"/>
                    <a:pt x="289" y="398"/>
                  </a:cubicBezTo>
                  <a:cubicBezTo>
                    <a:pt x="288" y="397"/>
                    <a:pt x="285" y="396"/>
                    <a:pt x="285" y="396"/>
                  </a:cubicBezTo>
                  <a:cubicBezTo>
                    <a:pt x="283" y="392"/>
                    <a:pt x="286" y="385"/>
                    <a:pt x="286" y="382"/>
                  </a:cubicBezTo>
                  <a:cubicBezTo>
                    <a:pt x="290" y="382"/>
                    <a:pt x="294" y="384"/>
                    <a:pt x="298" y="384"/>
                  </a:cubicBezTo>
                  <a:cubicBezTo>
                    <a:pt x="300" y="383"/>
                    <a:pt x="298" y="382"/>
                    <a:pt x="299" y="381"/>
                  </a:cubicBezTo>
                  <a:cubicBezTo>
                    <a:pt x="302" y="381"/>
                    <a:pt x="307" y="382"/>
                    <a:pt x="312" y="382"/>
                  </a:cubicBezTo>
                  <a:cubicBezTo>
                    <a:pt x="316" y="382"/>
                    <a:pt x="325" y="381"/>
                    <a:pt x="323" y="377"/>
                  </a:cubicBezTo>
                  <a:cubicBezTo>
                    <a:pt x="312" y="376"/>
                    <a:pt x="298" y="379"/>
                    <a:pt x="286" y="378"/>
                  </a:cubicBezTo>
                  <a:cubicBezTo>
                    <a:pt x="284" y="361"/>
                    <a:pt x="285" y="343"/>
                    <a:pt x="284" y="326"/>
                  </a:cubicBezTo>
                  <a:cubicBezTo>
                    <a:pt x="290" y="325"/>
                    <a:pt x="285" y="322"/>
                    <a:pt x="284" y="321"/>
                  </a:cubicBezTo>
                  <a:cubicBezTo>
                    <a:pt x="284" y="319"/>
                    <a:pt x="287" y="313"/>
                    <a:pt x="287" y="310"/>
                  </a:cubicBezTo>
                  <a:cubicBezTo>
                    <a:pt x="287" y="307"/>
                    <a:pt x="288" y="304"/>
                    <a:pt x="288" y="302"/>
                  </a:cubicBezTo>
                  <a:cubicBezTo>
                    <a:pt x="287" y="300"/>
                    <a:pt x="286" y="298"/>
                    <a:pt x="286" y="296"/>
                  </a:cubicBezTo>
                  <a:cubicBezTo>
                    <a:pt x="285" y="292"/>
                    <a:pt x="286" y="288"/>
                    <a:pt x="287" y="284"/>
                  </a:cubicBezTo>
                  <a:cubicBezTo>
                    <a:pt x="289" y="259"/>
                    <a:pt x="287" y="231"/>
                    <a:pt x="286" y="204"/>
                  </a:cubicBezTo>
                  <a:cubicBezTo>
                    <a:pt x="286" y="193"/>
                    <a:pt x="284" y="180"/>
                    <a:pt x="286" y="168"/>
                  </a:cubicBezTo>
                  <a:cubicBezTo>
                    <a:pt x="287" y="160"/>
                    <a:pt x="287" y="151"/>
                    <a:pt x="287" y="142"/>
                  </a:cubicBezTo>
                  <a:cubicBezTo>
                    <a:pt x="287" y="135"/>
                    <a:pt x="283" y="126"/>
                    <a:pt x="282" y="119"/>
                  </a:cubicBezTo>
                  <a:cubicBezTo>
                    <a:pt x="281" y="112"/>
                    <a:pt x="282" y="104"/>
                    <a:pt x="281" y="97"/>
                  </a:cubicBezTo>
                  <a:cubicBezTo>
                    <a:pt x="280" y="84"/>
                    <a:pt x="280" y="71"/>
                    <a:pt x="278" y="61"/>
                  </a:cubicBezTo>
                  <a:cubicBezTo>
                    <a:pt x="293" y="60"/>
                    <a:pt x="314" y="63"/>
                    <a:pt x="332" y="62"/>
                  </a:cubicBezTo>
                  <a:cubicBezTo>
                    <a:pt x="336" y="62"/>
                    <a:pt x="345" y="63"/>
                    <a:pt x="342" y="57"/>
                  </a:cubicBezTo>
                  <a:close/>
                  <a:moveTo>
                    <a:pt x="53" y="190"/>
                  </a:moveTo>
                  <a:cubicBezTo>
                    <a:pt x="51" y="188"/>
                    <a:pt x="51" y="183"/>
                    <a:pt x="53" y="180"/>
                  </a:cubicBezTo>
                  <a:cubicBezTo>
                    <a:pt x="54" y="183"/>
                    <a:pt x="53" y="187"/>
                    <a:pt x="53" y="190"/>
                  </a:cubicBezTo>
                  <a:close/>
                  <a:moveTo>
                    <a:pt x="235" y="80"/>
                  </a:moveTo>
                  <a:cubicBezTo>
                    <a:pt x="228" y="83"/>
                    <a:pt x="216" y="84"/>
                    <a:pt x="209" y="81"/>
                  </a:cubicBezTo>
                  <a:cubicBezTo>
                    <a:pt x="216" y="78"/>
                    <a:pt x="230" y="70"/>
                    <a:pt x="235" y="80"/>
                  </a:cubicBezTo>
                  <a:close/>
                  <a:moveTo>
                    <a:pt x="260" y="110"/>
                  </a:moveTo>
                  <a:cubicBezTo>
                    <a:pt x="245" y="111"/>
                    <a:pt x="228" y="110"/>
                    <a:pt x="214" y="108"/>
                  </a:cubicBezTo>
                  <a:cubicBezTo>
                    <a:pt x="223" y="104"/>
                    <a:pt x="238" y="100"/>
                    <a:pt x="249" y="99"/>
                  </a:cubicBezTo>
                  <a:cubicBezTo>
                    <a:pt x="253" y="98"/>
                    <a:pt x="257" y="107"/>
                    <a:pt x="260" y="110"/>
                  </a:cubicBezTo>
                  <a:close/>
                  <a:moveTo>
                    <a:pt x="250" y="88"/>
                  </a:moveTo>
                  <a:cubicBezTo>
                    <a:pt x="252" y="89"/>
                    <a:pt x="254" y="90"/>
                    <a:pt x="255" y="92"/>
                  </a:cubicBezTo>
                  <a:cubicBezTo>
                    <a:pt x="252" y="93"/>
                    <a:pt x="251" y="90"/>
                    <a:pt x="250" y="88"/>
                  </a:cubicBezTo>
                  <a:close/>
                  <a:moveTo>
                    <a:pt x="277" y="204"/>
                  </a:moveTo>
                  <a:cubicBezTo>
                    <a:pt x="257" y="203"/>
                    <a:pt x="236" y="206"/>
                    <a:pt x="216" y="203"/>
                  </a:cubicBezTo>
                  <a:cubicBezTo>
                    <a:pt x="232" y="194"/>
                    <a:pt x="255" y="190"/>
                    <a:pt x="278" y="191"/>
                  </a:cubicBezTo>
                  <a:cubicBezTo>
                    <a:pt x="277" y="196"/>
                    <a:pt x="279" y="200"/>
                    <a:pt x="277" y="204"/>
                  </a:cubicBezTo>
                  <a:close/>
                  <a:moveTo>
                    <a:pt x="203" y="347"/>
                  </a:moveTo>
                  <a:cubicBezTo>
                    <a:pt x="202" y="347"/>
                    <a:pt x="201" y="346"/>
                    <a:pt x="199" y="346"/>
                  </a:cubicBezTo>
                  <a:cubicBezTo>
                    <a:pt x="201" y="343"/>
                    <a:pt x="202" y="337"/>
                    <a:pt x="203" y="333"/>
                  </a:cubicBezTo>
                  <a:cubicBezTo>
                    <a:pt x="206" y="334"/>
                    <a:pt x="210" y="334"/>
                    <a:pt x="214" y="335"/>
                  </a:cubicBezTo>
                  <a:cubicBezTo>
                    <a:pt x="210" y="338"/>
                    <a:pt x="199" y="340"/>
                    <a:pt x="203" y="347"/>
                  </a:cubicBezTo>
                  <a:close/>
                  <a:moveTo>
                    <a:pt x="248" y="352"/>
                  </a:moveTo>
                  <a:cubicBezTo>
                    <a:pt x="248" y="353"/>
                    <a:pt x="246" y="354"/>
                    <a:pt x="246" y="353"/>
                  </a:cubicBezTo>
                  <a:cubicBezTo>
                    <a:pt x="247" y="353"/>
                    <a:pt x="247" y="352"/>
                    <a:pt x="248" y="352"/>
                  </a:cubicBezTo>
                  <a:close/>
                  <a:moveTo>
                    <a:pt x="236" y="350"/>
                  </a:moveTo>
                  <a:cubicBezTo>
                    <a:pt x="227" y="352"/>
                    <a:pt x="216" y="356"/>
                    <a:pt x="205" y="354"/>
                  </a:cubicBezTo>
                  <a:cubicBezTo>
                    <a:pt x="206" y="345"/>
                    <a:pt x="221" y="347"/>
                    <a:pt x="230" y="346"/>
                  </a:cubicBezTo>
                  <a:cubicBezTo>
                    <a:pt x="237" y="345"/>
                    <a:pt x="243" y="346"/>
                    <a:pt x="248" y="345"/>
                  </a:cubicBezTo>
                  <a:cubicBezTo>
                    <a:pt x="246" y="350"/>
                    <a:pt x="241" y="348"/>
                    <a:pt x="236" y="350"/>
                  </a:cubicBezTo>
                  <a:close/>
                  <a:moveTo>
                    <a:pt x="257" y="356"/>
                  </a:moveTo>
                  <a:cubicBezTo>
                    <a:pt x="256" y="359"/>
                    <a:pt x="252" y="362"/>
                    <a:pt x="248" y="364"/>
                  </a:cubicBezTo>
                  <a:cubicBezTo>
                    <a:pt x="251" y="361"/>
                    <a:pt x="254" y="359"/>
                    <a:pt x="257" y="356"/>
                  </a:cubicBezTo>
                  <a:close/>
                  <a:moveTo>
                    <a:pt x="223" y="342"/>
                  </a:moveTo>
                  <a:cubicBezTo>
                    <a:pt x="216" y="343"/>
                    <a:pt x="212" y="345"/>
                    <a:pt x="207" y="343"/>
                  </a:cubicBezTo>
                  <a:cubicBezTo>
                    <a:pt x="218" y="331"/>
                    <a:pt x="243" y="335"/>
                    <a:pt x="260" y="335"/>
                  </a:cubicBezTo>
                  <a:cubicBezTo>
                    <a:pt x="257" y="344"/>
                    <a:pt x="235" y="341"/>
                    <a:pt x="223" y="342"/>
                  </a:cubicBezTo>
                  <a:close/>
                  <a:moveTo>
                    <a:pt x="233" y="332"/>
                  </a:moveTo>
                  <a:cubicBezTo>
                    <a:pt x="238" y="331"/>
                    <a:pt x="245" y="330"/>
                    <a:pt x="251" y="329"/>
                  </a:cubicBezTo>
                  <a:cubicBezTo>
                    <a:pt x="239" y="326"/>
                    <a:pt x="228" y="334"/>
                    <a:pt x="216" y="331"/>
                  </a:cubicBezTo>
                  <a:cubicBezTo>
                    <a:pt x="225" y="329"/>
                    <a:pt x="236" y="328"/>
                    <a:pt x="246" y="326"/>
                  </a:cubicBezTo>
                  <a:cubicBezTo>
                    <a:pt x="231" y="325"/>
                    <a:pt x="217" y="328"/>
                    <a:pt x="203" y="330"/>
                  </a:cubicBezTo>
                  <a:cubicBezTo>
                    <a:pt x="204" y="323"/>
                    <a:pt x="201" y="317"/>
                    <a:pt x="200" y="313"/>
                  </a:cubicBezTo>
                  <a:cubicBezTo>
                    <a:pt x="199" y="312"/>
                    <a:pt x="199" y="307"/>
                    <a:pt x="200" y="307"/>
                  </a:cubicBezTo>
                  <a:cubicBezTo>
                    <a:pt x="202" y="307"/>
                    <a:pt x="203" y="308"/>
                    <a:pt x="204" y="308"/>
                  </a:cubicBezTo>
                  <a:cubicBezTo>
                    <a:pt x="210" y="309"/>
                    <a:pt x="216" y="307"/>
                    <a:pt x="223" y="307"/>
                  </a:cubicBezTo>
                  <a:cubicBezTo>
                    <a:pt x="231" y="307"/>
                    <a:pt x="240" y="308"/>
                    <a:pt x="247" y="308"/>
                  </a:cubicBezTo>
                  <a:cubicBezTo>
                    <a:pt x="239" y="309"/>
                    <a:pt x="231" y="310"/>
                    <a:pt x="222" y="312"/>
                  </a:cubicBezTo>
                  <a:cubicBezTo>
                    <a:pt x="217" y="313"/>
                    <a:pt x="210" y="312"/>
                    <a:pt x="207" y="314"/>
                  </a:cubicBezTo>
                  <a:cubicBezTo>
                    <a:pt x="201" y="319"/>
                    <a:pt x="211" y="320"/>
                    <a:pt x="215" y="321"/>
                  </a:cubicBezTo>
                  <a:cubicBezTo>
                    <a:pt x="231" y="324"/>
                    <a:pt x="249" y="322"/>
                    <a:pt x="268" y="325"/>
                  </a:cubicBezTo>
                  <a:cubicBezTo>
                    <a:pt x="264" y="337"/>
                    <a:pt x="244" y="331"/>
                    <a:pt x="233" y="332"/>
                  </a:cubicBezTo>
                  <a:close/>
                  <a:moveTo>
                    <a:pt x="204" y="220"/>
                  </a:moveTo>
                  <a:cubicBezTo>
                    <a:pt x="220" y="223"/>
                    <a:pt x="240" y="221"/>
                    <a:pt x="256" y="226"/>
                  </a:cubicBezTo>
                  <a:cubicBezTo>
                    <a:pt x="238" y="228"/>
                    <a:pt x="221" y="228"/>
                    <a:pt x="203" y="230"/>
                  </a:cubicBezTo>
                  <a:cubicBezTo>
                    <a:pt x="204" y="227"/>
                    <a:pt x="203" y="223"/>
                    <a:pt x="204" y="220"/>
                  </a:cubicBezTo>
                  <a:close/>
                  <a:moveTo>
                    <a:pt x="216" y="101"/>
                  </a:moveTo>
                  <a:cubicBezTo>
                    <a:pt x="214" y="102"/>
                    <a:pt x="212" y="103"/>
                    <a:pt x="209" y="103"/>
                  </a:cubicBezTo>
                  <a:cubicBezTo>
                    <a:pt x="208" y="102"/>
                    <a:pt x="208" y="101"/>
                    <a:pt x="207" y="99"/>
                  </a:cubicBezTo>
                  <a:cubicBezTo>
                    <a:pt x="210" y="100"/>
                    <a:pt x="213" y="100"/>
                    <a:pt x="216" y="101"/>
                  </a:cubicBezTo>
                  <a:close/>
                  <a:moveTo>
                    <a:pt x="208" y="87"/>
                  </a:moveTo>
                  <a:cubicBezTo>
                    <a:pt x="209" y="87"/>
                    <a:pt x="210" y="88"/>
                    <a:pt x="211" y="88"/>
                  </a:cubicBezTo>
                  <a:cubicBezTo>
                    <a:pt x="210" y="88"/>
                    <a:pt x="209" y="89"/>
                    <a:pt x="208" y="89"/>
                  </a:cubicBezTo>
                  <a:cubicBezTo>
                    <a:pt x="208" y="88"/>
                    <a:pt x="208" y="88"/>
                    <a:pt x="208" y="87"/>
                  </a:cubicBezTo>
                  <a:close/>
                  <a:moveTo>
                    <a:pt x="209" y="188"/>
                  </a:moveTo>
                  <a:cubicBezTo>
                    <a:pt x="216" y="191"/>
                    <a:pt x="227" y="189"/>
                    <a:pt x="236" y="190"/>
                  </a:cubicBezTo>
                  <a:cubicBezTo>
                    <a:pt x="233" y="193"/>
                    <a:pt x="227" y="194"/>
                    <a:pt x="222" y="195"/>
                  </a:cubicBezTo>
                  <a:cubicBezTo>
                    <a:pt x="217" y="196"/>
                    <a:pt x="206" y="198"/>
                    <a:pt x="207" y="204"/>
                  </a:cubicBezTo>
                  <a:cubicBezTo>
                    <a:pt x="208" y="208"/>
                    <a:pt x="215" y="208"/>
                    <a:pt x="218" y="208"/>
                  </a:cubicBezTo>
                  <a:cubicBezTo>
                    <a:pt x="214" y="211"/>
                    <a:pt x="208" y="212"/>
                    <a:pt x="204" y="214"/>
                  </a:cubicBezTo>
                  <a:cubicBezTo>
                    <a:pt x="205" y="203"/>
                    <a:pt x="206" y="190"/>
                    <a:pt x="206" y="178"/>
                  </a:cubicBezTo>
                  <a:cubicBezTo>
                    <a:pt x="211" y="179"/>
                    <a:pt x="218" y="177"/>
                    <a:pt x="223" y="178"/>
                  </a:cubicBezTo>
                  <a:cubicBezTo>
                    <a:pt x="219" y="181"/>
                    <a:pt x="208" y="180"/>
                    <a:pt x="207" y="184"/>
                  </a:cubicBezTo>
                  <a:cubicBezTo>
                    <a:pt x="207" y="185"/>
                    <a:pt x="208" y="187"/>
                    <a:pt x="209" y="188"/>
                  </a:cubicBezTo>
                  <a:close/>
                  <a:moveTo>
                    <a:pt x="205" y="159"/>
                  </a:moveTo>
                  <a:cubicBezTo>
                    <a:pt x="210" y="160"/>
                    <a:pt x="216" y="161"/>
                    <a:pt x="221" y="161"/>
                  </a:cubicBezTo>
                  <a:cubicBezTo>
                    <a:pt x="217" y="164"/>
                    <a:pt x="211" y="164"/>
                    <a:pt x="206" y="166"/>
                  </a:cubicBezTo>
                  <a:cubicBezTo>
                    <a:pt x="205" y="164"/>
                    <a:pt x="205" y="161"/>
                    <a:pt x="205" y="159"/>
                  </a:cubicBezTo>
                  <a:close/>
                  <a:moveTo>
                    <a:pt x="210" y="155"/>
                  </a:moveTo>
                  <a:cubicBezTo>
                    <a:pt x="225" y="149"/>
                    <a:pt x="244" y="147"/>
                    <a:pt x="262" y="145"/>
                  </a:cubicBezTo>
                  <a:cubicBezTo>
                    <a:pt x="264" y="148"/>
                    <a:pt x="272" y="157"/>
                    <a:pt x="262" y="157"/>
                  </a:cubicBezTo>
                  <a:cubicBezTo>
                    <a:pt x="247" y="157"/>
                    <a:pt x="224" y="158"/>
                    <a:pt x="210" y="155"/>
                  </a:cubicBezTo>
                  <a:close/>
                  <a:moveTo>
                    <a:pt x="206" y="150"/>
                  </a:moveTo>
                  <a:cubicBezTo>
                    <a:pt x="204" y="148"/>
                    <a:pt x="205" y="144"/>
                    <a:pt x="205" y="141"/>
                  </a:cubicBezTo>
                  <a:cubicBezTo>
                    <a:pt x="206" y="141"/>
                    <a:pt x="211" y="141"/>
                    <a:pt x="212" y="142"/>
                  </a:cubicBezTo>
                  <a:cubicBezTo>
                    <a:pt x="213" y="142"/>
                    <a:pt x="212" y="141"/>
                    <a:pt x="213" y="141"/>
                  </a:cubicBezTo>
                  <a:cubicBezTo>
                    <a:pt x="221" y="142"/>
                    <a:pt x="230" y="143"/>
                    <a:pt x="239" y="143"/>
                  </a:cubicBezTo>
                  <a:cubicBezTo>
                    <a:pt x="228" y="146"/>
                    <a:pt x="217" y="148"/>
                    <a:pt x="206" y="150"/>
                  </a:cubicBezTo>
                  <a:close/>
                  <a:moveTo>
                    <a:pt x="213" y="132"/>
                  </a:moveTo>
                  <a:cubicBezTo>
                    <a:pt x="213" y="130"/>
                    <a:pt x="213" y="127"/>
                    <a:pt x="213" y="126"/>
                  </a:cubicBezTo>
                  <a:cubicBezTo>
                    <a:pt x="222" y="125"/>
                    <a:pt x="236" y="125"/>
                    <a:pt x="246" y="127"/>
                  </a:cubicBezTo>
                  <a:cubicBezTo>
                    <a:pt x="235" y="129"/>
                    <a:pt x="223" y="131"/>
                    <a:pt x="213" y="132"/>
                  </a:cubicBezTo>
                  <a:close/>
                  <a:moveTo>
                    <a:pt x="212" y="117"/>
                  </a:moveTo>
                  <a:cubicBezTo>
                    <a:pt x="212" y="116"/>
                    <a:pt x="212" y="114"/>
                    <a:pt x="211" y="113"/>
                  </a:cubicBezTo>
                  <a:cubicBezTo>
                    <a:pt x="216" y="114"/>
                    <a:pt x="223" y="113"/>
                    <a:pt x="226" y="115"/>
                  </a:cubicBezTo>
                  <a:cubicBezTo>
                    <a:pt x="221" y="116"/>
                    <a:pt x="216" y="118"/>
                    <a:pt x="212" y="117"/>
                  </a:cubicBezTo>
                  <a:close/>
                  <a:moveTo>
                    <a:pt x="210" y="126"/>
                  </a:moveTo>
                  <a:cubicBezTo>
                    <a:pt x="210" y="128"/>
                    <a:pt x="211" y="131"/>
                    <a:pt x="210" y="133"/>
                  </a:cubicBezTo>
                  <a:cubicBezTo>
                    <a:pt x="209" y="134"/>
                    <a:pt x="207" y="134"/>
                    <a:pt x="204" y="134"/>
                  </a:cubicBezTo>
                  <a:cubicBezTo>
                    <a:pt x="204" y="132"/>
                    <a:pt x="204" y="128"/>
                    <a:pt x="204" y="125"/>
                  </a:cubicBezTo>
                  <a:cubicBezTo>
                    <a:pt x="206" y="125"/>
                    <a:pt x="208" y="125"/>
                    <a:pt x="210" y="126"/>
                  </a:cubicBezTo>
                  <a:close/>
                  <a:moveTo>
                    <a:pt x="204" y="236"/>
                  </a:moveTo>
                  <a:cubicBezTo>
                    <a:pt x="211" y="237"/>
                    <a:pt x="218" y="239"/>
                    <a:pt x="226" y="238"/>
                  </a:cubicBezTo>
                  <a:cubicBezTo>
                    <a:pt x="219" y="241"/>
                    <a:pt x="211" y="244"/>
                    <a:pt x="203" y="246"/>
                  </a:cubicBezTo>
                  <a:cubicBezTo>
                    <a:pt x="202" y="242"/>
                    <a:pt x="202" y="239"/>
                    <a:pt x="204" y="236"/>
                  </a:cubicBezTo>
                  <a:close/>
                  <a:moveTo>
                    <a:pt x="271" y="260"/>
                  </a:moveTo>
                  <a:cubicBezTo>
                    <a:pt x="270" y="262"/>
                    <a:pt x="264" y="262"/>
                    <a:pt x="261" y="262"/>
                  </a:cubicBezTo>
                  <a:cubicBezTo>
                    <a:pt x="247" y="262"/>
                    <a:pt x="231" y="260"/>
                    <a:pt x="216" y="260"/>
                  </a:cubicBezTo>
                  <a:cubicBezTo>
                    <a:pt x="228" y="255"/>
                    <a:pt x="243" y="254"/>
                    <a:pt x="259" y="253"/>
                  </a:cubicBezTo>
                  <a:cubicBezTo>
                    <a:pt x="262" y="253"/>
                    <a:pt x="271" y="254"/>
                    <a:pt x="270" y="249"/>
                  </a:cubicBezTo>
                  <a:cubicBezTo>
                    <a:pt x="269" y="247"/>
                    <a:pt x="261" y="249"/>
                    <a:pt x="258" y="249"/>
                  </a:cubicBezTo>
                  <a:cubicBezTo>
                    <a:pt x="243" y="251"/>
                    <a:pt x="225" y="251"/>
                    <a:pt x="210" y="250"/>
                  </a:cubicBezTo>
                  <a:cubicBezTo>
                    <a:pt x="223" y="240"/>
                    <a:pt x="252" y="239"/>
                    <a:pt x="273" y="242"/>
                  </a:cubicBezTo>
                  <a:cubicBezTo>
                    <a:pt x="270" y="246"/>
                    <a:pt x="275" y="257"/>
                    <a:pt x="271" y="260"/>
                  </a:cubicBezTo>
                  <a:close/>
                  <a:moveTo>
                    <a:pt x="272" y="274"/>
                  </a:moveTo>
                  <a:cubicBezTo>
                    <a:pt x="253" y="277"/>
                    <a:pt x="230" y="276"/>
                    <a:pt x="211" y="275"/>
                  </a:cubicBezTo>
                  <a:cubicBezTo>
                    <a:pt x="229" y="269"/>
                    <a:pt x="250" y="268"/>
                    <a:pt x="272" y="266"/>
                  </a:cubicBezTo>
                  <a:cubicBezTo>
                    <a:pt x="272" y="268"/>
                    <a:pt x="273" y="271"/>
                    <a:pt x="272" y="274"/>
                  </a:cubicBezTo>
                  <a:close/>
                  <a:moveTo>
                    <a:pt x="216" y="254"/>
                  </a:moveTo>
                  <a:cubicBezTo>
                    <a:pt x="212" y="256"/>
                    <a:pt x="207" y="257"/>
                    <a:pt x="203" y="258"/>
                  </a:cubicBezTo>
                  <a:cubicBezTo>
                    <a:pt x="199" y="251"/>
                    <a:pt x="212" y="256"/>
                    <a:pt x="216" y="254"/>
                  </a:cubicBezTo>
                  <a:close/>
                  <a:moveTo>
                    <a:pt x="238" y="265"/>
                  </a:moveTo>
                  <a:cubicBezTo>
                    <a:pt x="227" y="268"/>
                    <a:pt x="214" y="269"/>
                    <a:pt x="202" y="271"/>
                  </a:cubicBezTo>
                  <a:cubicBezTo>
                    <a:pt x="201" y="269"/>
                    <a:pt x="201" y="266"/>
                    <a:pt x="202" y="264"/>
                  </a:cubicBezTo>
                  <a:cubicBezTo>
                    <a:pt x="215" y="264"/>
                    <a:pt x="226" y="264"/>
                    <a:pt x="238" y="265"/>
                  </a:cubicBezTo>
                  <a:close/>
                  <a:moveTo>
                    <a:pt x="221" y="280"/>
                  </a:moveTo>
                  <a:cubicBezTo>
                    <a:pt x="215" y="282"/>
                    <a:pt x="208" y="283"/>
                    <a:pt x="201" y="285"/>
                  </a:cubicBezTo>
                  <a:cubicBezTo>
                    <a:pt x="201" y="284"/>
                    <a:pt x="201" y="281"/>
                    <a:pt x="201" y="280"/>
                  </a:cubicBezTo>
                  <a:cubicBezTo>
                    <a:pt x="207" y="279"/>
                    <a:pt x="214" y="280"/>
                    <a:pt x="221" y="280"/>
                  </a:cubicBezTo>
                  <a:close/>
                  <a:moveTo>
                    <a:pt x="201" y="295"/>
                  </a:moveTo>
                  <a:cubicBezTo>
                    <a:pt x="206" y="295"/>
                    <a:pt x="211" y="294"/>
                    <a:pt x="214" y="295"/>
                  </a:cubicBezTo>
                  <a:cubicBezTo>
                    <a:pt x="211" y="297"/>
                    <a:pt x="205" y="297"/>
                    <a:pt x="201" y="299"/>
                  </a:cubicBezTo>
                  <a:cubicBezTo>
                    <a:pt x="200" y="298"/>
                    <a:pt x="201" y="296"/>
                    <a:pt x="201" y="295"/>
                  </a:cubicBezTo>
                  <a:close/>
                  <a:moveTo>
                    <a:pt x="261" y="322"/>
                  </a:moveTo>
                  <a:cubicBezTo>
                    <a:pt x="245" y="321"/>
                    <a:pt x="225" y="321"/>
                    <a:pt x="210" y="317"/>
                  </a:cubicBezTo>
                  <a:cubicBezTo>
                    <a:pt x="228" y="312"/>
                    <a:pt x="248" y="309"/>
                    <a:pt x="268" y="309"/>
                  </a:cubicBezTo>
                  <a:cubicBezTo>
                    <a:pt x="269" y="317"/>
                    <a:pt x="270" y="322"/>
                    <a:pt x="261" y="322"/>
                  </a:cubicBezTo>
                  <a:close/>
                  <a:moveTo>
                    <a:pt x="212" y="306"/>
                  </a:moveTo>
                  <a:cubicBezTo>
                    <a:pt x="209" y="306"/>
                    <a:pt x="204" y="305"/>
                    <a:pt x="202" y="304"/>
                  </a:cubicBezTo>
                  <a:cubicBezTo>
                    <a:pt x="214" y="296"/>
                    <a:pt x="230" y="295"/>
                    <a:pt x="247" y="294"/>
                  </a:cubicBezTo>
                  <a:cubicBezTo>
                    <a:pt x="254" y="294"/>
                    <a:pt x="263" y="295"/>
                    <a:pt x="271" y="294"/>
                  </a:cubicBezTo>
                  <a:cubicBezTo>
                    <a:pt x="273" y="293"/>
                    <a:pt x="274" y="293"/>
                    <a:pt x="274" y="292"/>
                  </a:cubicBezTo>
                  <a:cubicBezTo>
                    <a:pt x="276" y="295"/>
                    <a:pt x="274" y="300"/>
                    <a:pt x="274" y="304"/>
                  </a:cubicBezTo>
                  <a:cubicBezTo>
                    <a:pt x="253" y="305"/>
                    <a:pt x="232" y="305"/>
                    <a:pt x="212" y="306"/>
                  </a:cubicBezTo>
                  <a:close/>
                  <a:moveTo>
                    <a:pt x="275" y="291"/>
                  </a:moveTo>
                  <a:cubicBezTo>
                    <a:pt x="272" y="284"/>
                    <a:pt x="266" y="288"/>
                    <a:pt x="261" y="289"/>
                  </a:cubicBezTo>
                  <a:cubicBezTo>
                    <a:pt x="261" y="284"/>
                    <a:pt x="256" y="289"/>
                    <a:pt x="252" y="289"/>
                  </a:cubicBezTo>
                  <a:cubicBezTo>
                    <a:pt x="238" y="292"/>
                    <a:pt x="218" y="290"/>
                    <a:pt x="203" y="290"/>
                  </a:cubicBezTo>
                  <a:cubicBezTo>
                    <a:pt x="223" y="281"/>
                    <a:pt x="249" y="279"/>
                    <a:pt x="274" y="279"/>
                  </a:cubicBezTo>
                  <a:cubicBezTo>
                    <a:pt x="275" y="282"/>
                    <a:pt x="275" y="287"/>
                    <a:pt x="275" y="291"/>
                  </a:cubicBezTo>
                  <a:close/>
                  <a:moveTo>
                    <a:pt x="276" y="247"/>
                  </a:moveTo>
                  <a:cubicBezTo>
                    <a:pt x="277" y="251"/>
                    <a:pt x="276" y="256"/>
                    <a:pt x="276" y="260"/>
                  </a:cubicBezTo>
                  <a:cubicBezTo>
                    <a:pt x="274" y="257"/>
                    <a:pt x="275" y="251"/>
                    <a:pt x="276" y="247"/>
                  </a:cubicBezTo>
                  <a:close/>
                  <a:moveTo>
                    <a:pt x="276" y="237"/>
                  </a:moveTo>
                  <a:cubicBezTo>
                    <a:pt x="257" y="237"/>
                    <a:pt x="234" y="234"/>
                    <a:pt x="216" y="234"/>
                  </a:cubicBezTo>
                  <a:cubicBezTo>
                    <a:pt x="231" y="231"/>
                    <a:pt x="252" y="230"/>
                    <a:pt x="268" y="228"/>
                  </a:cubicBezTo>
                  <a:cubicBezTo>
                    <a:pt x="270" y="228"/>
                    <a:pt x="273" y="229"/>
                    <a:pt x="273" y="226"/>
                  </a:cubicBezTo>
                  <a:cubicBezTo>
                    <a:pt x="273" y="222"/>
                    <a:pt x="259" y="221"/>
                    <a:pt x="256" y="221"/>
                  </a:cubicBezTo>
                  <a:cubicBezTo>
                    <a:pt x="242" y="219"/>
                    <a:pt x="226" y="218"/>
                    <a:pt x="213" y="216"/>
                  </a:cubicBezTo>
                  <a:cubicBezTo>
                    <a:pt x="229" y="208"/>
                    <a:pt x="257" y="210"/>
                    <a:pt x="277" y="211"/>
                  </a:cubicBezTo>
                  <a:cubicBezTo>
                    <a:pt x="277" y="219"/>
                    <a:pt x="277" y="229"/>
                    <a:pt x="276" y="237"/>
                  </a:cubicBezTo>
                  <a:close/>
                  <a:moveTo>
                    <a:pt x="278" y="185"/>
                  </a:moveTo>
                  <a:cubicBezTo>
                    <a:pt x="259" y="186"/>
                    <a:pt x="239" y="187"/>
                    <a:pt x="221" y="185"/>
                  </a:cubicBezTo>
                  <a:cubicBezTo>
                    <a:pt x="238" y="179"/>
                    <a:pt x="257" y="177"/>
                    <a:pt x="278" y="177"/>
                  </a:cubicBezTo>
                  <a:cubicBezTo>
                    <a:pt x="278" y="179"/>
                    <a:pt x="278" y="183"/>
                    <a:pt x="278" y="185"/>
                  </a:cubicBezTo>
                  <a:close/>
                  <a:moveTo>
                    <a:pt x="278" y="171"/>
                  </a:moveTo>
                  <a:cubicBezTo>
                    <a:pt x="261" y="173"/>
                    <a:pt x="243" y="174"/>
                    <a:pt x="226" y="174"/>
                  </a:cubicBezTo>
                  <a:cubicBezTo>
                    <a:pt x="220" y="173"/>
                    <a:pt x="211" y="175"/>
                    <a:pt x="206" y="172"/>
                  </a:cubicBezTo>
                  <a:cubicBezTo>
                    <a:pt x="209" y="168"/>
                    <a:pt x="214" y="169"/>
                    <a:pt x="218" y="167"/>
                  </a:cubicBezTo>
                  <a:cubicBezTo>
                    <a:pt x="235" y="163"/>
                    <a:pt x="257" y="160"/>
                    <a:pt x="277" y="163"/>
                  </a:cubicBezTo>
                  <a:cubicBezTo>
                    <a:pt x="277" y="165"/>
                    <a:pt x="278" y="169"/>
                    <a:pt x="278" y="171"/>
                  </a:cubicBezTo>
                  <a:close/>
                  <a:moveTo>
                    <a:pt x="271" y="157"/>
                  </a:moveTo>
                  <a:cubicBezTo>
                    <a:pt x="271" y="152"/>
                    <a:pt x="269" y="148"/>
                    <a:pt x="266" y="145"/>
                  </a:cubicBezTo>
                  <a:cubicBezTo>
                    <a:pt x="268" y="145"/>
                    <a:pt x="270" y="144"/>
                    <a:pt x="271" y="145"/>
                  </a:cubicBezTo>
                  <a:cubicBezTo>
                    <a:pt x="272" y="149"/>
                    <a:pt x="275" y="153"/>
                    <a:pt x="275" y="157"/>
                  </a:cubicBezTo>
                  <a:cubicBezTo>
                    <a:pt x="274" y="157"/>
                    <a:pt x="272" y="157"/>
                    <a:pt x="271" y="157"/>
                  </a:cubicBezTo>
                  <a:close/>
                  <a:moveTo>
                    <a:pt x="219" y="136"/>
                  </a:moveTo>
                  <a:cubicBezTo>
                    <a:pt x="232" y="134"/>
                    <a:pt x="251" y="130"/>
                    <a:pt x="264" y="129"/>
                  </a:cubicBezTo>
                  <a:cubicBezTo>
                    <a:pt x="268" y="128"/>
                    <a:pt x="270" y="136"/>
                    <a:pt x="270" y="139"/>
                  </a:cubicBezTo>
                  <a:cubicBezTo>
                    <a:pt x="253" y="138"/>
                    <a:pt x="234" y="141"/>
                    <a:pt x="219" y="136"/>
                  </a:cubicBezTo>
                  <a:close/>
                  <a:moveTo>
                    <a:pt x="226" y="121"/>
                  </a:moveTo>
                  <a:cubicBezTo>
                    <a:pt x="237" y="118"/>
                    <a:pt x="252" y="116"/>
                    <a:pt x="264" y="115"/>
                  </a:cubicBezTo>
                  <a:cubicBezTo>
                    <a:pt x="265" y="117"/>
                    <a:pt x="265" y="120"/>
                    <a:pt x="265" y="123"/>
                  </a:cubicBezTo>
                  <a:cubicBezTo>
                    <a:pt x="253" y="123"/>
                    <a:pt x="239" y="121"/>
                    <a:pt x="226" y="121"/>
                  </a:cubicBezTo>
                  <a:close/>
                  <a:moveTo>
                    <a:pt x="256" y="97"/>
                  </a:moveTo>
                  <a:cubicBezTo>
                    <a:pt x="262" y="97"/>
                    <a:pt x="262" y="103"/>
                    <a:pt x="265" y="106"/>
                  </a:cubicBezTo>
                  <a:cubicBezTo>
                    <a:pt x="261" y="104"/>
                    <a:pt x="258" y="101"/>
                    <a:pt x="256" y="97"/>
                  </a:cubicBezTo>
                  <a:close/>
                  <a:moveTo>
                    <a:pt x="231" y="96"/>
                  </a:moveTo>
                  <a:cubicBezTo>
                    <a:pt x="224" y="97"/>
                    <a:pt x="217" y="96"/>
                    <a:pt x="212" y="95"/>
                  </a:cubicBezTo>
                  <a:cubicBezTo>
                    <a:pt x="218" y="90"/>
                    <a:pt x="233" y="88"/>
                    <a:pt x="241" y="86"/>
                  </a:cubicBezTo>
                  <a:cubicBezTo>
                    <a:pt x="242" y="86"/>
                    <a:pt x="247" y="92"/>
                    <a:pt x="247" y="93"/>
                  </a:cubicBezTo>
                  <a:cubicBezTo>
                    <a:pt x="246" y="95"/>
                    <a:pt x="234" y="96"/>
                    <a:pt x="231" y="96"/>
                  </a:cubicBezTo>
                  <a:close/>
                  <a:moveTo>
                    <a:pt x="226" y="67"/>
                  </a:moveTo>
                  <a:cubicBezTo>
                    <a:pt x="219" y="66"/>
                    <a:pt x="208" y="65"/>
                    <a:pt x="203" y="61"/>
                  </a:cubicBezTo>
                  <a:cubicBezTo>
                    <a:pt x="212" y="61"/>
                    <a:pt x="221" y="63"/>
                    <a:pt x="226" y="67"/>
                  </a:cubicBezTo>
                  <a:close/>
                  <a:moveTo>
                    <a:pt x="220" y="72"/>
                  </a:moveTo>
                  <a:cubicBezTo>
                    <a:pt x="216" y="74"/>
                    <a:pt x="211" y="74"/>
                    <a:pt x="207" y="76"/>
                  </a:cubicBezTo>
                  <a:cubicBezTo>
                    <a:pt x="205" y="73"/>
                    <a:pt x="204" y="70"/>
                    <a:pt x="203" y="67"/>
                  </a:cubicBezTo>
                  <a:cubicBezTo>
                    <a:pt x="208" y="68"/>
                    <a:pt x="214" y="70"/>
                    <a:pt x="220" y="72"/>
                  </a:cubicBezTo>
                  <a:close/>
                  <a:moveTo>
                    <a:pt x="204" y="92"/>
                  </a:moveTo>
                  <a:cubicBezTo>
                    <a:pt x="202" y="92"/>
                    <a:pt x="201" y="86"/>
                    <a:pt x="202" y="84"/>
                  </a:cubicBezTo>
                  <a:cubicBezTo>
                    <a:pt x="206" y="83"/>
                    <a:pt x="206" y="92"/>
                    <a:pt x="204" y="92"/>
                  </a:cubicBezTo>
                  <a:close/>
                  <a:moveTo>
                    <a:pt x="201" y="69"/>
                  </a:moveTo>
                  <a:cubicBezTo>
                    <a:pt x="203" y="70"/>
                    <a:pt x="206" y="77"/>
                    <a:pt x="201" y="78"/>
                  </a:cubicBezTo>
                  <a:cubicBezTo>
                    <a:pt x="201" y="75"/>
                    <a:pt x="201" y="72"/>
                    <a:pt x="201" y="69"/>
                  </a:cubicBezTo>
                  <a:close/>
                  <a:moveTo>
                    <a:pt x="201" y="97"/>
                  </a:moveTo>
                  <a:cubicBezTo>
                    <a:pt x="206" y="100"/>
                    <a:pt x="200" y="108"/>
                    <a:pt x="203" y="113"/>
                  </a:cubicBezTo>
                  <a:cubicBezTo>
                    <a:pt x="205" y="112"/>
                    <a:pt x="204" y="110"/>
                    <a:pt x="205" y="110"/>
                  </a:cubicBezTo>
                  <a:cubicBezTo>
                    <a:pt x="209" y="112"/>
                    <a:pt x="210" y="120"/>
                    <a:pt x="203" y="120"/>
                  </a:cubicBezTo>
                  <a:cubicBezTo>
                    <a:pt x="202" y="113"/>
                    <a:pt x="200" y="105"/>
                    <a:pt x="201" y="97"/>
                  </a:cubicBezTo>
                  <a:close/>
                  <a:moveTo>
                    <a:pt x="200" y="132"/>
                  </a:moveTo>
                  <a:cubicBezTo>
                    <a:pt x="200" y="137"/>
                    <a:pt x="204" y="147"/>
                    <a:pt x="200" y="152"/>
                  </a:cubicBezTo>
                  <a:cubicBezTo>
                    <a:pt x="199" y="146"/>
                    <a:pt x="200" y="137"/>
                    <a:pt x="200" y="132"/>
                  </a:cubicBezTo>
                  <a:close/>
                  <a:moveTo>
                    <a:pt x="200" y="157"/>
                  </a:moveTo>
                  <a:cubicBezTo>
                    <a:pt x="203" y="158"/>
                    <a:pt x="204" y="168"/>
                    <a:pt x="200" y="169"/>
                  </a:cubicBezTo>
                  <a:cubicBezTo>
                    <a:pt x="200" y="165"/>
                    <a:pt x="200" y="160"/>
                    <a:pt x="200" y="157"/>
                  </a:cubicBezTo>
                  <a:close/>
                  <a:moveTo>
                    <a:pt x="200" y="175"/>
                  </a:moveTo>
                  <a:cubicBezTo>
                    <a:pt x="204" y="176"/>
                    <a:pt x="203" y="186"/>
                    <a:pt x="203" y="192"/>
                  </a:cubicBezTo>
                  <a:cubicBezTo>
                    <a:pt x="202" y="204"/>
                    <a:pt x="202" y="217"/>
                    <a:pt x="201" y="229"/>
                  </a:cubicBezTo>
                  <a:cubicBezTo>
                    <a:pt x="201" y="230"/>
                    <a:pt x="201" y="232"/>
                    <a:pt x="199" y="232"/>
                  </a:cubicBezTo>
                  <a:cubicBezTo>
                    <a:pt x="200" y="212"/>
                    <a:pt x="199" y="194"/>
                    <a:pt x="200" y="175"/>
                  </a:cubicBezTo>
                  <a:close/>
                  <a:moveTo>
                    <a:pt x="199" y="234"/>
                  </a:moveTo>
                  <a:cubicBezTo>
                    <a:pt x="203" y="238"/>
                    <a:pt x="199" y="245"/>
                    <a:pt x="199" y="250"/>
                  </a:cubicBezTo>
                  <a:cubicBezTo>
                    <a:pt x="199" y="245"/>
                    <a:pt x="198" y="239"/>
                    <a:pt x="199" y="234"/>
                  </a:cubicBezTo>
                  <a:close/>
                  <a:moveTo>
                    <a:pt x="195" y="64"/>
                  </a:moveTo>
                  <a:cubicBezTo>
                    <a:pt x="197" y="64"/>
                    <a:pt x="197" y="66"/>
                    <a:pt x="197" y="69"/>
                  </a:cubicBezTo>
                  <a:cubicBezTo>
                    <a:pt x="195" y="69"/>
                    <a:pt x="194" y="66"/>
                    <a:pt x="195" y="64"/>
                  </a:cubicBezTo>
                  <a:close/>
                  <a:moveTo>
                    <a:pt x="194" y="76"/>
                  </a:moveTo>
                  <a:cubicBezTo>
                    <a:pt x="196" y="76"/>
                    <a:pt x="196" y="79"/>
                    <a:pt x="196" y="81"/>
                  </a:cubicBezTo>
                  <a:cubicBezTo>
                    <a:pt x="195" y="80"/>
                    <a:pt x="193" y="78"/>
                    <a:pt x="194" y="76"/>
                  </a:cubicBezTo>
                  <a:close/>
                  <a:moveTo>
                    <a:pt x="196" y="101"/>
                  </a:moveTo>
                  <a:cubicBezTo>
                    <a:pt x="196" y="103"/>
                    <a:pt x="195" y="103"/>
                    <a:pt x="195" y="105"/>
                  </a:cubicBezTo>
                  <a:cubicBezTo>
                    <a:pt x="193" y="104"/>
                    <a:pt x="194" y="101"/>
                    <a:pt x="196" y="101"/>
                  </a:cubicBezTo>
                  <a:close/>
                  <a:moveTo>
                    <a:pt x="190" y="222"/>
                  </a:moveTo>
                  <a:cubicBezTo>
                    <a:pt x="191" y="229"/>
                    <a:pt x="191" y="233"/>
                    <a:pt x="191" y="239"/>
                  </a:cubicBezTo>
                  <a:cubicBezTo>
                    <a:pt x="194" y="266"/>
                    <a:pt x="192" y="291"/>
                    <a:pt x="190" y="314"/>
                  </a:cubicBezTo>
                  <a:cubicBezTo>
                    <a:pt x="190" y="315"/>
                    <a:pt x="190" y="315"/>
                    <a:pt x="189" y="314"/>
                  </a:cubicBezTo>
                  <a:cubicBezTo>
                    <a:pt x="190" y="327"/>
                    <a:pt x="183" y="345"/>
                    <a:pt x="176" y="353"/>
                  </a:cubicBezTo>
                  <a:cubicBezTo>
                    <a:pt x="175" y="354"/>
                    <a:pt x="172" y="357"/>
                    <a:pt x="173" y="358"/>
                  </a:cubicBezTo>
                  <a:cubicBezTo>
                    <a:pt x="174" y="360"/>
                    <a:pt x="179" y="356"/>
                    <a:pt x="180" y="356"/>
                  </a:cubicBezTo>
                  <a:cubicBezTo>
                    <a:pt x="186" y="349"/>
                    <a:pt x="190" y="336"/>
                    <a:pt x="193" y="325"/>
                  </a:cubicBezTo>
                  <a:cubicBezTo>
                    <a:pt x="195" y="338"/>
                    <a:pt x="192" y="352"/>
                    <a:pt x="183" y="356"/>
                  </a:cubicBezTo>
                  <a:cubicBezTo>
                    <a:pt x="178" y="359"/>
                    <a:pt x="171" y="364"/>
                    <a:pt x="164" y="363"/>
                  </a:cubicBezTo>
                  <a:cubicBezTo>
                    <a:pt x="161" y="363"/>
                    <a:pt x="154" y="359"/>
                    <a:pt x="150" y="357"/>
                  </a:cubicBezTo>
                  <a:cubicBezTo>
                    <a:pt x="149" y="356"/>
                    <a:pt x="146" y="352"/>
                    <a:pt x="145" y="350"/>
                  </a:cubicBezTo>
                  <a:cubicBezTo>
                    <a:pt x="143" y="344"/>
                    <a:pt x="145" y="335"/>
                    <a:pt x="146" y="332"/>
                  </a:cubicBezTo>
                  <a:cubicBezTo>
                    <a:pt x="147" y="331"/>
                    <a:pt x="150" y="329"/>
                    <a:pt x="150" y="328"/>
                  </a:cubicBezTo>
                  <a:cubicBezTo>
                    <a:pt x="149" y="324"/>
                    <a:pt x="144" y="328"/>
                    <a:pt x="143" y="329"/>
                  </a:cubicBezTo>
                  <a:cubicBezTo>
                    <a:pt x="140" y="309"/>
                    <a:pt x="170" y="301"/>
                    <a:pt x="185" y="310"/>
                  </a:cubicBezTo>
                  <a:cubicBezTo>
                    <a:pt x="185" y="310"/>
                    <a:pt x="185" y="310"/>
                    <a:pt x="185" y="310"/>
                  </a:cubicBezTo>
                  <a:cubicBezTo>
                    <a:pt x="175" y="299"/>
                    <a:pt x="150" y="304"/>
                    <a:pt x="143" y="314"/>
                  </a:cubicBezTo>
                  <a:cubicBezTo>
                    <a:pt x="140" y="307"/>
                    <a:pt x="147" y="304"/>
                    <a:pt x="152" y="303"/>
                  </a:cubicBezTo>
                  <a:cubicBezTo>
                    <a:pt x="162" y="301"/>
                    <a:pt x="174" y="302"/>
                    <a:pt x="183" y="302"/>
                  </a:cubicBezTo>
                  <a:cubicBezTo>
                    <a:pt x="172" y="299"/>
                    <a:pt x="155" y="299"/>
                    <a:pt x="143" y="302"/>
                  </a:cubicBezTo>
                  <a:cubicBezTo>
                    <a:pt x="140" y="249"/>
                    <a:pt x="142" y="191"/>
                    <a:pt x="142" y="135"/>
                  </a:cubicBezTo>
                  <a:cubicBezTo>
                    <a:pt x="158" y="144"/>
                    <a:pt x="181" y="135"/>
                    <a:pt x="190" y="124"/>
                  </a:cubicBezTo>
                  <a:cubicBezTo>
                    <a:pt x="190" y="154"/>
                    <a:pt x="191" y="181"/>
                    <a:pt x="192" y="209"/>
                  </a:cubicBezTo>
                  <a:cubicBezTo>
                    <a:pt x="186" y="209"/>
                    <a:pt x="190" y="216"/>
                    <a:pt x="190" y="222"/>
                  </a:cubicBezTo>
                  <a:close/>
                  <a:moveTo>
                    <a:pt x="191" y="356"/>
                  </a:moveTo>
                  <a:cubicBezTo>
                    <a:pt x="189" y="358"/>
                    <a:pt x="187" y="364"/>
                    <a:pt x="184" y="363"/>
                  </a:cubicBezTo>
                  <a:cubicBezTo>
                    <a:pt x="180" y="363"/>
                    <a:pt x="189" y="356"/>
                    <a:pt x="191" y="356"/>
                  </a:cubicBezTo>
                  <a:close/>
                  <a:moveTo>
                    <a:pt x="155" y="372"/>
                  </a:moveTo>
                  <a:cubicBezTo>
                    <a:pt x="152" y="373"/>
                    <a:pt x="146" y="372"/>
                    <a:pt x="143" y="370"/>
                  </a:cubicBezTo>
                  <a:cubicBezTo>
                    <a:pt x="147" y="370"/>
                    <a:pt x="152" y="371"/>
                    <a:pt x="155" y="372"/>
                  </a:cubicBezTo>
                  <a:close/>
                  <a:moveTo>
                    <a:pt x="143" y="355"/>
                  </a:moveTo>
                  <a:cubicBezTo>
                    <a:pt x="144" y="356"/>
                    <a:pt x="145" y="358"/>
                    <a:pt x="146" y="359"/>
                  </a:cubicBezTo>
                  <a:cubicBezTo>
                    <a:pt x="143" y="360"/>
                    <a:pt x="142" y="358"/>
                    <a:pt x="143" y="355"/>
                  </a:cubicBezTo>
                  <a:close/>
                  <a:moveTo>
                    <a:pt x="142" y="116"/>
                  </a:moveTo>
                  <a:cubicBezTo>
                    <a:pt x="149" y="124"/>
                    <a:pt x="160" y="130"/>
                    <a:pt x="173" y="130"/>
                  </a:cubicBezTo>
                  <a:cubicBezTo>
                    <a:pt x="167" y="134"/>
                    <a:pt x="146" y="139"/>
                    <a:pt x="143" y="129"/>
                  </a:cubicBezTo>
                  <a:cubicBezTo>
                    <a:pt x="141" y="125"/>
                    <a:pt x="143" y="120"/>
                    <a:pt x="142" y="116"/>
                  </a:cubicBezTo>
                  <a:close/>
                  <a:moveTo>
                    <a:pt x="188" y="51"/>
                  </a:moveTo>
                  <a:cubicBezTo>
                    <a:pt x="186" y="52"/>
                    <a:pt x="186" y="51"/>
                    <a:pt x="184" y="51"/>
                  </a:cubicBezTo>
                  <a:cubicBezTo>
                    <a:pt x="185" y="50"/>
                    <a:pt x="188" y="50"/>
                    <a:pt x="188" y="51"/>
                  </a:cubicBezTo>
                  <a:close/>
                  <a:moveTo>
                    <a:pt x="188" y="55"/>
                  </a:moveTo>
                  <a:cubicBezTo>
                    <a:pt x="187" y="56"/>
                    <a:pt x="185" y="55"/>
                    <a:pt x="183" y="55"/>
                  </a:cubicBezTo>
                  <a:cubicBezTo>
                    <a:pt x="185" y="54"/>
                    <a:pt x="187" y="54"/>
                    <a:pt x="188" y="55"/>
                  </a:cubicBezTo>
                  <a:close/>
                  <a:moveTo>
                    <a:pt x="188" y="62"/>
                  </a:moveTo>
                  <a:cubicBezTo>
                    <a:pt x="181" y="61"/>
                    <a:pt x="170" y="62"/>
                    <a:pt x="166" y="59"/>
                  </a:cubicBezTo>
                  <a:cubicBezTo>
                    <a:pt x="174" y="59"/>
                    <a:pt x="184" y="59"/>
                    <a:pt x="188" y="62"/>
                  </a:cubicBezTo>
                  <a:close/>
                  <a:moveTo>
                    <a:pt x="174" y="65"/>
                  </a:moveTo>
                  <a:cubicBezTo>
                    <a:pt x="179" y="64"/>
                    <a:pt x="184" y="65"/>
                    <a:pt x="188" y="67"/>
                  </a:cubicBezTo>
                  <a:cubicBezTo>
                    <a:pt x="188" y="70"/>
                    <a:pt x="188" y="70"/>
                    <a:pt x="188" y="70"/>
                  </a:cubicBezTo>
                  <a:cubicBezTo>
                    <a:pt x="184" y="67"/>
                    <a:pt x="176" y="69"/>
                    <a:pt x="174" y="65"/>
                  </a:cubicBezTo>
                  <a:close/>
                  <a:moveTo>
                    <a:pt x="180" y="75"/>
                  </a:moveTo>
                  <a:cubicBezTo>
                    <a:pt x="176" y="76"/>
                    <a:pt x="172" y="75"/>
                    <a:pt x="169" y="74"/>
                  </a:cubicBezTo>
                  <a:cubicBezTo>
                    <a:pt x="171" y="72"/>
                    <a:pt x="179" y="71"/>
                    <a:pt x="180" y="75"/>
                  </a:cubicBezTo>
                  <a:close/>
                  <a:moveTo>
                    <a:pt x="159" y="46"/>
                  </a:moveTo>
                  <a:cubicBezTo>
                    <a:pt x="162" y="45"/>
                    <a:pt x="166" y="46"/>
                    <a:pt x="169" y="46"/>
                  </a:cubicBezTo>
                  <a:cubicBezTo>
                    <a:pt x="166" y="48"/>
                    <a:pt x="162" y="48"/>
                    <a:pt x="159" y="49"/>
                  </a:cubicBezTo>
                  <a:cubicBezTo>
                    <a:pt x="159" y="48"/>
                    <a:pt x="159" y="47"/>
                    <a:pt x="159" y="46"/>
                  </a:cubicBezTo>
                  <a:close/>
                  <a:moveTo>
                    <a:pt x="153" y="50"/>
                  </a:moveTo>
                  <a:cubicBezTo>
                    <a:pt x="150" y="52"/>
                    <a:pt x="146" y="53"/>
                    <a:pt x="142" y="54"/>
                  </a:cubicBezTo>
                  <a:cubicBezTo>
                    <a:pt x="142" y="53"/>
                    <a:pt x="142" y="52"/>
                    <a:pt x="142" y="50"/>
                  </a:cubicBezTo>
                  <a:cubicBezTo>
                    <a:pt x="145" y="50"/>
                    <a:pt x="149" y="49"/>
                    <a:pt x="153" y="50"/>
                  </a:cubicBezTo>
                  <a:close/>
                  <a:moveTo>
                    <a:pt x="142" y="64"/>
                  </a:moveTo>
                  <a:cubicBezTo>
                    <a:pt x="144" y="63"/>
                    <a:pt x="145" y="63"/>
                    <a:pt x="147" y="63"/>
                  </a:cubicBezTo>
                  <a:cubicBezTo>
                    <a:pt x="146" y="65"/>
                    <a:pt x="145" y="67"/>
                    <a:pt x="142" y="68"/>
                  </a:cubicBezTo>
                  <a:cubicBezTo>
                    <a:pt x="142" y="67"/>
                    <a:pt x="142" y="65"/>
                    <a:pt x="142" y="64"/>
                  </a:cubicBezTo>
                  <a:close/>
                  <a:moveTo>
                    <a:pt x="144" y="93"/>
                  </a:moveTo>
                  <a:cubicBezTo>
                    <a:pt x="154" y="94"/>
                    <a:pt x="162" y="90"/>
                    <a:pt x="167" y="85"/>
                  </a:cubicBezTo>
                  <a:cubicBezTo>
                    <a:pt x="159" y="84"/>
                    <a:pt x="154" y="91"/>
                    <a:pt x="146" y="89"/>
                  </a:cubicBezTo>
                  <a:cubicBezTo>
                    <a:pt x="150" y="73"/>
                    <a:pt x="178" y="79"/>
                    <a:pt x="190" y="83"/>
                  </a:cubicBezTo>
                  <a:cubicBezTo>
                    <a:pt x="189" y="87"/>
                    <a:pt x="192" y="93"/>
                    <a:pt x="190" y="96"/>
                  </a:cubicBezTo>
                  <a:cubicBezTo>
                    <a:pt x="190" y="97"/>
                    <a:pt x="188" y="96"/>
                    <a:pt x="188" y="97"/>
                  </a:cubicBezTo>
                  <a:cubicBezTo>
                    <a:pt x="187" y="99"/>
                    <a:pt x="189" y="103"/>
                    <a:pt x="190" y="105"/>
                  </a:cubicBezTo>
                  <a:cubicBezTo>
                    <a:pt x="192" y="124"/>
                    <a:pt x="174" y="130"/>
                    <a:pt x="158" y="124"/>
                  </a:cubicBezTo>
                  <a:cubicBezTo>
                    <a:pt x="148" y="121"/>
                    <a:pt x="135" y="107"/>
                    <a:pt x="144" y="93"/>
                  </a:cubicBezTo>
                  <a:close/>
                  <a:moveTo>
                    <a:pt x="139" y="275"/>
                  </a:moveTo>
                  <a:cubicBezTo>
                    <a:pt x="137" y="273"/>
                    <a:pt x="138" y="268"/>
                    <a:pt x="139" y="266"/>
                  </a:cubicBezTo>
                  <a:cubicBezTo>
                    <a:pt x="140" y="268"/>
                    <a:pt x="140" y="273"/>
                    <a:pt x="139" y="275"/>
                  </a:cubicBezTo>
                  <a:close/>
                  <a:moveTo>
                    <a:pt x="137" y="253"/>
                  </a:moveTo>
                  <a:cubicBezTo>
                    <a:pt x="136" y="237"/>
                    <a:pt x="137" y="220"/>
                    <a:pt x="138" y="205"/>
                  </a:cubicBezTo>
                  <a:cubicBezTo>
                    <a:pt x="139" y="220"/>
                    <a:pt x="139" y="238"/>
                    <a:pt x="137" y="253"/>
                  </a:cubicBezTo>
                  <a:close/>
                  <a:moveTo>
                    <a:pt x="138" y="203"/>
                  </a:moveTo>
                  <a:cubicBezTo>
                    <a:pt x="137" y="199"/>
                    <a:pt x="138" y="194"/>
                    <a:pt x="138" y="190"/>
                  </a:cubicBezTo>
                  <a:cubicBezTo>
                    <a:pt x="140" y="194"/>
                    <a:pt x="139" y="199"/>
                    <a:pt x="138" y="203"/>
                  </a:cubicBezTo>
                  <a:close/>
                  <a:moveTo>
                    <a:pt x="138" y="181"/>
                  </a:moveTo>
                  <a:cubicBezTo>
                    <a:pt x="136" y="170"/>
                    <a:pt x="137" y="156"/>
                    <a:pt x="136" y="144"/>
                  </a:cubicBezTo>
                  <a:cubicBezTo>
                    <a:pt x="137" y="143"/>
                    <a:pt x="138" y="143"/>
                    <a:pt x="139" y="142"/>
                  </a:cubicBezTo>
                  <a:cubicBezTo>
                    <a:pt x="139" y="155"/>
                    <a:pt x="138" y="168"/>
                    <a:pt x="138" y="181"/>
                  </a:cubicBezTo>
                  <a:close/>
                  <a:moveTo>
                    <a:pt x="138" y="69"/>
                  </a:moveTo>
                  <a:cubicBezTo>
                    <a:pt x="135" y="69"/>
                    <a:pt x="133" y="70"/>
                    <a:pt x="130" y="69"/>
                  </a:cubicBezTo>
                  <a:cubicBezTo>
                    <a:pt x="133" y="67"/>
                    <a:pt x="135" y="66"/>
                    <a:pt x="139" y="65"/>
                  </a:cubicBezTo>
                  <a:cubicBezTo>
                    <a:pt x="139" y="66"/>
                    <a:pt x="139" y="68"/>
                    <a:pt x="138" y="69"/>
                  </a:cubicBezTo>
                  <a:close/>
                  <a:moveTo>
                    <a:pt x="138" y="51"/>
                  </a:moveTo>
                  <a:cubicBezTo>
                    <a:pt x="138" y="52"/>
                    <a:pt x="138" y="52"/>
                    <a:pt x="138" y="53"/>
                  </a:cubicBezTo>
                  <a:cubicBezTo>
                    <a:pt x="136" y="54"/>
                    <a:pt x="130" y="54"/>
                    <a:pt x="127" y="54"/>
                  </a:cubicBezTo>
                  <a:cubicBezTo>
                    <a:pt x="129" y="52"/>
                    <a:pt x="134" y="52"/>
                    <a:pt x="138" y="51"/>
                  </a:cubicBezTo>
                  <a:close/>
                  <a:moveTo>
                    <a:pt x="119" y="57"/>
                  </a:moveTo>
                  <a:cubicBezTo>
                    <a:pt x="125" y="56"/>
                    <a:pt x="132" y="57"/>
                    <a:pt x="137" y="57"/>
                  </a:cubicBezTo>
                  <a:cubicBezTo>
                    <a:pt x="130" y="62"/>
                    <a:pt x="117" y="61"/>
                    <a:pt x="109" y="65"/>
                  </a:cubicBezTo>
                  <a:cubicBezTo>
                    <a:pt x="108" y="62"/>
                    <a:pt x="115" y="58"/>
                    <a:pt x="119" y="57"/>
                  </a:cubicBezTo>
                  <a:close/>
                  <a:moveTo>
                    <a:pt x="124" y="74"/>
                  </a:moveTo>
                  <a:cubicBezTo>
                    <a:pt x="120" y="77"/>
                    <a:pt x="115" y="78"/>
                    <a:pt x="109" y="79"/>
                  </a:cubicBezTo>
                  <a:cubicBezTo>
                    <a:pt x="113" y="76"/>
                    <a:pt x="118" y="72"/>
                    <a:pt x="124" y="74"/>
                  </a:cubicBezTo>
                  <a:close/>
                  <a:moveTo>
                    <a:pt x="127" y="84"/>
                  </a:moveTo>
                  <a:cubicBezTo>
                    <a:pt x="125" y="79"/>
                    <a:pt x="113" y="86"/>
                    <a:pt x="108" y="85"/>
                  </a:cubicBezTo>
                  <a:cubicBezTo>
                    <a:pt x="114" y="81"/>
                    <a:pt x="128" y="79"/>
                    <a:pt x="135" y="76"/>
                  </a:cubicBezTo>
                  <a:cubicBezTo>
                    <a:pt x="142" y="73"/>
                    <a:pt x="134" y="89"/>
                    <a:pt x="133" y="91"/>
                  </a:cubicBezTo>
                  <a:cubicBezTo>
                    <a:pt x="130" y="98"/>
                    <a:pt x="131" y="106"/>
                    <a:pt x="129" y="114"/>
                  </a:cubicBezTo>
                  <a:cubicBezTo>
                    <a:pt x="117" y="114"/>
                    <a:pt x="101" y="117"/>
                    <a:pt x="88" y="114"/>
                  </a:cubicBezTo>
                  <a:cubicBezTo>
                    <a:pt x="94" y="108"/>
                    <a:pt x="110" y="107"/>
                    <a:pt x="120" y="106"/>
                  </a:cubicBezTo>
                  <a:cubicBezTo>
                    <a:pt x="124" y="105"/>
                    <a:pt x="129" y="106"/>
                    <a:pt x="129" y="102"/>
                  </a:cubicBezTo>
                  <a:cubicBezTo>
                    <a:pt x="129" y="101"/>
                    <a:pt x="127" y="100"/>
                    <a:pt x="126" y="99"/>
                  </a:cubicBezTo>
                  <a:cubicBezTo>
                    <a:pt x="117" y="97"/>
                    <a:pt x="105" y="103"/>
                    <a:pt x="97" y="101"/>
                  </a:cubicBezTo>
                  <a:cubicBezTo>
                    <a:pt x="101" y="97"/>
                    <a:pt x="112" y="94"/>
                    <a:pt x="119" y="91"/>
                  </a:cubicBezTo>
                  <a:cubicBezTo>
                    <a:pt x="122" y="90"/>
                    <a:pt x="128" y="88"/>
                    <a:pt x="127" y="84"/>
                  </a:cubicBezTo>
                  <a:close/>
                  <a:moveTo>
                    <a:pt x="135" y="203"/>
                  </a:moveTo>
                  <a:cubicBezTo>
                    <a:pt x="133" y="202"/>
                    <a:pt x="134" y="200"/>
                    <a:pt x="134" y="198"/>
                  </a:cubicBezTo>
                  <a:cubicBezTo>
                    <a:pt x="135" y="199"/>
                    <a:pt x="135" y="201"/>
                    <a:pt x="135" y="203"/>
                  </a:cubicBezTo>
                  <a:close/>
                  <a:moveTo>
                    <a:pt x="126" y="341"/>
                  </a:moveTo>
                  <a:cubicBezTo>
                    <a:pt x="122" y="336"/>
                    <a:pt x="129" y="329"/>
                    <a:pt x="134" y="333"/>
                  </a:cubicBezTo>
                  <a:cubicBezTo>
                    <a:pt x="135" y="338"/>
                    <a:pt x="129" y="344"/>
                    <a:pt x="126" y="341"/>
                  </a:cubicBezTo>
                  <a:close/>
                  <a:moveTo>
                    <a:pt x="133" y="352"/>
                  </a:moveTo>
                  <a:cubicBezTo>
                    <a:pt x="130" y="351"/>
                    <a:pt x="129" y="349"/>
                    <a:pt x="128" y="346"/>
                  </a:cubicBezTo>
                  <a:cubicBezTo>
                    <a:pt x="129" y="345"/>
                    <a:pt x="131" y="346"/>
                    <a:pt x="132" y="346"/>
                  </a:cubicBezTo>
                  <a:cubicBezTo>
                    <a:pt x="133" y="347"/>
                    <a:pt x="134" y="350"/>
                    <a:pt x="133" y="352"/>
                  </a:cubicBezTo>
                  <a:close/>
                  <a:moveTo>
                    <a:pt x="123" y="328"/>
                  </a:moveTo>
                  <a:cubicBezTo>
                    <a:pt x="121" y="329"/>
                    <a:pt x="116" y="328"/>
                    <a:pt x="114" y="328"/>
                  </a:cubicBezTo>
                  <a:cubicBezTo>
                    <a:pt x="100" y="328"/>
                    <a:pt x="84" y="325"/>
                    <a:pt x="73" y="322"/>
                  </a:cubicBezTo>
                  <a:cubicBezTo>
                    <a:pt x="89" y="316"/>
                    <a:pt x="111" y="316"/>
                    <a:pt x="130" y="314"/>
                  </a:cubicBezTo>
                  <a:cubicBezTo>
                    <a:pt x="127" y="318"/>
                    <a:pt x="127" y="326"/>
                    <a:pt x="123" y="328"/>
                  </a:cubicBezTo>
                  <a:close/>
                  <a:moveTo>
                    <a:pt x="60" y="318"/>
                  </a:moveTo>
                  <a:cubicBezTo>
                    <a:pt x="60" y="316"/>
                    <a:pt x="60" y="313"/>
                    <a:pt x="60" y="311"/>
                  </a:cubicBezTo>
                  <a:cubicBezTo>
                    <a:pt x="63" y="318"/>
                    <a:pt x="65" y="325"/>
                    <a:pt x="67" y="332"/>
                  </a:cubicBezTo>
                  <a:cubicBezTo>
                    <a:pt x="57" y="335"/>
                    <a:pt x="65" y="319"/>
                    <a:pt x="60" y="318"/>
                  </a:cubicBezTo>
                  <a:close/>
                  <a:moveTo>
                    <a:pt x="61" y="192"/>
                  </a:moveTo>
                  <a:cubicBezTo>
                    <a:pt x="63" y="200"/>
                    <a:pt x="63" y="211"/>
                    <a:pt x="62" y="221"/>
                  </a:cubicBezTo>
                  <a:cubicBezTo>
                    <a:pt x="59" y="213"/>
                    <a:pt x="62" y="200"/>
                    <a:pt x="61" y="192"/>
                  </a:cubicBezTo>
                  <a:close/>
                  <a:moveTo>
                    <a:pt x="105" y="120"/>
                  </a:moveTo>
                  <a:cubicBezTo>
                    <a:pt x="97" y="122"/>
                    <a:pt x="87" y="123"/>
                    <a:pt x="79" y="125"/>
                  </a:cubicBezTo>
                  <a:cubicBezTo>
                    <a:pt x="79" y="122"/>
                    <a:pt x="80" y="118"/>
                    <a:pt x="82" y="115"/>
                  </a:cubicBezTo>
                  <a:cubicBezTo>
                    <a:pt x="87" y="120"/>
                    <a:pt x="97" y="119"/>
                    <a:pt x="105" y="120"/>
                  </a:cubicBezTo>
                  <a:close/>
                  <a:moveTo>
                    <a:pt x="91" y="106"/>
                  </a:moveTo>
                  <a:cubicBezTo>
                    <a:pt x="90" y="106"/>
                    <a:pt x="88" y="107"/>
                    <a:pt x="86" y="107"/>
                  </a:cubicBezTo>
                  <a:cubicBezTo>
                    <a:pt x="85" y="103"/>
                    <a:pt x="89" y="103"/>
                    <a:pt x="91" y="106"/>
                  </a:cubicBezTo>
                  <a:close/>
                  <a:moveTo>
                    <a:pt x="79" y="169"/>
                  </a:moveTo>
                  <a:cubicBezTo>
                    <a:pt x="77" y="172"/>
                    <a:pt x="72" y="172"/>
                    <a:pt x="69" y="173"/>
                  </a:cubicBezTo>
                  <a:cubicBezTo>
                    <a:pt x="66" y="165"/>
                    <a:pt x="75" y="169"/>
                    <a:pt x="79" y="169"/>
                  </a:cubicBezTo>
                  <a:close/>
                  <a:moveTo>
                    <a:pt x="72" y="144"/>
                  </a:moveTo>
                  <a:cubicBezTo>
                    <a:pt x="80" y="151"/>
                    <a:pt x="97" y="149"/>
                    <a:pt x="109" y="151"/>
                  </a:cubicBezTo>
                  <a:cubicBezTo>
                    <a:pt x="96" y="155"/>
                    <a:pt x="81" y="156"/>
                    <a:pt x="69" y="160"/>
                  </a:cubicBezTo>
                  <a:cubicBezTo>
                    <a:pt x="67" y="154"/>
                    <a:pt x="70" y="148"/>
                    <a:pt x="72" y="144"/>
                  </a:cubicBezTo>
                  <a:close/>
                  <a:moveTo>
                    <a:pt x="97" y="183"/>
                  </a:moveTo>
                  <a:cubicBezTo>
                    <a:pt x="86" y="186"/>
                    <a:pt x="74" y="188"/>
                    <a:pt x="65" y="192"/>
                  </a:cubicBezTo>
                  <a:cubicBezTo>
                    <a:pt x="63" y="188"/>
                    <a:pt x="64" y="183"/>
                    <a:pt x="67" y="181"/>
                  </a:cubicBezTo>
                  <a:cubicBezTo>
                    <a:pt x="74" y="185"/>
                    <a:pt x="87" y="183"/>
                    <a:pt x="97" y="183"/>
                  </a:cubicBezTo>
                  <a:close/>
                  <a:moveTo>
                    <a:pt x="79" y="232"/>
                  </a:moveTo>
                  <a:cubicBezTo>
                    <a:pt x="75" y="234"/>
                    <a:pt x="70" y="235"/>
                    <a:pt x="65" y="236"/>
                  </a:cubicBezTo>
                  <a:cubicBezTo>
                    <a:pt x="62" y="228"/>
                    <a:pt x="75" y="232"/>
                    <a:pt x="79" y="232"/>
                  </a:cubicBezTo>
                  <a:close/>
                  <a:moveTo>
                    <a:pt x="95" y="246"/>
                  </a:moveTo>
                  <a:cubicBezTo>
                    <a:pt x="86" y="249"/>
                    <a:pt x="73" y="249"/>
                    <a:pt x="64" y="253"/>
                  </a:cubicBezTo>
                  <a:cubicBezTo>
                    <a:pt x="64" y="250"/>
                    <a:pt x="64" y="247"/>
                    <a:pt x="64" y="244"/>
                  </a:cubicBezTo>
                  <a:cubicBezTo>
                    <a:pt x="73" y="246"/>
                    <a:pt x="85" y="245"/>
                    <a:pt x="95" y="246"/>
                  </a:cubicBezTo>
                  <a:close/>
                  <a:moveTo>
                    <a:pt x="65" y="212"/>
                  </a:moveTo>
                  <a:cubicBezTo>
                    <a:pt x="75" y="215"/>
                    <a:pt x="88" y="214"/>
                    <a:pt x="99" y="216"/>
                  </a:cubicBezTo>
                  <a:cubicBezTo>
                    <a:pt x="88" y="219"/>
                    <a:pt x="77" y="222"/>
                    <a:pt x="66" y="223"/>
                  </a:cubicBezTo>
                  <a:cubicBezTo>
                    <a:pt x="65" y="220"/>
                    <a:pt x="65" y="215"/>
                    <a:pt x="65" y="212"/>
                  </a:cubicBezTo>
                  <a:close/>
                  <a:moveTo>
                    <a:pt x="77" y="227"/>
                  </a:moveTo>
                  <a:cubicBezTo>
                    <a:pt x="87" y="223"/>
                    <a:pt x="100" y="220"/>
                    <a:pt x="112" y="219"/>
                  </a:cubicBezTo>
                  <a:cubicBezTo>
                    <a:pt x="115" y="218"/>
                    <a:pt x="131" y="218"/>
                    <a:pt x="127" y="213"/>
                  </a:cubicBezTo>
                  <a:cubicBezTo>
                    <a:pt x="126" y="212"/>
                    <a:pt x="123" y="212"/>
                    <a:pt x="120" y="212"/>
                  </a:cubicBezTo>
                  <a:cubicBezTo>
                    <a:pt x="109" y="211"/>
                    <a:pt x="87" y="212"/>
                    <a:pt x="75" y="209"/>
                  </a:cubicBezTo>
                  <a:cubicBezTo>
                    <a:pt x="91" y="204"/>
                    <a:pt x="113" y="203"/>
                    <a:pt x="131" y="199"/>
                  </a:cubicBezTo>
                  <a:cubicBezTo>
                    <a:pt x="132" y="206"/>
                    <a:pt x="132" y="214"/>
                    <a:pt x="132" y="221"/>
                  </a:cubicBezTo>
                  <a:cubicBezTo>
                    <a:pt x="114" y="224"/>
                    <a:pt x="97" y="229"/>
                    <a:pt x="77" y="227"/>
                  </a:cubicBezTo>
                  <a:close/>
                  <a:moveTo>
                    <a:pt x="65" y="205"/>
                  </a:moveTo>
                  <a:cubicBezTo>
                    <a:pt x="65" y="203"/>
                    <a:pt x="65" y="200"/>
                    <a:pt x="65" y="198"/>
                  </a:cubicBezTo>
                  <a:cubicBezTo>
                    <a:pt x="73" y="201"/>
                    <a:pt x="83" y="201"/>
                    <a:pt x="91" y="200"/>
                  </a:cubicBezTo>
                  <a:cubicBezTo>
                    <a:pt x="83" y="202"/>
                    <a:pt x="74" y="204"/>
                    <a:pt x="65" y="205"/>
                  </a:cubicBezTo>
                  <a:close/>
                  <a:moveTo>
                    <a:pt x="64" y="257"/>
                  </a:moveTo>
                  <a:cubicBezTo>
                    <a:pt x="68" y="261"/>
                    <a:pt x="77" y="261"/>
                    <a:pt x="85" y="261"/>
                  </a:cubicBezTo>
                  <a:cubicBezTo>
                    <a:pt x="79" y="265"/>
                    <a:pt x="72" y="267"/>
                    <a:pt x="64" y="268"/>
                  </a:cubicBezTo>
                  <a:cubicBezTo>
                    <a:pt x="64" y="265"/>
                    <a:pt x="64" y="260"/>
                    <a:pt x="64" y="257"/>
                  </a:cubicBezTo>
                  <a:close/>
                  <a:moveTo>
                    <a:pt x="132" y="259"/>
                  </a:moveTo>
                  <a:cubicBezTo>
                    <a:pt x="131" y="263"/>
                    <a:pt x="132" y="273"/>
                    <a:pt x="129" y="275"/>
                  </a:cubicBezTo>
                  <a:cubicBezTo>
                    <a:pt x="127" y="277"/>
                    <a:pt x="117" y="276"/>
                    <a:pt x="113" y="276"/>
                  </a:cubicBezTo>
                  <a:cubicBezTo>
                    <a:pt x="100" y="275"/>
                    <a:pt x="84" y="273"/>
                    <a:pt x="72" y="272"/>
                  </a:cubicBezTo>
                  <a:cubicBezTo>
                    <a:pt x="88" y="264"/>
                    <a:pt x="110" y="261"/>
                    <a:pt x="132" y="259"/>
                  </a:cubicBezTo>
                  <a:close/>
                  <a:moveTo>
                    <a:pt x="64" y="276"/>
                  </a:moveTo>
                  <a:cubicBezTo>
                    <a:pt x="71" y="277"/>
                    <a:pt x="77" y="276"/>
                    <a:pt x="83" y="278"/>
                  </a:cubicBezTo>
                  <a:cubicBezTo>
                    <a:pt x="77" y="279"/>
                    <a:pt x="71" y="280"/>
                    <a:pt x="64" y="281"/>
                  </a:cubicBezTo>
                  <a:cubicBezTo>
                    <a:pt x="64" y="279"/>
                    <a:pt x="64" y="277"/>
                    <a:pt x="64" y="276"/>
                  </a:cubicBezTo>
                  <a:close/>
                  <a:moveTo>
                    <a:pt x="133" y="280"/>
                  </a:moveTo>
                  <a:cubicBezTo>
                    <a:pt x="133" y="285"/>
                    <a:pt x="134" y="290"/>
                    <a:pt x="133" y="294"/>
                  </a:cubicBezTo>
                  <a:cubicBezTo>
                    <a:pt x="109" y="296"/>
                    <a:pt x="88" y="290"/>
                    <a:pt x="69" y="286"/>
                  </a:cubicBezTo>
                  <a:cubicBezTo>
                    <a:pt x="88" y="280"/>
                    <a:pt x="112" y="281"/>
                    <a:pt x="133" y="280"/>
                  </a:cubicBezTo>
                  <a:close/>
                  <a:moveTo>
                    <a:pt x="132" y="254"/>
                  </a:moveTo>
                  <a:cubicBezTo>
                    <a:pt x="132" y="254"/>
                    <a:pt x="127" y="255"/>
                    <a:pt x="125" y="255"/>
                  </a:cubicBezTo>
                  <a:cubicBezTo>
                    <a:pt x="110" y="256"/>
                    <a:pt x="88" y="258"/>
                    <a:pt x="73" y="256"/>
                  </a:cubicBezTo>
                  <a:cubicBezTo>
                    <a:pt x="88" y="252"/>
                    <a:pt x="106" y="247"/>
                    <a:pt x="121" y="244"/>
                  </a:cubicBezTo>
                  <a:cubicBezTo>
                    <a:pt x="123" y="244"/>
                    <a:pt x="128" y="243"/>
                    <a:pt x="125" y="240"/>
                  </a:cubicBezTo>
                  <a:cubicBezTo>
                    <a:pt x="124" y="238"/>
                    <a:pt x="118" y="240"/>
                    <a:pt x="115" y="240"/>
                  </a:cubicBezTo>
                  <a:cubicBezTo>
                    <a:pt x="102" y="241"/>
                    <a:pt x="84" y="242"/>
                    <a:pt x="72" y="240"/>
                  </a:cubicBezTo>
                  <a:cubicBezTo>
                    <a:pt x="88" y="231"/>
                    <a:pt x="113" y="231"/>
                    <a:pt x="131" y="226"/>
                  </a:cubicBezTo>
                  <a:cubicBezTo>
                    <a:pt x="132" y="227"/>
                    <a:pt x="133" y="233"/>
                    <a:pt x="133" y="236"/>
                  </a:cubicBezTo>
                  <a:cubicBezTo>
                    <a:pt x="133" y="241"/>
                    <a:pt x="135" y="251"/>
                    <a:pt x="132" y="254"/>
                  </a:cubicBezTo>
                  <a:close/>
                  <a:moveTo>
                    <a:pt x="131" y="195"/>
                  </a:moveTo>
                  <a:cubicBezTo>
                    <a:pt x="112" y="194"/>
                    <a:pt x="91" y="198"/>
                    <a:pt x="73" y="195"/>
                  </a:cubicBezTo>
                  <a:cubicBezTo>
                    <a:pt x="83" y="189"/>
                    <a:pt x="99" y="187"/>
                    <a:pt x="112" y="184"/>
                  </a:cubicBezTo>
                  <a:cubicBezTo>
                    <a:pt x="116" y="184"/>
                    <a:pt x="128" y="181"/>
                    <a:pt x="128" y="177"/>
                  </a:cubicBezTo>
                  <a:cubicBezTo>
                    <a:pt x="128" y="173"/>
                    <a:pt x="123" y="175"/>
                    <a:pt x="120" y="176"/>
                  </a:cubicBezTo>
                  <a:cubicBezTo>
                    <a:pt x="116" y="177"/>
                    <a:pt x="112" y="177"/>
                    <a:pt x="107" y="178"/>
                  </a:cubicBezTo>
                  <a:cubicBezTo>
                    <a:pt x="95" y="179"/>
                    <a:pt x="81" y="180"/>
                    <a:pt x="73" y="178"/>
                  </a:cubicBezTo>
                  <a:cubicBezTo>
                    <a:pt x="83" y="171"/>
                    <a:pt x="100" y="171"/>
                    <a:pt x="115" y="168"/>
                  </a:cubicBezTo>
                  <a:cubicBezTo>
                    <a:pt x="118" y="167"/>
                    <a:pt x="129" y="166"/>
                    <a:pt x="129" y="164"/>
                  </a:cubicBezTo>
                  <a:cubicBezTo>
                    <a:pt x="130" y="160"/>
                    <a:pt x="117" y="161"/>
                    <a:pt x="114" y="161"/>
                  </a:cubicBezTo>
                  <a:cubicBezTo>
                    <a:pt x="102" y="162"/>
                    <a:pt x="88" y="167"/>
                    <a:pt x="76" y="163"/>
                  </a:cubicBezTo>
                  <a:cubicBezTo>
                    <a:pt x="93" y="158"/>
                    <a:pt x="113" y="156"/>
                    <a:pt x="131" y="152"/>
                  </a:cubicBezTo>
                  <a:cubicBezTo>
                    <a:pt x="132" y="165"/>
                    <a:pt x="132" y="181"/>
                    <a:pt x="131" y="195"/>
                  </a:cubicBezTo>
                  <a:close/>
                  <a:moveTo>
                    <a:pt x="115" y="147"/>
                  </a:moveTo>
                  <a:cubicBezTo>
                    <a:pt x="103" y="147"/>
                    <a:pt x="87" y="146"/>
                    <a:pt x="79" y="141"/>
                  </a:cubicBezTo>
                  <a:cubicBezTo>
                    <a:pt x="93" y="137"/>
                    <a:pt x="111" y="136"/>
                    <a:pt x="128" y="134"/>
                  </a:cubicBezTo>
                  <a:cubicBezTo>
                    <a:pt x="128" y="139"/>
                    <a:pt x="125" y="146"/>
                    <a:pt x="130" y="144"/>
                  </a:cubicBezTo>
                  <a:cubicBezTo>
                    <a:pt x="130" y="148"/>
                    <a:pt x="119" y="147"/>
                    <a:pt x="115" y="147"/>
                  </a:cubicBezTo>
                  <a:close/>
                  <a:moveTo>
                    <a:pt x="75" y="137"/>
                  </a:moveTo>
                  <a:cubicBezTo>
                    <a:pt x="75" y="134"/>
                    <a:pt x="76" y="131"/>
                    <a:pt x="77" y="129"/>
                  </a:cubicBezTo>
                  <a:cubicBezTo>
                    <a:pt x="80" y="131"/>
                    <a:pt x="87" y="131"/>
                    <a:pt x="90" y="134"/>
                  </a:cubicBezTo>
                  <a:cubicBezTo>
                    <a:pt x="85" y="135"/>
                    <a:pt x="80" y="136"/>
                    <a:pt x="75" y="137"/>
                  </a:cubicBezTo>
                  <a:close/>
                  <a:moveTo>
                    <a:pt x="128" y="129"/>
                  </a:moveTo>
                  <a:cubicBezTo>
                    <a:pt x="127" y="130"/>
                    <a:pt x="123" y="129"/>
                    <a:pt x="120" y="129"/>
                  </a:cubicBezTo>
                  <a:cubicBezTo>
                    <a:pt x="111" y="130"/>
                    <a:pt x="99" y="132"/>
                    <a:pt x="92" y="128"/>
                  </a:cubicBezTo>
                  <a:cubicBezTo>
                    <a:pt x="104" y="124"/>
                    <a:pt x="117" y="122"/>
                    <a:pt x="129" y="119"/>
                  </a:cubicBezTo>
                  <a:cubicBezTo>
                    <a:pt x="130" y="121"/>
                    <a:pt x="131" y="127"/>
                    <a:pt x="128" y="129"/>
                  </a:cubicBezTo>
                  <a:close/>
                  <a:moveTo>
                    <a:pt x="64" y="142"/>
                  </a:moveTo>
                  <a:cubicBezTo>
                    <a:pt x="67" y="128"/>
                    <a:pt x="73" y="115"/>
                    <a:pt x="80" y="104"/>
                  </a:cubicBezTo>
                  <a:cubicBezTo>
                    <a:pt x="77" y="118"/>
                    <a:pt x="69" y="129"/>
                    <a:pt x="64" y="142"/>
                  </a:cubicBezTo>
                  <a:close/>
                  <a:moveTo>
                    <a:pt x="64" y="301"/>
                  </a:moveTo>
                  <a:cubicBezTo>
                    <a:pt x="63" y="300"/>
                    <a:pt x="62" y="298"/>
                    <a:pt x="63" y="297"/>
                  </a:cubicBezTo>
                  <a:cubicBezTo>
                    <a:pt x="64" y="298"/>
                    <a:pt x="64" y="299"/>
                    <a:pt x="64" y="301"/>
                  </a:cubicBezTo>
                  <a:close/>
                  <a:moveTo>
                    <a:pt x="64" y="289"/>
                  </a:moveTo>
                  <a:cubicBezTo>
                    <a:pt x="75" y="293"/>
                    <a:pt x="87" y="293"/>
                    <a:pt x="98" y="296"/>
                  </a:cubicBezTo>
                  <a:cubicBezTo>
                    <a:pt x="93" y="299"/>
                    <a:pt x="86" y="299"/>
                    <a:pt x="79" y="300"/>
                  </a:cubicBezTo>
                  <a:cubicBezTo>
                    <a:pt x="76" y="301"/>
                    <a:pt x="71" y="304"/>
                    <a:pt x="68" y="303"/>
                  </a:cubicBezTo>
                  <a:cubicBezTo>
                    <a:pt x="65" y="301"/>
                    <a:pt x="67" y="292"/>
                    <a:pt x="64" y="289"/>
                  </a:cubicBezTo>
                  <a:close/>
                  <a:moveTo>
                    <a:pt x="69" y="310"/>
                  </a:moveTo>
                  <a:cubicBezTo>
                    <a:pt x="79" y="310"/>
                    <a:pt x="91" y="311"/>
                    <a:pt x="100" y="313"/>
                  </a:cubicBezTo>
                  <a:cubicBezTo>
                    <a:pt x="94" y="314"/>
                    <a:pt x="83" y="315"/>
                    <a:pt x="75" y="316"/>
                  </a:cubicBezTo>
                  <a:cubicBezTo>
                    <a:pt x="71" y="316"/>
                    <a:pt x="68" y="316"/>
                    <a:pt x="69" y="310"/>
                  </a:cubicBezTo>
                  <a:close/>
                  <a:moveTo>
                    <a:pt x="92" y="331"/>
                  </a:moveTo>
                  <a:cubicBezTo>
                    <a:pt x="86" y="330"/>
                    <a:pt x="73" y="336"/>
                    <a:pt x="72" y="327"/>
                  </a:cubicBezTo>
                  <a:cubicBezTo>
                    <a:pt x="78" y="328"/>
                    <a:pt x="86" y="329"/>
                    <a:pt x="92" y="331"/>
                  </a:cubicBezTo>
                  <a:close/>
                  <a:moveTo>
                    <a:pt x="121" y="333"/>
                  </a:moveTo>
                  <a:cubicBezTo>
                    <a:pt x="124" y="332"/>
                    <a:pt x="122" y="339"/>
                    <a:pt x="122" y="340"/>
                  </a:cubicBezTo>
                  <a:cubicBezTo>
                    <a:pt x="107" y="341"/>
                    <a:pt x="90" y="341"/>
                    <a:pt x="77" y="337"/>
                  </a:cubicBezTo>
                  <a:cubicBezTo>
                    <a:pt x="89" y="334"/>
                    <a:pt x="109" y="336"/>
                    <a:pt x="121" y="333"/>
                  </a:cubicBezTo>
                  <a:close/>
                  <a:moveTo>
                    <a:pt x="123" y="309"/>
                  </a:moveTo>
                  <a:cubicBezTo>
                    <a:pt x="109" y="309"/>
                    <a:pt x="93" y="308"/>
                    <a:pt x="79" y="306"/>
                  </a:cubicBezTo>
                  <a:cubicBezTo>
                    <a:pt x="94" y="301"/>
                    <a:pt x="114" y="297"/>
                    <a:pt x="134" y="299"/>
                  </a:cubicBezTo>
                  <a:cubicBezTo>
                    <a:pt x="133" y="301"/>
                    <a:pt x="135" y="306"/>
                    <a:pt x="134" y="308"/>
                  </a:cubicBezTo>
                  <a:cubicBezTo>
                    <a:pt x="133" y="309"/>
                    <a:pt x="126" y="309"/>
                    <a:pt x="123" y="309"/>
                  </a:cubicBezTo>
                  <a:close/>
                  <a:moveTo>
                    <a:pt x="93" y="96"/>
                  </a:moveTo>
                  <a:cubicBezTo>
                    <a:pt x="93" y="92"/>
                    <a:pt x="97" y="90"/>
                    <a:pt x="103" y="92"/>
                  </a:cubicBezTo>
                  <a:cubicBezTo>
                    <a:pt x="100" y="94"/>
                    <a:pt x="96" y="95"/>
                    <a:pt x="93" y="96"/>
                  </a:cubicBezTo>
                  <a:close/>
                  <a:moveTo>
                    <a:pt x="105" y="66"/>
                  </a:moveTo>
                  <a:cubicBezTo>
                    <a:pt x="107" y="67"/>
                    <a:pt x="100" y="71"/>
                    <a:pt x="100" y="72"/>
                  </a:cubicBezTo>
                  <a:cubicBezTo>
                    <a:pt x="97" y="74"/>
                    <a:pt x="96" y="76"/>
                    <a:pt x="93" y="76"/>
                  </a:cubicBezTo>
                  <a:cubicBezTo>
                    <a:pt x="94" y="74"/>
                    <a:pt x="101" y="65"/>
                    <a:pt x="105" y="66"/>
                  </a:cubicBezTo>
                  <a:close/>
                  <a:moveTo>
                    <a:pt x="57" y="222"/>
                  </a:moveTo>
                  <a:cubicBezTo>
                    <a:pt x="56" y="220"/>
                    <a:pt x="57" y="218"/>
                    <a:pt x="56" y="215"/>
                  </a:cubicBezTo>
                  <a:cubicBezTo>
                    <a:pt x="57" y="216"/>
                    <a:pt x="57" y="220"/>
                    <a:pt x="57" y="222"/>
                  </a:cubicBezTo>
                  <a:close/>
                  <a:moveTo>
                    <a:pt x="56" y="199"/>
                  </a:moveTo>
                  <a:cubicBezTo>
                    <a:pt x="58" y="200"/>
                    <a:pt x="57" y="204"/>
                    <a:pt x="57" y="206"/>
                  </a:cubicBezTo>
                  <a:cubicBezTo>
                    <a:pt x="56" y="204"/>
                    <a:pt x="56" y="201"/>
                    <a:pt x="56" y="199"/>
                  </a:cubicBezTo>
                  <a:close/>
                  <a:moveTo>
                    <a:pt x="55" y="129"/>
                  </a:moveTo>
                  <a:cubicBezTo>
                    <a:pt x="54" y="104"/>
                    <a:pt x="54" y="80"/>
                    <a:pt x="55" y="56"/>
                  </a:cubicBezTo>
                  <a:cubicBezTo>
                    <a:pt x="71" y="57"/>
                    <a:pt x="89" y="57"/>
                    <a:pt x="104" y="57"/>
                  </a:cubicBezTo>
                  <a:cubicBezTo>
                    <a:pt x="101" y="63"/>
                    <a:pt x="95" y="66"/>
                    <a:pt x="91" y="70"/>
                  </a:cubicBezTo>
                  <a:cubicBezTo>
                    <a:pt x="87" y="74"/>
                    <a:pt x="83" y="78"/>
                    <a:pt x="79" y="82"/>
                  </a:cubicBezTo>
                  <a:cubicBezTo>
                    <a:pt x="77" y="84"/>
                    <a:pt x="73" y="85"/>
                    <a:pt x="73" y="88"/>
                  </a:cubicBezTo>
                  <a:cubicBezTo>
                    <a:pt x="73" y="89"/>
                    <a:pt x="74" y="91"/>
                    <a:pt x="74" y="92"/>
                  </a:cubicBezTo>
                  <a:cubicBezTo>
                    <a:pt x="74" y="93"/>
                    <a:pt x="72" y="96"/>
                    <a:pt x="71" y="98"/>
                  </a:cubicBezTo>
                  <a:cubicBezTo>
                    <a:pt x="65" y="109"/>
                    <a:pt x="62" y="121"/>
                    <a:pt x="55" y="129"/>
                  </a:cubicBezTo>
                  <a:close/>
                  <a:moveTo>
                    <a:pt x="61" y="374"/>
                  </a:moveTo>
                  <a:cubicBezTo>
                    <a:pt x="60" y="362"/>
                    <a:pt x="59" y="351"/>
                    <a:pt x="60" y="340"/>
                  </a:cubicBezTo>
                  <a:cubicBezTo>
                    <a:pt x="66" y="341"/>
                    <a:pt x="67" y="345"/>
                    <a:pt x="69" y="350"/>
                  </a:cubicBezTo>
                  <a:cubicBezTo>
                    <a:pt x="69" y="351"/>
                    <a:pt x="72" y="352"/>
                    <a:pt x="73" y="353"/>
                  </a:cubicBezTo>
                  <a:cubicBezTo>
                    <a:pt x="74" y="355"/>
                    <a:pt x="74" y="357"/>
                    <a:pt x="74" y="359"/>
                  </a:cubicBezTo>
                  <a:cubicBezTo>
                    <a:pt x="76" y="364"/>
                    <a:pt x="80" y="368"/>
                    <a:pt x="83" y="371"/>
                  </a:cubicBezTo>
                  <a:cubicBezTo>
                    <a:pt x="76" y="372"/>
                    <a:pt x="69" y="374"/>
                    <a:pt x="61" y="374"/>
                  </a:cubicBezTo>
                  <a:close/>
                  <a:moveTo>
                    <a:pt x="62" y="378"/>
                  </a:moveTo>
                  <a:cubicBezTo>
                    <a:pt x="72" y="377"/>
                    <a:pt x="85" y="371"/>
                    <a:pt x="92" y="377"/>
                  </a:cubicBezTo>
                  <a:cubicBezTo>
                    <a:pt x="82" y="377"/>
                    <a:pt x="71" y="381"/>
                    <a:pt x="62" y="378"/>
                  </a:cubicBezTo>
                  <a:close/>
                  <a:moveTo>
                    <a:pt x="78" y="355"/>
                  </a:moveTo>
                  <a:cubicBezTo>
                    <a:pt x="83" y="355"/>
                    <a:pt x="85" y="358"/>
                    <a:pt x="87" y="362"/>
                  </a:cubicBezTo>
                  <a:cubicBezTo>
                    <a:pt x="88" y="365"/>
                    <a:pt x="94" y="366"/>
                    <a:pt x="95" y="370"/>
                  </a:cubicBezTo>
                  <a:cubicBezTo>
                    <a:pt x="86" y="368"/>
                    <a:pt x="80" y="363"/>
                    <a:pt x="78" y="355"/>
                  </a:cubicBezTo>
                  <a:close/>
                  <a:moveTo>
                    <a:pt x="85" y="347"/>
                  </a:moveTo>
                  <a:cubicBezTo>
                    <a:pt x="97" y="346"/>
                    <a:pt x="110" y="344"/>
                    <a:pt x="123" y="346"/>
                  </a:cubicBezTo>
                  <a:cubicBezTo>
                    <a:pt x="124" y="348"/>
                    <a:pt x="126" y="350"/>
                    <a:pt x="126" y="353"/>
                  </a:cubicBezTo>
                  <a:cubicBezTo>
                    <a:pt x="122" y="354"/>
                    <a:pt x="116" y="356"/>
                    <a:pt x="110" y="355"/>
                  </a:cubicBezTo>
                  <a:cubicBezTo>
                    <a:pt x="100" y="355"/>
                    <a:pt x="87" y="354"/>
                    <a:pt x="85" y="347"/>
                  </a:cubicBezTo>
                  <a:close/>
                  <a:moveTo>
                    <a:pt x="131" y="359"/>
                  </a:moveTo>
                  <a:cubicBezTo>
                    <a:pt x="135" y="359"/>
                    <a:pt x="136" y="360"/>
                    <a:pt x="136" y="364"/>
                  </a:cubicBezTo>
                  <a:cubicBezTo>
                    <a:pt x="126" y="361"/>
                    <a:pt x="112" y="365"/>
                    <a:pt x="101" y="362"/>
                  </a:cubicBezTo>
                  <a:cubicBezTo>
                    <a:pt x="106" y="359"/>
                    <a:pt x="122" y="360"/>
                    <a:pt x="131" y="359"/>
                  </a:cubicBezTo>
                  <a:close/>
                  <a:moveTo>
                    <a:pt x="104" y="367"/>
                  </a:moveTo>
                  <a:cubicBezTo>
                    <a:pt x="107" y="367"/>
                    <a:pt x="110" y="368"/>
                    <a:pt x="114" y="368"/>
                  </a:cubicBezTo>
                  <a:cubicBezTo>
                    <a:pt x="115" y="375"/>
                    <a:pt x="122" y="368"/>
                    <a:pt x="125" y="368"/>
                  </a:cubicBezTo>
                  <a:cubicBezTo>
                    <a:pt x="129" y="368"/>
                    <a:pt x="131" y="371"/>
                    <a:pt x="135" y="373"/>
                  </a:cubicBezTo>
                  <a:cubicBezTo>
                    <a:pt x="123" y="373"/>
                    <a:pt x="108" y="374"/>
                    <a:pt x="104" y="367"/>
                  </a:cubicBezTo>
                  <a:close/>
                  <a:moveTo>
                    <a:pt x="116" y="376"/>
                  </a:moveTo>
                  <a:cubicBezTo>
                    <a:pt x="120" y="375"/>
                    <a:pt x="123" y="376"/>
                    <a:pt x="127" y="376"/>
                  </a:cubicBezTo>
                  <a:cubicBezTo>
                    <a:pt x="123" y="377"/>
                    <a:pt x="118" y="377"/>
                    <a:pt x="116" y="376"/>
                  </a:cubicBezTo>
                  <a:close/>
                  <a:moveTo>
                    <a:pt x="122" y="379"/>
                  </a:moveTo>
                  <a:cubicBezTo>
                    <a:pt x="127" y="378"/>
                    <a:pt x="132" y="378"/>
                    <a:pt x="137" y="378"/>
                  </a:cubicBezTo>
                  <a:cubicBezTo>
                    <a:pt x="136" y="386"/>
                    <a:pt x="126" y="380"/>
                    <a:pt x="122" y="379"/>
                  </a:cubicBezTo>
                  <a:close/>
                  <a:moveTo>
                    <a:pt x="137" y="340"/>
                  </a:moveTo>
                  <a:cubicBezTo>
                    <a:pt x="136" y="338"/>
                    <a:pt x="137" y="336"/>
                    <a:pt x="138" y="334"/>
                  </a:cubicBezTo>
                  <a:cubicBezTo>
                    <a:pt x="139" y="335"/>
                    <a:pt x="139" y="340"/>
                    <a:pt x="137" y="340"/>
                  </a:cubicBezTo>
                  <a:close/>
                  <a:moveTo>
                    <a:pt x="128" y="328"/>
                  </a:moveTo>
                  <a:cubicBezTo>
                    <a:pt x="129" y="323"/>
                    <a:pt x="131" y="318"/>
                    <a:pt x="134" y="315"/>
                  </a:cubicBezTo>
                  <a:cubicBezTo>
                    <a:pt x="135" y="315"/>
                    <a:pt x="135" y="316"/>
                    <a:pt x="136" y="316"/>
                  </a:cubicBezTo>
                  <a:cubicBezTo>
                    <a:pt x="138" y="315"/>
                    <a:pt x="136" y="311"/>
                    <a:pt x="139" y="310"/>
                  </a:cubicBezTo>
                  <a:cubicBezTo>
                    <a:pt x="140" y="319"/>
                    <a:pt x="139" y="331"/>
                    <a:pt x="128" y="328"/>
                  </a:cubicBezTo>
                  <a:close/>
                  <a:moveTo>
                    <a:pt x="138" y="305"/>
                  </a:moveTo>
                  <a:cubicBezTo>
                    <a:pt x="138" y="303"/>
                    <a:pt x="137" y="298"/>
                    <a:pt x="139" y="298"/>
                  </a:cubicBezTo>
                  <a:cubicBezTo>
                    <a:pt x="139" y="301"/>
                    <a:pt x="140" y="304"/>
                    <a:pt x="138" y="305"/>
                  </a:cubicBezTo>
                  <a:close/>
                  <a:moveTo>
                    <a:pt x="139" y="280"/>
                  </a:moveTo>
                  <a:cubicBezTo>
                    <a:pt x="140" y="280"/>
                    <a:pt x="139" y="291"/>
                    <a:pt x="140" y="294"/>
                  </a:cubicBezTo>
                  <a:cubicBezTo>
                    <a:pt x="136" y="295"/>
                    <a:pt x="137" y="280"/>
                    <a:pt x="139" y="280"/>
                  </a:cubicBezTo>
                  <a:close/>
                  <a:moveTo>
                    <a:pt x="141" y="382"/>
                  </a:moveTo>
                  <a:cubicBezTo>
                    <a:pt x="142" y="381"/>
                    <a:pt x="141" y="379"/>
                    <a:pt x="142" y="378"/>
                  </a:cubicBezTo>
                  <a:cubicBezTo>
                    <a:pt x="152" y="378"/>
                    <a:pt x="161" y="378"/>
                    <a:pt x="171" y="378"/>
                  </a:cubicBezTo>
                  <a:cubicBezTo>
                    <a:pt x="170" y="380"/>
                    <a:pt x="168" y="378"/>
                    <a:pt x="166" y="379"/>
                  </a:cubicBezTo>
                  <a:cubicBezTo>
                    <a:pt x="164" y="379"/>
                    <a:pt x="165" y="381"/>
                    <a:pt x="163" y="382"/>
                  </a:cubicBezTo>
                  <a:cubicBezTo>
                    <a:pt x="158" y="386"/>
                    <a:pt x="147" y="383"/>
                    <a:pt x="141" y="382"/>
                  </a:cubicBezTo>
                  <a:close/>
                  <a:moveTo>
                    <a:pt x="147" y="388"/>
                  </a:moveTo>
                  <a:cubicBezTo>
                    <a:pt x="160" y="386"/>
                    <a:pt x="172" y="385"/>
                    <a:pt x="184" y="385"/>
                  </a:cubicBezTo>
                  <a:cubicBezTo>
                    <a:pt x="173" y="386"/>
                    <a:pt x="159" y="391"/>
                    <a:pt x="147" y="388"/>
                  </a:cubicBezTo>
                  <a:close/>
                  <a:moveTo>
                    <a:pt x="194" y="373"/>
                  </a:moveTo>
                  <a:cubicBezTo>
                    <a:pt x="193" y="376"/>
                    <a:pt x="186" y="373"/>
                    <a:pt x="183" y="374"/>
                  </a:cubicBezTo>
                  <a:cubicBezTo>
                    <a:pt x="184" y="371"/>
                    <a:pt x="195" y="370"/>
                    <a:pt x="194" y="373"/>
                  </a:cubicBezTo>
                  <a:close/>
                  <a:moveTo>
                    <a:pt x="196" y="247"/>
                  </a:moveTo>
                  <a:cubicBezTo>
                    <a:pt x="194" y="233"/>
                    <a:pt x="196" y="217"/>
                    <a:pt x="195" y="200"/>
                  </a:cubicBezTo>
                  <a:cubicBezTo>
                    <a:pt x="195" y="189"/>
                    <a:pt x="192" y="177"/>
                    <a:pt x="192" y="166"/>
                  </a:cubicBezTo>
                  <a:cubicBezTo>
                    <a:pt x="192" y="150"/>
                    <a:pt x="193" y="136"/>
                    <a:pt x="193" y="122"/>
                  </a:cubicBezTo>
                  <a:cubicBezTo>
                    <a:pt x="193" y="116"/>
                    <a:pt x="194" y="113"/>
                    <a:pt x="197" y="110"/>
                  </a:cubicBezTo>
                  <a:cubicBezTo>
                    <a:pt x="199" y="152"/>
                    <a:pt x="197" y="203"/>
                    <a:pt x="196" y="247"/>
                  </a:cubicBezTo>
                  <a:close/>
                  <a:moveTo>
                    <a:pt x="209" y="372"/>
                  </a:moveTo>
                  <a:cubicBezTo>
                    <a:pt x="206" y="372"/>
                    <a:pt x="198" y="371"/>
                    <a:pt x="198" y="369"/>
                  </a:cubicBezTo>
                  <a:cubicBezTo>
                    <a:pt x="198" y="368"/>
                    <a:pt x="200" y="367"/>
                    <a:pt x="200" y="366"/>
                  </a:cubicBezTo>
                  <a:cubicBezTo>
                    <a:pt x="201" y="364"/>
                    <a:pt x="201" y="361"/>
                    <a:pt x="203" y="360"/>
                  </a:cubicBezTo>
                  <a:cubicBezTo>
                    <a:pt x="207" y="357"/>
                    <a:pt x="218" y="363"/>
                    <a:pt x="224" y="360"/>
                  </a:cubicBezTo>
                  <a:cubicBezTo>
                    <a:pt x="220" y="362"/>
                    <a:pt x="215" y="371"/>
                    <a:pt x="209" y="372"/>
                  </a:cubicBezTo>
                  <a:close/>
                  <a:moveTo>
                    <a:pt x="218" y="370"/>
                  </a:moveTo>
                  <a:cubicBezTo>
                    <a:pt x="223" y="364"/>
                    <a:pt x="230" y="358"/>
                    <a:pt x="241" y="358"/>
                  </a:cubicBezTo>
                  <a:cubicBezTo>
                    <a:pt x="234" y="363"/>
                    <a:pt x="228" y="368"/>
                    <a:pt x="218" y="370"/>
                  </a:cubicBezTo>
                  <a:close/>
                  <a:moveTo>
                    <a:pt x="280" y="227"/>
                  </a:moveTo>
                  <a:cubicBezTo>
                    <a:pt x="281" y="242"/>
                    <a:pt x="282" y="260"/>
                    <a:pt x="280" y="275"/>
                  </a:cubicBezTo>
                  <a:cubicBezTo>
                    <a:pt x="278" y="268"/>
                    <a:pt x="280" y="258"/>
                    <a:pt x="280" y="249"/>
                  </a:cubicBezTo>
                  <a:cubicBezTo>
                    <a:pt x="280" y="241"/>
                    <a:pt x="279" y="233"/>
                    <a:pt x="280" y="227"/>
                  </a:cubicBezTo>
                  <a:close/>
                  <a:moveTo>
                    <a:pt x="282" y="332"/>
                  </a:moveTo>
                  <a:cubicBezTo>
                    <a:pt x="283" y="347"/>
                    <a:pt x="283" y="363"/>
                    <a:pt x="282" y="378"/>
                  </a:cubicBezTo>
                  <a:cubicBezTo>
                    <a:pt x="266" y="379"/>
                    <a:pt x="247" y="379"/>
                    <a:pt x="231" y="376"/>
                  </a:cubicBezTo>
                  <a:cubicBezTo>
                    <a:pt x="239" y="372"/>
                    <a:pt x="249" y="369"/>
                    <a:pt x="256" y="364"/>
                  </a:cubicBezTo>
                  <a:cubicBezTo>
                    <a:pt x="254" y="365"/>
                    <a:pt x="252" y="376"/>
                    <a:pt x="257" y="368"/>
                  </a:cubicBezTo>
                  <a:cubicBezTo>
                    <a:pt x="261" y="363"/>
                    <a:pt x="266" y="360"/>
                    <a:pt x="270" y="354"/>
                  </a:cubicBezTo>
                  <a:cubicBezTo>
                    <a:pt x="275" y="347"/>
                    <a:pt x="274" y="338"/>
                    <a:pt x="279" y="333"/>
                  </a:cubicBezTo>
                  <a:cubicBezTo>
                    <a:pt x="280" y="332"/>
                    <a:pt x="281" y="331"/>
                    <a:pt x="282" y="332"/>
                  </a:cubicBezTo>
                  <a:close/>
                  <a:moveTo>
                    <a:pt x="277" y="143"/>
                  </a:moveTo>
                  <a:cubicBezTo>
                    <a:pt x="274" y="134"/>
                    <a:pt x="269" y="124"/>
                    <a:pt x="269" y="112"/>
                  </a:cubicBezTo>
                  <a:cubicBezTo>
                    <a:pt x="274" y="115"/>
                    <a:pt x="276" y="125"/>
                    <a:pt x="278" y="133"/>
                  </a:cubicBezTo>
                  <a:cubicBezTo>
                    <a:pt x="278" y="136"/>
                    <a:pt x="281" y="143"/>
                    <a:pt x="277" y="143"/>
                  </a:cubicBezTo>
                  <a:close/>
                  <a:moveTo>
                    <a:pt x="279" y="104"/>
                  </a:moveTo>
                  <a:cubicBezTo>
                    <a:pt x="273" y="101"/>
                    <a:pt x="273" y="95"/>
                    <a:pt x="269" y="91"/>
                  </a:cubicBezTo>
                  <a:cubicBezTo>
                    <a:pt x="267" y="90"/>
                    <a:pt x="264" y="89"/>
                    <a:pt x="261" y="87"/>
                  </a:cubicBezTo>
                  <a:cubicBezTo>
                    <a:pt x="260" y="86"/>
                    <a:pt x="258" y="82"/>
                    <a:pt x="256" y="79"/>
                  </a:cubicBezTo>
                  <a:cubicBezTo>
                    <a:pt x="250" y="69"/>
                    <a:pt x="244" y="63"/>
                    <a:pt x="233" y="56"/>
                  </a:cubicBezTo>
                  <a:cubicBezTo>
                    <a:pt x="248" y="57"/>
                    <a:pt x="260" y="59"/>
                    <a:pt x="274" y="60"/>
                  </a:cubicBezTo>
                  <a:cubicBezTo>
                    <a:pt x="277" y="74"/>
                    <a:pt x="279" y="89"/>
                    <a:pt x="279" y="104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128564" tIns="64282" rIns="128564" bIns="64282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"/>
            <p:cNvSpPr>
              <a:spLocks noEditPoints="1"/>
            </p:cNvSpPr>
            <p:nvPr/>
          </p:nvSpPr>
          <p:spPr bwMode="auto">
            <a:xfrm>
              <a:off x="3055253" y="1985514"/>
              <a:ext cx="1600221" cy="2247788"/>
            </a:xfrm>
            <a:custGeom>
              <a:avLst/>
              <a:gdLst>
                <a:gd name="T0" fmla="*/ 340 w 344"/>
                <a:gd name="T1" fmla="*/ 329 h 482"/>
                <a:gd name="T2" fmla="*/ 292 w 344"/>
                <a:gd name="T3" fmla="*/ 322 h 482"/>
                <a:gd name="T4" fmla="*/ 320 w 344"/>
                <a:gd name="T5" fmla="*/ 102 h 482"/>
                <a:gd name="T6" fmla="*/ 270 w 344"/>
                <a:gd name="T7" fmla="*/ 38 h 482"/>
                <a:gd name="T8" fmla="*/ 80 w 344"/>
                <a:gd name="T9" fmla="*/ 171 h 482"/>
                <a:gd name="T10" fmla="*/ 73 w 344"/>
                <a:gd name="T11" fmla="*/ 87 h 482"/>
                <a:gd name="T12" fmla="*/ 37 w 344"/>
                <a:gd name="T13" fmla="*/ 189 h 482"/>
                <a:gd name="T14" fmla="*/ 137 w 344"/>
                <a:gd name="T15" fmla="*/ 211 h 482"/>
                <a:gd name="T16" fmla="*/ 194 w 344"/>
                <a:gd name="T17" fmla="*/ 219 h 482"/>
                <a:gd name="T18" fmla="*/ 168 w 344"/>
                <a:gd name="T19" fmla="*/ 298 h 482"/>
                <a:gd name="T20" fmla="*/ 70 w 344"/>
                <a:gd name="T21" fmla="*/ 332 h 482"/>
                <a:gd name="T22" fmla="*/ 6 w 344"/>
                <a:gd name="T23" fmla="*/ 422 h 482"/>
                <a:gd name="T24" fmla="*/ 65 w 344"/>
                <a:gd name="T25" fmla="*/ 429 h 482"/>
                <a:gd name="T26" fmla="*/ 116 w 344"/>
                <a:gd name="T27" fmla="*/ 431 h 482"/>
                <a:gd name="T28" fmla="*/ 231 w 344"/>
                <a:gd name="T29" fmla="*/ 447 h 482"/>
                <a:gd name="T30" fmla="*/ 267 w 344"/>
                <a:gd name="T31" fmla="*/ 431 h 482"/>
                <a:gd name="T32" fmla="*/ 315 w 344"/>
                <a:gd name="T33" fmla="*/ 433 h 482"/>
                <a:gd name="T34" fmla="*/ 330 w 344"/>
                <a:gd name="T35" fmla="*/ 364 h 482"/>
                <a:gd name="T36" fmla="*/ 297 w 344"/>
                <a:gd name="T37" fmla="*/ 335 h 482"/>
                <a:gd name="T38" fmla="*/ 251 w 344"/>
                <a:gd name="T39" fmla="*/ 332 h 482"/>
                <a:gd name="T40" fmla="*/ 173 w 344"/>
                <a:gd name="T41" fmla="*/ 359 h 482"/>
                <a:gd name="T42" fmla="*/ 262 w 344"/>
                <a:gd name="T43" fmla="*/ 220 h 482"/>
                <a:gd name="T44" fmla="*/ 232 w 344"/>
                <a:gd name="T45" fmla="*/ 372 h 482"/>
                <a:gd name="T46" fmla="*/ 224 w 344"/>
                <a:gd name="T47" fmla="*/ 378 h 482"/>
                <a:gd name="T48" fmla="*/ 272 w 344"/>
                <a:gd name="T49" fmla="*/ 362 h 482"/>
                <a:gd name="T50" fmla="*/ 191 w 344"/>
                <a:gd name="T51" fmla="*/ 281 h 482"/>
                <a:gd name="T52" fmla="*/ 246 w 344"/>
                <a:gd name="T53" fmla="*/ 188 h 482"/>
                <a:gd name="T54" fmla="*/ 234 w 344"/>
                <a:gd name="T55" fmla="*/ 124 h 482"/>
                <a:gd name="T56" fmla="*/ 251 w 344"/>
                <a:gd name="T57" fmla="*/ 146 h 482"/>
                <a:gd name="T58" fmla="*/ 248 w 344"/>
                <a:gd name="T59" fmla="*/ 209 h 482"/>
                <a:gd name="T60" fmla="*/ 219 w 344"/>
                <a:gd name="T61" fmla="*/ 205 h 482"/>
                <a:gd name="T62" fmla="*/ 199 w 344"/>
                <a:gd name="T63" fmla="*/ 220 h 482"/>
                <a:gd name="T64" fmla="*/ 205 w 344"/>
                <a:gd name="T65" fmla="*/ 253 h 482"/>
                <a:gd name="T66" fmla="*/ 235 w 344"/>
                <a:gd name="T67" fmla="*/ 260 h 482"/>
                <a:gd name="T68" fmla="*/ 219 w 344"/>
                <a:gd name="T69" fmla="*/ 191 h 482"/>
                <a:gd name="T70" fmla="*/ 220 w 344"/>
                <a:gd name="T71" fmla="*/ 259 h 482"/>
                <a:gd name="T72" fmla="*/ 261 w 344"/>
                <a:gd name="T73" fmla="*/ 205 h 482"/>
                <a:gd name="T74" fmla="*/ 202 w 344"/>
                <a:gd name="T75" fmla="*/ 95 h 482"/>
                <a:gd name="T76" fmla="*/ 203 w 344"/>
                <a:gd name="T77" fmla="*/ 106 h 482"/>
                <a:gd name="T78" fmla="*/ 164 w 344"/>
                <a:gd name="T79" fmla="*/ 115 h 482"/>
                <a:gd name="T80" fmla="*/ 132 w 344"/>
                <a:gd name="T81" fmla="*/ 127 h 482"/>
                <a:gd name="T82" fmla="*/ 108 w 344"/>
                <a:gd name="T83" fmla="*/ 149 h 482"/>
                <a:gd name="T84" fmla="*/ 92 w 344"/>
                <a:gd name="T85" fmla="*/ 168 h 482"/>
                <a:gd name="T86" fmla="*/ 127 w 344"/>
                <a:gd name="T87" fmla="*/ 147 h 482"/>
                <a:gd name="T88" fmla="*/ 146 w 344"/>
                <a:gd name="T89" fmla="*/ 135 h 482"/>
                <a:gd name="T90" fmla="*/ 191 w 344"/>
                <a:gd name="T91" fmla="*/ 184 h 482"/>
                <a:gd name="T92" fmla="*/ 212 w 344"/>
                <a:gd name="T93" fmla="*/ 276 h 482"/>
                <a:gd name="T94" fmla="*/ 198 w 344"/>
                <a:gd name="T95" fmla="*/ 294 h 482"/>
                <a:gd name="T96" fmla="*/ 176 w 344"/>
                <a:gd name="T97" fmla="*/ 318 h 482"/>
                <a:gd name="T98" fmla="*/ 148 w 344"/>
                <a:gd name="T99" fmla="*/ 337 h 482"/>
                <a:gd name="T100" fmla="*/ 154 w 344"/>
                <a:gd name="T101" fmla="*/ 356 h 482"/>
                <a:gd name="T102" fmla="*/ 122 w 344"/>
                <a:gd name="T103" fmla="*/ 378 h 482"/>
                <a:gd name="T104" fmla="*/ 73 w 344"/>
                <a:gd name="T105" fmla="*/ 463 h 482"/>
                <a:gd name="T106" fmla="*/ 93 w 344"/>
                <a:gd name="T107" fmla="*/ 407 h 482"/>
                <a:gd name="T108" fmla="*/ 93 w 344"/>
                <a:gd name="T109" fmla="*/ 407 h 482"/>
                <a:gd name="T110" fmla="*/ 131 w 344"/>
                <a:gd name="T111" fmla="*/ 420 h 482"/>
                <a:gd name="T112" fmla="*/ 185 w 344"/>
                <a:gd name="T113" fmla="*/ 416 h 482"/>
                <a:gd name="T114" fmla="*/ 230 w 344"/>
                <a:gd name="T115" fmla="*/ 413 h 482"/>
                <a:gd name="T116" fmla="*/ 139 w 344"/>
                <a:gd name="T117" fmla="*/ 392 h 482"/>
                <a:gd name="T118" fmla="*/ 141 w 344"/>
                <a:gd name="T119" fmla="*/ 383 h 482"/>
                <a:gd name="T120" fmla="*/ 239 w 344"/>
                <a:gd name="T121" fmla="*/ 420 h 482"/>
                <a:gd name="T122" fmla="*/ 282 w 344"/>
                <a:gd name="T123" fmla="*/ 34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4" h="482">
                  <a:moveTo>
                    <a:pt x="322" y="361"/>
                  </a:moveTo>
                  <a:cubicBezTo>
                    <a:pt x="314" y="360"/>
                    <a:pt x="306" y="360"/>
                    <a:pt x="299" y="359"/>
                  </a:cubicBezTo>
                  <a:cubicBezTo>
                    <a:pt x="301" y="352"/>
                    <a:pt x="304" y="347"/>
                    <a:pt x="307" y="342"/>
                  </a:cubicBezTo>
                  <a:cubicBezTo>
                    <a:pt x="309" y="347"/>
                    <a:pt x="322" y="349"/>
                    <a:pt x="322" y="343"/>
                  </a:cubicBezTo>
                  <a:cubicBezTo>
                    <a:pt x="324" y="343"/>
                    <a:pt x="326" y="341"/>
                    <a:pt x="326" y="340"/>
                  </a:cubicBezTo>
                  <a:cubicBezTo>
                    <a:pt x="325" y="337"/>
                    <a:pt x="313" y="340"/>
                    <a:pt x="309" y="338"/>
                  </a:cubicBezTo>
                  <a:cubicBezTo>
                    <a:pt x="311" y="335"/>
                    <a:pt x="311" y="332"/>
                    <a:pt x="316" y="332"/>
                  </a:cubicBezTo>
                  <a:cubicBezTo>
                    <a:pt x="319" y="332"/>
                    <a:pt x="324" y="334"/>
                    <a:pt x="330" y="335"/>
                  </a:cubicBezTo>
                  <a:cubicBezTo>
                    <a:pt x="334" y="335"/>
                    <a:pt x="344" y="337"/>
                    <a:pt x="344" y="334"/>
                  </a:cubicBezTo>
                  <a:cubicBezTo>
                    <a:pt x="344" y="332"/>
                    <a:pt x="341" y="330"/>
                    <a:pt x="340" y="329"/>
                  </a:cubicBezTo>
                  <a:cubicBezTo>
                    <a:pt x="334" y="327"/>
                    <a:pt x="321" y="328"/>
                    <a:pt x="315" y="327"/>
                  </a:cubicBezTo>
                  <a:cubicBezTo>
                    <a:pt x="317" y="321"/>
                    <a:pt x="321" y="315"/>
                    <a:pt x="324" y="309"/>
                  </a:cubicBezTo>
                  <a:cubicBezTo>
                    <a:pt x="324" y="308"/>
                    <a:pt x="327" y="299"/>
                    <a:pt x="324" y="299"/>
                  </a:cubicBezTo>
                  <a:cubicBezTo>
                    <a:pt x="321" y="299"/>
                    <a:pt x="322" y="301"/>
                    <a:pt x="322" y="304"/>
                  </a:cubicBezTo>
                  <a:cubicBezTo>
                    <a:pt x="321" y="307"/>
                    <a:pt x="320" y="310"/>
                    <a:pt x="319" y="313"/>
                  </a:cubicBezTo>
                  <a:cubicBezTo>
                    <a:pt x="317" y="319"/>
                    <a:pt x="313" y="326"/>
                    <a:pt x="308" y="327"/>
                  </a:cubicBezTo>
                  <a:cubicBezTo>
                    <a:pt x="308" y="320"/>
                    <a:pt x="302" y="325"/>
                    <a:pt x="299" y="327"/>
                  </a:cubicBezTo>
                  <a:cubicBezTo>
                    <a:pt x="301" y="326"/>
                    <a:pt x="307" y="317"/>
                    <a:pt x="301" y="318"/>
                  </a:cubicBezTo>
                  <a:cubicBezTo>
                    <a:pt x="297" y="319"/>
                    <a:pt x="297" y="329"/>
                    <a:pt x="291" y="326"/>
                  </a:cubicBezTo>
                  <a:cubicBezTo>
                    <a:pt x="291" y="325"/>
                    <a:pt x="293" y="323"/>
                    <a:pt x="292" y="322"/>
                  </a:cubicBezTo>
                  <a:cubicBezTo>
                    <a:pt x="288" y="316"/>
                    <a:pt x="285" y="333"/>
                    <a:pt x="280" y="328"/>
                  </a:cubicBezTo>
                  <a:cubicBezTo>
                    <a:pt x="279" y="302"/>
                    <a:pt x="277" y="278"/>
                    <a:pt x="276" y="251"/>
                  </a:cubicBezTo>
                  <a:cubicBezTo>
                    <a:pt x="276" y="234"/>
                    <a:pt x="278" y="215"/>
                    <a:pt x="277" y="200"/>
                  </a:cubicBezTo>
                  <a:cubicBezTo>
                    <a:pt x="277" y="194"/>
                    <a:pt x="277" y="192"/>
                    <a:pt x="280" y="188"/>
                  </a:cubicBezTo>
                  <a:cubicBezTo>
                    <a:pt x="288" y="176"/>
                    <a:pt x="300" y="163"/>
                    <a:pt x="309" y="152"/>
                  </a:cubicBezTo>
                  <a:cubicBezTo>
                    <a:pt x="310" y="151"/>
                    <a:pt x="315" y="145"/>
                    <a:pt x="312" y="144"/>
                  </a:cubicBezTo>
                  <a:cubicBezTo>
                    <a:pt x="309" y="142"/>
                    <a:pt x="307" y="149"/>
                    <a:pt x="306" y="151"/>
                  </a:cubicBezTo>
                  <a:cubicBezTo>
                    <a:pt x="297" y="162"/>
                    <a:pt x="286" y="175"/>
                    <a:pt x="277" y="186"/>
                  </a:cubicBezTo>
                  <a:cubicBezTo>
                    <a:pt x="278" y="157"/>
                    <a:pt x="275" y="126"/>
                    <a:pt x="276" y="99"/>
                  </a:cubicBezTo>
                  <a:cubicBezTo>
                    <a:pt x="290" y="100"/>
                    <a:pt x="307" y="100"/>
                    <a:pt x="320" y="102"/>
                  </a:cubicBezTo>
                  <a:cubicBezTo>
                    <a:pt x="320" y="104"/>
                    <a:pt x="318" y="103"/>
                    <a:pt x="318" y="105"/>
                  </a:cubicBezTo>
                  <a:cubicBezTo>
                    <a:pt x="322" y="103"/>
                    <a:pt x="338" y="106"/>
                    <a:pt x="338" y="101"/>
                  </a:cubicBezTo>
                  <a:cubicBezTo>
                    <a:pt x="338" y="98"/>
                    <a:pt x="325" y="98"/>
                    <a:pt x="320" y="98"/>
                  </a:cubicBezTo>
                  <a:cubicBezTo>
                    <a:pt x="305" y="98"/>
                    <a:pt x="289" y="98"/>
                    <a:pt x="276" y="95"/>
                  </a:cubicBezTo>
                  <a:cubicBezTo>
                    <a:pt x="275" y="81"/>
                    <a:pt x="274" y="61"/>
                    <a:pt x="273" y="47"/>
                  </a:cubicBezTo>
                  <a:cubicBezTo>
                    <a:pt x="272" y="40"/>
                    <a:pt x="273" y="31"/>
                    <a:pt x="273" y="24"/>
                  </a:cubicBezTo>
                  <a:cubicBezTo>
                    <a:pt x="273" y="18"/>
                    <a:pt x="272" y="12"/>
                    <a:pt x="273" y="6"/>
                  </a:cubicBezTo>
                  <a:cubicBezTo>
                    <a:pt x="273" y="5"/>
                    <a:pt x="275" y="3"/>
                    <a:pt x="274" y="2"/>
                  </a:cubicBezTo>
                  <a:cubicBezTo>
                    <a:pt x="272" y="0"/>
                    <a:pt x="270" y="4"/>
                    <a:pt x="270" y="5"/>
                  </a:cubicBezTo>
                  <a:cubicBezTo>
                    <a:pt x="269" y="14"/>
                    <a:pt x="269" y="29"/>
                    <a:pt x="270" y="38"/>
                  </a:cubicBezTo>
                  <a:cubicBezTo>
                    <a:pt x="272" y="56"/>
                    <a:pt x="272" y="77"/>
                    <a:pt x="272" y="95"/>
                  </a:cubicBezTo>
                  <a:cubicBezTo>
                    <a:pt x="243" y="96"/>
                    <a:pt x="214" y="94"/>
                    <a:pt x="186" y="92"/>
                  </a:cubicBezTo>
                  <a:cubicBezTo>
                    <a:pt x="185" y="90"/>
                    <a:pt x="184" y="88"/>
                    <a:pt x="181" y="88"/>
                  </a:cubicBezTo>
                  <a:cubicBezTo>
                    <a:pt x="169" y="86"/>
                    <a:pt x="157" y="93"/>
                    <a:pt x="147" y="92"/>
                  </a:cubicBezTo>
                  <a:cubicBezTo>
                    <a:pt x="148" y="93"/>
                    <a:pt x="151" y="92"/>
                    <a:pt x="153" y="93"/>
                  </a:cubicBezTo>
                  <a:cubicBezTo>
                    <a:pt x="138" y="102"/>
                    <a:pt x="125" y="114"/>
                    <a:pt x="115" y="127"/>
                  </a:cubicBezTo>
                  <a:cubicBezTo>
                    <a:pt x="111" y="132"/>
                    <a:pt x="106" y="136"/>
                    <a:pt x="103" y="140"/>
                  </a:cubicBezTo>
                  <a:cubicBezTo>
                    <a:pt x="101" y="142"/>
                    <a:pt x="100" y="145"/>
                    <a:pt x="98" y="147"/>
                  </a:cubicBezTo>
                  <a:cubicBezTo>
                    <a:pt x="97" y="147"/>
                    <a:pt x="96" y="147"/>
                    <a:pt x="95" y="148"/>
                  </a:cubicBezTo>
                  <a:cubicBezTo>
                    <a:pt x="88" y="151"/>
                    <a:pt x="85" y="163"/>
                    <a:pt x="80" y="171"/>
                  </a:cubicBezTo>
                  <a:cubicBezTo>
                    <a:pt x="78" y="174"/>
                    <a:pt x="76" y="178"/>
                    <a:pt x="74" y="180"/>
                  </a:cubicBezTo>
                  <a:cubicBezTo>
                    <a:pt x="73" y="181"/>
                    <a:pt x="72" y="181"/>
                    <a:pt x="71" y="182"/>
                  </a:cubicBezTo>
                  <a:cubicBezTo>
                    <a:pt x="70" y="184"/>
                    <a:pt x="70" y="189"/>
                    <a:pt x="68" y="190"/>
                  </a:cubicBezTo>
                  <a:cubicBezTo>
                    <a:pt x="69" y="155"/>
                    <a:pt x="73" y="123"/>
                    <a:pt x="77" y="89"/>
                  </a:cubicBezTo>
                  <a:cubicBezTo>
                    <a:pt x="89" y="89"/>
                    <a:pt x="101" y="91"/>
                    <a:pt x="113" y="91"/>
                  </a:cubicBezTo>
                  <a:cubicBezTo>
                    <a:pt x="103" y="87"/>
                    <a:pt x="88" y="89"/>
                    <a:pt x="77" y="87"/>
                  </a:cubicBezTo>
                  <a:cubicBezTo>
                    <a:pt x="78" y="76"/>
                    <a:pt x="78" y="60"/>
                    <a:pt x="80" y="49"/>
                  </a:cubicBezTo>
                  <a:cubicBezTo>
                    <a:pt x="80" y="46"/>
                    <a:pt x="83" y="39"/>
                    <a:pt x="79" y="39"/>
                  </a:cubicBezTo>
                  <a:cubicBezTo>
                    <a:pt x="74" y="38"/>
                    <a:pt x="76" y="50"/>
                    <a:pt x="76" y="55"/>
                  </a:cubicBezTo>
                  <a:cubicBezTo>
                    <a:pt x="75" y="66"/>
                    <a:pt x="76" y="78"/>
                    <a:pt x="73" y="87"/>
                  </a:cubicBezTo>
                  <a:cubicBezTo>
                    <a:pt x="51" y="88"/>
                    <a:pt x="25" y="82"/>
                    <a:pt x="3" y="86"/>
                  </a:cubicBezTo>
                  <a:cubicBezTo>
                    <a:pt x="2" y="86"/>
                    <a:pt x="1" y="87"/>
                    <a:pt x="0" y="88"/>
                  </a:cubicBezTo>
                  <a:cubicBezTo>
                    <a:pt x="8" y="89"/>
                    <a:pt x="16" y="87"/>
                    <a:pt x="25" y="87"/>
                  </a:cubicBezTo>
                  <a:cubicBezTo>
                    <a:pt x="41" y="87"/>
                    <a:pt x="58" y="88"/>
                    <a:pt x="73" y="90"/>
                  </a:cubicBezTo>
                  <a:cubicBezTo>
                    <a:pt x="71" y="124"/>
                    <a:pt x="68" y="158"/>
                    <a:pt x="65" y="191"/>
                  </a:cubicBezTo>
                  <a:cubicBezTo>
                    <a:pt x="52" y="191"/>
                    <a:pt x="43" y="185"/>
                    <a:pt x="32" y="185"/>
                  </a:cubicBezTo>
                  <a:cubicBezTo>
                    <a:pt x="25" y="185"/>
                    <a:pt x="14" y="181"/>
                    <a:pt x="8" y="178"/>
                  </a:cubicBezTo>
                  <a:cubicBezTo>
                    <a:pt x="7" y="178"/>
                    <a:pt x="2" y="174"/>
                    <a:pt x="1" y="177"/>
                  </a:cubicBezTo>
                  <a:cubicBezTo>
                    <a:pt x="1" y="179"/>
                    <a:pt x="3" y="179"/>
                    <a:pt x="5" y="180"/>
                  </a:cubicBezTo>
                  <a:cubicBezTo>
                    <a:pt x="14" y="183"/>
                    <a:pt x="28" y="187"/>
                    <a:pt x="37" y="189"/>
                  </a:cubicBezTo>
                  <a:cubicBezTo>
                    <a:pt x="33" y="195"/>
                    <a:pt x="46" y="196"/>
                    <a:pt x="50" y="197"/>
                  </a:cubicBezTo>
                  <a:cubicBezTo>
                    <a:pt x="53" y="198"/>
                    <a:pt x="63" y="201"/>
                    <a:pt x="64" y="202"/>
                  </a:cubicBezTo>
                  <a:cubicBezTo>
                    <a:pt x="65" y="205"/>
                    <a:pt x="64" y="214"/>
                    <a:pt x="63" y="218"/>
                  </a:cubicBezTo>
                  <a:cubicBezTo>
                    <a:pt x="63" y="229"/>
                    <a:pt x="61" y="240"/>
                    <a:pt x="63" y="249"/>
                  </a:cubicBezTo>
                  <a:cubicBezTo>
                    <a:pt x="65" y="233"/>
                    <a:pt x="65" y="218"/>
                    <a:pt x="67" y="203"/>
                  </a:cubicBezTo>
                  <a:cubicBezTo>
                    <a:pt x="72" y="204"/>
                    <a:pt x="77" y="205"/>
                    <a:pt x="79" y="208"/>
                  </a:cubicBezTo>
                  <a:cubicBezTo>
                    <a:pt x="83" y="203"/>
                    <a:pt x="94" y="212"/>
                    <a:pt x="99" y="212"/>
                  </a:cubicBezTo>
                  <a:cubicBezTo>
                    <a:pt x="101" y="212"/>
                    <a:pt x="108" y="210"/>
                    <a:pt x="108" y="209"/>
                  </a:cubicBezTo>
                  <a:cubicBezTo>
                    <a:pt x="108" y="204"/>
                    <a:pt x="98" y="203"/>
                    <a:pt x="96" y="201"/>
                  </a:cubicBezTo>
                  <a:cubicBezTo>
                    <a:pt x="109" y="204"/>
                    <a:pt x="124" y="208"/>
                    <a:pt x="137" y="211"/>
                  </a:cubicBezTo>
                  <a:cubicBezTo>
                    <a:pt x="141" y="212"/>
                    <a:pt x="144" y="214"/>
                    <a:pt x="148" y="212"/>
                  </a:cubicBezTo>
                  <a:cubicBezTo>
                    <a:pt x="131" y="206"/>
                    <a:pt x="110" y="202"/>
                    <a:pt x="92" y="197"/>
                  </a:cubicBezTo>
                  <a:cubicBezTo>
                    <a:pt x="92" y="195"/>
                    <a:pt x="92" y="194"/>
                    <a:pt x="91" y="193"/>
                  </a:cubicBezTo>
                  <a:cubicBezTo>
                    <a:pt x="104" y="175"/>
                    <a:pt x="124" y="161"/>
                    <a:pt x="152" y="159"/>
                  </a:cubicBezTo>
                  <a:cubicBezTo>
                    <a:pt x="164" y="158"/>
                    <a:pt x="170" y="163"/>
                    <a:pt x="175" y="170"/>
                  </a:cubicBezTo>
                  <a:cubicBezTo>
                    <a:pt x="180" y="175"/>
                    <a:pt x="186" y="181"/>
                    <a:pt x="188" y="188"/>
                  </a:cubicBezTo>
                  <a:cubicBezTo>
                    <a:pt x="189" y="192"/>
                    <a:pt x="188" y="196"/>
                    <a:pt x="190" y="201"/>
                  </a:cubicBezTo>
                  <a:cubicBezTo>
                    <a:pt x="191" y="203"/>
                    <a:pt x="195" y="207"/>
                    <a:pt x="193" y="212"/>
                  </a:cubicBezTo>
                  <a:cubicBezTo>
                    <a:pt x="193" y="213"/>
                    <a:pt x="191" y="213"/>
                    <a:pt x="191" y="215"/>
                  </a:cubicBezTo>
                  <a:cubicBezTo>
                    <a:pt x="191" y="217"/>
                    <a:pt x="194" y="218"/>
                    <a:pt x="194" y="219"/>
                  </a:cubicBezTo>
                  <a:cubicBezTo>
                    <a:pt x="195" y="221"/>
                    <a:pt x="195" y="225"/>
                    <a:pt x="194" y="227"/>
                  </a:cubicBezTo>
                  <a:cubicBezTo>
                    <a:pt x="193" y="233"/>
                    <a:pt x="193" y="242"/>
                    <a:pt x="190" y="246"/>
                  </a:cubicBezTo>
                  <a:cubicBezTo>
                    <a:pt x="190" y="247"/>
                    <a:pt x="188" y="248"/>
                    <a:pt x="187" y="249"/>
                  </a:cubicBezTo>
                  <a:cubicBezTo>
                    <a:pt x="187" y="250"/>
                    <a:pt x="189" y="251"/>
                    <a:pt x="189" y="252"/>
                  </a:cubicBezTo>
                  <a:cubicBezTo>
                    <a:pt x="189" y="254"/>
                    <a:pt x="187" y="257"/>
                    <a:pt x="186" y="260"/>
                  </a:cubicBezTo>
                  <a:cubicBezTo>
                    <a:pt x="186" y="262"/>
                    <a:pt x="184" y="266"/>
                    <a:pt x="183" y="269"/>
                  </a:cubicBezTo>
                  <a:cubicBezTo>
                    <a:pt x="180" y="274"/>
                    <a:pt x="175" y="280"/>
                    <a:pt x="175" y="284"/>
                  </a:cubicBezTo>
                  <a:cubicBezTo>
                    <a:pt x="175" y="285"/>
                    <a:pt x="175" y="286"/>
                    <a:pt x="175" y="286"/>
                  </a:cubicBezTo>
                  <a:cubicBezTo>
                    <a:pt x="175" y="291"/>
                    <a:pt x="169" y="293"/>
                    <a:pt x="167" y="295"/>
                  </a:cubicBezTo>
                  <a:cubicBezTo>
                    <a:pt x="167" y="296"/>
                    <a:pt x="168" y="297"/>
                    <a:pt x="168" y="298"/>
                  </a:cubicBezTo>
                  <a:cubicBezTo>
                    <a:pt x="167" y="301"/>
                    <a:pt x="164" y="305"/>
                    <a:pt x="162" y="306"/>
                  </a:cubicBezTo>
                  <a:cubicBezTo>
                    <a:pt x="160" y="307"/>
                    <a:pt x="158" y="307"/>
                    <a:pt x="157" y="309"/>
                  </a:cubicBezTo>
                  <a:cubicBezTo>
                    <a:pt x="157" y="309"/>
                    <a:pt x="158" y="311"/>
                    <a:pt x="158" y="312"/>
                  </a:cubicBezTo>
                  <a:cubicBezTo>
                    <a:pt x="157" y="316"/>
                    <a:pt x="152" y="320"/>
                    <a:pt x="149" y="324"/>
                  </a:cubicBezTo>
                  <a:cubicBezTo>
                    <a:pt x="147" y="328"/>
                    <a:pt x="143" y="330"/>
                    <a:pt x="139" y="333"/>
                  </a:cubicBezTo>
                  <a:cubicBezTo>
                    <a:pt x="134" y="338"/>
                    <a:pt x="130" y="345"/>
                    <a:pt x="127" y="351"/>
                  </a:cubicBezTo>
                  <a:cubicBezTo>
                    <a:pt x="126" y="354"/>
                    <a:pt x="121" y="359"/>
                    <a:pt x="119" y="360"/>
                  </a:cubicBezTo>
                  <a:cubicBezTo>
                    <a:pt x="103" y="363"/>
                    <a:pt x="87" y="358"/>
                    <a:pt x="72" y="358"/>
                  </a:cubicBezTo>
                  <a:cubicBezTo>
                    <a:pt x="72" y="337"/>
                    <a:pt x="73" y="320"/>
                    <a:pt x="72" y="300"/>
                  </a:cubicBezTo>
                  <a:cubicBezTo>
                    <a:pt x="68" y="308"/>
                    <a:pt x="70" y="321"/>
                    <a:pt x="70" y="332"/>
                  </a:cubicBezTo>
                  <a:cubicBezTo>
                    <a:pt x="71" y="340"/>
                    <a:pt x="69" y="350"/>
                    <a:pt x="69" y="357"/>
                  </a:cubicBezTo>
                  <a:cubicBezTo>
                    <a:pt x="67" y="354"/>
                    <a:pt x="56" y="354"/>
                    <a:pt x="58" y="359"/>
                  </a:cubicBezTo>
                  <a:cubicBezTo>
                    <a:pt x="59" y="363"/>
                    <a:pt x="67" y="359"/>
                    <a:pt x="69" y="361"/>
                  </a:cubicBezTo>
                  <a:cubicBezTo>
                    <a:pt x="70" y="363"/>
                    <a:pt x="70" y="369"/>
                    <a:pt x="70" y="372"/>
                  </a:cubicBezTo>
                  <a:cubicBezTo>
                    <a:pt x="71" y="382"/>
                    <a:pt x="70" y="388"/>
                    <a:pt x="70" y="398"/>
                  </a:cubicBezTo>
                  <a:cubicBezTo>
                    <a:pt x="70" y="404"/>
                    <a:pt x="72" y="417"/>
                    <a:pt x="69" y="420"/>
                  </a:cubicBezTo>
                  <a:cubicBezTo>
                    <a:pt x="68" y="422"/>
                    <a:pt x="53" y="423"/>
                    <a:pt x="51" y="423"/>
                  </a:cubicBezTo>
                  <a:cubicBezTo>
                    <a:pt x="44" y="423"/>
                    <a:pt x="34" y="420"/>
                    <a:pt x="26" y="421"/>
                  </a:cubicBezTo>
                  <a:cubicBezTo>
                    <a:pt x="22" y="421"/>
                    <a:pt x="16" y="422"/>
                    <a:pt x="11" y="422"/>
                  </a:cubicBezTo>
                  <a:cubicBezTo>
                    <a:pt x="10" y="422"/>
                    <a:pt x="7" y="422"/>
                    <a:pt x="6" y="422"/>
                  </a:cubicBezTo>
                  <a:cubicBezTo>
                    <a:pt x="5" y="422"/>
                    <a:pt x="5" y="423"/>
                    <a:pt x="4" y="423"/>
                  </a:cubicBezTo>
                  <a:cubicBezTo>
                    <a:pt x="3" y="423"/>
                    <a:pt x="3" y="424"/>
                    <a:pt x="2" y="424"/>
                  </a:cubicBezTo>
                  <a:cubicBezTo>
                    <a:pt x="2" y="425"/>
                    <a:pt x="2" y="425"/>
                    <a:pt x="2" y="426"/>
                  </a:cubicBezTo>
                  <a:cubicBezTo>
                    <a:pt x="3" y="427"/>
                    <a:pt x="4" y="427"/>
                    <a:pt x="4" y="428"/>
                  </a:cubicBezTo>
                  <a:cubicBezTo>
                    <a:pt x="12" y="427"/>
                    <a:pt x="21" y="428"/>
                    <a:pt x="28" y="428"/>
                  </a:cubicBezTo>
                  <a:cubicBezTo>
                    <a:pt x="33" y="427"/>
                    <a:pt x="37" y="426"/>
                    <a:pt x="41" y="427"/>
                  </a:cubicBezTo>
                  <a:cubicBezTo>
                    <a:pt x="42" y="428"/>
                    <a:pt x="43" y="429"/>
                    <a:pt x="44" y="429"/>
                  </a:cubicBezTo>
                  <a:cubicBezTo>
                    <a:pt x="49" y="430"/>
                    <a:pt x="54" y="428"/>
                    <a:pt x="58" y="430"/>
                  </a:cubicBezTo>
                  <a:cubicBezTo>
                    <a:pt x="58" y="432"/>
                    <a:pt x="56" y="433"/>
                    <a:pt x="57" y="435"/>
                  </a:cubicBezTo>
                  <a:cubicBezTo>
                    <a:pt x="62" y="436"/>
                    <a:pt x="59" y="428"/>
                    <a:pt x="65" y="429"/>
                  </a:cubicBezTo>
                  <a:cubicBezTo>
                    <a:pt x="69" y="436"/>
                    <a:pt x="63" y="440"/>
                    <a:pt x="59" y="444"/>
                  </a:cubicBezTo>
                  <a:cubicBezTo>
                    <a:pt x="54" y="451"/>
                    <a:pt x="46" y="458"/>
                    <a:pt x="43" y="466"/>
                  </a:cubicBezTo>
                  <a:cubicBezTo>
                    <a:pt x="54" y="460"/>
                    <a:pt x="60" y="447"/>
                    <a:pt x="69" y="439"/>
                  </a:cubicBezTo>
                  <a:cubicBezTo>
                    <a:pt x="69" y="448"/>
                    <a:pt x="70" y="456"/>
                    <a:pt x="69" y="465"/>
                  </a:cubicBezTo>
                  <a:cubicBezTo>
                    <a:pt x="69" y="467"/>
                    <a:pt x="64" y="482"/>
                    <a:pt x="70" y="481"/>
                  </a:cubicBezTo>
                  <a:cubicBezTo>
                    <a:pt x="74" y="480"/>
                    <a:pt x="73" y="473"/>
                    <a:pt x="73" y="470"/>
                  </a:cubicBezTo>
                  <a:cubicBezTo>
                    <a:pt x="73" y="466"/>
                    <a:pt x="80" y="460"/>
                    <a:pt x="84" y="455"/>
                  </a:cubicBezTo>
                  <a:cubicBezTo>
                    <a:pt x="86" y="451"/>
                    <a:pt x="89" y="448"/>
                    <a:pt x="90" y="443"/>
                  </a:cubicBezTo>
                  <a:cubicBezTo>
                    <a:pt x="96" y="442"/>
                    <a:pt x="96" y="432"/>
                    <a:pt x="101" y="431"/>
                  </a:cubicBezTo>
                  <a:cubicBezTo>
                    <a:pt x="105" y="430"/>
                    <a:pt x="111" y="431"/>
                    <a:pt x="116" y="431"/>
                  </a:cubicBezTo>
                  <a:cubicBezTo>
                    <a:pt x="126" y="430"/>
                    <a:pt x="139" y="431"/>
                    <a:pt x="149" y="429"/>
                  </a:cubicBezTo>
                  <a:cubicBezTo>
                    <a:pt x="149" y="431"/>
                    <a:pt x="153" y="431"/>
                    <a:pt x="156" y="431"/>
                  </a:cubicBezTo>
                  <a:cubicBezTo>
                    <a:pt x="169" y="433"/>
                    <a:pt x="193" y="433"/>
                    <a:pt x="206" y="431"/>
                  </a:cubicBezTo>
                  <a:cubicBezTo>
                    <a:pt x="190" y="430"/>
                    <a:pt x="173" y="431"/>
                    <a:pt x="156" y="429"/>
                  </a:cubicBezTo>
                  <a:cubicBezTo>
                    <a:pt x="169" y="426"/>
                    <a:pt x="188" y="428"/>
                    <a:pt x="204" y="428"/>
                  </a:cubicBezTo>
                  <a:cubicBezTo>
                    <a:pt x="212" y="429"/>
                    <a:pt x="221" y="427"/>
                    <a:pt x="228" y="429"/>
                  </a:cubicBezTo>
                  <a:cubicBezTo>
                    <a:pt x="229" y="429"/>
                    <a:pt x="229" y="431"/>
                    <a:pt x="230" y="431"/>
                  </a:cubicBezTo>
                  <a:cubicBezTo>
                    <a:pt x="232" y="431"/>
                    <a:pt x="234" y="428"/>
                    <a:pt x="235" y="430"/>
                  </a:cubicBezTo>
                  <a:cubicBezTo>
                    <a:pt x="236" y="430"/>
                    <a:pt x="233" y="437"/>
                    <a:pt x="233" y="439"/>
                  </a:cubicBezTo>
                  <a:cubicBezTo>
                    <a:pt x="232" y="441"/>
                    <a:pt x="228" y="446"/>
                    <a:pt x="231" y="447"/>
                  </a:cubicBezTo>
                  <a:cubicBezTo>
                    <a:pt x="234" y="448"/>
                    <a:pt x="236" y="438"/>
                    <a:pt x="239" y="438"/>
                  </a:cubicBezTo>
                  <a:cubicBezTo>
                    <a:pt x="239" y="439"/>
                    <a:pt x="240" y="440"/>
                    <a:pt x="241" y="440"/>
                  </a:cubicBezTo>
                  <a:cubicBezTo>
                    <a:pt x="246" y="441"/>
                    <a:pt x="250" y="425"/>
                    <a:pt x="258" y="430"/>
                  </a:cubicBezTo>
                  <a:cubicBezTo>
                    <a:pt x="254" y="441"/>
                    <a:pt x="248" y="451"/>
                    <a:pt x="244" y="463"/>
                  </a:cubicBezTo>
                  <a:cubicBezTo>
                    <a:pt x="243" y="466"/>
                    <a:pt x="241" y="473"/>
                    <a:pt x="245" y="473"/>
                  </a:cubicBezTo>
                  <a:cubicBezTo>
                    <a:pt x="247" y="473"/>
                    <a:pt x="247" y="470"/>
                    <a:pt x="249" y="468"/>
                  </a:cubicBezTo>
                  <a:cubicBezTo>
                    <a:pt x="251" y="465"/>
                    <a:pt x="259" y="455"/>
                    <a:pt x="251" y="456"/>
                  </a:cubicBezTo>
                  <a:cubicBezTo>
                    <a:pt x="252" y="451"/>
                    <a:pt x="254" y="446"/>
                    <a:pt x="257" y="441"/>
                  </a:cubicBezTo>
                  <a:cubicBezTo>
                    <a:pt x="258" y="439"/>
                    <a:pt x="261" y="431"/>
                    <a:pt x="263" y="430"/>
                  </a:cubicBezTo>
                  <a:cubicBezTo>
                    <a:pt x="263" y="430"/>
                    <a:pt x="266" y="431"/>
                    <a:pt x="267" y="431"/>
                  </a:cubicBezTo>
                  <a:cubicBezTo>
                    <a:pt x="271" y="432"/>
                    <a:pt x="282" y="431"/>
                    <a:pt x="279" y="436"/>
                  </a:cubicBezTo>
                  <a:cubicBezTo>
                    <a:pt x="273" y="438"/>
                    <a:pt x="269" y="429"/>
                    <a:pt x="264" y="433"/>
                  </a:cubicBezTo>
                  <a:cubicBezTo>
                    <a:pt x="267" y="434"/>
                    <a:pt x="270" y="437"/>
                    <a:pt x="273" y="438"/>
                  </a:cubicBezTo>
                  <a:cubicBezTo>
                    <a:pt x="274" y="439"/>
                    <a:pt x="278" y="439"/>
                    <a:pt x="280" y="441"/>
                  </a:cubicBezTo>
                  <a:cubicBezTo>
                    <a:pt x="281" y="443"/>
                    <a:pt x="280" y="448"/>
                    <a:pt x="280" y="451"/>
                  </a:cubicBezTo>
                  <a:cubicBezTo>
                    <a:pt x="280" y="459"/>
                    <a:pt x="283" y="467"/>
                    <a:pt x="282" y="476"/>
                  </a:cubicBezTo>
                  <a:cubicBezTo>
                    <a:pt x="286" y="479"/>
                    <a:pt x="286" y="473"/>
                    <a:pt x="286" y="469"/>
                  </a:cubicBezTo>
                  <a:cubicBezTo>
                    <a:pt x="285" y="461"/>
                    <a:pt x="282" y="449"/>
                    <a:pt x="283" y="440"/>
                  </a:cubicBezTo>
                  <a:cubicBezTo>
                    <a:pt x="290" y="444"/>
                    <a:pt x="306" y="435"/>
                    <a:pt x="295" y="431"/>
                  </a:cubicBezTo>
                  <a:cubicBezTo>
                    <a:pt x="301" y="430"/>
                    <a:pt x="310" y="431"/>
                    <a:pt x="315" y="433"/>
                  </a:cubicBezTo>
                  <a:cubicBezTo>
                    <a:pt x="315" y="434"/>
                    <a:pt x="314" y="434"/>
                    <a:pt x="314" y="435"/>
                  </a:cubicBezTo>
                  <a:cubicBezTo>
                    <a:pt x="316" y="438"/>
                    <a:pt x="325" y="438"/>
                    <a:pt x="325" y="434"/>
                  </a:cubicBezTo>
                  <a:cubicBezTo>
                    <a:pt x="325" y="429"/>
                    <a:pt x="311" y="427"/>
                    <a:pt x="304" y="427"/>
                  </a:cubicBezTo>
                  <a:cubicBezTo>
                    <a:pt x="296" y="427"/>
                    <a:pt x="289" y="426"/>
                    <a:pt x="283" y="426"/>
                  </a:cubicBezTo>
                  <a:cubicBezTo>
                    <a:pt x="283" y="415"/>
                    <a:pt x="278" y="401"/>
                    <a:pt x="282" y="391"/>
                  </a:cubicBezTo>
                  <a:cubicBezTo>
                    <a:pt x="285" y="384"/>
                    <a:pt x="290" y="374"/>
                    <a:pt x="294" y="367"/>
                  </a:cubicBezTo>
                  <a:cubicBezTo>
                    <a:pt x="294" y="366"/>
                    <a:pt x="296" y="362"/>
                    <a:pt x="297" y="362"/>
                  </a:cubicBezTo>
                  <a:cubicBezTo>
                    <a:pt x="301" y="361"/>
                    <a:pt x="315" y="363"/>
                    <a:pt x="319" y="365"/>
                  </a:cubicBezTo>
                  <a:cubicBezTo>
                    <a:pt x="321" y="366"/>
                    <a:pt x="321" y="367"/>
                    <a:pt x="323" y="367"/>
                  </a:cubicBezTo>
                  <a:cubicBezTo>
                    <a:pt x="324" y="368"/>
                    <a:pt x="332" y="367"/>
                    <a:pt x="330" y="364"/>
                  </a:cubicBezTo>
                  <a:cubicBezTo>
                    <a:pt x="330" y="362"/>
                    <a:pt x="324" y="361"/>
                    <a:pt x="322" y="361"/>
                  </a:cubicBezTo>
                  <a:close/>
                  <a:moveTo>
                    <a:pt x="284" y="434"/>
                  </a:moveTo>
                  <a:cubicBezTo>
                    <a:pt x="287" y="434"/>
                    <a:pt x="290" y="435"/>
                    <a:pt x="292" y="436"/>
                  </a:cubicBezTo>
                  <a:cubicBezTo>
                    <a:pt x="290" y="437"/>
                    <a:pt x="286" y="438"/>
                    <a:pt x="284" y="437"/>
                  </a:cubicBezTo>
                  <a:lnTo>
                    <a:pt x="284" y="434"/>
                  </a:lnTo>
                  <a:close/>
                  <a:moveTo>
                    <a:pt x="309" y="332"/>
                  </a:moveTo>
                  <a:cubicBezTo>
                    <a:pt x="308" y="335"/>
                    <a:pt x="307" y="338"/>
                    <a:pt x="304" y="338"/>
                  </a:cubicBezTo>
                  <a:cubicBezTo>
                    <a:pt x="306" y="336"/>
                    <a:pt x="304" y="330"/>
                    <a:pt x="309" y="332"/>
                  </a:cubicBezTo>
                  <a:close/>
                  <a:moveTo>
                    <a:pt x="299" y="331"/>
                  </a:moveTo>
                  <a:cubicBezTo>
                    <a:pt x="299" y="333"/>
                    <a:pt x="298" y="334"/>
                    <a:pt x="297" y="335"/>
                  </a:cubicBezTo>
                  <a:cubicBezTo>
                    <a:pt x="294" y="334"/>
                    <a:pt x="297" y="329"/>
                    <a:pt x="299" y="331"/>
                  </a:cubicBezTo>
                  <a:close/>
                  <a:moveTo>
                    <a:pt x="286" y="334"/>
                  </a:moveTo>
                  <a:cubicBezTo>
                    <a:pt x="288" y="336"/>
                    <a:pt x="285" y="339"/>
                    <a:pt x="282" y="339"/>
                  </a:cubicBezTo>
                  <a:cubicBezTo>
                    <a:pt x="283" y="337"/>
                    <a:pt x="285" y="336"/>
                    <a:pt x="286" y="334"/>
                  </a:cubicBezTo>
                  <a:close/>
                  <a:moveTo>
                    <a:pt x="276" y="309"/>
                  </a:moveTo>
                  <a:cubicBezTo>
                    <a:pt x="276" y="314"/>
                    <a:pt x="278" y="326"/>
                    <a:pt x="276" y="328"/>
                  </a:cubicBezTo>
                  <a:cubicBezTo>
                    <a:pt x="275" y="329"/>
                    <a:pt x="272" y="328"/>
                    <a:pt x="269" y="329"/>
                  </a:cubicBezTo>
                  <a:cubicBezTo>
                    <a:pt x="263" y="329"/>
                    <a:pt x="250" y="329"/>
                    <a:pt x="243" y="330"/>
                  </a:cubicBezTo>
                  <a:cubicBezTo>
                    <a:pt x="243" y="330"/>
                    <a:pt x="239" y="331"/>
                    <a:pt x="240" y="333"/>
                  </a:cubicBezTo>
                  <a:cubicBezTo>
                    <a:pt x="241" y="335"/>
                    <a:pt x="249" y="332"/>
                    <a:pt x="251" y="332"/>
                  </a:cubicBezTo>
                  <a:cubicBezTo>
                    <a:pt x="255" y="332"/>
                    <a:pt x="260" y="332"/>
                    <a:pt x="264" y="332"/>
                  </a:cubicBezTo>
                  <a:cubicBezTo>
                    <a:pt x="254" y="335"/>
                    <a:pt x="240" y="335"/>
                    <a:pt x="232" y="340"/>
                  </a:cubicBezTo>
                  <a:cubicBezTo>
                    <a:pt x="247" y="339"/>
                    <a:pt x="261" y="334"/>
                    <a:pt x="276" y="333"/>
                  </a:cubicBezTo>
                  <a:cubicBezTo>
                    <a:pt x="280" y="342"/>
                    <a:pt x="268" y="341"/>
                    <a:pt x="262" y="342"/>
                  </a:cubicBezTo>
                  <a:cubicBezTo>
                    <a:pt x="256" y="343"/>
                    <a:pt x="247" y="343"/>
                    <a:pt x="242" y="345"/>
                  </a:cubicBezTo>
                  <a:cubicBezTo>
                    <a:pt x="240" y="346"/>
                    <a:pt x="237" y="348"/>
                    <a:pt x="234" y="348"/>
                  </a:cubicBezTo>
                  <a:cubicBezTo>
                    <a:pt x="247" y="348"/>
                    <a:pt x="258" y="344"/>
                    <a:pt x="272" y="344"/>
                  </a:cubicBezTo>
                  <a:cubicBezTo>
                    <a:pt x="268" y="349"/>
                    <a:pt x="264" y="356"/>
                    <a:pt x="256" y="357"/>
                  </a:cubicBezTo>
                  <a:cubicBezTo>
                    <a:pt x="249" y="358"/>
                    <a:pt x="239" y="357"/>
                    <a:pt x="231" y="357"/>
                  </a:cubicBezTo>
                  <a:cubicBezTo>
                    <a:pt x="213" y="358"/>
                    <a:pt x="190" y="360"/>
                    <a:pt x="173" y="359"/>
                  </a:cubicBezTo>
                  <a:cubicBezTo>
                    <a:pt x="174" y="358"/>
                    <a:pt x="175" y="358"/>
                    <a:pt x="176" y="358"/>
                  </a:cubicBezTo>
                  <a:cubicBezTo>
                    <a:pt x="167" y="356"/>
                    <a:pt x="173" y="349"/>
                    <a:pt x="177" y="344"/>
                  </a:cubicBezTo>
                  <a:cubicBezTo>
                    <a:pt x="188" y="329"/>
                    <a:pt x="202" y="315"/>
                    <a:pt x="213" y="299"/>
                  </a:cubicBezTo>
                  <a:cubicBezTo>
                    <a:pt x="212" y="298"/>
                    <a:pt x="210" y="301"/>
                    <a:pt x="210" y="301"/>
                  </a:cubicBezTo>
                  <a:cubicBezTo>
                    <a:pt x="215" y="293"/>
                    <a:pt x="223" y="288"/>
                    <a:pt x="228" y="281"/>
                  </a:cubicBezTo>
                  <a:cubicBezTo>
                    <a:pt x="219" y="308"/>
                    <a:pt x="200" y="326"/>
                    <a:pt x="184" y="346"/>
                  </a:cubicBezTo>
                  <a:cubicBezTo>
                    <a:pt x="197" y="336"/>
                    <a:pt x="208" y="323"/>
                    <a:pt x="217" y="309"/>
                  </a:cubicBezTo>
                  <a:cubicBezTo>
                    <a:pt x="224" y="298"/>
                    <a:pt x="231" y="286"/>
                    <a:pt x="235" y="273"/>
                  </a:cubicBezTo>
                  <a:cubicBezTo>
                    <a:pt x="238" y="266"/>
                    <a:pt x="241" y="258"/>
                    <a:pt x="246" y="252"/>
                  </a:cubicBezTo>
                  <a:cubicBezTo>
                    <a:pt x="253" y="243"/>
                    <a:pt x="258" y="232"/>
                    <a:pt x="262" y="220"/>
                  </a:cubicBezTo>
                  <a:cubicBezTo>
                    <a:pt x="265" y="211"/>
                    <a:pt x="266" y="200"/>
                    <a:pt x="275" y="196"/>
                  </a:cubicBezTo>
                  <a:cubicBezTo>
                    <a:pt x="274" y="217"/>
                    <a:pt x="275" y="240"/>
                    <a:pt x="274" y="263"/>
                  </a:cubicBezTo>
                  <a:cubicBezTo>
                    <a:pt x="274" y="279"/>
                    <a:pt x="277" y="292"/>
                    <a:pt x="276" y="309"/>
                  </a:cubicBezTo>
                  <a:close/>
                  <a:moveTo>
                    <a:pt x="232" y="372"/>
                  </a:moveTo>
                  <a:cubicBezTo>
                    <a:pt x="212" y="371"/>
                    <a:pt x="191" y="372"/>
                    <a:pt x="171" y="370"/>
                  </a:cubicBezTo>
                  <a:cubicBezTo>
                    <a:pt x="173" y="369"/>
                    <a:pt x="171" y="366"/>
                    <a:pt x="172" y="366"/>
                  </a:cubicBezTo>
                  <a:cubicBezTo>
                    <a:pt x="173" y="366"/>
                    <a:pt x="173" y="369"/>
                    <a:pt x="175" y="369"/>
                  </a:cubicBezTo>
                  <a:cubicBezTo>
                    <a:pt x="177" y="370"/>
                    <a:pt x="183" y="366"/>
                    <a:pt x="186" y="366"/>
                  </a:cubicBezTo>
                  <a:cubicBezTo>
                    <a:pt x="205" y="363"/>
                    <a:pt x="233" y="368"/>
                    <a:pt x="251" y="367"/>
                  </a:cubicBezTo>
                  <a:cubicBezTo>
                    <a:pt x="250" y="375"/>
                    <a:pt x="240" y="372"/>
                    <a:pt x="232" y="372"/>
                  </a:cubicBezTo>
                  <a:close/>
                  <a:moveTo>
                    <a:pt x="240" y="375"/>
                  </a:moveTo>
                  <a:cubicBezTo>
                    <a:pt x="239" y="376"/>
                    <a:pt x="236" y="376"/>
                    <a:pt x="236" y="375"/>
                  </a:cubicBezTo>
                  <a:cubicBezTo>
                    <a:pt x="237" y="375"/>
                    <a:pt x="239" y="375"/>
                    <a:pt x="240" y="375"/>
                  </a:cubicBezTo>
                  <a:close/>
                  <a:moveTo>
                    <a:pt x="235" y="375"/>
                  </a:moveTo>
                  <a:cubicBezTo>
                    <a:pt x="233" y="375"/>
                    <a:pt x="230" y="376"/>
                    <a:pt x="229" y="375"/>
                  </a:cubicBezTo>
                  <a:cubicBezTo>
                    <a:pt x="231" y="375"/>
                    <a:pt x="233" y="374"/>
                    <a:pt x="235" y="375"/>
                  </a:cubicBezTo>
                  <a:close/>
                  <a:moveTo>
                    <a:pt x="224" y="378"/>
                  </a:moveTo>
                  <a:cubicBezTo>
                    <a:pt x="205" y="378"/>
                    <a:pt x="185" y="377"/>
                    <a:pt x="167" y="375"/>
                  </a:cubicBezTo>
                  <a:cubicBezTo>
                    <a:pt x="167" y="374"/>
                    <a:pt x="167" y="374"/>
                    <a:pt x="167" y="374"/>
                  </a:cubicBezTo>
                  <a:cubicBezTo>
                    <a:pt x="186" y="375"/>
                    <a:pt x="206" y="376"/>
                    <a:pt x="224" y="378"/>
                  </a:cubicBezTo>
                  <a:close/>
                  <a:moveTo>
                    <a:pt x="258" y="381"/>
                  </a:moveTo>
                  <a:cubicBezTo>
                    <a:pt x="258" y="384"/>
                    <a:pt x="253" y="382"/>
                    <a:pt x="250" y="382"/>
                  </a:cubicBezTo>
                  <a:cubicBezTo>
                    <a:pt x="252" y="382"/>
                    <a:pt x="256" y="381"/>
                    <a:pt x="258" y="381"/>
                  </a:cubicBezTo>
                  <a:close/>
                  <a:moveTo>
                    <a:pt x="257" y="377"/>
                  </a:moveTo>
                  <a:cubicBezTo>
                    <a:pt x="258" y="377"/>
                    <a:pt x="260" y="376"/>
                    <a:pt x="261" y="377"/>
                  </a:cubicBezTo>
                  <a:cubicBezTo>
                    <a:pt x="262" y="378"/>
                    <a:pt x="261" y="378"/>
                    <a:pt x="260" y="379"/>
                  </a:cubicBezTo>
                  <a:cubicBezTo>
                    <a:pt x="259" y="378"/>
                    <a:pt x="258" y="378"/>
                    <a:pt x="257" y="377"/>
                  </a:cubicBezTo>
                  <a:close/>
                  <a:moveTo>
                    <a:pt x="253" y="372"/>
                  </a:moveTo>
                  <a:cubicBezTo>
                    <a:pt x="254" y="364"/>
                    <a:pt x="269" y="369"/>
                    <a:pt x="272" y="362"/>
                  </a:cubicBezTo>
                  <a:cubicBezTo>
                    <a:pt x="272" y="362"/>
                    <a:pt x="272" y="362"/>
                    <a:pt x="272" y="362"/>
                  </a:cubicBezTo>
                  <a:cubicBezTo>
                    <a:pt x="270" y="364"/>
                    <a:pt x="269" y="371"/>
                    <a:pt x="266" y="372"/>
                  </a:cubicBezTo>
                  <a:cubicBezTo>
                    <a:pt x="263" y="374"/>
                    <a:pt x="257" y="373"/>
                    <a:pt x="253" y="372"/>
                  </a:cubicBezTo>
                  <a:close/>
                  <a:moveTo>
                    <a:pt x="267" y="358"/>
                  </a:moveTo>
                  <a:cubicBezTo>
                    <a:pt x="269" y="356"/>
                    <a:pt x="272" y="354"/>
                    <a:pt x="276" y="353"/>
                  </a:cubicBezTo>
                  <a:cubicBezTo>
                    <a:pt x="279" y="359"/>
                    <a:pt x="271" y="359"/>
                    <a:pt x="267" y="358"/>
                  </a:cubicBezTo>
                  <a:close/>
                  <a:moveTo>
                    <a:pt x="190" y="323"/>
                  </a:moveTo>
                  <a:cubicBezTo>
                    <a:pt x="191" y="320"/>
                    <a:pt x="193" y="318"/>
                    <a:pt x="195" y="315"/>
                  </a:cubicBezTo>
                  <a:cubicBezTo>
                    <a:pt x="196" y="315"/>
                    <a:pt x="196" y="315"/>
                    <a:pt x="196" y="315"/>
                  </a:cubicBezTo>
                  <a:cubicBezTo>
                    <a:pt x="194" y="318"/>
                    <a:pt x="192" y="321"/>
                    <a:pt x="190" y="323"/>
                  </a:cubicBezTo>
                  <a:close/>
                  <a:moveTo>
                    <a:pt x="191" y="281"/>
                  </a:moveTo>
                  <a:cubicBezTo>
                    <a:pt x="196" y="280"/>
                    <a:pt x="203" y="280"/>
                    <a:pt x="209" y="280"/>
                  </a:cubicBezTo>
                  <a:cubicBezTo>
                    <a:pt x="207" y="289"/>
                    <a:pt x="196" y="283"/>
                    <a:pt x="191" y="281"/>
                  </a:cubicBezTo>
                  <a:close/>
                  <a:moveTo>
                    <a:pt x="247" y="181"/>
                  </a:moveTo>
                  <a:cubicBezTo>
                    <a:pt x="244" y="180"/>
                    <a:pt x="241" y="180"/>
                    <a:pt x="239" y="179"/>
                  </a:cubicBezTo>
                  <a:cubicBezTo>
                    <a:pt x="222" y="176"/>
                    <a:pt x="204" y="172"/>
                    <a:pt x="190" y="168"/>
                  </a:cubicBezTo>
                  <a:cubicBezTo>
                    <a:pt x="190" y="168"/>
                    <a:pt x="190" y="167"/>
                    <a:pt x="190" y="167"/>
                  </a:cubicBezTo>
                  <a:cubicBezTo>
                    <a:pt x="210" y="167"/>
                    <a:pt x="233" y="169"/>
                    <a:pt x="255" y="168"/>
                  </a:cubicBezTo>
                  <a:cubicBezTo>
                    <a:pt x="257" y="177"/>
                    <a:pt x="257" y="188"/>
                    <a:pt x="255" y="196"/>
                  </a:cubicBezTo>
                  <a:cubicBezTo>
                    <a:pt x="252" y="196"/>
                    <a:pt x="247" y="195"/>
                    <a:pt x="243" y="194"/>
                  </a:cubicBezTo>
                  <a:cubicBezTo>
                    <a:pt x="244" y="192"/>
                    <a:pt x="245" y="190"/>
                    <a:pt x="246" y="188"/>
                  </a:cubicBezTo>
                  <a:cubicBezTo>
                    <a:pt x="248" y="188"/>
                    <a:pt x="254" y="188"/>
                    <a:pt x="254" y="186"/>
                  </a:cubicBezTo>
                  <a:cubicBezTo>
                    <a:pt x="255" y="183"/>
                    <a:pt x="249" y="182"/>
                    <a:pt x="247" y="181"/>
                  </a:cubicBezTo>
                  <a:close/>
                  <a:moveTo>
                    <a:pt x="240" y="133"/>
                  </a:moveTo>
                  <a:cubicBezTo>
                    <a:pt x="238" y="134"/>
                    <a:pt x="235" y="133"/>
                    <a:pt x="233" y="132"/>
                  </a:cubicBezTo>
                  <a:cubicBezTo>
                    <a:pt x="236" y="133"/>
                    <a:pt x="240" y="130"/>
                    <a:pt x="240" y="133"/>
                  </a:cubicBezTo>
                  <a:close/>
                  <a:moveTo>
                    <a:pt x="237" y="120"/>
                  </a:moveTo>
                  <a:cubicBezTo>
                    <a:pt x="240" y="122"/>
                    <a:pt x="244" y="124"/>
                    <a:pt x="244" y="130"/>
                  </a:cubicBezTo>
                  <a:cubicBezTo>
                    <a:pt x="241" y="127"/>
                    <a:pt x="239" y="124"/>
                    <a:pt x="237" y="120"/>
                  </a:cubicBezTo>
                  <a:close/>
                  <a:moveTo>
                    <a:pt x="211" y="119"/>
                  </a:moveTo>
                  <a:cubicBezTo>
                    <a:pt x="218" y="120"/>
                    <a:pt x="231" y="117"/>
                    <a:pt x="234" y="124"/>
                  </a:cubicBezTo>
                  <a:cubicBezTo>
                    <a:pt x="225" y="123"/>
                    <a:pt x="218" y="121"/>
                    <a:pt x="211" y="119"/>
                  </a:cubicBezTo>
                  <a:close/>
                  <a:moveTo>
                    <a:pt x="244" y="139"/>
                  </a:moveTo>
                  <a:cubicBezTo>
                    <a:pt x="245" y="140"/>
                    <a:pt x="247" y="142"/>
                    <a:pt x="247" y="145"/>
                  </a:cubicBezTo>
                  <a:cubicBezTo>
                    <a:pt x="227" y="142"/>
                    <a:pt x="203" y="141"/>
                    <a:pt x="183" y="137"/>
                  </a:cubicBezTo>
                  <a:cubicBezTo>
                    <a:pt x="203" y="138"/>
                    <a:pt x="225" y="140"/>
                    <a:pt x="244" y="139"/>
                  </a:cubicBezTo>
                  <a:close/>
                  <a:moveTo>
                    <a:pt x="251" y="146"/>
                  </a:moveTo>
                  <a:cubicBezTo>
                    <a:pt x="254" y="150"/>
                    <a:pt x="254" y="155"/>
                    <a:pt x="254" y="162"/>
                  </a:cubicBezTo>
                  <a:cubicBezTo>
                    <a:pt x="230" y="159"/>
                    <a:pt x="208" y="154"/>
                    <a:pt x="185" y="150"/>
                  </a:cubicBezTo>
                  <a:cubicBezTo>
                    <a:pt x="203" y="150"/>
                    <a:pt x="228" y="150"/>
                    <a:pt x="247" y="150"/>
                  </a:cubicBezTo>
                  <a:cubicBezTo>
                    <a:pt x="250" y="150"/>
                    <a:pt x="252" y="150"/>
                    <a:pt x="251" y="146"/>
                  </a:cubicBezTo>
                  <a:close/>
                  <a:moveTo>
                    <a:pt x="258" y="216"/>
                  </a:moveTo>
                  <a:cubicBezTo>
                    <a:pt x="258" y="220"/>
                    <a:pt x="256" y="224"/>
                    <a:pt x="254" y="227"/>
                  </a:cubicBezTo>
                  <a:cubicBezTo>
                    <a:pt x="255" y="223"/>
                    <a:pt x="256" y="218"/>
                    <a:pt x="258" y="216"/>
                  </a:cubicBezTo>
                  <a:close/>
                  <a:moveTo>
                    <a:pt x="258" y="155"/>
                  </a:moveTo>
                  <a:cubicBezTo>
                    <a:pt x="259" y="157"/>
                    <a:pt x="259" y="159"/>
                    <a:pt x="259" y="162"/>
                  </a:cubicBezTo>
                  <a:cubicBezTo>
                    <a:pt x="257" y="160"/>
                    <a:pt x="258" y="157"/>
                    <a:pt x="258" y="155"/>
                  </a:cubicBezTo>
                  <a:close/>
                  <a:moveTo>
                    <a:pt x="254" y="200"/>
                  </a:moveTo>
                  <a:cubicBezTo>
                    <a:pt x="255" y="207"/>
                    <a:pt x="254" y="214"/>
                    <a:pt x="251" y="218"/>
                  </a:cubicBezTo>
                  <a:cubicBezTo>
                    <a:pt x="253" y="216"/>
                    <a:pt x="255" y="203"/>
                    <a:pt x="251" y="202"/>
                  </a:cubicBezTo>
                  <a:cubicBezTo>
                    <a:pt x="249" y="202"/>
                    <a:pt x="249" y="207"/>
                    <a:pt x="248" y="209"/>
                  </a:cubicBezTo>
                  <a:cubicBezTo>
                    <a:pt x="244" y="209"/>
                    <a:pt x="239" y="208"/>
                    <a:pt x="235" y="208"/>
                  </a:cubicBezTo>
                  <a:cubicBezTo>
                    <a:pt x="236" y="205"/>
                    <a:pt x="237" y="201"/>
                    <a:pt x="239" y="200"/>
                  </a:cubicBezTo>
                  <a:cubicBezTo>
                    <a:pt x="243" y="198"/>
                    <a:pt x="250" y="201"/>
                    <a:pt x="254" y="200"/>
                  </a:cubicBezTo>
                  <a:close/>
                  <a:moveTo>
                    <a:pt x="227" y="210"/>
                  </a:moveTo>
                  <a:cubicBezTo>
                    <a:pt x="218" y="211"/>
                    <a:pt x="208" y="212"/>
                    <a:pt x="200" y="211"/>
                  </a:cubicBezTo>
                  <a:cubicBezTo>
                    <a:pt x="199" y="209"/>
                    <a:pt x="199" y="207"/>
                    <a:pt x="200" y="204"/>
                  </a:cubicBezTo>
                  <a:cubicBezTo>
                    <a:pt x="208" y="207"/>
                    <a:pt x="219" y="207"/>
                    <a:pt x="227" y="210"/>
                  </a:cubicBezTo>
                  <a:close/>
                  <a:moveTo>
                    <a:pt x="201" y="201"/>
                  </a:moveTo>
                  <a:cubicBezTo>
                    <a:pt x="212" y="199"/>
                    <a:pt x="223" y="200"/>
                    <a:pt x="234" y="200"/>
                  </a:cubicBezTo>
                  <a:cubicBezTo>
                    <a:pt x="233" y="208"/>
                    <a:pt x="227" y="206"/>
                    <a:pt x="219" y="205"/>
                  </a:cubicBezTo>
                  <a:cubicBezTo>
                    <a:pt x="213" y="204"/>
                    <a:pt x="206" y="202"/>
                    <a:pt x="201" y="201"/>
                  </a:cubicBezTo>
                  <a:close/>
                  <a:moveTo>
                    <a:pt x="226" y="214"/>
                  </a:moveTo>
                  <a:cubicBezTo>
                    <a:pt x="225" y="227"/>
                    <a:pt x="206" y="219"/>
                    <a:pt x="199" y="215"/>
                  </a:cubicBezTo>
                  <a:cubicBezTo>
                    <a:pt x="207" y="213"/>
                    <a:pt x="218" y="214"/>
                    <a:pt x="226" y="214"/>
                  </a:cubicBezTo>
                  <a:close/>
                  <a:moveTo>
                    <a:pt x="236" y="228"/>
                  </a:moveTo>
                  <a:cubicBezTo>
                    <a:pt x="232" y="229"/>
                    <a:pt x="226" y="228"/>
                    <a:pt x="222" y="228"/>
                  </a:cubicBezTo>
                  <a:cubicBezTo>
                    <a:pt x="224" y="223"/>
                    <a:pt x="232" y="228"/>
                    <a:pt x="236" y="228"/>
                  </a:cubicBezTo>
                  <a:close/>
                  <a:moveTo>
                    <a:pt x="219" y="225"/>
                  </a:moveTo>
                  <a:cubicBezTo>
                    <a:pt x="217" y="232"/>
                    <a:pt x="205" y="228"/>
                    <a:pt x="198" y="229"/>
                  </a:cubicBezTo>
                  <a:cubicBezTo>
                    <a:pt x="198" y="226"/>
                    <a:pt x="198" y="222"/>
                    <a:pt x="199" y="220"/>
                  </a:cubicBezTo>
                  <a:cubicBezTo>
                    <a:pt x="206" y="222"/>
                    <a:pt x="213" y="223"/>
                    <a:pt x="219" y="225"/>
                  </a:cubicBezTo>
                  <a:close/>
                  <a:moveTo>
                    <a:pt x="215" y="232"/>
                  </a:moveTo>
                  <a:cubicBezTo>
                    <a:pt x="214" y="238"/>
                    <a:pt x="207" y="234"/>
                    <a:pt x="204" y="232"/>
                  </a:cubicBezTo>
                  <a:cubicBezTo>
                    <a:pt x="206" y="231"/>
                    <a:pt x="212" y="231"/>
                    <a:pt x="215" y="232"/>
                  </a:cubicBezTo>
                  <a:close/>
                  <a:moveTo>
                    <a:pt x="230" y="243"/>
                  </a:moveTo>
                  <a:cubicBezTo>
                    <a:pt x="225" y="246"/>
                    <a:pt x="218" y="245"/>
                    <a:pt x="210" y="245"/>
                  </a:cubicBezTo>
                  <a:cubicBezTo>
                    <a:pt x="212" y="236"/>
                    <a:pt x="223" y="242"/>
                    <a:pt x="230" y="243"/>
                  </a:cubicBezTo>
                  <a:close/>
                  <a:moveTo>
                    <a:pt x="231" y="247"/>
                  </a:moveTo>
                  <a:cubicBezTo>
                    <a:pt x="229" y="250"/>
                    <a:pt x="228" y="255"/>
                    <a:pt x="225" y="256"/>
                  </a:cubicBezTo>
                  <a:cubicBezTo>
                    <a:pt x="220" y="258"/>
                    <a:pt x="210" y="252"/>
                    <a:pt x="205" y="253"/>
                  </a:cubicBezTo>
                  <a:cubicBezTo>
                    <a:pt x="207" y="244"/>
                    <a:pt x="221" y="249"/>
                    <a:pt x="231" y="247"/>
                  </a:cubicBezTo>
                  <a:close/>
                  <a:moveTo>
                    <a:pt x="234" y="262"/>
                  </a:moveTo>
                  <a:cubicBezTo>
                    <a:pt x="233" y="266"/>
                    <a:pt x="230" y="270"/>
                    <a:pt x="227" y="273"/>
                  </a:cubicBezTo>
                  <a:cubicBezTo>
                    <a:pt x="229" y="269"/>
                    <a:pt x="230" y="263"/>
                    <a:pt x="234" y="262"/>
                  </a:cubicBezTo>
                  <a:close/>
                  <a:moveTo>
                    <a:pt x="217" y="237"/>
                  </a:moveTo>
                  <a:cubicBezTo>
                    <a:pt x="218" y="228"/>
                    <a:pt x="231" y="232"/>
                    <a:pt x="239" y="232"/>
                  </a:cubicBezTo>
                  <a:cubicBezTo>
                    <a:pt x="238" y="235"/>
                    <a:pt x="237" y="240"/>
                    <a:pt x="234" y="241"/>
                  </a:cubicBezTo>
                  <a:cubicBezTo>
                    <a:pt x="229" y="242"/>
                    <a:pt x="221" y="237"/>
                    <a:pt x="217" y="237"/>
                  </a:cubicBezTo>
                  <a:close/>
                  <a:moveTo>
                    <a:pt x="243" y="247"/>
                  </a:moveTo>
                  <a:cubicBezTo>
                    <a:pt x="241" y="253"/>
                    <a:pt x="239" y="257"/>
                    <a:pt x="235" y="260"/>
                  </a:cubicBezTo>
                  <a:cubicBezTo>
                    <a:pt x="235" y="255"/>
                    <a:pt x="239" y="249"/>
                    <a:pt x="243" y="247"/>
                  </a:cubicBezTo>
                  <a:close/>
                  <a:moveTo>
                    <a:pt x="242" y="226"/>
                  </a:moveTo>
                  <a:cubicBezTo>
                    <a:pt x="237" y="225"/>
                    <a:pt x="231" y="224"/>
                    <a:pt x="226" y="223"/>
                  </a:cubicBezTo>
                  <a:cubicBezTo>
                    <a:pt x="228" y="220"/>
                    <a:pt x="228" y="215"/>
                    <a:pt x="231" y="213"/>
                  </a:cubicBezTo>
                  <a:cubicBezTo>
                    <a:pt x="235" y="211"/>
                    <a:pt x="242" y="215"/>
                    <a:pt x="248" y="214"/>
                  </a:cubicBezTo>
                  <a:cubicBezTo>
                    <a:pt x="247" y="218"/>
                    <a:pt x="244" y="222"/>
                    <a:pt x="242" y="226"/>
                  </a:cubicBezTo>
                  <a:close/>
                  <a:moveTo>
                    <a:pt x="219" y="191"/>
                  </a:moveTo>
                  <a:cubicBezTo>
                    <a:pt x="214" y="190"/>
                    <a:pt x="208" y="190"/>
                    <a:pt x="204" y="188"/>
                  </a:cubicBezTo>
                  <a:cubicBezTo>
                    <a:pt x="215" y="188"/>
                    <a:pt x="230" y="187"/>
                    <a:pt x="241" y="189"/>
                  </a:cubicBezTo>
                  <a:cubicBezTo>
                    <a:pt x="240" y="198"/>
                    <a:pt x="229" y="192"/>
                    <a:pt x="219" y="191"/>
                  </a:cubicBezTo>
                  <a:close/>
                  <a:moveTo>
                    <a:pt x="229" y="197"/>
                  </a:moveTo>
                  <a:cubicBezTo>
                    <a:pt x="219" y="198"/>
                    <a:pt x="208" y="197"/>
                    <a:pt x="198" y="197"/>
                  </a:cubicBezTo>
                  <a:cubicBezTo>
                    <a:pt x="197" y="195"/>
                    <a:pt x="196" y="192"/>
                    <a:pt x="195" y="190"/>
                  </a:cubicBezTo>
                  <a:cubicBezTo>
                    <a:pt x="206" y="192"/>
                    <a:pt x="219" y="193"/>
                    <a:pt x="229" y="197"/>
                  </a:cubicBezTo>
                  <a:close/>
                  <a:moveTo>
                    <a:pt x="197" y="233"/>
                  </a:moveTo>
                  <a:cubicBezTo>
                    <a:pt x="199" y="236"/>
                    <a:pt x="209" y="236"/>
                    <a:pt x="209" y="239"/>
                  </a:cubicBezTo>
                  <a:cubicBezTo>
                    <a:pt x="209" y="240"/>
                    <a:pt x="206" y="245"/>
                    <a:pt x="204" y="245"/>
                  </a:cubicBezTo>
                  <a:cubicBezTo>
                    <a:pt x="201" y="247"/>
                    <a:pt x="198" y="245"/>
                    <a:pt x="195" y="246"/>
                  </a:cubicBezTo>
                  <a:cubicBezTo>
                    <a:pt x="195" y="241"/>
                    <a:pt x="197" y="238"/>
                    <a:pt x="197" y="233"/>
                  </a:cubicBezTo>
                  <a:close/>
                  <a:moveTo>
                    <a:pt x="220" y="259"/>
                  </a:moveTo>
                  <a:cubicBezTo>
                    <a:pt x="214" y="261"/>
                    <a:pt x="204" y="261"/>
                    <a:pt x="199" y="261"/>
                  </a:cubicBezTo>
                  <a:cubicBezTo>
                    <a:pt x="200" y="251"/>
                    <a:pt x="213" y="259"/>
                    <a:pt x="220" y="259"/>
                  </a:cubicBezTo>
                  <a:close/>
                  <a:moveTo>
                    <a:pt x="221" y="263"/>
                  </a:moveTo>
                  <a:cubicBezTo>
                    <a:pt x="218" y="265"/>
                    <a:pt x="218" y="271"/>
                    <a:pt x="214" y="272"/>
                  </a:cubicBezTo>
                  <a:cubicBezTo>
                    <a:pt x="207" y="274"/>
                    <a:pt x="200" y="269"/>
                    <a:pt x="195" y="268"/>
                  </a:cubicBezTo>
                  <a:cubicBezTo>
                    <a:pt x="195" y="267"/>
                    <a:pt x="196" y="266"/>
                    <a:pt x="196" y="265"/>
                  </a:cubicBezTo>
                  <a:cubicBezTo>
                    <a:pt x="205" y="263"/>
                    <a:pt x="212" y="263"/>
                    <a:pt x="221" y="263"/>
                  </a:cubicBezTo>
                  <a:close/>
                  <a:moveTo>
                    <a:pt x="261" y="205"/>
                  </a:moveTo>
                  <a:cubicBezTo>
                    <a:pt x="261" y="202"/>
                    <a:pt x="261" y="199"/>
                    <a:pt x="262" y="196"/>
                  </a:cubicBezTo>
                  <a:cubicBezTo>
                    <a:pt x="263" y="199"/>
                    <a:pt x="264" y="204"/>
                    <a:pt x="261" y="205"/>
                  </a:cubicBezTo>
                  <a:close/>
                  <a:moveTo>
                    <a:pt x="273" y="99"/>
                  </a:moveTo>
                  <a:cubicBezTo>
                    <a:pt x="273" y="123"/>
                    <a:pt x="275" y="152"/>
                    <a:pt x="274" y="178"/>
                  </a:cubicBezTo>
                  <a:cubicBezTo>
                    <a:pt x="274" y="187"/>
                    <a:pt x="275" y="195"/>
                    <a:pt x="267" y="197"/>
                  </a:cubicBezTo>
                  <a:cubicBezTo>
                    <a:pt x="269" y="185"/>
                    <a:pt x="268" y="176"/>
                    <a:pt x="265" y="165"/>
                  </a:cubicBezTo>
                  <a:cubicBezTo>
                    <a:pt x="263" y="159"/>
                    <a:pt x="265" y="152"/>
                    <a:pt x="264" y="147"/>
                  </a:cubicBezTo>
                  <a:cubicBezTo>
                    <a:pt x="262" y="138"/>
                    <a:pt x="257" y="131"/>
                    <a:pt x="252" y="125"/>
                  </a:cubicBezTo>
                  <a:cubicBezTo>
                    <a:pt x="250" y="123"/>
                    <a:pt x="248" y="120"/>
                    <a:pt x="247" y="118"/>
                  </a:cubicBezTo>
                  <a:cubicBezTo>
                    <a:pt x="242" y="113"/>
                    <a:pt x="235" y="111"/>
                    <a:pt x="229" y="108"/>
                  </a:cubicBezTo>
                  <a:cubicBezTo>
                    <a:pt x="226" y="107"/>
                    <a:pt x="225" y="104"/>
                    <a:pt x="222" y="103"/>
                  </a:cubicBezTo>
                  <a:cubicBezTo>
                    <a:pt x="216" y="100"/>
                    <a:pt x="208" y="99"/>
                    <a:pt x="202" y="95"/>
                  </a:cubicBezTo>
                  <a:cubicBezTo>
                    <a:pt x="224" y="97"/>
                    <a:pt x="249" y="97"/>
                    <a:pt x="273" y="99"/>
                  </a:cubicBezTo>
                  <a:close/>
                  <a:moveTo>
                    <a:pt x="168" y="94"/>
                  </a:moveTo>
                  <a:cubicBezTo>
                    <a:pt x="154" y="100"/>
                    <a:pt x="141" y="108"/>
                    <a:pt x="129" y="118"/>
                  </a:cubicBezTo>
                  <a:cubicBezTo>
                    <a:pt x="139" y="107"/>
                    <a:pt x="152" y="97"/>
                    <a:pt x="168" y="94"/>
                  </a:cubicBezTo>
                  <a:close/>
                  <a:moveTo>
                    <a:pt x="144" y="115"/>
                  </a:moveTo>
                  <a:cubicBezTo>
                    <a:pt x="146" y="113"/>
                    <a:pt x="149" y="113"/>
                    <a:pt x="153" y="111"/>
                  </a:cubicBezTo>
                  <a:cubicBezTo>
                    <a:pt x="156" y="109"/>
                    <a:pt x="160" y="108"/>
                    <a:pt x="163" y="108"/>
                  </a:cubicBezTo>
                  <a:cubicBezTo>
                    <a:pt x="166" y="108"/>
                    <a:pt x="169" y="109"/>
                    <a:pt x="172" y="109"/>
                  </a:cubicBezTo>
                  <a:cubicBezTo>
                    <a:pt x="179" y="109"/>
                    <a:pt x="185" y="105"/>
                    <a:pt x="190" y="106"/>
                  </a:cubicBezTo>
                  <a:cubicBezTo>
                    <a:pt x="194" y="106"/>
                    <a:pt x="200" y="108"/>
                    <a:pt x="203" y="106"/>
                  </a:cubicBezTo>
                  <a:cubicBezTo>
                    <a:pt x="205" y="105"/>
                    <a:pt x="207" y="107"/>
                    <a:pt x="209" y="108"/>
                  </a:cubicBezTo>
                  <a:cubicBezTo>
                    <a:pt x="208" y="110"/>
                    <a:pt x="205" y="109"/>
                    <a:pt x="206" y="111"/>
                  </a:cubicBezTo>
                  <a:cubicBezTo>
                    <a:pt x="207" y="114"/>
                    <a:pt x="211" y="111"/>
                    <a:pt x="213" y="111"/>
                  </a:cubicBezTo>
                  <a:cubicBezTo>
                    <a:pt x="217" y="112"/>
                    <a:pt x="220" y="115"/>
                    <a:pt x="222" y="115"/>
                  </a:cubicBezTo>
                  <a:cubicBezTo>
                    <a:pt x="215" y="116"/>
                    <a:pt x="206" y="114"/>
                    <a:pt x="197" y="114"/>
                  </a:cubicBezTo>
                  <a:cubicBezTo>
                    <a:pt x="192" y="113"/>
                    <a:pt x="185" y="110"/>
                    <a:pt x="181" y="111"/>
                  </a:cubicBezTo>
                  <a:cubicBezTo>
                    <a:pt x="179" y="111"/>
                    <a:pt x="179" y="113"/>
                    <a:pt x="178" y="113"/>
                  </a:cubicBezTo>
                  <a:cubicBezTo>
                    <a:pt x="172" y="115"/>
                    <a:pt x="163" y="109"/>
                    <a:pt x="157" y="111"/>
                  </a:cubicBezTo>
                  <a:cubicBezTo>
                    <a:pt x="156" y="111"/>
                    <a:pt x="155" y="112"/>
                    <a:pt x="155" y="113"/>
                  </a:cubicBezTo>
                  <a:cubicBezTo>
                    <a:pt x="155" y="115"/>
                    <a:pt x="161" y="115"/>
                    <a:pt x="164" y="115"/>
                  </a:cubicBezTo>
                  <a:cubicBezTo>
                    <a:pt x="184" y="119"/>
                    <a:pt x="209" y="121"/>
                    <a:pt x="228" y="127"/>
                  </a:cubicBezTo>
                  <a:cubicBezTo>
                    <a:pt x="215" y="128"/>
                    <a:pt x="197" y="126"/>
                    <a:pt x="185" y="124"/>
                  </a:cubicBezTo>
                  <a:cubicBezTo>
                    <a:pt x="187" y="124"/>
                    <a:pt x="194" y="125"/>
                    <a:pt x="194" y="123"/>
                  </a:cubicBezTo>
                  <a:cubicBezTo>
                    <a:pt x="195" y="120"/>
                    <a:pt x="185" y="121"/>
                    <a:pt x="181" y="121"/>
                  </a:cubicBezTo>
                  <a:cubicBezTo>
                    <a:pt x="176" y="121"/>
                    <a:pt x="170" y="120"/>
                    <a:pt x="166" y="120"/>
                  </a:cubicBezTo>
                  <a:cubicBezTo>
                    <a:pt x="165" y="120"/>
                    <a:pt x="166" y="122"/>
                    <a:pt x="166" y="122"/>
                  </a:cubicBezTo>
                  <a:cubicBezTo>
                    <a:pt x="162" y="122"/>
                    <a:pt x="160" y="121"/>
                    <a:pt x="158" y="123"/>
                  </a:cubicBezTo>
                  <a:cubicBezTo>
                    <a:pt x="158" y="124"/>
                    <a:pt x="158" y="125"/>
                    <a:pt x="158" y="126"/>
                  </a:cubicBezTo>
                  <a:cubicBezTo>
                    <a:pt x="154" y="126"/>
                    <a:pt x="149" y="125"/>
                    <a:pt x="143" y="125"/>
                  </a:cubicBezTo>
                  <a:cubicBezTo>
                    <a:pt x="140" y="125"/>
                    <a:pt x="132" y="125"/>
                    <a:pt x="132" y="127"/>
                  </a:cubicBezTo>
                  <a:cubicBezTo>
                    <a:pt x="132" y="130"/>
                    <a:pt x="138" y="129"/>
                    <a:pt x="141" y="129"/>
                  </a:cubicBezTo>
                  <a:cubicBezTo>
                    <a:pt x="135" y="133"/>
                    <a:pt x="127" y="133"/>
                    <a:pt x="120" y="135"/>
                  </a:cubicBezTo>
                  <a:cubicBezTo>
                    <a:pt x="126" y="128"/>
                    <a:pt x="134" y="119"/>
                    <a:pt x="144" y="115"/>
                  </a:cubicBezTo>
                  <a:close/>
                  <a:moveTo>
                    <a:pt x="127" y="143"/>
                  </a:moveTo>
                  <a:cubicBezTo>
                    <a:pt x="123" y="144"/>
                    <a:pt x="117" y="145"/>
                    <a:pt x="112" y="145"/>
                  </a:cubicBezTo>
                  <a:cubicBezTo>
                    <a:pt x="113" y="137"/>
                    <a:pt x="122" y="143"/>
                    <a:pt x="127" y="143"/>
                  </a:cubicBezTo>
                  <a:close/>
                  <a:moveTo>
                    <a:pt x="108" y="149"/>
                  </a:moveTo>
                  <a:cubicBezTo>
                    <a:pt x="116" y="150"/>
                    <a:pt x="124" y="150"/>
                    <a:pt x="131" y="152"/>
                  </a:cubicBezTo>
                  <a:cubicBezTo>
                    <a:pt x="122" y="154"/>
                    <a:pt x="110" y="155"/>
                    <a:pt x="100" y="155"/>
                  </a:cubicBezTo>
                  <a:cubicBezTo>
                    <a:pt x="100" y="148"/>
                    <a:pt x="107" y="154"/>
                    <a:pt x="108" y="149"/>
                  </a:cubicBezTo>
                  <a:close/>
                  <a:moveTo>
                    <a:pt x="89" y="185"/>
                  </a:moveTo>
                  <a:cubicBezTo>
                    <a:pt x="86" y="189"/>
                    <a:pt x="83" y="197"/>
                    <a:pt x="76" y="193"/>
                  </a:cubicBezTo>
                  <a:cubicBezTo>
                    <a:pt x="79" y="187"/>
                    <a:pt x="83" y="181"/>
                    <a:pt x="86" y="175"/>
                  </a:cubicBezTo>
                  <a:cubicBezTo>
                    <a:pt x="84" y="185"/>
                    <a:pt x="93" y="179"/>
                    <a:pt x="92" y="172"/>
                  </a:cubicBezTo>
                  <a:cubicBezTo>
                    <a:pt x="96" y="171"/>
                    <a:pt x="99" y="170"/>
                    <a:pt x="103" y="169"/>
                  </a:cubicBezTo>
                  <a:cubicBezTo>
                    <a:pt x="100" y="174"/>
                    <a:pt x="94" y="179"/>
                    <a:pt x="89" y="185"/>
                  </a:cubicBezTo>
                  <a:close/>
                  <a:moveTo>
                    <a:pt x="92" y="168"/>
                  </a:moveTo>
                  <a:cubicBezTo>
                    <a:pt x="94" y="165"/>
                    <a:pt x="94" y="160"/>
                    <a:pt x="97" y="159"/>
                  </a:cubicBezTo>
                  <a:cubicBezTo>
                    <a:pt x="100" y="158"/>
                    <a:pt x="106" y="163"/>
                    <a:pt x="110" y="163"/>
                  </a:cubicBezTo>
                  <a:cubicBezTo>
                    <a:pt x="105" y="165"/>
                    <a:pt x="99" y="168"/>
                    <a:pt x="92" y="168"/>
                  </a:cubicBezTo>
                  <a:close/>
                  <a:moveTo>
                    <a:pt x="112" y="158"/>
                  </a:moveTo>
                  <a:cubicBezTo>
                    <a:pt x="113" y="157"/>
                    <a:pt x="118" y="157"/>
                    <a:pt x="120" y="157"/>
                  </a:cubicBezTo>
                  <a:cubicBezTo>
                    <a:pt x="118" y="160"/>
                    <a:pt x="114" y="160"/>
                    <a:pt x="112" y="158"/>
                  </a:cubicBezTo>
                  <a:close/>
                  <a:moveTo>
                    <a:pt x="122" y="162"/>
                  </a:moveTo>
                  <a:cubicBezTo>
                    <a:pt x="125" y="159"/>
                    <a:pt x="130" y="158"/>
                    <a:pt x="134" y="156"/>
                  </a:cubicBezTo>
                  <a:cubicBezTo>
                    <a:pt x="130" y="158"/>
                    <a:pt x="126" y="160"/>
                    <a:pt x="122" y="162"/>
                  </a:cubicBezTo>
                  <a:close/>
                  <a:moveTo>
                    <a:pt x="173" y="160"/>
                  </a:moveTo>
                  <a:cubicBezTo>
                    <a:pt x="170" y="157"/>
                    <a:pt x="164" y="153"/>
                    <a:pt x="160" y="152"/>
                  </a:cubicBezTo>
                  <a:cubicBezTo>
                    <a:pt x="155" y="150"/>
                    <a:pt x="148" y="152"/>
                    <a:pt x="143" y="152"/>
                  </a:cubicBezTo>
                  <a:cubicBezTo>
                    <a:pt x="137" y="151"/>
                    <a:pt x="133" y="147"/>
                    <a:pt x="127" y="147"/>
                  </a:cubicBezTo>
                  <a:cubicBezTo>
                    <a:pt x="133" y="146"/>
                    <a:pt x="139" y="146"/>
                    <a:pt x="145" y="146"/>
                  </a:cubicBezTo>
                  <a:cubicBezTo>
                    <a:pt x="147" y="146"/>
                    <a:pt x="152" y="146"/>
                    <a:pt x="152" y="143"/>
                  </a:cubicBezTo>
                  <a:cubicBezTo>
                    <a:pt x="152" y="140"/>
                    <a:pt x="142" y="141"/>
                    <a:pt x="138" y="140"/>
                  </a:cubicBezTo>
                  <a:cubicBezTo>
                    <a:pt x="132" y="140"/>
                    <a:pt x="128" y="140"/>
                    <a:pt x="123" y="138"/>
                  </a:cubicBezTo>
                  <a:cubicBezTo>
                    <a:pt x="130" y="135"/>
                    <a:pt x="141" y="134"/>
                    <a:pt x="151" y="131"/>
                  </a:cubicBezTo>
                  <a:cubicBezTo>
                    <a:pt x="154" y="131"/>
                    <a:pt x="163" y="130"/>
                    <a:pt x="160" y="126"/>
                  </a:cubicBezTo>
                  <a:cubicBezTo>
                    <a:pt x="182" y="128"/>
                    <a:pt x="205" y="131"/>
                    <a:pt x="226" y="135"/>
                  </a:cubicBezTo>
                  <a:cubicBezTo>
                    <a:pt x="220" y="136"/>
                    <a:pt x="210" y="136"/>
                    <a:pt x="203" y="135"/>
                  </a:cubicBezTo>
                  <a:cubicBezTo>
                    <a:pt x="188" y="135"/>
                    <a:pt x="175" y="133"/>
                    <a:pt x="159" y="133"/>
                  </a:cubicBezTo>
                  <a:cubicBezTo>
                    <a:pt x="156" y="133"/>
                    <a:pt x="146" y="132"/>
                    <a:pt x="146" y="135"/>
                  </a:cubicBezTo>
                  <a:cubicBezTo>
                    <a:pt x="146" y="138"/>
                    <a:pt x="161" y="139"/>
                    <a:pt x="163" y="139"/>
                  </a:cubicBezTo>
                  <a:cubicBezTo>
                    <a:pt x="188" y="141"/>
                    <a:pt x="212" y="144"/>
                    <a:pt x="236" y="147"/>
                  </a:cubicBezTo>
                  <a:cubicBezTo>
                    <a:pt x="218" y="148"/>
                    <a:pt x="193" y="148"/>
                    <a:pt x="174" y="148"/>
                  </a:cubicBezTo>
                  <a:cubicBezTo>
                    <a:pt x="174" y="148"/>
                    <a:pt x="166" y="146"/>
                    <a:pt x="166" y="149"/>
                  </a:cubicBezTo>
                  <a:cubicBezTo>
                    <a:pt x="166" y="151"/>
                    <a:pt x="172" y="152"/>
                    <a:pt x="173" y="152"/>
                  </a:cubicBezTo>
                  <a:cubicBezTo>
                    <a:pt x="198" y="156"/>
                    <a:pt x="224" y="159"/>
                    <a:pt x="246" y="165"/>
                  </a:cubicBezTo>
                  <a:cubicBezTo>
                    <a:pt x="229" y="166"/>
                    <a:pt x="212" y="165"/>
                    <a:pt x="194" y="165"/>
                  </a:cubicBezTo>
                  <a:cubicBezTo>
                    <a:pt x="189" y="164"/>
                    <a:pt x="182" y="165"/>
                    <a:pt x="178" y="164"/>
                  </a:cubicBezTo>
                  <a:cubicBezTo>
                    <a:pt x="176" y="164"/>
                    <a:pt x="175" y="161"/>
                    <a:pt x="173" y="160"/>
                  </a:cubicBezTo>
                  <a:close/>
                  <a:moveTo>
                    <a:pt x="191" y="184"/>
                  </a:moveTo>
                  <a:cubicBezTo>
                    <a:pt x="189" y="179"/>
                    <a:pt x="186" y="175"/>
                    <a:pt x="183" y="170"/>
                  </a:cubicBezTo>
                  <a:cubicBezTo>
                    <a:pt x="204" y="174"/>
                    <a:pt x="224" y="179"/>
                    <a:pt x="244" y="184"/>
                  </a:cubicBezTo>
                  <a:cubicBezTo>
                    <a:pt x="227" y="186"/>
                    <a:pt x="209" y="185"/>
                    <a:pt x="191" y="184"/>
                  </a:cubicBezTo>
                  <a:close/>
                  <a:moveTo>
                    <a:pt x="202" y="249"/>
                  </a:moveTo>
                  <a:cubicBezTo>
                    <a:pt x="201" y="252"/>
                    <a:pt x="196" y="251"/>
                    <a:pt x="194" y="249"/>
                  </a:cubicBezTo>
                  <a:cubicBezTo>
                    <a:pt x="196" y="248"/>
                    <a:pt x="199" y="249"/>
                    <a:pt x="202" y="249"/>
                  </a:cubicBezTo>
                  <a:close/>
                  <a:moveTo>
                    <a:pt x="197" y="254"/>
                  </a:moveTo>
                  <a:cubicBezTo>
                    <a:pt x="196" y="258"/>
                    <a:pt x="195" y="262"/>
                    <a:pt x="191" y="262"/>
                  </a:cubicBezTo>
                  <a:cubicBezTo>
                    <a:pt x="192" y="259"/>
                    <a:pt x="192" y="251"/>
                    <a:pt x="197" y="254"/>
                  </a:cubicBezTo>
                  <a:close/>
                  <a:moveTo>
                    <a:pt x="212" y="276"/>
                  </a:moveTo>
                  <a:cubicBezTo>
                    <a:pt x="206" y="279"/>
                    <a:pt x="196" y="277"/>
                    <a:pt x="189" y="277"/>
                  </a:cubicBezTo>
                  <a:cubicBezTo>
                    <a:pt x="190" y="266"/>
                    <a:pt x="204" y="275"/>
                    <a:pt x="212" y="276"/>
                  </a:cubicBezTo>
                  <a:close/>
                  <a:moveTo>
                    <a:pt x="185" y="283"/>
                  </a:moveTo>
                  <a:cubicBezTo>
                    <a:pt x="190" y="285"/>
                    <a:pt x="198" y="287"/>
                    <a:pt x="202" y="289"/>
                  </a:cubicBezTo>
                  <a:cubicBezTo>
                    <a:pt x="197" y="292"/>
                    <a:pt x="187" y="291"/>
                    <a:pt x="180" y="291"/>
                  </a:cubicBezTo>
                  <a:cubicBezTo>
                    <a:pt x="181" y="290"/>
                    <a:pt x="183" y="283"/>
                    <a:pt x="185" y="283"/>
                  </a:cubicBezTo>
                  <a:close/>
                  <a:moveTo>
                    <a:pt x="198" y="294"/>
                  </a:moveTo>
                  <a:cubicBezTo>
                    <a:pt x="197" y="296"/>
                    <a:pt x="196" y="301"/>
                    <a:pt x="194" y="302"/>
                  </a:cubicBezTo>
                  <a:cubicBezTo>
                    <a:pt x="189" y="303"/>
                    <a:pt x="180" y="297"/>
                    <a:pt x="176" y="297"/>
                  </a:cubicBezTo>
                  <a:cubicBezTo>
                    <a:pt x="180" y="292"/>
                    <a:pt x="192" y="295"/>
                    <a:pt x="198" y="294"/>
                  </a:cubicBezTo>
                  <a:close/>
                  <a:moveTo>
                    <a:pt x="186" y="304"/>
                  </a:moveTo>
                  <a:cubicBezTo>
                    <a:pt x="181" y="305"/>
                    <a:pt x="174" y="306"/>
                    <a:pt x="170" y="305"/>
                  </a:cubicBezTo>
                  <a:cubicBezTo>
                    <a:pt x="171" y="297"/>
                    <a:pt x="181" y="303"/>
                    <a:pt x="186" y="304"/>
                  </a:cubicBezTo>
                  <a:close/>
                  <a:moveTo>
                    <a:pt x="184" y="308"/>
                  </a:moveTo>
                  <a:cubicBezTo>
                    <a:pt x="186" y="308"/>
                    <a:pt x="187" y="308"/>
                    <a:pt x="189" y="308"/>
                  </a:cubicBezTo>
                  <a:cubicBezTo>
                    <a:pt x="187" y="310"/>
                    <a:pt x="186" y="315"/>
                    <a:pt x="183" y="316"/>
                  </a:cubicBezTo>
                  <a:cubicBezTo>
                    <a:pt x="181" y="316"/>
                    <a:pt x="176" y="314"/>
                    <a:pt x="174" y="314"/>
                  </a:cubicBezTo>
                  <a:cubicBezTo>
                    <a:pt x="172" y="313"/>
                    <a:pt x="167" y="312"/>
                    <a:pt x="166" y="310"/>
                  </a:cubicBezTo>
                  <a:cubicBezTo>
                    <a:pt x="166" y="308"/>
                    <a:pt x="180" y="308"/>
                    <a:pt x="184" y="308"/>
                  </a:cubicBezTo>
                  <a:close/>
                  <a:moveTo>
                    <a:pt x="176" y="318"/>
                  </a:moveTo>
                  <a:cubicBezTo>
                    <a:pt x="172" y="320"/>
                    <a:pt x="165" y="319"/>
                    <a:pt x="161" y="319"/>
                  </a:cubicBezTo>
                  <a:cubicBezTo>
                    <a:pt x="162" y="310"/>
                    <a:pt x="170" y="317"/>
                    <a:pt x="176" y="318"/>
                  </a:cubicBezTo>
                  <a:close/>
                  <a:moveTo>
                    <a:pt x="178" y="322"/>
                  </a:moveTo>
                  <a:cubicBezTo>
                    <a:pt x="177" y="332"/>
                    <a:pt x="164" y="325"/>
                    <a:pt x="160" y="322"/>
                  </a:cubicBezTo>
                  <a:cubicBezTo>
                    <a:pt x="165" y="321"/>
                    <a:pt x="172" y="322"/>
                    <a:pt x="178" y="322"/>
                  </a:cubicBezTo>
                  <a:close/>
                  <a:moveTo>
                    <a:pt x="171" y="331"/>
                  </a:moveTo>
                  <a:cubicBezTo>
                    <a:pt x="165" y="332"/>
                    <a:pt x="157" y="333"/>
                    <a:pt x="151" y="333"/>
                  </a:cubicBezTo>
                  <a:cubicBezTo>
                    <a:pt x="152" y="322"/>
                    <a:pt x="164" y="328"/>
                    <a:pt x="171" y="331"/>
                  </a:cubicBezTo>
                  <a:close/>
                  <a:moveTo>
                    <a:pt x="169" y="335"/>
                  </a:moveTo>
                  <a:cubicBezTo>
                    <a:pt x="168" y="344"/>
                    <a:pt x="154" y="339"/>
                    <a:pt x="148" y="337"/>
                  </a:cubicBezTo>
                  <a:cubicBezTo>
                    <a:pt x="154" y="335"/>
                    <a:pt x="162" y="335"/>
                    <a:pt x="169" y="335"/>
                  </a:cubicBezTo>
                  <a:close/>
                  <a:moveTo>
                    <a:pt x="156" y="343"/>
                  </a:moveTo>
                  <a:cubicBezTo>
                    <a:pt x="151" y="344"/>
                    <a:pt x="148" y="344"/>
                    <a:pt x="143" y="344"/>
                  </a:cubicBezTo>
                  <a:cubicBezTo>
                    <a:pt x="144" y="338"/>
                    <a:pt x="152" y="342"/>
                    <a:pt x="156" y="343"/>
                  </a:cubicBezTo>
                  <a:close/>
                  <a:moveTo>
                    <a:pt x="161" y="347"/>
                  </a:moveTo>
                  <a:cubicBezTo>
                    <a:pt x="160" y="357"/>
                    <a:pt x="146" y="350"/>
                    <a:pt x="140" y="348"/>
                  </a:cubicBezTo>
                  <a:cubicBezTo>
                    <a:pt x="145" y="346"/>
                    <a:pt x="154" y="346"/>
                    <a:pt x="161" y="347"/>
                  </a:cubicBezTo>
                  <a:close/>
                  <a:moveTo>
                    <a:pt x="154" y="356"/>
                  </a:moveTo>
                  <a:cubicBezTo>
                    <a:pt x="147" y="357"/>
                    <a:pt x="140" y="357"/>
                    <a:pt x="133" y="357"/>
                  </a:cubicBezTo>
                  <a:cubicBezTo>
                    <a:pt x="135" y="347"/>
                    <a:pt x="147" y="355"/>
                    <a:pt x="154" y="356"/>
                  </a:cubicBezTo>
                  <a:close/>
                  <a:moveTo>
                    <a:pt x="153" y="380"/>
                  </a:moveTo>
                  <a:cubicBezTo>
                    <a:pt x="150" y="381"/>
                    <a:pt x="146" y="381"/>
                    <a:pt x="143" y="380"/>
                  </a:cubicBezTo>
                  <a:cubicBezTo>
                    <a:pt x="145" y="379"/>
                    <a:pt x="150" y="380"/>
                    <a:pt x="153" y="380"/>
                  </a:cubicBezTo>
                  <a:close/>
                  <a:moveTo>
                    <a:pt x="142" y="365"/>
                  </a:moveTo>
                  <a:cubicBezTo>
                    <a:pt x="137" y="366"/>
                    <a:pt x="131" y="365"/>
                    <a:pt x="125" y="366"/>
                  </a:cubicBezTo>
                  <a:cubicBezTo>
                    <a:pt x="127" y="359"/>
                    <a:pt x="137" y="364"/>
                    <a:pt x="142" y="365"/>
                  </a:cubicBezTo>
                  <a:close/>
                  <a:moveTo>
                    <a:pt x="121" y="371"/>
                  </a:moveTo>
                  <a:cubicBezTo>
                    <a:pt x="125" y="370"/>
                    <a:pt x="133" y="375"/>
                    <a:pt x="138" y="374"/>
                  </a:cubicBezTo>
                  <a:cubicBezTo>
                    <a:pt x="136" y="375"/>
                    <a:pt x="130" y="375"/>
                    <a:pt x="126" y="375"/>
                  </a:cubicBezTo>
                  <a:cubicBezTo>
                    <a:pt x="124" y="375"/>
                    <a:pt x="117" y="376"/>
                    <a:pt x="122" y="378"/>
                  </a:cubicBezTo>
                  <a:cubicBezTo>
                    <a:pt x="126" y="379"/>
                    <a:pt x="134" y="378"/>
                    <a:pt x="138" y="380"/>
                  </a:cubicBezTo>
                  <a:cubicBezTo>
                    <a:pt x="131" y="382"/>
                    <a:pt x="122" y="380"/>
                    <a:pt x="115" y="380"/>
                  </a:cubicBezTo>
                  <a:cubicBezTo>
                    <a:pt x="117" y="378"/>
                    <a:pt x="118" y="371"/>
                    <a:pt x="121" y="371"/>
                  </a:cubicBezTo>
                  <a:close/>
                  <a:moveTo>
                    <a:pt x="73" y="361"/>
                  </a:moveTo>
                  <a:cubicBezTo>
                    <a:pt x="89" y="362"/>
                    <a:pt x="103" y="364"/>
                    <a:pt x="118" y="363"/>
                  </a:cubicBezTo>
                  <a:cubicBezTo>
                    <a:pt x="111" y="376"/>
                    <a:pt x="98" y="388"/>
                    <a:pt x="90" y="401"/>
                  </a:cubicBezTo>
                  <a:cubicBezTo>
                    <a:pt x="88" y="404"/>
                    <a:pt x="87" y="407"/>
                    <a:pt x="84" y="409"/>
                  </a:cubicBezTo>
                  <a:cubicBezTo>
                    <a:pt x="81" y="413"/>
                    <a:pt x="79" y="418"/>
                    <a:pt x="73" y="417"/>
                  </a:cubicBezTo>
                  <a:cubicBezTo>
                    <a:pt x="73" y="397"/>
                    <a:pt x="73" y="379"/>
                    <a:pt x="73" y="361"/>
                  </a:cubicBezTo>
                  <a:close/>
                  <a:moveTo>
                    <a:pt x="73" y="463"/>
                  </a:moveTo>
                  <a:cubicBezTo>
                    <a:pt x="73" y="458"/>
                    <a:pt x="72" y="451"/>
                    <a:pt x="72" y="446"/>
                  </a:cubicBezTo>
                  <a:cubicBezTo>
                    <a:pt x="72" y="444"/>
                    <a:pt x="72" y="435"/>
                    <a:pt x="73" y="433"/>
                  </a:cubicBezTo>
                  <a:cubicBezTo>
                    <a:pt x="75" y="431"/>
                    <a:pt x="81" y="433"/>
                    <a:pt x="83" y="432"/>
                  </a:cubicBezTo>
                  <a:cubicBezTo>
                    <a:pt x="87" y="432"/>
                    <a:pt x="91" y="431"/>
                    <a:pt x="95" y="432"/>
                  </a:cubicBezTo>
                  <a:cubicBezTo>
                    <a:pt x="88" y="443"/>
                    <a:pt x="81" y="453"/>
                    <a:pt x="73" y="463"/>
                  </a:cubicBezTo>
                  <a:close/>
                  <a:moveTo>
                    <a:pt x="84" y="418"/>
                  </a:moveTo>
                  <a:cubicBezTo>
                    <a:pt x="85" y="416"/>
                    <a:pt x="88" y="410"/>
                    <a:pt x="91" y="409"/>
                  </a:cubicBezTo>
                  <a:cubicBezTo>
                    <a:pt x="96" y="408"/>
                    <a:pt x="106" y="412"/>
                    <a:pt x="112" y="412"/>
                  </a:cubicBezTo>
                  <a:cubicBezTo>
                    <a:pt x="108" y="419"/>
                    <a:pt x="93" y="420"/>
                    <a:pt x="84" y="418"/>
                  </a:cubicBezTo>
                  <a:close/>
                  <a:moveTo>
                    <a:pt x="93" y="407"/>
                  </a:moveTo>
                  <a:cubicBezTo>
                    <a:pt x="100" y="400"/>
                    <a:pt x="104" y="390"/>
                    <a:pt x="111" y="384"/>
                  </a:cubicBezTo>
                  <a:cubicBezTo>
                    <a:pt x="112" y="384"/>
                    <a:pt x="112" y="384"/>
                    <a:pt x="112" y="384"/>
                  </a:cubicBezTo>
                  <a:cubicBezTo>
                    <a:pt x="118" y="384"/>
                    <a:pt x="126" y="386"/>
                    <a:pt x="133" y="386"/>
                  </a:cubicBezTo>
                  <a:cubicBezTo>
                    <a:pt x="131" y="396"/>
                    <a:pt x="114" y="389"/>
                    <a:pt x="107" y="392"/>
                  </a:cubicBezTo>
                  <a:cubicBezTo>
                    <a:pt x="109" y="397"/>
                    <a:pt x="119" y="394"/>
                    <a:pt x="123" y="397"/>
                  </a:cubicBezTo>
                  <a:cubicBezTo>
                    <a:pt x="119" y="398"/>
                    <a:pt x="114" y="398"/>
                    <a:pt x="109" y="398"/>
                  </a:cubicBezTo>
                  <a:cubicBezTo>
                    <a:pt x="107" y="398"/>
                    <a:pt x="101" y="398"/>
                    <a:pt x="100" y="400"/>
                  </a:cubicBezTo>
                  <a:cubicBezTo>
                    <a:pt x="100" y="402"/>
                    <a:pt x="107" y="403"/>
                    <a:pt x="110" y="404"/>
                  </a:cubicBezTo>
                  <a:cubicBezTo>
                    <a:pt x="113" y="404"/>
                    <a:pt x="115" y="404"/>
                    <a:pt x="118" y="404"/>
                  </a:cubicBezTo>
                  <a:cubicBezTo>
                    <a:pt x="116" y="412"/>
                    <a:pt x="100" y="408"/>
                    <a:pt x="93" y="407"/>
                  </a:cubicBezTo>
                  <a:close/>
                  <a:moveTo>
                    <a:pt x="151" y="399"/>
                  </a:moveTo>
                  <a:cubicBezTo>
                    <a:pt x="144" y="399"/>
                    <a:pt x="135" y="399"/>
                    <a:pt x="129" y="397"/>
                  </a:cubicBezTo>
                  <a:cubicBezTo>
                    <a:pt x="136" y="397"/>
                    <a:pt x="144" y="399"/>
                    <a:pt x="151" y="399"/>
                  </a:cubicBezTo>
                  <a:close/>
                  <a:moveTo>
                    <a:pt x="123" y="427"/>
                  </a:moveTo>
                  <a:cubicBezTo>
                    <a:pt x="124" y="427"/>
                    <a:pt x="128" y="427"/>
                    <a:pt x="129" y="427"/>
                  </a:cubicBezTo>
                  <a:cubicBezTo>
                    <a:pt x="127" y="428"/>
                    <a:pt x="125" y="427"/>
                    <a:pt x="123" y="427"/>
                  </a:cubicBezTo>
                  <a:close/>
                  <a:moveTo>
                    <a:pt x="131" y="420"/>
                  </a:moveTo>
                  <a:cubicBezTo>
                    <a:pt x="129" y="419"/>
                    <a:pt x="127" y="422"/>
                    <a:pt x="126" y="419"/>
                  </a:cubicBezTo>
                  <a:cubicBezTo>
                    <a:pt x="128" y="420"/>
                    <a:pt x="130" y="419"/>
                    <a:pt x="131" y="419"/>
                  </a:cubicBezTo>
                  <a:cubicBezTo>
                    <a:pt x="132" y="420"/>
                    <a:pt x="131" y="420"/>
                    <a:pt x="131" y="420"/>
                  </a:cubicBezTo>
                  <a:close/>
                  <a:moveTo>
                    <a:pt x="139" y="420"/>
                  </a:moveTo>
                  <a:cubicBezTo>
                    <a:pt x="145" y="419"/>
                    <a:pt x="153" y="419"/>
                    <a:pt x="160" y="419"/>
                  </a:cubicBezTo>
                  <a:cubicBezTo>
                    <a:pt x="154" y="421"/>
                    <a:pt x="146" y="420"/>
                    <a:pt x="139" y="420"/>
                  </a:cubicBezTo>
                  <a:close/>
                  <a:moveTo>
                    <a:pt x="170" y="419"/>
                  </a:moveTo>
                  <a:cubicBezTo>
                    <a:pt x="173" y="419"/>
                    <a:pt x="176" y="419"/>
                    <a:pt x="179" y="419"/>
                  </a:cubicBezTo>
                  <a:cubicBezTo>
                    <a:pt x="176" y="420"/>
                    <a:pt x="172" y="420"/>
                    <a:pt x="170" y="419"/>
                  </a:cubicBezTo>
                  <a:close/>
                  <a:moveTo>
                    <a:pt x="138" y="417"/>
                  </a:moveTo>
                  <a:cubicBezTo>
                    <a:pt x="129" y="417"/>
                    <a:pt x="119" y="419"/>
                    <a:pt x="114" y="415"/>
                  </a:cubicBezTo>
                  <a:cubicBezTo>
                    <a:pt x="114" y="412"/>
                    <a:pt x="116" y="411"/>
                    <a:pt x="117" y="411"/>
                  </a:cubicBezTo>
                  <a:cubicBezTo>
                    <a:pt x="138" y="412"/>
                    <a:pt x="165" y="414"/>
                    <a:pt x="185" y="416"/>
                  </a:cubicBezTo>
                  <a:cubicBezTo>
                    <a:pt x="171" y="417"/>
                    <a:pt x="154" y="417"/>
                    <a:pt x="138" y="417"/>
                  </a:cubicBezTo>
                  <a:close/>
                  <a:moveTo>
                    <a:pt x="230" y="422"/>
                  </a:moveTo>
                  <a:cubicBezTo>
                    <a:pt x="217" y="423"/>
                    <a:pt x="203" y="419"/>
                    <a:pt x="191" y="419"/>
                  </a:cubicBezTo>
                  <a:cubicBezTo>
                    <a:pt x="199" y="417"/>
                    <a:pt x="211" y="421"/>
                    <a:pt x="218" y="417"/>
                  </a:cubicBezTo>
                  <a:cubicBezTo>
                    <a:pt x="210" y="413"/>
                    <a:pt x="200" y="413"/>
                    <a:pt x="191" y="413"/>
                  </a:cubicBezTo>
                  <a:cubicBezTo>
                    <a:pt x="168" y="413"/>
                    <a:pt x="143" y="410"/>
                    <a:pt x="119" y="409"/>
                  </a:cubicBezTo>
                  <a:cubicBezTo>
                    <a:pt x="120" y="406"/>
                    <a:pt x="122" y="404"/>
                    <a:pt x="127" y="404"/>
                  </a:cubicBezTo>
                  <a:cubicBezTo>
                    <a:pt x="155" y="405"/>
                    <a:pt x="187" y="406"/>
                    <a:pt x="213" y="409"/>
                  </a:cubicBezTo>
                  <a:cubicBezTo>
                    <a:pt x="198" y="410"/>
                    <a:pt x="179" y="408"/>
                    <a:pt x="166" y="409"/>
                  </a:cubicBezTo>
                  <a:cubicBezTo>
                    <a:pt x="183" y="411"/>
                    <a:pt x="207" y="413"/>
                    <a:pt x="230" y="413"/>
                  </a:cubicBezTo>
                  <a:cubicBezTo>
                    <a:pt x="230" y="413"/>
                    <a:pt x="237" y="414"/>
                    <a:pt x="237" y="412"/>
                  </a:cubicBezTo>
                  <a:cubicBezTo>
                    <a:pt x="237" y="409"/>
                    <a:pt x="227" y="409"/>
                    <a:pt x="225" y="408"/>
                  </a:cubicBezTo>
                  <a:cubicBezTo>
                    <a:pt x="218" y="407"/>
                    <a:pt x="209" y="406"/>
                    <a:pt x="202" y="405"/>
                  </a:cubicBezTo>
                  <a:cubicBezTo>
                    <a:pt x="175" y="404"/>
                    <a:pt x="149" y="403"/>
                    <a:pt x="126" y="401"/>
                  </a:cubicBezTo>
                  <a:cubicBezTo>
                    <a:pt x="145" y="400"/>
                    <a:pt x="166" y="401"/>
                    <a:pt x="188" y="402"/>
                  </a:cubicBezTo>
                  <a:cubicBezTo>
                    <a:pt x="203" y="403"/>
                    <a:pt x="218" y="405"/>
                    <a:pt x="233" y="404"/>
                  </a:cubicBezTo>
                  <a:cubicBezTo>
                    <a:pt x="230" y="401"/>
                    <a:pt x="224" y="401"/>
                    <a:pt x="219" y="401"/>
                  </a:cubicBezTo>
                  <a:cubicBezTo>
                    <a:pt x="194" y="399"/>
                    <a:pt x="164" y="398"/>
                    <a:pt x="139" y="395"/>
                  </a:cubicBezTo>
                  <a:cubicBezTo>
                    <a:pt x="138" y="395"/>
                    <a:pt x="132" y="395"/>
                    <a:pt x="132" y="393"/>
                  </a:cubicBezTo>
                  <a:cubicBezTo>
                    <a:pt x="131" y="391"/>
                    <a:pt x="137" y="392"/>
                    <a:pt x="139" y="392"/>
                  </a:cubicBezTo>
                  <a:cubicBezTo>
                    <a:pt x="139" y="390"/>
                    <a:pt x="135" y="392"/>
                    <a:pt x="134" y="391"/>
                  </a:cubicBezTo>
                  <a:cubicBezTo>
                    <a:pt x="134" y="391"/>
                    <a:pt x="136" y="387"/>
                    <a:pt x="137" y="386"/>
                  </a:cubicBezTo>
                  <a:cubicBezTo>
                    <a:pt x="141" y="385"/>
                    <a:pt x="150" y="387"/>
                    <a:pt x="155" y="387"/>
                  </a:cubicBezTo>
                  <a:cubicBezTo>
                    <a:pt x="170" y="388"/>
                    <a:pt x="188" y="388"/>
                    <a:pt x="202" y="390"/>
                  </a:cubicBezTo>
                  <a:cubicBezTo>
                    <a:pt x="179" y="392"/>
                    <a:pt x="161" y="391"/>
                    <a:pt x="139" y="391"/>
                  </a:cubicBezTo>
                  <a:cubicBezTo>
                    <a:pt x="165" y="394"/>
                    <a:pt x="192" y="392"/>
                    <a:pt x="219" y="393"/>
                  </a:cubicBezTo>
                  <a:cubicBezTo>
                    <a:pt x="224" y="393"/>
                    <a:pt x="235" y="393"/>
                    <a:pt x="241" y="393"/>
                  </a:cubicBezTo>
                  <a:cubicBezTo>
                    <a:pt x="243" y="393"/>
                    <a:pt x="246" y="393"/>
                    <a:pt x="247" y="392"/>
                  </a:cubicBezTo>
                  <a:cubicBezTo>
                    <a:pt x="247" y="390"/>
                    <a:pt x="241" y="390"/>
                    <a:pt x="242" y="390"/>
                  </a:cubicBezTo>
                  <a:cubicBezTo>
                    <a:pt x="209" y="388"/>
                    <a:pt x="173" y="386"/>
                    <a:pt x="141" y="383"/>
                  </a:cubicBezTo>
                  <a:cubicBezTo>
                    <a:pt x="152" y="381"/>
                    <a:pt x="163" y="383"/>
                    <a:pt x="176" y="383"/>
                  </a:cubicBezTo>
                  <a:cubicBezTo>
                    <a:pt x="202" y="382"/>
                    <a:pt x="230" y="385"/>
                    <a:pt x="254" y="387"/>
                  </a:cubicBezTo>
                  <a:cubicBezTo>
                    <a:pt x="251" y="395"/>
                    <a:pt x="246" y="402"/>
                    <a:pt x="241" y="409"/>
                  </a:cubicBezTo>
                  <a:cubicBezTo>
                    <a:pt x="238" y="414"/>
                    <a:pt x="235" y="421"/>
                    <a:pt x="230" y="422"/>
                  </a:cubicBezTo>
                  <a:close/>
                  <a:moveTo>
                    <a:pt x="239" y="420"/>
                  </a:moveTo>
                  <a:cubicBezTo>
                    <a:pt x="245" y="407"/>
                    <a:pt x="252" y="395"/>
                    <a:pt x="261" y="385"/>
                  </a:cubicBezTo>
                  <a:cubicBezTo>
                    <a:pt x="261" y="385"/>
                    <a:pt x="261" y="385"/>
                    <a:pt x="261" y="385"/>
                  </a:cubicBezTo>
                  <a:cubicBezTo>
                    <a:pt x="261" y="385"/>
                    <a:pt x="261" y="385"/>
                    <a:pt x="261" y="385"/>
                  </a:cubicBezTo>
                  <a:cubicBezTo>
                    <a:pt x="258" y="391"/>
                    <a:pt x="255" y="399"/>
                    <a:pt x="252" y="405"/>
                  </a:cubicBezTo>
                  <a:cubicBezTo>
                    <a:pt x="249" y="411"/>
                    <a:pt x="246" y="420"/>
                    <a:pt x="239" y="420"/>
                  </a:cubicBezTo>
                  <a:close/>
                  <a:moveTo>
                    <a:pt x="255" y="424"/>
                  </a:moveTo>
                  <a:cubicBezTo>
                    <a:pt x="262" y="409"/>
                    <a:pt x="270" y="395"/>
                    <a:pt x="277" y="380"/>
                  </a:cubicBezTo>
                  <a:cubicBezTo>
                    <a:pt x="281" y="393"/>
                    <a:pt x="273" y="405"/>
                    <a:pt x="268" y="414"/>
                  </a:cubicBezTo>
                  <a:cubicBezTo>
                    <a:pt x="265" y="419"/>
                    <a:pt x="262" y="427"/>
                    <a:pt x="255" y="424"/>
                  </a:cubicBezTo>
                  <a:close/>
                  <a:moveTo>
                    <a:pt x="279" y="426"/>
                  </a:moveTo>
                  <a:cubicBezTo>
                    <a:pt x="276" y="428"/>
                    <a:pt x="268" y="424"/>
                    <a:pt x="265" y="424"/>
                  </a:cubicBezTo>
                  <a:cubicBezTo>
                    <a:pt x="269" y="417"/>
                    <a:pt x="273" y="409"/>
                    <a:pt x="278" y="402"/>
                  </a:cubicBezTo>
                  <a:cubicBezTo>
                    <a:pt x="277" y="406"/>
                    <a:pt x="281" y="423"/>
                    <a:pt x="279" y="426"/>
                  </a:cubicBezTo>
                  <a:close/>
                  <a:moveTo>
                    <a:pt x="280" y="353"/>
                  </a:moveTo>
                  <a:cubicBezTo>
                    <a:pt x="279" y="351"/>
                    <a:pt x="281" y="350"/>
                    <a:pt x="282" y="349"/>
                  </a:cubicBezTo>
                  <a:cubicBezTo>
                    <a:pt x="282" y="351"/>
                    <a:pt x="281" y="352"/>
                    <a:pt x="280" y="353"/>
                  </a:cubicBezTo>
                  <a:close/>
                  <a:moveTo>
                    <a:pt x="281" y="386"/>
                  </a:moveTo>
                  <a:cubicBezTo>
                    <a:pt x="279" y="376"/>
                    <a:pt x="279" y="358"/>
                    <a:pt x="293" y="362"/>
                  </a:cubicBezTo>
                  <a:cubicBezTo>
                    <a:pt x="289" y="370"/>
                    <a:pt x="286" y="379"/>
                    <a:pt x="281" y="386"/>
                  </a:cubicBezTo>
                  <a:close/>
                  <a:moveTo>
                    <a:pt x="289" y="358"/>
                  </a:moveTo>
                  <a:cubicBezTo>
                    <a:pt x="294" y="353"/>
                    <a:pt x="295" y="343"/>
                    <a:pt x="303" y="342"/>
                  </a:cubicBezTo>
                  <a:cubicBezTo>
                    <a:pt x="300" y="348"/>
                    <a:pt x="300" y="361"/>
                    <a:pt x="289" y="35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128564" tIns="64282" rIns="128564" bIns="64282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683378" y="4124617"/>
            <a:ext cx="1355528" cy="873729"/>
            <a:chOff x="1613958" y="2225645"/>
            <a:chExt cx="3206347" cy="2066706"/>
          </a:xfrm>
        </p:grpSpPr>
        <p:sp>
          <p:nvSpPr>
            <p:cNvPr id="55" name="Freeform 14"/>
            <p:cNvSpPr>
              <a:spLocks noEditPoints="1"/>
            </p:cNvSpPr>
            <p:nvPr/>
          </p:nvSpPr>
          <p:spPr bwMode="auto">
            <a:xfrm>
              <a:off x="1613958" y="2284694"/>
              <a:ext cx="1606126" cy="1948608"/>
            </a:xfrm>
            <a:custGeom>
              <a:avLst/>
              <a:gdLst>
                <a:gd name="T0" fmla="*/ 195 w 345"/>
                <a:gd name="T1" fmla="*/ 44 h 418"/>
                <a:gd name="T2" fmla="*/ 94 w 345"/>
                <a:gd name="T3" fmla="*/ 54 h 418"/>
                <a:gd name="T4" fmla="*/ 33 w 345"/>
                <a:gd name="T5" fmla="*/ 57 h 418"/>
                <a:gd name="T6" fmla="*/ 57 w 345"/>
                <a:gd name="T7" fmla="*/ 352 h 418"/>
                <a:gd name="T8" fmla="*/ 133 w 345"/>
                <a:gd name="T9" fmla="*/ 392 h 418"/>
                <a:gd name="T10" fmla="*/ 289 w 345"/>
                <a:gd name="T11" fmla="*/ 398 h 418"/>
                <a:gd name="T12" fmla="*/ 286 w 345"/>
                <a:gd name="T13" fmla="*/ 296 h 418"/>
                <a:gd name="T14" fmla="*/ 53 w 345"/>
                <a:gd name="T15" fmla="*/ 190 h 418"/>
                <a:gd name="T16" fmla="*/ 216 w 345"/>
                <a:gd name="T17" fmla="*/ 203 h 418"/>
                <a:gd name="T18" fmla="*/ 205 w 345"/>
                <a:gd name="T19" fmla="*/ 354 h 418"/>
                <a:gd name="T20" fmla="*/ 251 w 345"/>
                <a:gd name="T21" fmla="*/ 329 h 418"/>
                <a:gd name="T22" fmla="*/ 268 w 345"/>
                <a:gd name="T23" fmla="*/ 325 h 418"/>
                <a:gd name="T24" fmla="*/ 208 w 345"/>
                <a:gd name="T25" fmla="*/ 89 h 418"/>
                <a:gd name="T26" fmla="*/ 205 w 345"/>
                <a:gd name="T27" fmla="*/ 159 h 418"/>
                <a:gd name="T28" fmla="*/ 239 w 345"/>
                <a:gd name="T29" fmla="*/ 143 h 418"/>
                <a:gd name="T30" fmla="*/ 204 w 345"/>
                <a:gd name="T31" fmla="*/ 134 h 418"/>
                <a:gd name="T32" fmla="*/ 258 w 345"/>
                <a:gd name="T33" fmla="*/ 249 h 418"/>
                <a:gd name="T34" fmla="*/ 202 w 345"/>
                <a:gd name="T35" fmla="*/ 271 h 418"/>
                <a:gd name="T36" fmla="*/ 210 w 345"/>
                <a:gd name="T37" fmla="*/ 317 h 418"/>
                <a:gd name="T38" fmla="*/ 252 w 345"/>
                <a:gd name="T39" fmla="*/ 289 h 418"/>
                <a:gd name="T40" fmla="*/ 213 w 345"/>
                <a:gd name="T41" fmla="*/ 216 h 418"/>
                <a:gd name="T42" fmla="*/ 278 w 345"/>
                <a:gd name="T43" fmla="*/ 171 h 418"/>
                <a:gd name="T44" fmla="*/ 265 w 345"/>
                <a:gd name="T45" fmla="*/ 123 h 418"/>
                <a:gd name="T46" fmla="*/ 226 w 345"/>
                <a:gd name="T47" fmla="*/ 67 h 418"/>
                <a:gd name="T48" fmla="*/ 203 w 345"/>
                <a:gd name="T49" fmla="*/ 113 h 418"/>
                <a:gd name="T50" fmla="*/ 201 w 345"/>
                <a:gd name="T51" fmla="*/ 229 h 418"/>
                <a:gd name="T52" fmla="*/ 196 w 345"/>
                <a:gd name="T53" fmla="*/ 101 h 418"/>
                <a:gd name="T54" fmla="*/ 164 w 345"/>
                <a:gd name="T55" fmla="*/ 363 h 418"/>
                <a:gd name="T56" fmla="*/ 142 w 345"/>
                <a:gd name="T57" fmla="*/ 135 h 418"/>
                <a:gd name="T58" fmla="*/ 143 w 345"/>
                <a:gd name="T59" fmla="*/ 355 h 418"/>
                <a:gd name="T60" fmla="*/ 166 w 345"/>
                <a:gd name="T61" fmla="*/ 59 h 418"/>
                <a:gd name="T62" fmla="*/ 159 w 345"/>
                <a:gd name="T63" fmla="*/ 46 h 418"/>
                <a:gd name="T64" fmla="*/ 190 w 345"/>
                <a:gd name="T65" fmla="*/ 83 h 418"/>
                <a:gd name="T66" fmla="*/ 138 w 345"/>
                <a:gd name="T67" fmla="*/ 203 h 418"/>
                <a:gd name="T68" fmla="*/ 138 w 345"/>
                <a:gd name="T69" fmla="*/ 53 h 418"/>
                <a:gd name="T70" fmla="*/ 135 w 345"/>
                <a:gd name="T71" fmla="*/ 76 h 418"/>
                <a:gd name="T72" fmla="*/ 135 w 345"/>
                <a:gd name="T73" fmla="*/ 203 h 418"/>
                <a:gd name="T74" fmla="*/ 123 w 345"/>
                <a:gd name="T75" fmla="*/ 328 h 418"/>
                <a:gd name="T76" fmla="*/ 91 w 345"/>
                <a:gd name="T77" fmla="*/ 106 h 418"/>
                <a:gd name="T78" fmla="*/ 67 w 345"/>
                <a:gd name="T79" fmla="*/ 181 h 418"/>
                <a:gd name="T80" fmla="*/ 65 w 345"/>
                <a:gd name="T81" fmla="*/ 212 h 418"/>
                <a:gd name="T82" fmla="*/ 65 w 345"/>
                <a:gd name="T83" fmla="*/ 205 h 418"/>
                <a:gd name="T84" fmla="*/ 64 w 345"/>
                <a:gd name="T85" fmla="*/ 281 h 418"/>
                <a:gd name="T86" fmla="*/ 72 w 345"/>
                <a:gd name="T87" fmla="*/ 240 h 418"/>
                <a:gd name="T88" fmla="*/ 129 w 345"/>
                <a:gd name="T89" fmla="*/ 164 h 418"/>
                <a:gd name="T90" fmla="*/ 90 w 345"/>
                <a:gd name="T91" fmla="*/ 134 h 418"/>
                <a:gd name="T92" fmla="*/ 64 w 345"/>
                <a:gd name="T93" fmla="*/ 301 h 418"/>
                <a:gd name="T94" fmla="*/ 92 w 345"/>
                <a:gd name="T95" fmla="*/ 331 h 418"/>
                <a:gd name="T96" fmla="*/ 93 w 345"/>
                <a:gd name="T97" fmla="*/ 96 h 418"/>
                <a:gd name="T98" fmla="*/ 55 w 345"/>
                <a:gd name="T99" fmla="*/ 56 h 418"/>
                <a:gd name="T100" fmla="*/ 74 w 345"/>
                <a:gd name="T101" fmla="*/ 359 h 418"/>
                <a:gd name="T102" fmla="*/ 126 w 345"/>
                <a:gd name="T103" fmla="*/ 353 h 418"/>
                <a:gd name="T104" fmla="*/ 116 w 345"/>
                <a:gd name="T105" fmla="*/ 376 h 418"/>
                <a:gd name="T106" fmla="*/ 139 w 345"/>
                <a:gd name="T107" fmla="*/ 310 h 418"/>
                <a:gd name="T108" fmla="*/ 163 w 345"/>
                <a:gd name="T109" fmla="*/ 382 h 418"/>
                <a:gd name="T110" fmla="*/ 197 w 345"/>
                <a:gd name="T111" fmla="*/ 110 h 418"/>
                <a:gd name="T112" fmla="*/ 280 w 345"/>
                <a:gd name="T113" fmla="*/ 275 h 418"/>
                <a:gd name="T114" fmla="*/ 269 w 345"/>
                <a:gd name="T115" fmla="*/ 11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5" h="418">
                  <a:moveTo>
                    <a:pt x="342" y="57"/>
                  </a:moveTo>
                  <a:cubicBezTo>
                    <a:pt x="322" y="58"/>
                    <a:pt x="299" y="59"/>
                    <a:pt x="277" y="57"/>
                  </a:cubicBezTo>
                  <a:cubicBezTo>
                    <a:pt x="275" y="51"/>
                    <a:pt x="274" y="41"/>
                    <a:pt x="274" y="33"/>
                  </a:cubicBezTo>
                  <a:cubicBezTo>
                    <a:pt x="274" y="31"/>
                    <a:pt x="274" y="26"/>
                    <a:pt x="271" y="27"/>
                  </a:cubicBezTo>
                  <a:cubicBezTo>
                    <a:pt x="267" y="28"/>
                    <a:pt x="271" y="35"/>
                    <a:pt x="271" y="36"/>
                  </a:cubicBezTo>
                  <a:cubicBezTo>
                    <a:pt x="272" y="39"/>
                    <a:pt x="272" y="47"/>
                    <a:pt x="273" y="51"/>
                  </a:cubicBezTo>
                  <a:cubicBezTo>
                    <a:pt x="273" y="53"/>
                    <a:pt x="274" y="56"/>
                    <a:pt x="273" y="57"/>
                  </a:cubicBezTo>
                  <a:cubicBezTo>
                    <a:pt x="271" y="59"/>
                    <a:pt x="263" y="57"/>
                    <a:pt x="261" y="56"/>
                  </a:cubicBezTo>
                  <a:cubicBezTo>
                    <a:pt x="244" y="54"/>
                    <a:pt x="221" y="53"/>
                    <a:pt x="206" y="48"/>
                  </a:cubicBezTo>
                  <a:cubicBezTo>
                    <a:pt x="204" y="47"/>
                    <a:pt x="200" y="45"/>
                    <a:pt x="200" y="43"/>
                  </a:cubicBezTo>
                  <a:cubicBezTo>
                    <a:pt x="200" y="41"/>
                    <a:pt x="204" y="36"/>
                    <a:pt x="201" y="33"/>
                  </a:cubicBezTo>
                  <a:cubicBezTo>
                    <a:pt x="197" y="29"/>
                    <a:pt x="194" y="42"/>
                    <a:pt x="195" y="44"/>
                  </a:cubicBezTo>
                  <a:cubicBezTo>
                    <a:pt x="184" y="48"/>
                    <a:pt x="175" y="41"/>
                    <a:pt x="163" y="41"/>
                  </a:cubicBezTo>
                  <a:cubicBezTo>
                    <a:pt x="160" y="41"/>
                    <a:pt x="157" y="41"/>
                    <a:pt x="155" y="42"/>
                  </a:cubicBezTo>
                  <a:cubicBezTo>
                    <a:pt x="152" y="42"/>
                    <a:pt x="146" y="45"/>
                    <a:pt x="144" y="44"/>
                  </a:cubicBezTo>
                  <a:cubicBezTo>
                    <a:pt x="140" y="43"/>
                    <a:pt x="145" y="32"/>
                    <a:pt x="138" y="34"/>
                  </a:cubicBezTo>
                  <a:cubicBezTo>
                    <a:pt x="134" y="35"/>
                    <a:pt x="139" y="41"/>
                    <a:pt x="138" y="43"/>
                  </a:cubicBezTo>
                  <a:cubicBezTo>
                    <a:pt x="138" y="44"/>
                    <a:pt x="132" y="47"/>
                    <a:pt x="130" y="47"/>
                  </a:cubicBezTo>
                  <a:cubicBezTo>
                    <a:pt x="123" y="49"/>
                    <a:pt x="119" y="50"/>
                    <a:pt x="114" y="53"/>
                  </a:cubicBezTo>
                  <a:cubicBezTo>
                    <a:pt x="114" y="53"/>
                    <a:pt x="110" y="56"/>
                    <a:pt x="109" y="54"/>
                  </a:cubicBezTo>
                  <a:cubicBezTo>
                    <a:pt x="107" y="51"/>
                    <a:pt x="116" y="50"/>
                    <a:pt x="116" y="47"/>
                  </a:cubicBezTo>
                  <a:cubicBezTo>
                    <a:pt x="115" y="43"/>
                    <a:pt x="108" y="48"/>
                    <a:pt x="107" y="49"/>
                  </a:cubicBezTo>
                  <a:cubicBezTo>
                    <a:pt x="106" y="50"/>
                    <a:pt x="105" y="54"/>
                    <a:pt x="104" y="54"/>
                  </a:cubicBezTo>
                  <a:cubicBezTo>
                    <a:pt x="101" y="55"/>
                    <a:pt x="97" y="54"/>
                    <a:pt x="94" y="54"/>
                  </a:cubicBezTo>
                  <a:cubicBezTo>
                    <a:pt x="83" y="55"/>
                    <a:pt x="66" y="55"/>
                    <a:pt x="54" y="54"/>
                  </a:cubicBezTo>
                  <a:cubicBezTo>
                    <a:pt x="54" y="42"/>
                    <a:pt x="54" y="25"/>
                    <a:pt x="53" y="13"/>
                  </a:cubicBezTo>
                  <a:cubicBezTo>
                    <a:pt x="53" y="10"/>
                    <a:pt x="52" y="0"/>
                    <a:pt x="49" y="1"/>
                  </a:cubicBezTo>
                  <a:cubicBezTo>
                    <a:pt x="46" y="1"/>
                    <a:pt x="44" y="17"/>
                    <a:pt x="50" y="13"/>
                  </a:cubicBezTo>
                  <a:cubicBezTo>
                    <a:pt x="51" y="22"/>
                    <a:pt x="53" y="33"/>
                    <a:pt x="52" y="41"/>
                  </a:cubicBezTo>
                  <a:cubicBezTo>
                    <a:pt x="52" y="43"/>
                    <a:pt x="53" y="52"/>
                    <a:pt x="52" y="53"/>
                  </a:cubicBezTo>
                  <a:cubicBezTo>
                    <a:pt x="50" y="55"/>
                    <a:pt x="37" y="54"/>
                    <a:pt x="33" y="54"/>
                  </a:cubicBezTo>
                  <a:cubicBezTo>
                    <a:pt x="25" y="54"/>
                    <a:pt x="11" y="52"/>
                    <a:pt x="4" y="55"/>
                  </a:cubicBezTo>
                  <a:cubicBezTo>
                    <a:pt x="0" y="56"/>
                    <a:pt x="2" y="59"/>
                    <a:pt x="2" y="60"/>
                  </a:cubicBezTo>
                  <a:cubicBezTo>
                    <a:pt x="5" y="61"/>
                    <a:pt x="8" y="62"/>
                    <a:pt x="11" y="62"/>
                  </a:cubicBezTo>
                  <a:cubicBezTo>
                    <a:pt x="12" y="62"/>
                    <a:pt x="13" y="61"/>
                    <a:pt x="14" y="60"/>
                  </a:cubicBezTo>
                  <a:cubicBezTo>
                    <a:pt x="21" y="59"/>
                    <a:pt x="32" y="65"/>
                    <a:pt x="33" y="57"/>
                  </a:cubicBezTo>
                  <a:cubicBezTo>
                    <a:pt x="39" y="56"/>
                    <a:pt x="45" y="56"/>
                    <a:pt x="52" y="57"/>
                  </a:cubicBezTo>
                  <a:cubicBezTo>
                    <a:pt x="52" y="77"/>
                    <a:pt x="53" y="96"/>
                    <a:pt x="53" y="116"/>
                  </a:cubicBezTo>
                  <a:cubicBezTo>
                    <a:pt x="53" y="123"/>
                    <a:pt x="53" y="130"/>
                    <a:pt x="53" y="137"/>
                  </a:cubicBezTo>
                  <a:cubicBezTo>
                    <a:pt x="52" y="149"/>
                    <a:pt x="47" y="164"/>
                    <a:pt x="47" y="178"/>
                  </a:cubicBezTo>
                  <a:cubicBezTo>
                    <a:pt x="47" y="184"/>
                    <a:pt x="49" y="198"/>
                    <a:pt x="51" y="201"/>
                  </a:cubicBezTo>
                  <a:cubicBezTo>
                    <a:pt x="52" y="202"/>
                    <a:pt x="53" y="202"/>
                    <a:pt x="54" y="203"/>
                  </a:cubicBezTo>
                  <a:cubicBezTo>
                    <a:pt x="54" y="204"/>
                    <a:pt x="54" y="206"/>
                    <a:pt x="54" y="207"/>
                  </a:cubicBezTo>
                  <a:cubicBezTo>
                    <a:pt x="53" y="221"/>
                    <a:pt x="56" y="236"/>
                    <a:pt x="54" y="250"/>
                  </a:cubicBezTo>
                  <a:cubicBezTo>
                    <a:pt x="53" y="250"/>
                    <a:pt x="52" y="246"/>
                    <a:pt x="52" y="247"/>
                  </a:cubicBezTo>
                  <a:cubicBezTo>
                    <a:pt x="56" y="260"/>
                    <a:pt x="52" y="276"/>
                    <a:pt x="54" y="290"/>
                  </a:cubicBezTo>
                  <a:cubicBezTo>
                    <a:pt x="54" y="294"/>
                    <a:pt x="56" y="297"/>
                    <a:pt x="57" y="300"/>
                  </a:cubicBezTo>
                  <a:cubicBezTo>
                    <a:pt x="59" y="317"/>
                    <a:pt x="57" y="336"/>
                    <a:pt x="57" y="352"/>
                  </a:cubicBezTo>
                  <a:cubicBezTo>
                    <a:pt x="58" y="357"/>
                    <a:pt x="59" y="370"/>
                    <a:pt x="57" y="374"/>
                  </a:cubicBezTo>
                  <a:cubicBezTo>
                    <a:pt x="56" y="375"/>
                    <a:pt x="47" y="377"/>
                    <a:pt x="44" y="377"/>
                  </a:cubicBezTo>
                  <a:cubicBezTo>
                    <a:pt x="37" y="378"/>
                    <a:pt x="31" y="378"/>
                    <a:pt x="24" y="378"/>
                  </a:cubicBezTo>
                  <a:cubicBezTo>
                    <a:pt x="16" y="377"/>
                    <a:pt x="20" y="382"/>
                    <a:pt x="25" y="383"/>
                  </a:cubicBezTo>
                  <a:cubicBezTo>
                    <a:pt x="35" y="384"/>
                    <a:pt x="48" y="380"/>
                    <a:pt x="57" y="382"/>
                  </a:cubicBezTo>
                  <a:cubicBezTo>
                    <a:pt x="57" y="385"/>
                    <a:pt x="55" y="395"/>
                    <a:pt x="58" y="394"/>
                  </a:cubicBezTo>
                  <a:cubicBezTo>
                    <a:pt x="59" y="394"/>
                    <a:pt x="60" y="388"/>
                    <a:pt x="60" y="387"/>
                  </a:cubicBezTo>
                  <a:cubicBezTo>
                    <a:pt x="61" y="380"/>
                    <a:pt x="61" y="382"/>
                    <a:pt x="68" y="381"/>
                  </a:cubicBezTo>
                  <a:cubicBezTo>
                    <a:pt x="77" y="381"/>
                    <a:pt x="90" y="378"/>
                    <a:pt x="98" y="379"/>
                  </a:cubicBezTo>
                  <a:cubicBezTo>
                    <a:pt x="106" y="381"/>
                    <a:pt x="111" y="388"/>
                    <a:pt x="118" y="387"/>
                  </a:cubicBezTo>
                  <a:cubicBezTo>
                    <a:pt x="119" y="387"/>
                    <a:pt x="120" y="386"/>
                    <a:pt x="121" y="386"/>
                  </a:cubicBezTo>
                  <a:cubicBezTo>
                    <a:pt x="125" y="386"/>
                    <a:pt x="129" y="390"/>
                    <a:pt x="133" y="392"/>
                  </a:cubicBezTo>
                  <a:cubicBezTo>
                    <a:pt x="138" y="393"/>
                    <a:pt x="145" y="392"/>
                    <a:pt x="150" y="393"/>
                  </a:cubicBezTo>
                  <a:cubicBezTo>
                    <a:pt x="165" y="394"/>
                    <a:pt x="180" y="388"/>
                    <a:pt x="192" y="386"/>
                  </a:cubicBezTo>
                  <a:cubicBezTo>
                    <a:pt x="195" y="388"/>
                    <a:pt x="193" y="398"/>
                    <a:pt x="197" y="397"/>
                  </a:cubicBezTo>
                  <a:cubicBezTo>
                    <a:pt x="200" y="396"/>
                    <a:pt x="199" y="388"/>
                    <a:pt x="199" y="385"/>
                  </a:cubicBezTo>
                  <a:cubicBezTo>
                    <a:pt x="203" y="383"/>
                    <a:pt x="209" y="380"/>
                    <a:pt x="214" y="380"/>
                  </a:cubicBezTo>
                  <a:cubicBezTo>
                    <a:pt x="211" y="383"/>
                    <a:pt x="204" y="383"/>
                    <a:pt x="204" y="388"/>
                  </a:cubicBezTo>
                  <a:cubicBezTo>
                    <a:pt x="213" y="387"/>
                    <a:pt x="218" y="379"/>
                    <a:pt x="228" y="380"/>
                  </a:cubicBezTo>
                  <a:cubicBezTo>
                    <a:pt x="245" y="381"/>
                    <a:pt x="265" y="380"/>
                    <a:pt x="282" y="382"/>
                  </a:cubicBezTo>
                  <a:cubicBezTo>
                    <a:pt x="281" y="389"/>
                    <a:pt x="281" y="394"/>
                    <a:pt x="281" y="402"/>
                  </a:cubicBezTo>
                  <a:cubicBezTo>
                    <a:pt x="280" y="406"/>
                    <a:pt x="279" y="418"/>
                    <a:pt x="284" y="417"/>
                  </a:cubicBezTo>
                  <a:cubicBezTo>
                    <a:pt x="286" y="417"/>
                    <a:pt x="289" y="407"/>
                    <a:pt x="289" y="404"/>
                  </a:cubicBezTo>
                  <a:cubicBezTo>
                    <a:pt x="289" y="402"/>
                    <a:pt x="289" y="399"/>
                    <a:pt x="289" y="398"/>
                  </a:cubicBezTo>
                  <a:cubicBezTo>
                    <a:pt x="288" y="397"/>
                    <a:pt x="285" y="396"/>
                    <a:pt x="285" y="396"/>
                  </a:cubicBezTo>
                  <a:cubicBezTo>
                    <a:pt x="283" y="392"/>
                    <a:pt x="286" y="385"/>
                    <a:pt x="286" y="382"/>
                  </a:cubicBezTo>
                  <a:cubicBezTo>
                    <a:pt x="290" y="382"/>
                    <a:pt x="294" y="384"/>
                    <a:pt x="298" y="384"/>
                  </a:cubicBezTo>
                  <a:cubicBezTo>
                    <a:pt x="300" y="383"/>
                    <a:pt x="298" y="382"/>
                    <a:pt x="299" y="381"/>
                  </a:cubicBezTo>
                  <a:cubicBezTo>
                    <a:pt x="302" y="381"/>
                    <a:pt x="307" y="382"/>
                    <a:pt x="312" y="382"/>
                  </a:cubicBezTo>
                  <a:cubicBezTo>
                    <a:pt x="316" y="382"/>
                    <a:pt x="325" y="381"/>
                    <a:pt x="323" y="377"/>
                  </a:cubicBezTo>
                  <a:cubicBezTo>
                    <a:pt x="312" y="376"/>
                    <a:pt x="298" y="379"/>
                    <a:pt x="286" y="378"/>
                  </a:cubicBezTo>
                  <a:cubicBezTo>
                    <a:pt x="284" y="361"/>
                    <a:pt x="285" y="343"/>
                    <a:pt x="284" y="326"/>
                  </a:cubicBezTo>
                  <a:cubicBezTo>
                    <a:pt x="290" y="325"/>
                    <a:pt x="285" y="322"/>
                    <a:pt x="284" y="321"/>
                  </a:cubicBezTo>
                  <a:cubicBezTo>
                    <a:pt x="284" y="319"/>
                    <a:pt x="287" y="313"/>
                    <a:pt x="287" y="310"/>
                  </a:cubicBezTo>
                  <a:cubicBezTo>
                    <a:pt x="287" y="307"/>
                    <a:pt x="288" y="304"/>
                    <a:pt x="288" y="302"/>
                  </a:cubicBezTo>
                  <a:cubicBezTo>
                    <a:pt x="287" y="300"/>
                    <a:pt x="286" y="298"/>
                    <a:pt x="286" y="296"/>
                  </a:cubicBezTo>
                  <a:cubicBezTo>
                    <a:pt x="285" y="292"/>
                    <a:pt x="286" y="288"/>
                    <a:pt x="287" y="284"/>
                  </a:cubicBezTo>
                  <a:cubicBezTo>
                    <a:pt x="289" y="259"/>
                    <a:pt x="287" y="231"/>
                    <a:pt x="286" y="204"/>
                  </a:cubicBezTo>
                  <a:cubicBezTo>
                    <a:pt x="286" y="193"/>
                    <a:pt x="284" y="180"/>
                    <a:pt x="286" y="168"/>
                  </a:cubicBezTo>
                  <a:cubicBezTo>
                    <a:pt x="287" y="160"/>
                    <a:pt x="287" y="151"/>
                    <a:pt x="287" y="142"/>
                  </a:cubicBezTo>
                  <a:cubicBezTo>
                    <a:pt x="287" y="135"/>
                    <a:pt x="283" y="126"/>
                    <a:pt x="282" y="119"/>
                  </a:cubicBezTo>
                  <a:cubicBezTo>
                    <a:pt x="281" y="112"/>
                    <a:pt x="282" y="104"/>
                    <a:pt x="281" y="97"/>
                  </a:cubicBezTo>
                  <a:cubicBezTo>
                    <a:pt x="280" y="84"/>
                    <a:pt x="280" y="71"/>
                    <a:pt x="278" y="61"/>
                  </a:cubicBezTo>
                  <a:cubicBezTo>
                    <a:pt x="293" y="60"/>
                    <a:pt x="314" y="63"/>
                    <a:pt x="332" y="62"/>
                  </a:cubicBezTo>
                  <a:cubicBezTo>
                    <a:pt x="336" y="62"/>
                    <a:pt x="345" y="63"/>
                    <a:pt x="342" y="57"/>
                  </a:cubicBezTo>
                  <a:close/>
                  <a:moveTo>
                    <a:pt x="53" y="190"/>
                  </a:moveTo>
                  <a:cubicBezTo>
                    <a:pt x="51" y="188"/>
                    <a:pt x="51" y="183"/>
                    <a:pt x="53" y="180"/>
                  </a:cubicBezTo>
                  <a:cubicBezTo>
                    <a:pt x="54" y="183"/>
                    <a:pt x="53" y="187"/>
                    <a:pt x="53" y="190"/>
                  </a:cubicBezTo>
                  <a:close/>
                  <a:moveTo>
                    <a:pt x="235" y="80"/>
                  </a:moveTo>
                  <a:cubicBezTo>
                    <a:pt x="228" y="83"/>
                    <a:pt x="216" y="84"/>
                    <a:pt x="209" y="81"/>
                  </a:cubicBezTo>
                  <a:cubicBezTo>
                    <a:pt x="216" y="78"/>
                    <a:pt x="230" y="70"/>
                    <a:pt x="235" y="80"/>
                  </a:cubicBezTo>
                  <a:close/>
                  <a:moveTo>
                    <a:pt x="260" y="110"/>
                  </a:moveTo>
                  <a:cubicBezTo>
                    <a:pt x="245" y="111"/>
                    <a:pt x="228" y="110"/>
                    <a:pt x="214" y="108"/>
                  </a:cubicBezTo>
                  <a:cubicBezTo>
                    <a:pt x="223" y="104"/>
                    <a:pt x="238" y="100"/>
                    <a:pt x="249" y="99"/>
                  </a:cubicBezTo>
                  <a:cubicBezTo>
                    <a:pt x="253" y="98"/>
                    <a:pt x="257" y="107"/>
                    <a:pt x="260" y="110"/>
                  </a:cubicBezTo>
                  <a:close/>
                  <a:moveTo>
                    <a:pt x="250" y="88"/>
                  </a:moveTo>
                  <a:cubicBezTo>
                    <a:pt x="252" y="89"/>
                    <a:pt x="254" y="90"/>
                    <a:pt x="255" y="92"/>
                  </a:cubicBezTo>
                  <a:cubicBezTo>
                    <a:pt x="252" y="93"/>
                    <a:pt x="251" y="90"/>
                    <a:pt x="250" y="88"/>
                  </a:cubicBezTo>
                  <a:close/>
                  <a:moveTo>
                    <a:pt x="277" y="204"/>
                  </a:moveTo>
                  <a:cubicBezTo>
                    <a:pt x="257" y="203"/>
                    <a:pt x="236" y="206"/>
                    <a:pt x="216" y="203"/>
                  </a:cubicBezTo>
                  <a:cubicBezTo>
                    <a:pt x="232" y="194"/>
                    <a:pt x="255" y="190"/>
                    <a:pt x="278" y="191"/>
                  </a:cubicBezTo>
                  <a:cubicBezTo>
                    <a:pt x="277" y="196"/>
                    <a:pt x="279" y="200"/>
                    <a:pt x="277" y="204"/>
                  </a:cubicBezTo>
                  <a:close/>
                  <a:moveTo>
                    <a:pt x="203" y="347"/>
                  </a:moveTo>
                  <a:cubicBezTo>
                    <a:pt x="202" y="347"/>
                    <a:pt x="201" y="346"/>
                    <a:pt x="199" y="346"/>
                  </a:cubicBezTo>
                  <a:cubicBezTo>
                    <a:pt x="201" y="343"/>
                    <a:pt x="202" y="337"/>
                    <a:pt x="203" y="333"/>
                  </a:cubicBezTo>
                  <a:cubicBezTo>
                    <a:pt x="206" y="334"/>
                    <a:pt x="210" y="334"/>
                    <a:pt x="214" y="335"/>
                  </a:cubicBezTo>
                  <a:cubicBezTo>
                    <a:pt x="210" y="338"/>
                    <a:pt x="199" y="340"/>
                    <a:pt x="203" y="347"/>
                  </a:cubicBezTo>
                  <a:close/>
                  <a:moveTo>
                    <a:pt x="248" y="352"/>
                  </a:moveTo>
                  <a:cubicBezTo>
                    <a:pt x="248" y="353"/>
                    <a:pt x="246" y="354"/>
                    <a:pt x="246" y="353"/>
                  </a:cubicBezTo>
                  <a:cubicBezTo>
                    <a:pt x="247" y="353"/>
                    <a:pt x="247" y="352"/>
                    <a:pt x="248" y="352"/>
                  </a:cubicBezTo>
                  <a:close/>
                  <a:moveTo>
                    <a:pt x="236" y="350"/>
                  </a:moveTo>
                  <a:cubicBezTo>
                    <a:pt x="227" y="352"/>
                    <a:pt x="216" y="356"/>
                    <a:pt x="205" y="354"/>
                  </a:cubicBezTo>
                  <a:cubicBezTo>
                    <a:pt x="206" y="345"/>
                    <a:pt x="221" y="347"/>
                    <a:pt x="230" y="346"/>
                  </a:cubicBezTo>
                  <a:cubicBezTo>
                    <a:pt x="237" y="345"/>
                    <a:pt x="243" y="346"/>
                    <a:pt x="248" y="345"/>
                  </a:cubicBezTo>
                  <a:cubicBezTo>
                    <a:pt x="246" y="350"/>
                    <a:pt x="241" y="348"/>
                    <a:pt x="236" y="350"/>
                  </a:cubicBezTo>
                  <a:close/>
                  <a:moveTo>
                    <a:pt x="257" y="356"/>
                  </a:moveTo>
                  <a:cubicBezTo>
                    <a:pt x="256" y="359"/>
                    <a:pt x="252" y="362"/>
                    <a:pt x="248" y="364"/>
                  </a:cubicBezTo>
                  <a:cubicBezTo>
                    <a:pt x="251" y="361"/>
                    <a:pt x="254" y="359"/>
                    <a:pt x="257" y="356"/>
                  </a:cubicBezTo>
                  <a:close/>
                  <a:moveTo>
                    <a:pt x="223" y="342"/>
                  </a:moveTo>
                  <a:cubicBezTo>
                    <a:pt x="216" y="343"/>
                    <a:pt x="212" y="345"/>
                    <a:pt x="207" y="343"/>
                  </a:cubicBezTo>
                  <a:cubicBezTo>
                    <a:pt x="218" y="331"/>
                    <a:pt x="243" y="335"/>
                    <a:pt x="260" y="335"/>
                  </a:cubicBezTo>
                  <a:cubicBezTo>
                    <a:pt x="257" y="344"/>
                    <a:pt x="235" y="341"/>
                    <a:pt x="223" y="342"/>
                  </a:cubicBezTo>
                  <a:close/>
                  <a:moveTo>
                    <a:pt x="233" y="332"/>
                  </a:moveTo>
                  <a:cubicBezTo>
                    <a:pt x="238" y="331"/>
                    <a:pt x="245" y="330"/>
                    <a:pt x="251" y="329"/>
                  </a:cubicBezTo>
                  <a:cubicBezTo>
                    <a:pt x="239" y="326"/>
                    <a:pt x="228" y="334"/>
                    <a:pt x="216" y="331"/>
                  </a:cubicBezTo>
                  <a:cubicBezTo>
                    <a:pt x="225" y="329"/>
                    <a:pt x="236" y="328"/>
                    <a:pt x="246" y="326"/>
                  </a:cubicBezTo>
                  <a:cubicBezTo>
                    <a:pt x="231" y="325"/>
                    <a:pt x="217" y="328"/>
                    <a:pt x="203" y="330"/>
                  </a:cubicBezTo>
                  <a:cubicBezTo>
                    <a:pt x="204" y="323"/>
                    <a:pt x="201" y="317"/>
                    <a:pt x="200" y="313"/>
                  </a:cubicBezTo>
                  <a:cubicBezTo>
                    <a:pt x="199" y="312"/>
                    <a:pt x="199" y="307"/>
                    <a:pt x="200" y="307"/>
                  </a:cubicBezTo>
                  <a:cubicBezTo>
                    <a:pt x="202" y="307"/>
                    <a:pt x="203" y="308"/>
                    <a:pt x="204" y="308"/>
                  </a:cubicBezTo>
                  <a:cubicBezTo>
                    <a:pt x="210" y="309"/>
                    <a:pt x="216" y="307"/>
                    <a:pt x="223" y="307"/>
                  </a:cubicBezTo>
                  <a:cubicBezTo>
                    <a:pt x="231" y="307"/>
                    <a:pt x="240" y="308"/>
                    <a:pt x="247" y="308"/>
                  </a:cubicBezTo>
                  <a:cubicBezTo>
                    <a:pt x="239" y="309"/>
                    <a:pt x="231" y="310"/>
                    <a:pt x="222" y="312"/>
                  </a:cubicBezTo>
                  <a:cubicBezTo>
                    <a:pt x="217" y="313"/>
                    <a:pt x="210" y="312"/>
                    <a:pt x="207" y="314"/>
                  </a:cubicBezTo>
                  <a:cubicBezTo>
                    <a:pt x="201" y="319"/>
                    <a:pt x="211" y="320"/>
                    <a:pt x="215" y="321"/>
                  </a:cubicBezTo>
                  <a:cubicBezTo>
                    <a:pt x="231" y="324"/>
                    <a:pt x="249" y="322"/>
                    <a:pt x="268" y="325"/>
                  </a:cubicBezTo>
                  <a:cubicBezTo>
                    <a:pt x="264" y="337"/>
                    <a:pt x="244" y="331"/>
                    <a:pt x="233" y="332"/>
                  </a:cubicBezTo>
                  <a:close/>
                  <a:moveTo>
                    <a:pt x="204" y="220"/>
                  </a:moveTo>
                  <a:cubicBezTo>
                    <a:pt x="220" y="223"/>
                    <a:pt x="240" y="221"/>
                    <a:pt x="256" y="226"/>
                  </a:cubicBezTo>
                  <a:cubicBezTo>
                    <a:pt x="238" y="228"/>
                    <a:pt x="221" y="228"/>
                    <a:pt x="203" y="230"/>
                  </a:cubicBezTo>
                  <a:cubicBezTo>
                    <a:pt x="204" y="227"/>
                    <a:pt x="203" y="223"/>
                    <a:pt x="204" y="220"/>
                  </a:cubicBezTo>
                  <a:close/>
                  <a:moveTo>
                    <a:pt x="216" y="101"/>
                  </a:moveTo>
                  <a:cubicBezTo>
                    <a:pt x="214" y="102"/>
                    <a:pt x="212" y="103"/>
                    <a:pt x="209" y="103"/>
                  </a:cubicBezTo>
                  <a:cubicBezTo>
                    <a:pt x="208" y="102"/>
                    <a:pt x="208" y="101"/>
                    <a:pt x="207" y="99"/>
                  </a:cubicBezTo>
                  <a:cubicBezTo>
                    <a:pt x="210" y="100"/>
                    <a:pt x="213" y="100"/>
                    <a:pt x="216" y="101"/>
                  </a:cubicBezTo>
                  <a:close/>
                  <a:moveTo>
                    <a:pt x="208" y="87"/>
                  </a:moveTo>
                  <a:cubicBezTo>
                    <a:pt x="209" y="87"/>
                    <a:pt x="210" y="88"/>
                    <a:pt x="211" y="88"/>
                  </a:cubicBezTo>
                  <a:cubicBezTo>
                    <a:pt x="210" y="88"/>
                    <a:pt x="209" y="89"/>
                    <a:pt x="208" y="89"/>
                  </a:cubicBezTo>
                  <a:cubicBezTo>
                    <a:pt x="208" y="88"/>
                    <a:pt x="208" y="88"/>
                    <a:pt x="208" y="87"/>
                  </a:cubicBezTo>
                  <a:close/>
                  <a:moveTo>
                    <a:pt x="209" y="188"/>
                  </a:moveTo>
                  <a:cubicBezTo>
                    <a:pt x="216" y="191"/>
                    <a:pt x="227" y="189"/>
                    <a:pt x="236" y="190"/>
                  </a:cubicBezTo>
                  <a:cubicBezTo>
                    <a:pt x="233" y="193"/>
                    <a:pt x="227" y="194"/>
                    <a:pt x="222" y="195"/>
                  </a:cubicBezTo>
                  <a:cubicBezTo>
                    <a:pt x="217" y="196"/>
                    <a:pt x="206" y="198"/>
                    <a:pt x="207" y="204"/>
                  </a:cubicBezTo>
                  <a:cubicBezTo>
                    <a:pt x="208" y="208"/>
                    <a:pt x="215" y="208"/>
                    <a:pt x="218" y="208"/>
                  </a:cubicBezTo>
                  <a:cubicBezTo>
                    <a:pt x="214" y="211"/>
                    <a:pt x="208" y="212"/>
                    <a:pt x="204" y="214"/>
                  </a:cubicBezTo>
                  <a:cubicBezTo>
                    <a:pt x="205" y="203"/>
                    <a:pt x="206" y="190"/>
                    <a:pt x="206" y="178"/>
                  </a:cubicBezTo>
                  <a:cubicBezTo>
                    <a:pt x="211" y="179"/>
                    <a:pt x="218" y="177"/>
                    <a:pt x="223" y="178"/>
                  </a:cubicBezTo>
                  <a:cubicBezTo>
                    <a:pt x="219" y="181"/>
                    <a:pt x="208" y="180"/>
                    <a:pt x="207" y="184"/>
                  </a:cubicBezTo>
                  <a:cubicBezTo>
                    <a:pt x="207" y="185"/>
                    <a:pt x="208" y="187"/>
                    <a:pt x="209" y="188"/>
                  </a:cubicBezTo>
                  <a:close/>
                  <a:moveTo>
                    <a:pt x="205" y="159"/>
                  </a:moveTo>
                  <a:cubicBezTo>
                    <a:pt x="210" y="160"/>
                    <a:pt x="216" y="161"/>
                    <a:pt x="221" y="161"/>
                  </a:cubicBezTo>
                  <a:cubicBezTo>
                    <a:pt x="217" y="164"/>
                    <a:pt x="211" y="164"/>
                    <a:pt x="206" y="166"/>
                  </a:cubicBezTo>
                  <a:cubicBezTo>
                    <a:pt x="205" y="164"/>
                    <a:pt x="205" y="161"/>
                    <a:pt x="205" y="159"/>
                  </a:cubicBezTo>
                  <a:close/>
                  <a:moveTo>
                    <a:pt x="210" y="155"/>
                  </a:moveTo>
                  <a:cubicBezTo>
                    <a:pt x="225" y="149"/>
                    <a:pt x="244" y="147"/>
                    <a:pt x="262" y="145"/>
                  </a:cubicBezTo>
                  <a:cubicBezTo>
                    <a:pt x="264" y="148"/>
                    <a:pt x="272" y="157"/>
                    <a:pt x="262" y="157"/>
                  </a:cubicBezTo>
                  <a:cubicBezTo>
                    <a:pt x="247" y="157"/>
                    <a:pt x="224" y="158"/>
                    <a:pt x="210" y="155"/>
                  </a:cubicBezTo>
                  <a:close/>
                  <a:moveTo>
                    <a:pt x="206" y="150"/>
                  </a:moveTo>
                  <a:cubicBezTo>
                    <a:pt x="204" y="148"/>
                    <a:pt x="205" y="144"/>
                    <a:pt x="205" y="141"/>
                  </a:cubicBezTo>
                  <a:cubicBezTo>
                    <a:pt x="206" y="141"/>
                    <a:pt x="211" y="141"/>
                    <a:pt x="212" y="142"/>
                  </a:cubicBezTo>
                  <a:cubicBezTo>
                    <a:pt x="213" y="142"/>
                    <a:pt x="212" y="141"/>
                    <a:pt x="213" y="141"/>
                  </a:cubicBezTo>
                  <a:cubicBezTo>
                    <a:pt x="221" y="142"/>
                    <a:pt x="230" y="143"/>
                    <a:pt x="239" y="143"/>
                  </a:cubicBezTo>
                  <a:cubicBezTo>
                    <a:pt x="228" y="146"/>
                    <a:pt x="217" y="148"/>
                    <a:pt x="206" y="150"/>
                  </a:cubicBezTo>
                  <a:close/>
                  <a:moveTo>
                    <a:pt x="213" y="132"/>
                  </a:moveTo>
                  <a:cubicBezTo>
                    <a:pt x="213" y="130"/>
                    <a:pt x="213" y="127"/>
                    <a:pt x="213" y="126"/>
                  </a:cubicBezTo>
                  <a:cubicBezTo>
                    <a:pt x="222" y="125"/>
                    <a:pt x="236" y="125"/>
                    <a:pt x="246" y="127"/>
                  </a:cubicBezTo>
                  <a:cubicBezTo>
                    <a:pt x="235" y="129"/>
                    <a:pt x="223" y="131"/>
                    <a:pt x="213" y="132"/>
                  </a:cubicBezTo>
                  <a:close/>
                  <a:moveTo>
                    <a:pt x="212" y="117"/>
                  </a:moveTo>
                  <a:cubicBezTo>
                    <a:pt x="212" y="116"/>
                    <a:pt x="212" y="114"/>
                    <a:pt x="211" y="113"/>
                  </a:cubicBezTo>
                  <a:cubicBezTo>
                    <a:pt x="216" y="114"/>
                    <a:pt x="223" y="113"/>
                    <a:pt x="226" y="115"/>
                  </a:cubicBezTo>
                  <a:cubicBezTo>
                    <a:pt x="221" y="116"/>
                    <a:pt x="216" y="118"/>
                    <a:pt x="212" y="117"/>
                  </a:cubicBezTo>
                  <a:close/>
                  <a:moveTo>
                    <a:pt x="210" y="126"/>
                  </a:moveTo>
                  <a:cubicBezTo>
                    <a:pt x="210" y="128"/>
                    <a:pt x="211" y="131"/>
                    <a:pt x="210" y="133"/>
                  </a:cubicBezTo>
                  <a:cubicBezTo>
                    <a:pt x="209" y="134"/>
                    <a:pt x="207" y="134"/>
                    <a:pt x="204" y="134"/>
                  </a:cubicBezTo>
                  <a:cubicBezTo>
                    <a:pt x="204" y="132"/>
                    <a:pt x="204" y="128"/>
                    <a:pt x="204" y="125"/>
                  </a:cubicBezTo>
                  <a:cubicBezTo>
                    <a:pt x="206" y="125"/>
                    <a:pt x="208" y="125"/>
                    <a:pt x="210" y="126"/>
                  </a:cubicBezTo>
                  <a:close/>
                  <a:moveTo>
                    <a:pt x="204" y="236"/>
                  </a:moveTo>
                  <a:cubicBezTo>
                    <a:pt x="211" y="237"/>
                    <a:pt x="218" y="239"/>
                    <a:pt x="226" y="238"/>
                  </a:cubicBezTo>
                  <a:cubicBezTo>
                    <a:pt x="219" y="241"/>
                    <a:pt x="211" y="244"/>
                    <a:pt x="203" y="246"/>
                  </a:cubicBezTo>
                  <a:cubicBezTo>
                    <a:pt x="202" y="242"/>
                    <a:pt x="202" y="239"/>
                    <a:pt x="204" y="236"/>
                  </a:cubicBezTo>
                  <a:close/>
                  <a:moveTo>
                    <a:pt x="271" y="260"/>
                  </a:moveTo>
                  <a:cubicBezTo>
                    <a:pt x="270" y="262"/>
                    <a:pt x="264" y="262"/>
                    <a:pt x="261" y="262"/>
                  </a:cubicBezTo>
                  <a:cubicBezTo>
                    <a:pt x="247" y="262"/>
                    <a:pt x="231" y="260"/>
                    <a:pt x="216" y="260"/>
                  </a:cubicBezTo>
                  <a:cubicBezTo>
                    <a:pt x="228" y="255"/>
                    <a:pt x="243" y="254"/>
                    <a:pt x="259" y="253"/>
                  </a:cubicBezTo>
                  <a:cubicBezTo>
                    <a:pt x="262" y="253"/>
                    <a:pt x="271" y="254"/>
                    <a:pt x="270" y="249"/>
                  </a:cubicBezTo>
                  <a:cubicBezTo>
                    <a:pt x="269" y="247"/>
                    <a:pt x="261" y="249"/>
                    <a:pt x="258" y="249"/>
                  </a:cubicBezTo>
                  <a:cubicBezTo>
                    <a:pt x="243" y="251"/>
                    <a:pt x="225" y="251"/>
                    <a:pt x="210" y="250"/>
                  </a:cubicBezTo>
                  <a:cubicBezTo>
                    <a:pt x="223" y="240"/>
                    <a:pt x="252" y="239"/>
                    <a:pt x="273" y="242"/>
                  </a:cubicBezTo>
                  <a:cubicBezTo>
                    <a:pt x="270" y="246"/>
                    <a:pt x="275" y="257"/>
                    <a:pt x="271" y="260"/>
                  </a:cubicBezTo>
                  <a:close/>
                  <a:moveTo>
                    <a:pt x="272" y="274"/>
                  </a:moveTo>
                  <a:cubicBezTo>
                    <a:pt x="253" y="277"/>
                    <a:pt x="230" y="276"/>
                    <a:pt x="211" y="275"/>
                  </a:cubicBezTo>
                  <a:cubicBezTo>
                    <a:pt x="229" y="269"/>
                    <a:pt x="250" y="268"/>
                    <a:pt x="272" y="266"/>
                  </a:cubicBezTo>
                  <a:cubicBezTo>
                    <a:pt x="272" y="268"/>
                    <a:pt x="273" y="271"/>
                    <a:pt x="272" y="274"/>
                  </a:cubicBezTo>
                  <a:close/>
                  <a:moveTo>
                    <a:pt x="216" y="254"/>
                  </a:moveTo>
                  <a:cubicBezTo>
                    <a:pt x="212" y="256"/>
                    <a:pt x="207" y="257"/>
                    <a:pt x="203" y="258"/>
                  </a:cubicBezTo>
                  <a:cubicBezTo>
                    <a:pt x="199" y="251"/>
                    <a:pt x="212" y="256"/>
                    <a:pt x="216" y="254"/>
                  </a:cubicBezTo>
                  <a:close/>
                  <a:moveTo>
                    <a:pt x="238" y="265"/>
                  </a:moveTo>
                  <a:cubicBezTo>
                    <a:pt x="227" y="268"/>
                    <a:pt x="214" y="269"/>
                    <a:pt x="202" y="271"/>
                  </a:cubicBezTo>
                  <a:cubicBezTo>
                    <a:pt x="201" y="269"/>
                    <a:pt x="201" y="266"/>
                    <a:pt x="202" y="264"/>
                  </a:cubicBezTo>
                  <a:cubicBezTo>
                    <a:pt x="215" y="264"/>
                    <a:pt x="226" y="264"/>
                    <a:pt x="238" y="265"/>
                  </a:cubicBezTo>
                  <a:close/>
                  <a:moveTo>
                    <a:pt x="221" y="280"/>
                  </a:moveTo>
                  <a:cubicBezTo>
                    <a:pt x="215" y="282"/>
                    <a:pt x="208" y="283"/>
                    <a:pt x="201" y="285"/>
                  </a:cubicBezTo>
                  <a:cubicBezTo>
                    <a:pt x="201" y="284"/>
                    <a:pt x="201" y="281"/>
                    <a:pt x="201" y="280"/>
                  </a:cubicBezTo>
                  <a:cubicBezTo>
                    <a:pt x="207" y="279"/>
                    <a:pt x="214" y="280"/>
                    <a:pt x="221" y="280"/>
                  </a:cubicBezTo>
                  <a:close/>
                  <a:moveTo>
                    <a:pt x="201" y="295"/>
                  </a:moveTo>
                  <a:cubicBezTo>
                    <a:pt x="206" y="295"/>
                    <a:pt x="211" y="294"/>
                    <a:pt x="214" y="295"/>
                  </a:cubicBezTo>
                  <a:cubicBezTo>
                    <a:pt x="211" y="297"/>
                    <a:pt x="205" y="297"/>
                    <a:pt x="201" y="299"/>
                  </a:cubicBezTo>
                  <a:cubicBezTo>
                    <a:pt x="200" y="298"/>
                    <a:pt x="201" y="296"/>
                    <a:pt x="201" y="295"/>
                  </a:cubicBezTo>
                  <a:close/>
                  <a:moveTo>
                    <a:pt x="261" y="322"/>
                  </a:moveTo>
                  <a:cubicBezTo>
                    <a:pt x="245" y="321"/>
                    <a:pt x="225" y="321"/>
                    <a:pt x="210" y="317"/>
                  </a:cubicBezTo>
                  <a:cubicBezTo>
                    <a:pt x="228" y="312"/>
                    <a:pt x="248" y="309"/>
                    <a:pt x="268" y="309"/>
                  </a:cubicBezTo>
                  <a:cubicBezTo>
                    <a:pt x="269" y="317"/>
                    <a:pt x="270" y="322"/>
                    <a:pt x="261" y="322"/>
                  </a:cubicBezTo>
                  <a:close/>
                  <a:moveTo>
                    <a:pt x="212" y="306"/>
                  </a:moveTo>
                  <a:cubicBezTo>
                    <a:pt x="209" y="306"/>
                    <a:pt x="204" y="305"/>
                    <a:pt x="202" y="304"/>
                  </a:cubicBezTo>
                  <a:cubicBezTo>
                    <a:pt x="214" y="296"/>
                    <a:pt x="230" y="295"/>
                    <a:pt x="247" y="294"/>
                  </a:cubicBezTo>
                  <a:cubicBezTo>
                    <a:pt x="254" y="294"/>
                    <a:pt x="263" y="295"/>
                    <a:pt x="271" y="294"/>
                  </a:cubicBezTo>
                  <a:cubicBezTo>
                    <a:pt x="273" y="293"/>
                    <a:pt x="274" y="293"/>
                    <a:pt x="274" y="292"/>
                  </a:cubicBezTo>
                  <a:cubicBezTo>
                    <a:pt x="276" y="295"/>
                    <a:pt x="274" y="300"/>
                    <a:pt x="274" y="304"/>
                  </a:cubicBezTo>
                  <a:cubicBezTo>
                    <a:pt x="253" y="305"/>
                    <a:pt x="232" y="305"/>
                    <a:pt x="212" y="306"/>
                  </a:cubicBezTo>
                  <a:close/>
                  <a:moveTo>
                    <a:pt x="275" y="291"/>
                  </a:moveTo>
                  <a:cubicBezTo>
                    <a:pt x="272" y="284"/>
                    <a:pt x="266" y="288"/>
                    <a:pt x="261" y="289"/>
                  </a:cubicBezTo>
                  <a:cubicBezTo>
                    <a:pt x="261" y="284"/>
                    <a:pt x="256" y="289"/>
                    <a:pt x="252" y="289"/>
                  </a:cubicBezTo>
                  <a:cubicBezTo>
                    <a:pt x="238" y="292"/>
                    <a:pt x="218" y="290"/>
                    <a:pt x="203" y="290"/>
                  </a:cubicBezTo>
                  <a:cubicBezTo>
                    <a:pt x="223" y="281"/>
                    <a:pt x="249" y="279"/>
                    <a:pt x="274" y="279"/>
                  </a:cubicBezTo>
                  <a:cubicBezTo>
                    <a:pt x="275" y="282"/>
                    <a:pt x="275" y="287"/>
                    <a:pt x="275" y="291"/>
                  </a:cubicBezTo>
                  <a:close/>
                  <a:moveTo>
                    <a:pt x="276" y="247"/>
                  </a:moveTo>
                  <a:cubicBezTo>
                    <a:pt x="277" y="251"/>
                    <a:pt x="276" y="256"/>
                    <a:pt x="276" y="260"/>
                  </a:cubicBezTo>
                  <a:cubicBezTo>
                    <a:pt x="274" y="257"/>
                    <a:pt x="275" y="251"/>
                    <a:pt x="276" y="247"/>
                  </a:cubicBezTo>
                  <a:close/>
                  <a:moveTo>
                    <a:pt x="276" y="237"/>
                  </a:moveTo>
                  <a:cubicBezTo>
                    <a:pt x="257" y="237"/>
                    <a:pt x="234" y="234"/>
                    <a:pt x="216" y="234"/>
                  </a:cubicBezTo>
                  <a:cubicBezTo>
                    <a:pt x="231" y="231"/>
                    <a:pt x="252" y="230"/>
                    <a:pt x="268" y="228"/>
                  </a:cubicBezTo>
                  <a:cubicBezTo>
                    <a:pt x="270" y="228"/>
                    <a:pt x="273" y="229"/>
                    <a:pt x="273" y="226"/>
                  </a:cubicBezTo>
                  <a:cubicBezTo>
                    <a:pt x="273" y="222"/>
                    <a:pt x="259" y="221"/>
                    <a:pt x="256" y="221"/>
                  </a:cubicBezTo>
                  <a:cubicBezTo>
                    <a:pt x="242" y="219"/>
                    <a:pt x="226" y="218"/>
                    <a:pt x="213" y="216"/>
                  </a:cubicBezTo>
                  <a:cubicBezTo>
                    <a:pt x="229" y="208"/>
                    <a:pt x="257" y="210"/>
                    <a:pt x="277" y="211"/>
                  </a:cubicBezTo>
                  <a:cubicBezTo>
                    <a:pt x="277" y="219"/>
                    <a:pt x="277" y="229"/>
                    <a:pt x="276" y="237"/>
                  </a:cubicBezTo>
                  <a:close/>
                  <a:moveTo>
                    <a:pt x="278" y="185"/>
                  </a:moveTo>
                  <a:cubicBezTo>
                    <a:pt x="259" y="186"/>
                    <a:pt x="239" y="187"/>
                    <a:pt x="221" y="185"/>
                  </a:cubicBezTo>
                  <a:cubicBezTo>
                    <a:pt x="238" y="179"/>
                    <a:pt x="257" y="177"/>
                    <a:pt x="278" y="177"/>
                  </a:cubicBezTo>
                  <a:cubicBezTo>
                    <a:pt x="278" y="179"/>
                    <a:pt x="278" y="183"/>
                    <a:pt x="278" y="185"/>
                  </a:cubicBezTo>
                  <a:close/>
                  <a:moveTo>
                    <a:pt x="278" y="171"/>
                  </a:moveTo>
                  <a:cubicBezTo>
                    <a:pt x="261" y="173"/>
                    <a:pt x="243" y="174"/>
                    <a:pt x="226" y="174"/>
                  </a:cubicBezTo>
                  <a:cubicBezTo>
                    <a:pt x="220" y="173"/>
                    <a:pt x="211" y="175"/>
                    <a:pt x="206" y="172"/>
                  </a:cubicBezTo>
                  <a:cubicBezTo>
                    <a:pt x="209" y="168"/>
                    <a:pt x="214" y="169"/>
                    <a:pt x="218" y="167"/>
                  </a:cubicBezTo>
                  <a:cubicBezTo>
                    <a:pt x="235" y="163"/>
                    <a:pt x="257" y="160"/>
                    <a:pt x="277" y="163"/>
                  </a:cubicBezTo>
                  <a:cubicBezTo>
                    <a:pt x="277" y="165"/>
                    <a:pt x="278" y="169"/>
                    <a:pt x="278" y="171"/>
                  </a:cubicBezTo>
                  <a:close/>
                  <a:moveTo>
                    <a:pt x="271" y="157"/>
                  </a:moveTo>
                  <a:cubicBezTo>
                    <a:pt x="271" y="152"/>
                    <a:pt x="269" y="148"/>
                    <a:pt x="266" y="145"/>
                  </a:cubicBezTo>
                  <a:cubicBezTo>
                    <a:pt x="268" y="145"/>
                    <a:pt x="270" y="144"/>
                    <a:pt x="271" y="145"/>
                  </a:cubicBezTo>
                  <a:cubicBezTo>
                    <a:pt x="272" y="149"/>
                    <a:pt x="275" y="153"/>
                    <a:pt x="275" y="157"/>
                  </a:cubicBezTo>
                  <a:cubicBezTo>
                    <a:pt x="274" y="157"/>
                    <a:pt x="272" y="157"/>
                    <a:pt x="271" y="157"/>
                  </a:cubicBezTo>
                  <a:close/>
                  <a:moveTo>
                    <a:pt x="219" y="136"/>
                  </a:moveTo>
                  <a:cubicBezTo>
                    <a:pt x="232" y="134"/>
                    <a:pt x="251" y="130"/>
                    <a:pt x="264" y="129"/>
                  </a:cubicBezTo>
                  <a:cubicBezTo>
                    <a:pt x="268" y="128"/>
                    <a:pt x="270" y="136"/>
                    <a:pt x="270" y="139"/>
                  </a:cubicBezTo>
                  <a:cubicBezTo>
                    <a:pt x="253" y="138"/>
                    <a:pt x="234" y="141"/>
                    <a:pt x="219" y="136"/>
                  </a:cubicBezTo>
                  <a:close/>
                  <a:moveTo>
                    <a:pt x="226" y="121"/>
                  </a:moveTo>
                  <a:cubicBezTo>
                    <a:pt x="237" y="118"/>
                    <a:pt x="252" y="116"/>
                    <a:pt x="264" y="115"/>
                  </a:cubicBezTo>
                  <a:cubicBezTo>
                    <a:pt x="265" y="117"/>
                    <a:pt x="265" y="120"/>
                    <a:pt x="265" y="123"/>
                  </a:cubicBezTo>
                  <a:cubicBezTo>
                    <a:pt x="253" y="123"/>
                    <a:pt x="239" y="121"/>
                    <a:pt x="226" y="121"/>
                  </a:cubicBezTo>
                  <a:close/>
                  <a:moveTo>
                    <a:pt x="256" y="97"/>
                  </a:moveTo>
                  <a:cubicBezTo>
                    <a:pt x="262" y="97"/>
                    <a:pt x="262" y="103"/>
                    <a:pt x="265" y="106"/>
                  </a:cubicBezTo>
                  <a:cubicBezTo>
                    <a:pt x="261" y="104"/>
                    <a:pt x="258" y="101"/>
                    <a:pt x="256" y="97"/>
                  </a:cubicBezTo>
                  <a:close/>
                  <a:moveTo>
                    <a:pt x="231" y="96"/>
                  </a:moveTo>
                  <a:cubicBezTo>
                    <a:pt x="224" y="97"/>
                    <a:pt x="217" y="96"/>
                    <a:pt x="212" y="95"/>
                  </a:cubicBezTo>
                  <a:cubicBezTo>
                    <a:pt x="218" y="90"/>
                    <a:pt x="233" y="88"/>
                    <a:pt x="241" y="86"/>
                  </a:cubicBezTo>
                  <a:cubicBezTo>
                    <a:pt x="242" y="86"/>
                    <a:pt x="247" y="92"/>
                    <a:pt x="247" y="93"/>
                  </a:cubicBezTo>
                  <a:cubicBezTo>
                    <a:pt x="246" y="95"/>
                    <a:pt x="234" y="96"/>
                    <a:pt x="231" y="96"/>
                  </a:cubicBezTo>
                  <a:close/>
                  <a:moveTo>
                    <a:pt x="226" y="67"/>
                  </a:moveTo>
                  <a:cubicBezTo>
                    <a:pt x="219" y="66"/>
                    <a:pt x="208" y="65"/>
                    <a:pt x="203" y="61"/>
                  </a:cubicBezTo>
                  <a:cubicBezTo>
                    <a:pt x="212" y="61"/>
                    <a:pt x="221" y="63"/>
                    <a:pt x="226" y="67"/>
                  </a:cubicBezTo>
                  <a:close/>
                  <a:moveTo>
                    <a:pt x="220" y="72"/>
                  </a:moveTo>
                  <a:cubicBezTo>
                    <a:pt x="216" y="74"/>
                    <a:pt x="211" y="74"/>
                    <a:pt x="207" y="76"/>
                  </a:cubicBezTo>
                  <a:cubicBezTo>
                    <a:pt x="205" y="73"/>
                    <a:pt x="204" y="70"/>
                    <a:pt x="203" y="67"/>
                  </a:cubicBezTo>
                  <a:cubicBezTo>
                    <a:pt x="208" y="68"/>
                    <a:pt x="214" y="70"/>
                    <a:pt x="220" y="72"/>
                  </a:cubicBezTo>
                  <a:close/>
                  <a:moveTo>
                    <a:pt x="204" y="92"/>
                  </a:moveTo>
                  <a:cubicBezTo>
                    <a:pt x="202" y="92"/>
                    <a:pt x="201" y="86"/>
                    <a:pt x="202" y="84"/>
                  </a:cubicBezTo>
                  <a:cubicBezTo>
                    <a:pt x="206" y="83"/>
                    <a:pt x="206" y="92"/>
                    <a:pt x="204" y="92"/>
                  </a:cubicBezTo>
                  <a:close/>
                  <a:moveTo>
                    <a:pt x="201" y="69"/>
                  </a:moveTo>
                  <a:cubicBezTo>
                    <a:pt x="203" y="70"/>
                    <a:pt x="206" y="77"/>
                    <a:pt x="201" y="78"/>
                  </a:cubicBezTo>
                  <a:cubicBezTo>
                    <a:pt x="201" y="75"/>
                    <a:pt x="201" y="72"/>
                    <a:pt x="201" y="69"/>
                  </a:cubicBezTo>
                  <a:close/>
                  <a:moveTo>
                    <a:pt x="201" y="97"/>
                  </a:moveTo>
                  <a:cubicBezTo>
                    <a:pt x="206" y="100"/>
                    <a:pt x="200" y="108"/>
                    <a:pt x="203" y="113"/>
                  </a:cubicBezTo>
                  <a:cubicBezTo>
                    <a:pt x="205" y="112"/>
                    <a:pt x="204" y="110"/>
                    <a:pt x="205" y="110"/>
                  </a:cubicBezTo>
                  <a:cubicBezTo>
                    <a:pt x="209" y="112"/>
                    <a:pt x="210" y="120"/>
                    <a:pt x="203" y="120"/>
                  </a:cubicBezTo>
                  <a:cubicBezTo>
                    <a:pt x="202" y="113"/>
                    <a:pt x="200" y="105"/>
                    <a:pt x="201" y="97"/>
                  </a:cubicBezTo>
                  <a:close/>
                  <a:moveTo>
                    <a:pt x="200" y="132"/>
                  </a:moveTo>
                  <a:cubicBezTo>
                    <a:pt x="200" y="137"/>
                    <a:pt x="204" y="147"/>
                    <a:pt x="200" y="152"/>
                  </a:cubicBezTo>
                  <a:cubicBezTo>
                    <a:pt x="199" y="146"/>
                    <a:pt x="200" y="137"/>
                    <a:pt x="200" y="132"/>
                  </a:cubicBezTo>
                  <a:close/>
                  <a:moveTo>
                    <a:pt x="200" y="157"/>
                  </a:moveTo>
                  <a:cubicBezTo>
                    <a:pt x="203" y="158"/>
                    <a:pt x="204" y="168"/>
                    <a:pt x="200" y="169"/>
                  </a:cubicBezTo>
                  <a:cubicBezTo>
                    <a:pt x="200" y="165"/>
                    <a:pt x="200" y="160"/>
                    <a:pt x="200" y="157"/>
                  </a:cubicBezTo>
                  <a:close/>
                  <a:moveTo>
                    <a:pt x="200" y="175"/>
                  </a:moveTo>
                  <a:cubicBezTo>
                    <a:pt x="204" y="176"/>
                    <a:pt x="203" y="186"/>
                    <a:pt x="203" y="192"/>
                  </a:cubicBezTo>
                  <a:cubicBezTo>
                    <a:pt x="202" y="204"/>
                    <a:pt x="202" y="217"/>
                    <a:pt x="201" y="229"/>
                  </a:cubicBezTo>
                  <a:cubicBezTo>
                    <a:pt x="201" y="230"/>
                    <a:pt x="201" y="232"/>
                    <a:pt x="199" y="232"/>
                  </a:cubicBezTo>
                  <a:cubicBezTo>
                    <a:pt x="200" y="212"/>
                    <a:pt x="199" y="194"/>
                    <a:pt x="200" y="175"/>
                  </a:cubicBezTo>
                  <a:close/>
                  <a:moveTo>
                    <a:pt x="199" y="234"/>
                  </a:moveTo>
                  <a:cubicBezTo>
                    <a:pt x="203" y="238"/>
                    <a:pt x="199" y="245"/>
                    <a:pt x="199" y="250"/>
                  </a:cubicBezTo>
                  <a:cubicBezTo>
                    <a:pt x="199" y="245"/>
                    <a:pt x="198" y="239"/>
                    <a:pt x="199" y="234"/>
                  </a:cubicBezTo>
                  <a:close/>
                  <a:moveTo>
                    <a:pt x="195" y="64"/>
                  </a:moveTo>
                  <a:cubicBezTo>
                    <a:pt x="197" y="64"/>
                    <a:pt x="197" y="66"/>
                    <a:pt x="197" y="69"/>
                  </a:cubicBezTo>
                  <a:cubicBezTo>
                    <a:pt x="195" y="69"/>
                    <a:pt x="194" y="66"/>
                    <a:pt x="195" y="64"/>
                  </a:cubicBezTo>
                  <a:close/>
                  <a:moveTo>
                    <a:pt x="194" y="76"/>
                  </a:moveTo>
                  <a:cubicBezTo>
                    <a:pt x="196" y="76"/>
                    <a:pt x="196" y="79"/>
                    <a:pt x="196" y="81"/>
                  </a:cubicBezTo>
                  <a:cubicBezTo>
                    <a:pt x="195" y="80"/>
                    <a:pt x="193" y="78"/>
                    <a:pt x="194" y="76"/>
                  </a:cubicBezTo>
                  <a:close/>
                  <a:moveTo>
                    <a:pt x="196" y="101"/>
                  </a:moveTo>
                  <a:cubicBezTo>
                    <a:pt x="196" y="103"/>
                    <a:pt x="195" y="103"/>
                    <a:pt x="195" y="105"/>
                  </a:cubicBezTo>
                  <a:cubicBezTo>
                    <a:pt x="193" y="104"/>
                    <a:pt x="194" y="101"/>
                    <a:pt x="196" y="101"/>
                  </a:cubicBezTo>
                  <a:close/>
                  <a:moveTo>
                    <a:pt x="190" y="222"/>
                  </a:moveTo>
                  <a:cubicBezTo>
                    <a:pt x="191" y="229"/>
                    <a:pt x="191" y="233"/>
                    <a:pt x="191" y="239"/>
                  </a:cubicBezTo>
                  <a:cubicBezTo>
                    <a:pt x="194" y="266"/>
                    <a:pt x="192" y="291"/>
                    <a:pt x="190" y="314"/>
                  </a:cubicBezTo>
                  <a:cubicBezTo>
                    <a:pt x="190" y="315"/>
                    <a:pt x="190" y="315"/>
                    <a:pt x="189" y="314"/>
                  </a:cubicBezTo>
                  <a:cubicBezTo>
                    <a:pt x="190" y="327"/>
                    <a:pt x="183" y="345"/>
                    <a:pt x="176" y="353"/>
                  </a:cubicBezTo>
                  <a:cubicBezTo>
                    <a:pt x="175" y="354"/>
                    <a:pt x="172" y="357"/>
                    <a:pt x="173" y="358"/>
                  </a:cubicBezTo>
                  <a:cubicBezTo>
                    <a:pt x="174" y="360"/>
                    <a:pt x="179" y="356"/>
                    <a:pt x="180" y="356"/>
                  </a:cubicBezTo>
                  <a:cubicBezTo>
                    <a:pt x="186" y="349"/>
                    <a:pt x="190" y="336"/>
                    <a:pt x="193" y="325"/>
                  </a:cubicBezTo>
                  <a:cubicBezTo>
                    <a:pt x="195" y="338"/>
                    <a:pt x="192" y="352"/>
                    <a:pt x="183" y="356"/>
                  </a:cubicBezTo>
                  <a:cubicBezTo>
                    <a:pt x="178" y="359"/>
                    <a:pt x="171" y="364"/>
                    <a:pt x="164" y="363"/>
                  </a:cubicBezTo>
                  <a:cubicBezTo>
                    <a:pt x="161" y="363"/>
                    <a:pt x="154" y="359"/>
                    <a:pt x="150" y="357"/>
                  </a:cubicBezTo>
                  <a:cubicBezTo>
                    <a:pt x="149" y="356"/>
                    <a:pt x="146" y="352"/>
                    <a:pt x="145" y="350"/>
                  </a:cubicBezTo>
                  <a:cubicBezTo>
                    <a:pt x="143" y="344"/>
                    <a:pt x="145" y="335"/>
                    <a:pt x="146" y="332"/>
                  </a:cubicBezTo>
                  <a:cubicBezTo>
                    <a:pt x="147" y="331"/>
                    <a:pt x="150" y="329"/>
                    <a:pt x="150" y="328"/>
                  </a:cubicBezTo>
                  <a:cubicBezTo>
                    <a:pt x="149" y="324"/>
                    <a:pt x="144" y="328"/>
                    <a:pt x="143" y="329"/>
                  </a:cubicBezTo>
                  <a:cubicBezTo>
                    <a:pt x="140" y="309"/>
                    <a:pt x="170" y="301"/>
                    <a:pt x="185" y="310"/>
                  </a:cubicBezTo>
                  <a:cubicBezTo>
                    <a:pt x="185" y="310"/>
                    <a:pt x="185" y="310"/>
                    <a:pt x="185" y="310"/>
                  </a:cubicBezTo>
                  <a:cubicBezTo>
                    <a:pt x="175" y="299"/>
                    <a:pt x="150" y="304"/>
                    <a:pt x="143" y="314"/>
                  </a:cubicBezTo>
                  <a:cubicBezTo>
                    <a:pt x="140" y="307"/>
                    <a:pt x="147" y="304"/>
                    <a:pt x="152" y="303"/>
                  </a:cubicBezTo>
                  <a:cubicBezTo>
                    <a:pt x="162" y="301"/>
                    <a:pt x="174" y="302"/>
                    <a:pt x="183" y="302"/>
                  </a:cubicBezTo>
                  <a:cubicBezTo>
                    <a:pt x="172" y="299"/>
                    <a:pt x="155" y="299"/>
                    <a:pt x="143" y="302"/>
                  </a:cubicBezTo>
                  <a:cubicBezTo>
                    <a:pt x="140" y="249"/>
                    <a:pt x="142" y="191"/>
                    <a:pt x="142" y="135"/>
                  </a:cubicBezTo>
                  <a:cubicBezTo>
                    <a:pt x="158" y="144"/>
                    <a:pt x="181" y="135"/>
                    <a:pt x="190" y="124"/>
                  </a:cubicBezTo>
                  <a:cubicBezTo>
                    <a:pt x="190" y="154"/>
                    <a:pt x="191" y="181"/>
                    <a:pt x="192" y="209"/>
                  </a:cubicBezTo>
                  <a:cubicBezTo>
                    <a:pt x="186" y="209"/>
                    <a:pt x="190" y="216"/>
                    <a:pt x="190" y="222"/>
                  </a:cubicBezTo>
                  <a:close/>
                  <a:moveTo>
                    <a:pt x="191" y="356"/>
                  </a:moveTo>
                  <a:cubicBezTo>
                    <a:pt x="189" y="358"/>
                    <a:pt x="187" y="364"/>
                    <a:pt x="184" y="363"/>
                  </a:cubicBezTo>
                  <a:cubicBezTo>
                    <a:pt x="180" y="363"/>
                    <a:pt x="189" y="356"/>
                    <a:pt x="191" y="356"/>
                  </a:cubicBezTo>
                  <a:close/>
                  <a:moveTo>
                    <a:pt x="155" y="372"/>
                  </a:moveTo>
                  <a:cubicBezTo>
                    <a:pt x="152" y="373"/>
                    <a:pt x="146" y="372"/>
                    <a:pt x="143" y="370"/>
                  </a:cubicBezTo>
                  <a:cubicBezTo>
                    <a:pt x="147" y="370"/>
                    <a:pt x="152" y="371"/>
                    <a:pt x="155" y="372"/>
                  </a:cubicBezTo>
                  <a:close/>
                  <a:moveTo>
                    <a:pt x="143" y="355"/>
                  </a:moveTo>
                  <a:cubicBezTo>
                    <a:pt x="144" y="356"/>
                    <a:pt x="145" y="358"/>
                    <a:pt x="146" y="359"/>
                  </a:cubicBezTo>
                  <a:cubicBezTo>
                    <a:pt x="143" y="360"/>
                    <a:pt x="142" y="358"/>
                    <a:pt x="143" y="355"/>
                  </a:cubicBezTo>
                  <a:close/>
                  <a:moveTo>
                    <a:pt x="142" y="116"/>
                  </a:moveTo>
                  <a:cubicBezTo>
                    <a:pt x="149" y="124"/>
                    <a:pt x="160" y="130"/>
                    <a:pt x="173" y="130"/>
                  </a:cubicBezTo>
                  <a:cubicBezTo>
                    <a:pt x="167" y="134"/>
                    <a:pt x="146" y="139"/>
                    <a:pt x="143" y="129"/>
                  </a:cubicBezTo>
                  <a:cubicBezTo>
                    <a:pt x="141" y="125"/>
                    <a:pt x="143" y="120"/>
                    <a:pt x="142" y="116"/>
                  </a:cubicBezTo>
                  <a:close/>
                  <a:moveTo>
                    <a:pt x="188" y="51"/>
                  </a:moveTo>
                  <a:cubicBezTo>
                    <a:pt x="186" y="52"/>
                    <a:pt x="186" y="51"/>
                    <a:pt x="184" y="51"/>
                  </a:cubicBezTo>
                  <a:cubicBezTo>
                    <a:pt x="185" y="50"/>
                    <a:pt x="188" y="50"/>
                    <a:pt x="188" y="51"/>
                  </a:cubicBezTo>
                  <a:close/>
                  <a:moveTo>
                    <a:pt x="188" y="55"/>
                  </a:moveTo>
                  <a:cubicBezTo>
                    <a:pt x="187" y="56"/>
                    <a:pt x="185" y="55"/>
                    <a:pt x="183" y="55"/>
                  </a:cubicBezTo>
                  <a:cubicBezTo>
                    <a:pt x="185" y="54"/>
                    <a:pt x="187" y="54"/>
                    <a:pt x="188" y="55"/>
                  </a:cubicBezTo>
                  <a:close/>
                  <a:moveTo>
                    <a:pt x="188" y="62"/>
                  </a:moveTo>
                  <a:cubicBezTo>
                    <a:pt x="181" y="61"/>
                    <a:pt x="170" y="62"/>
                    <a:pt x="166" y="59"/>
                  </a:cubicBezTo>
                  <a:cubicBezTo>
                    <a:pt x="174" y="59"/>
                    <a:pt x="184" y="59"/>
                    <a:pt x="188" y="62"/>
                  </a:cubicBezTo>
                  <a:close/>
                  <a:moveTo>
                    <a:pt x="174" y="65"/>
                  </a:moveTo>
                  <a:cubicBezTo>
                    <a:pt x="179" y="64"/>
                    <a:pt x="184" y="65"/>
                    <a:pt x="188" y="67"/>
                  </a:cubicBezTo>
                  <a:cubicBezTo>
                    <a:pt x="188" y="70"/>
                    <a:pt x="188" y="70"/>
                    <a:pt x="188" y="70"/>
                  </a:cubicBezTo>
                  <a:cubicBezTo>
                    <a:pt x="184" y="67"/>
                    <a:pt x="176" y="69"/>
                    <a:pt x="174" y="65"/>
                  </a:cubicBezTo>
                  <a:close/>
                  <a:moveTo>
                    <a:pt x="180" y="75"/>
                  </a:moveTo>
                  <a:cubicBezTo>
                    <a:pt x="176" y="76"/>
                    <a:pt x="172" y="75"/>
                    <a:pt x="169" y="74"/>
                  </a:cubicBezTo>
                  <a:cubicBezTo>
                    <a:pt x="171" y="72"/>
                    <a:pt x="179" y="71"/>
                    <a:pt x="180" y="75"/>
                  </a:cubicBezTo>
                  <a:close/>
                  <a:moveTo>
                    <a:pt x="159" y="46"/>
                  </a:moveTo>
                  <a:cubicBezTo>
                    <a:pt x="162" y="45"/>
                    <a:pt x="166" y="46"/>
                    <a:pt x="169" y="46"/>
                  </a:cubicBezTo>
                  <a:cubicBezTo>
                    <a:pt x="166" y="48"/>
                    <a:pt x="162" y="48"/>
                    <a:pt x="159" y="49"/>
                  </a:cubicBezTo>
                  <a:cubicBezTo>
                    <a:pt x="159" y="48"/>
                    <a:pt x="159" y="47"/>
                    <a:pt x="159" y="46"/>
                  </a:cubicBezTo>
                  <a:close/>
                  <a:moveTo>
                    <a:pt x="153" y="50"/>
                  </a:moveTo>
                  <a:cubicBezTo>
                    <a:pt x="150" y="52"/>
                    <a:pt x="146" y="53"/>
                    <a:pt x="142" y="54"/>
                  </a:cubicBezTo>
                  <a:cubicBezTo>
                    <a:pt x="142" y="53"/>
                    <a:pt x="142" y="52"/>
                    <a:pt x="142" y="50"/>
                  </a:cubicBezTo>
                  <a:cubicBezTo>
                    <a:pt x="145" y="50"/>
                    <a:pt x="149" y="49"/>
                    <a:pt x="153" y="50"/>
                  </a:cubicBezTo>
                  <a:close/>
                  <a:moveTo>
                    <a:pt x="142" y="64"/>
                  </a:moveTo>
                  <a:cubicBezTo>
                    <a:pt x="144" y="63"/>
                    <a:pt x="145" y="63"/>
                    <a:pt x="147" y="63"/>
                  </a:cubicBezTo>
                  <a:cubicBezTo>
                    <a:pt x="146" y="65"/>
                    <a:pt x="145" y="67"/>
                    <a:pt x="142" y="68"/>
                  </a:cubicBezTo>
                  <a:cubicBezTo>
                    <a:pt x="142" y="67"/>
                    <a:pt x="142" y="65"/>
                    <a:pt x="142" y="64"/>
                  </a:cubicBezTo>
                  <a:close/>
                  <a:moveTo>
                    <a:pt x="144" y="93"/>
                  </a:moveTo>
                  <a:cubicBezTo>
                    <a:pt x="154" y="94"/>
                    <a:pt x="162" y="90"/>
                    <a:pt x="167" y="85"/>
                  </a:cubicBezTo>
                  <a:cubicBezTo>
                    <a:pt x="159" y="84"/>
                    <a:pt x="154" y="91"/>
                    <a:pt x="146" y="89"/>
                  </a:cubicBezTo>
                  <a:cubicBezTo>
                    <a:pt x="150" y="73"/>
                    <a:pt x="178" y="79"/>
                    <a:pt x="190" y="83"/>
                  </a:cubicBezTo>
                  <a:cubicBezTo>
                    <a:pt x="189" y="87"/>
                    <a:pt x="192" y="93"/>
                    <a:pt x="190" y="96"/>
                  </a:cubicBezTo>
                  <a:cubicBezTo>
                    <a:pt x="190" y="97"/>
                    <a:pt x="188" y="96"/>
                    <a:pt x="188" y="97"/>
                  </a:cubicBezTo>
                  <a:cubicBezTo>
                    <a:pt x="187" y="99"/>
                    <a:pt x="189" y="103"/>
                    <a:pt x="190" y="105"/>
                  </a:cubicBezTo>
                  <a:cubicBezTo>
                    <a:pt x="192" y="124"/>
                    <a:pt x="174" y="130"/>
                    <a:pt x="158" y="124"/>
                  </a:cubicBezTo>
                  <a:cubicBezTo>
                    <a:pt x="148" y="121"/>
                    <a:pt x="135" y="107"/>
                    <a:pt x="144" y="93"/>
                  </a:cubicBezTo>
                  <a:close/>
                  <a:moveTo>
                    <a:pt x="139" y="275"/>
                  </a:moveTo>
                  <a:cubicBezTo>
                    <a:pt x="137" y="273"/>
                    <a:pt x="138" y="268"/>
                    <a:pt x="139" y="266"/>
                  </a:cubicBezTo>
                  <a:cubicBezTo>
                    <a:pt x="140" y="268"/>
                    <a:pt x="140" y="273"/>
                    <a:pt x="139" y="275"/>
                  </a:cubicBezTo>
                  <a:close/>
                  <a:moveTo>
                    <a:pt x="137" y="253"/>
                  </a:moveTo>
                  <a:cubicBezTo>
                    <a:pt x="136" y="237"/>
                    <a:pt x="137" y="220"/>
                    <a:pt x="138" y="205"/>
                  </a:cubicBezTo>
                  <a:cubicBezTo>
                    <a:pt x="139" y="220"/>
                    <a:pt x="139" y="238"/>
                    <a:pt x="137" y="253"/>
                  </a:cubicBezTo>
                  <a:close/>
                  <a:moveTo>
                    <a:pt x="138" y="203"/>
                  </a:moveTo>
                  <a:cubicBezTo>
                    <a:pt x="137" y="199"/>
                    <a:pt x="138" y="194"/>
                    <a:pt x="138" y="190"/>
                  </a:cubicBezTo>
                  <a:cubicBezTo>
                    <a:pt x="140" y="194"/>
                    <a:pt x="139" y="199"/>
                    <a:pt x="138" y="203"/>
                  </a:cubicBezTo>
                  <a:close/>
                  <a:moveTo>
                    <a:pt x="138" y="181"/>
                  </a:moveTo>
                  <a:cubicBezTo>
                    <a:pt x="136" y="170"/>
                    <a:pt x="137" y="156"/>
                    <a:pt x="136" y="144"/>
                  </a:cubicBezTo>
                  <a:cubicBezTo>
                    <a:pt x="137" y="143"/>
                    <a:pt x="138" y="143"/>
                    <a:pt x="139" y="142"/>
                  </a:cubicBezTo>
                  <a:cubicBezTo>
                    <a:pt x="139" y="155"/>
                    <a:pt x="138" y="168"/>
                    <a:pt x="138" y="181"/>
                  </a:cubicBezTo>
                  <a:close/>
                  <a:moveTo>
                    <a:pt x="138" y="69"/>
                  </a:moveTo>
                  <a:cubicBezTo>
                    <a:pt x="135" y="69"/>
                    <a:pt x="133" y="70"/>
                    <a:pt x="130" y="69"/>
                  </a:cubicBezTo>
                  <a:cubicBezTo>
                    <a:pt x="133" y="67"/>
                    <a:pt x="135" y="66"/>
                    <a:pt x="139" y="65"/>
                  </a:cubicBezTo>
                  <a:cubicBezTo>
                    <a:pt x="139" y="66"/>
                    <a:pt x="139" y="68"/>
                    <a:pt x="138" y="69"/>
                  </a:cubicBezTo>
                  <a:close/>
                  <a:moveTo>
                    <a:pt x="138" y="51"/>
                  </a:moveTo>
                  <a:cubicBezTo>
                    <a:pt x="138" y="52"/>
                    <a:pt x="138" y="52"/>
                    <a:pt x="138" y="53"/>
                  </a:cubicBezTo>
                  <a:cubicBezTo>
                    <a:pt x="136" y="54"/>
                    <a:pt x="130" y="54"/>
                    <a:pt x="127" y="54"/>
                  </a:cubicBezTo>
                  <a:cubicBezTo>
                    <a:pt x="129" y="52"/>
                    <a:pt x="134" y="52"/>
                    <a:pt x="138" y="51"/>
                  </a:cubicBezTo>
                  <a:close/>
                  <a:moveTo>
                    <a:pt x="119" y="57"/>
                  </a:moveTo>
                  <a:cubicBezTo>
                    <a:pt x="125" y="56"/>
                    <a:pt x="132" y="57"/>
                    <a:pt x="137" y="57"/>
                  </a:cubicBezTo>
                  <a:cubicBezTo>
                    <a:pt x="130" y="62"/>
                    <a:pt x="117" y="61"/>
                    <a:pt x="109" y="65"/>
                  </a:cubicBezTo>
                  <a:cubicBezTo>
                    <a:pt x="108" y="62"/>
                    <a:pt x="115" y="58"/>
                    <a:pt x="119" y="57"/>
                  </a:cubicBezTo>
                  <a:close/>
                  <a:moveTo>
                    <a:pt x="124" y="74"/>
                  </a:moveTo>
                  <a:cubicBezTo>
                    <a:pt x="120" y="77"/>
                    <a:pt x="115" y="78"/>
                    <a:pt x="109" y="79"/>
                  </a:cubicBezTo>
                  <a:cubicBezTo>
                    <a:pt x="113" y="76"/>
                    <a:pt x="118" y="72"/>
                    <a:pt x="124" y="74"/>
                  </a:cubicBezTo>
                  <a:close/>
                  <a:moveTo>
                    <a:pt x="127" y="84"/>
                  </a:moveTo>
                  <a:cubicBezTo>
                    <a:pt x="125" y="79"/>
                    <a:pt x="113" y="86"/>
                    <a:pt x="108" y="85"/>
                  </a:cubicBezTo>
                  <a:cubicBezTo>
                    <a:pt x="114" y="81"/>
                    <a:pt x="128" y="79"/>
                    <a:pt x="135" y="76"/>
                  </a:cubicBezTo>
                  <a:cubicBezTo>
                    <a:pt x="142" y="73"/>
                    <a:pt x="134" y="89"/>
                    <a:pt x="133" y="91"/>
                  </a:cubicBezTo>
                  <a:cubicBezTo>
                    <a:pt x="130" y="98"/>
                    <a:pt x="131" y="106"/>
                    <a:pt x="129" y="114"/>
                  </a:cubicBezTo>
                  <a:cubicBezTo>
                    <a:pt x="117" y="114"/>
                    <a:pt x="101" y="117"/>
                    <a:pt x="88" y="114"/>
                  </a:cubicBezTo>
                  <a:cubicBezTo>
                    <a:pt x="94" y="108"/>
                    <a:pt x="110" y="107"/>
                    <a:pt x="120" y="106"/>
                  </a:cubicBezTo>
                  <a:cubicBezTo>
                    <a:pt x="124" y="105"/>
                    <a:pt x="129" y="106"/>
                    <a:pt x="129" y="102"/>
                  </a:cubicBezTo>
                  <a:cubicBezTo>
                    <a:pt x="129" y="101"/>
                    <a:pt x="127" y="100"/>
                    <a:pt x="126" y="99"/>
                  </a:cubicBezTo>
                  <a:cubicBezTo>
                    <a:pt x="117" y="97"/>
                    <a:pt x="105" y="103"/>
                    <a:pt x="97" y="101"/>
                  </a:cubicBezTo>
                  <a:cubicBezTo>
                    <a:pt x="101" y="97"/>
                    <a:pt x="112" y="94"/>
                    <a:pt x="119" y="91"/>
                  </a:cubicBezTo>
                  <a:cubicBezTo>
                    <a:pt x="122" y="90"/>
                    <a:pt x="128" y="88"/>
                    <a:pt x="127" y="84"/>
                  </a:cubicBezTo>
                  <a:close/>
                  <a:moveTo>
                    <a:pt x="135" y="203"/>
                  </a:moveTo>
                  <a:cubicBezTo>
                    <a:pt x="133" y="202"/>
                    <a:pt x="134" y="200"/>
                    <a:pt x="134" y="198"/>
                  </a:cubicBezTo>
                  <a:cubicBezTo>
                    <a:pt x="135" y="199"/>
                    <a:pt x="135" y="201"/>
                    <a:pt x="135" y="203"/>
                  </a:cubicBezTo>
                  <a:close/>
                  <a:moveTo>
                    <a:pt x="126" y="341"/>
                  </a:moveTo>
                  <a:cubicBezTo>
                    <a:pt x="122" y="336"/>
                    <a:pt x="129" y="329"/>
                    <a:pt x="134" y="333"/>
                  </a:cubicBezTo>
                  <a:cubicBezTo>
                    <a:pt x="135" y="338"/>
                    <a:pt x="129" y="344"/>
                    <a:pt x="126" y="341"/>
                  </a:cubicBezTo>
                  <a:close/>
                  <a:moveTo>
                    <a:pt x="133" y="352"/>
                  </a:moveTo>
                  <a:cubicBezTo>
                    <a:pt x="130" y="351"/>
                    <a:pt x="129" y="349"/>
                    <a:pt x="128" y="346"/>
                  </a:cubicBezTo>
                  <a:cubicBezTo>
                    <a:pt x="129" y="345"/>
                    <a:pt x="131" y="346"/>
                    <a:pt x="132" y="346"/>
                  </a:cubicBezTo>
                  <a:cubicBezTo>
                    <a:pt x="133" y="347"/>
                    <a:pt x="134" y="350"/>
                    <a:pt x="133" y="352"/>
                  </a:cubicBezTo>
                  <a:close/>
                  <a:moveTo>
                    <a:pt x="123" y="328"/>
                  </a:moveTo>
                  <a:cubicBezTo>
                    <a:pt x="121" y="329"/>
                    <a:pt x="116" y="328"/>
                    <a:pt x="114" y="328"/>
                  </a:cubicBezTo>
                  <a:cubicBezTo>
                    <a:pt x="100" y="328"/>
                    <a:pt x="84" y="325"/>
                    <a:pt x="73" y="322"/>
                  </a:cubicBezTo>
                  <a:cubicBezTo>
                    <a:pt x="89" y="316"/>
                    <a:pt x="111" y="316"/>
                    <a:pt x="130" y="314"/>
                  </a:cubicBezTo>
                  <a:cubicBezTo>
                    <a:pt x="127" y="318"/>
                    <a:pt x="127" y="326"/>
                    <a:pt x="123" y="328"/>
                  </a:cubicBezTo>
                  <a:close/>
                  <a:moveTo>
                    <a:pt x="60" y="318"/>
                  </a:moveTo>
                  <a:cubicBezTo>
                    <a:pt x="60" y="316"/>
                    <a:pt x="60" y="313"/>
                    <a:pt x="60" y="311"/>
                  </a:cubicBezTo>
                  <a:cubicBezTo>
                    <a:pt x="63" y="318"/>
                    <a:pt x="65" y="325"/>
                    <a:pt x="67" y="332"/>
                  </a:cubicBezTo>
                  <a:cubicBezTo>
                    <a:pt x="57" y="335"/>
                    <a:pt x="65" y="319"/>
                    <a:pt x="60" y="318"/>
                  </a:cubicBezTo>
                  <a:close/>
                  <a:moveTo>
                    <a:pt x="61" y="192"/>
                  </a:moveTo>
                  <a:cubicBezTo>
                    <a:pt x="63" y="200"/>
                    <a:pt x="63" y="211"/>
                    <a:pt x="62" y="221"/>
                  </a:cubicBezTo>
                  <a:cubicBezTo>
                    <a:pt x="59" y="213"/>
                    <a:pt x="62" y="200"/>
                    <a:pt x="61" y="192"/>
                  </a:cubicBezTo>
                  <a:close/>
                  <a:moveTo>
                    <a:pt x="105" y="120"/>
                  </a:moveTo>
                  <a:cubicBezTo>
                    <a:pt x="97" y="122"/>
                    <a:pt x="87" y="123"/>
                    <a:pt x="79" y="125"/>
                  </a:cubicBezTo>
                  <a:cubicBezTo>
                    <a:pt x="79" y="122"/>
                    <a:pt x="80" y="118"/>
                    <a:pt x="82" y="115"/>
                  </a:cubicBezTo>
                  <a:cubicBezTo>
                    <a:pt x="87" y="120"/>
                    <a:pt x="97" y="119"/>
                    <a:pt x="105" y="120"/>
                  </a:cubicBezTo>
                  <a:close/>
                  <a:moveTo>
                    <a:pt x="91" y="106"/>
                  </a:moveTo>
                  <a:cubicBezTo>
                    <a:pt x="90" y="106"/>
                    <a:pt x="88" y="107"/>
                    <a:pt x="86" y="107"/>
                  </a:cubicBezTo>
                  <a:cubicBezTo>
                    <a:pt x="85" y="103"/>
                    <a:pt x="89" y="103"/>
                    <a:pt x="91" y="106"/>
                  </a:cubicBezTo>
                  <a:close/>
                  <a:moveTo>
                    <a:pt x="79" y="169"/>
                  </a:moveTo>
                  <a:cubicBezTo>
                    <a:pt x="77" y="172"/>
                    <a:pt x="72" y="172"/>
                    <a:pt x="69" y="173"/>
                  </a:cubicBezTo>
                  <a:cubicBezTo>
                    <a:pt x="66" y="165"/>
                    <a:pt x="75" y="169"/>
                    <a:pt x="79" y="169"/>
                  </a:cubicBezTo>
                  <a:close/>
                  <a:moveTo>
                    <a:pt x="72" y="144"/>
                  </a:moveTo>
                  <a:cubicBezTo>
                    <a:pt x="80" y="151"/>
                    <a:pt x="97" y="149"/>
                    <a:pt x="109" y="151"/>
                  </a:cubicBezTo>
                  <a:cubicBezTo>
                    <a:pt x="96" y="155"/>
                    <a:pt x="81" y="156"/>
                    <a:pt x="69" y="160"/>
                  </a:cubicBezTo>
                  <a:cubicBezTo>
                    <a:pt x="67" y="154"/>
                    <a:pt x="70" y="148"/>
                    <a:pt x="72" y="144"/>
                  </a:cubicBezTo>
                  <a:close/>
                  <a:moveTo>
                    <a:pt x="97" y="183"/>
                  </a:moveTo>
                  <a:cubicBezTo>
                    <a:pt x="86" y="186"/>
                    <a:pt x="74" y="188"/>
                    <a:pt x="65" y="192"/>
                  </a:cubicBezTo>
                  <a:cubicBezTo>
                    <a:pt x="63" y="188"/>
                    <a:pt x="64" y="183"/>
                    <a:pt x="67" y="181"/>
                  </a:cubicBezTo>
                  <a:cubicBezTo>
                    <a:pt x="74" y="185"/>
                    <a:pt x="87" y="183"/>
                    <a:pt x="97" y="183"/>
                  </a:cubicBezTo>
                  <a:close/>
                  <a:moveTo>
                    <a:pt x="79" y="232"/>
                  </a:moveTo>
                  <a:cubicBezTo>
                    <a:pt x="75" y="234"/>
                    <a:pt x="70" y="235"/>
                    <a:pt x="65" y="236"/>
                  </a:cubicBezTo>
                  <a:cubicBezTo>
                    <a:pt x="62" y="228"/>
                    <a:pt x="75" y="232"/>
                    <a:pt x="79" y="232"/>
                  </a:cubicBezTo>
                  <a:close/>
                  <a:moveTo>
                    <a:pt x="95" y="246"/>
                  </a:moveTo>
                  <a:cubicBezTo>
                    <a:pt x="86" y="249"/>
                    <a:pt x="73" y="249"/>
                    <a:pt x="64" y="253"/>
                  </a:cubicBezTo>
                  <a:cubicBezTo>
                    <a:pt x="64" y="250"/>
                    <a:pt x="64" y="247"/>
                    <a:pt x="64" y="244"/>
                  </a:cubicBezTo>
                  <a:cubicBezTo>
                    <a:pt x="73" y="246"/>
                    <a:pt x="85" y="245"/>
                    <a:pt x="95" y="246"/>
                  </a:cubicBezTo>
                  <a:close/>
                  <a:moveTo>
                    <a:pt x="65" y="212"/>
                  </a:moveTo>
                  <a:cubicBezTo>
                    <a:pt x="75" y="215"/>
                    <a:pt x="88" y="214"/>
                    <a:pt x="99" y="216"/>
                  </a:cubicBezTo>
                  <a:cubicBezTo>
                    <a:pt x="88" y="219"/>
                    <a:pt x="77" y="222"/>
                    <a:pt x="66" y="223"/>
                  </a:cubicBezTo>
                  <a:cubicBezTo>
                    <a:pt x="65" y="220"/>
                    <a:pt x="65" y="215"/>
                    <a:pt x="65" y="212"/>
                  </a:cubicBezTo>
                  <a:close/>
                  <a:moveTo>
                    <a:pt x="77" y="227"/>
                  </a:moveTo>
                  <a:cubicBezTo>
                    <a:pt x="87" y="223"/>
                    <a:pt x="100" y="220"/>
                    <a:pt x="112" y="219"/>
                  </a:cubicBezTo>
                  <a:cubicBezTo>
                    <a:pt x="115" y="218"/>
                    <a:pt x="131" y="218"/>
                    <a:pt x="127" y="213"/>
                  </a:cubicBezTo>
                  <a:cubicBezTo>
                    <a:pt x="126" y="212"/>
                    <a:pt x="123" y="212"/>
                    <a:pt x="120" y="212"/>
                  </a:cubicBezTo>
                  <a:cubicBezTo>
                    <a:pt x="109" y="211"/>
                    <a:pt x="87" y="212"/>
                    <a:pt x="75" y="209"/>
                  </a:cubicBezTo>
                  <a:cubicBezTo>
                    <a:pt x="91" y="204"/>
                    <a:pt x="113" y="203"/>
                    <a:pt x="131" y="199"/>
                  </a:cubicBezTo>
                  <a:cubicBezTo>
                    <a:pt x="132" y="206"/>
                    <a:pt x="132" y="214"/>
                    <a:pt x="132" y="221"/>
                  </a:cubicBezTo>
                  <a:cubicBezTo>
                    <a:pt x="114" y="224"/>
                    <a:pt x="97" y="229"/>
                    <a:pt x="77" y="227"/>
                  </a:cubicBezTo>
                  <a:close/>
                  <a:moveTo>
                    <a:pt x="65" y="205"/>
                  </a:moveTo>
                  <a:cubicBezTo>
                    <a:pt x="65" y="203"/>
                    <a:pt x="65" y="200"/>
                    <a:pt x="65" y="198"/>
                  </a:cubicBezTo>
                  <a:cubicBezTo>
                    <a:pt x="73" y="201"/>
                    <a:pt x="83" y="201"/>
                    <a:pt x="91" y="200"/>
                  </a:cubicBezTo>
                  <a:cubicBezTo>
                    <a:pt x="83" y="202"/>
                    <a:pt x="74" y="204"/>
                    <a:pt x="65" y="205"/>
                  </a:cubicBezTo>
                  <a:close/>
                  <a:moveTo>
                    <a:pt x="64" y="257"/>
                  </a:moveTo>
                  <a:cubicBezTo>
                    <a:pt x="68" y="261"/>
                    <a:pt x="77" y="261"/>
                    <a:pt x="85" y="261"/>
                  </a:cubicBezTo>
                  <a:cubicBezTo>
                    <a:pt x="79" y="265"/>
                    <a:pt x="72" y="267"/>
                    <a:pt x="64" y="268"/>
                  </a:cubicBezTo>
                  <a:cubicBezTo>
                    <a:pt x="64" y="265"/>
                    <a:pt x="64" y="260"/>
                    <a:pt x="64" y="257"/>
                  </a:cubicBezTo>
                  <a:close/>
                  <a:moveTo>
                    <a:pt x="132" y="259"/>
                  </a:moveTo>
                  <a:cubicBezTo>
                    <a:pt x="131" y="263"/>
                    <a:pt x="132" y="273"/>
                    <a:pt x="129" y="275"/>
                  </a:cubicBezTo>
                  <a:cubicBezTo>
                    <a:pt x="127" y="277"/>
                    <a:pt x="117" y="276"/>
                    <a:pt x="113" y="276"/>
                  </a:cubicBezTo>
                  <a:cubicBezTo>
                    <a:pt x="100" y="275"/>
                    <a:pt x="84" y="273"/>
                    <a:pt x="72" y="272"/>
                  </a:cubicBezTo>
                  <a:cubicBezTo>
                    <a:pt x="88" y="264"/>
                    <a:pt x="110" y="261"/>
                    <a:pt x="132" y="259"/>
                  </a:cubicBezTo>
                  <a:close/>
                  <a:moveTo>
                    <a:pt x="64" y="276"/>
                  </a:moveTo>
                  <a:cubicBezTo>
                    <a:pt x="71" y="277"/>
                    <a:pt x="77" y="276"/>
                    <a:pt x="83" y="278"/>
                  </a:cubicBezTo>
                  <a:cubicBezTo>
                    <a:pt x="77" y="279"/>
                    <a:pt x="71" y="280"/>
                    <a:pt x="64" y="281"/>
                  </a:cubicBezTo>
                  <a:cubicBezTo>
                    <a:pt x="64" y="279"/>
                    <a:pt x="64" y="277"/>
                    <a:pt x="64" y="276"/>
                  </a:cubicBezTo>
                  <a:close/>
                  <a:moveTo>
                    <a:pt x="133" y="280"/>
                  </a:moveTo>
                  <a:cubicBezTo>
                    <a:pt x="133" y="285"/>
                    <a:pt x="134" y="290"/>
                    <a:pt x="133" y="294"/>
                  </a:cubicBezTo>
                  <a:cubicBezTo>
                    <a:pt x="109" y="296"/>
                    <a:pt x="88" y="290"/>
                    <a:pt x="69" y="286"/>
                  </a:cubicBezTo>
                  <a:cubicBezTo>
                    <a:pt x="88" y="280"/>
                    <a:pt x="112" y="281"/>
                    <a:pt x="133" y="280"/>
                  </a:cubicBezTo>
                  <a:close/>
                  <a:moveTo>
                    <a:pt x="132" y="254"/>
                  </a:moveTo>
                  <a:cubicBezTo>
                    <a:pt x="132" y="254"/>
                    <a:pt x="127" y="255"/>
                    <a:pt x="125" y="255"/>
                  </a:cubicBezTo>
                  <a:cubicBezTo>
                    <a:pt x="110" y="256"/>
                    <a:pt x="88" y="258"/>
                    <a:pt x="73" y="256"/>
                  </a:cubicBezTo>
                  <a:cubicBezTo>
                    <a:pt x="88" y="252"/>
                    <a:pt x="106" y="247"/>
                    <a:pt x="121" y="244"/>
                  </a:cubicBezTo>
                  <a:cubicBezTo>
                    <a:pt x="123" y="244"/>
                    <a:pt x="128" y="243"/>
                    <a:pt x="125" y="240"/>
                  </a:cubicBezTo>
                  <a:cubicBezTo>
                    <a:pt x="124" y="238"/>
                    <a:pt x="118" y="240"/>
                    <a:pt x="115" y="240"/>
                  </a:cubicBezTo>
                  <a:cubicBezTo>
                    <a:pt x="102" y="241"/>
                    <a:pt x="84" y="242"/>
                    <a:pt x="72" y="240"/>
                  </a:cubicBezTo>
                  <a:cubicBezTo>
                    <a:pt x="88" y="231"/>
                    <a:pt x="113" y="231"/>
                    <a:pt x="131" y="226"/>
                  </a:cubicBezTo>
                  <a:cubicBezTo>
                    <a:pt x="132" y="227"/>
                    <a:pt x="133" y="233"/>
                    <a:pt x="133" y="236"/>
                  </a:cubicBezTo>
                  <a:cubicBezTo>
                    <a:pt x="133" y="241"/>
                    <a:pt x="135" y="251"/>
                    <a:pt x="132" y="254"/>
                  </a:cubicBezTo>
                  <a:close/>
                  <a:moveTo>
                    <a:pt x="131" y="195"/>
                  </a:moveTo>
                  <a:cubicBezTo>
                    <a:pt x="112" y="194"/>
                    <a:pt x="91" y="198"/>
                    <a:pt x="73" y="195"/>
                  </a:cubicBezTo>
                  <a:cubicBezTo>
                    <a:pt x="83" y="189"/>
                    <a:pt x="99" y="187"/>
                    <a:pt x="112" y="184"/>
                  </a:cubicBezTo>
                  <a:cubicBezTo>
                    <a:pt x="116" y="184"/>
                    <a:pt x="128" y="181"/>
                    <a:pt x="128" y="177"/>
                  </a:cubicBezTo>
                  <a:cubicBezTo>
                    <a:pt x="128" y="173"/>
                    <a:pt x="123" y="175"/>
                    <a:pt x="120" y="176"/>
                  </a:cubicBezTo>
                  <a:cubicBezTo>
                    <a:pt x="116" y="177"/>
                    <a:pt x="112" y="177"/>
                    <a:pt x="107" y="178"/>
                  </a:cubicBezTo>
                  <a:cubicBezTo>
                    <a:pt x="95" y="179"/>
                    <a:pt x="81" y="180"/>
                    <a:pt x="73" y="178"/>
                  </a:cubicBezTo>
                  <a:cubicBezTo>
                    <a:pt x="83" y="171"/>
                    <a:pt x="100" y="171"/>
                    <a:pt x="115" y="168"/>
                  </a:cubicBezTo>
                  <a:cubicBezTo>
                    <a:pt x="118" y="167"/>
                    <a:pt x="129" y="166"/>
                    <a:pt x="129" y="164"/>
                  </a:cubicBezTo>
                  <a:cubicBezTo>
                    <a:pt x="130" y="160"/>
                    <a:pt x="117" y="161"/>
                    <a:pt x="114" y="161"/>
                  </a:cubicBezTo>
                  <a:cubicBezTo>
                    <a:pt x="102" y="162"/>
                    <a:pt x="88" y="167"/>
                    <a:pt x="76" y="163"/>
                  </a:cubicBezTo>
                  <a:cubicBezTo>
                    <a:pt x="93" y="158"/>
                    <a:pt x="113" y="156"/>
                    <a:pt x="131" y="152"/>
                  </a:cubicBezTo>
                  <a:cubicBezTo>
                    <a:pt x="132" y="165"/>
                    <a:pt x="132" y="181"/>
                    <a:pt x="131" y="195"/>
                  </a:cubicBezTo>
                  <a:close/>
                  <a:moveTo>
                    <a:pt x="115" y="147"/>
                  </a:moveTo>
                  <a:cubicBezTo>
                    <a:pt x="103" y="147"/>
                    <a:pt x="87" y="146"/>
                    <a:pt x="79" y="141"/>
                  </a:cubicBezTo>
                  <a:cubicBezTo>
                    <a:pt x="93" y="137"/>
                    <a:pt x="111" y="136"/>
                    <a:pt x="128" y="134"/>
                  </a:cubicBezTo>
                  <a:cubicBezTo>
                    <a:pt x="128" y="139"/>
                    <a:pt x="125" y="146"/>
                    <a:pt x="130" y="144"/>
                  </a:cubicBezTo>
                  <a:cubicBezTo>
                    <a:pt x="130" y="148"/>
                    <a:pt x="119" y="147"/>
                    <a:pt x="115" y="147"/>
                  </a:cubicBezTo>
                  <a:close/>
                  <a:moveTo>
                    <a:pt x="75" y="137"/>
                  </a:moveTo>
                  <a:cubicBezTo>
                    <a:pt x="75" y="134"/>
                    <a:pt x="76" y="131"/>
                    <a:pt x="77" y="129"/>
                  </a:cubicBezTo>
                  <a:cubicBezTo>
                    <a:pt x="80" y="131"/>
                    <a:pt x="87" y="131"/>
                    <a:pt x="90" y="134"/>
                  </a:cubicBezTo>
                  <a:cubicBezTo>
                    <a:pt x="85" y="135"/>
                    <a:pt x="80" y="136"/>
                    <a:pt x="75" y="137"/>
                  </a:cubicBezTo>
                  <a:close/>
                  <a:moveTo>
                    <a:pt x="128" y="129"/>
                  </a:moveTo>
                  <a:cubicBezTo>
                    <a:pt x="127" y="130"/>
                    <a:pt x="123" y="129"/>
                    <a:pt x="120" y="129"/>
                  </a:cubicBezTo>
                  <a:cubicBezTo>
                    <a:pt x="111" y="130"/>
                    <a:pt x="99" y="132"/>
                    <a:pt x="92" y="128"/>
                  </a:cubicBezTo>
                  <a:cubicBezTo>
                    <a:pt x="104" y="124"/>
                    <a:pt x="117" y="122"/>
                    <a:pt x="129" y="119"/>
                  </a:cubicBezTo>
                  <a:cubicBezTo>
                    <a:pt x="130" y="121"/>
                    <a:pt x="131" y="127"/>
                    <a:pt x="128" y="129"/>
                  </a:cubicBezTo>
                  <a:close/>
                  <a:moveTo>
                    <a:pt x="64" y="142"/>
                  </a:moveTo>
                  <a:cubicBezTo>
                    <a:pt x="67" y="128"/>
                    <a:pt x="73" y="115"/>
                    <a:pt x="80" y="104"/>
                  </a:cubicBezTo>
                  <a:cubicBezTo>
                    <a:pt x="77" y="118"/>
                    <a:pt x="69" y="129"/>
                    <a:pt x="64" y="142"/>
                  </a:cubicBezTo>
                  <a:close/>
                  <a:moveTo>
                    <a:pt x="64" y="301"/>
                  </a:moveTo>
                  <a:cubicBezTo>
                    <a:pt x="63" y="300"/>
                    <a:pt x="62" y="298"/>
                    <a:pt x="63" y="297"/>
                  </a:cubicBezTo>
                  <a:cubicBezTo>
                    <a:pt x="64" y="298"/>
                    <a:pt x="64" y="299"/>
                    <a:pt x="64" y="301"/>
                  </a:cubicBezTo>
                  <a:close/>
                  <a:moveTo>
                    <a:pt x="64" y="289"/>
                  </a:moveTo>
                  <a:cubicBezTo>
                    <a:pt x="75" y="293"/>
                    <a:pt x="87" y="293"/>
                    <a:pt x="98" y="296"/>
                  </a:cubicBezTo>
                  <a:cubicBezTo>
                    <a:pt x="93" y="299"/>
                    <a:pt x="86" y="299"/>
                    <a:pt x="79" y="300"/>
                  </a:cubicBezTo>
                  <a:cubicBezTo>
                    <a:pt x="76" y="301"/>
                    <a:pt x="71" y="304"/>
                    <a:pt x="68" y="303"/>
                  </a:cubicBezTo>
                  <a:cubicBezTo>
                    <a:pt x="65" y="301"/>
                    <a:pt x="67" y="292"/>
                    <a:pt x="64" y="289"/>
                  </a:cubicBezTo>
                  <a:close/>
                  <a:moveTo>
                    <a:pt x="69" y="310"/>
                  </a:moveTo>
                  <a:cubicBezTo>
                    <a:pt x="79" y="310"/>
                    <a:pt x="91" y="311"/>
                    <a:pt x="100" y="313"/>
                  </a:cubicBezTo>
                  <a:cubicBezTo>
                    <a:pt x="94" y="314"/>
                    <a:pt x="83" y="315"/>
                    <a:pt x="75" y="316"/>
                  </a:cubicBezTo>
                  <a:cubicBezTo>
                    <a:pt x="71" y="316"/>
                    <a:pt x="68" y="316"/>
                    <a:pt x="69" y="310"/>
                  </a:cubicBezTo>
                  <a:close/>
                  <a:moveTo>
                    <a:pt x="92" y="331"/>
                  </a:moveTo>
                  <a:cubicBezTo>
                    <a:pt x="86" y="330"/>
                    <a:pt x="73" y="336"/>
                    <a:pt x="72" y="327"/>
                  </a:cubicBezTo>
                  <a:cubicBezTo>
                    <a:pt x="78" y="328"/>
                    <a:pt x="86" y="329"/>
                    <a:pt x="92" y="331"/>
                  </a:cubicBezTo>
                  <a:close/>
                  <a:moveTo>
                    <a:pt x="121" y="333"/>
                  </a:moveTo>
                  <a:cubicBezTo>
                    <a:pt x="124" y="332"/>
                    <a:pt x="122" y="339"/>
                    <a:pt x="122" y="340"/>
                  </a:cubicBezTo>
                  <a:cubicBezTo>
                    <a:pt x="107" y="341"/>
                    <a:pt x="90" y="341"/>
                    <a:pt x="77" y="337"/>
                  </a:cubicBezTo>
                  <a:cubicBezTo>
                    <a:pt x="89" y="334"/>
                    <a:pt x="109" y="336"/>
                    <a:pt x="121" y="333"/>
                  </a:cubicBezTo>
                  <a:close/>
                  <a:moveTo>
                    <a:pt x="123" y="309"/>
                  </a:moveTo>
                  <a:cubicBezTo>
                    <a:pt x="109" y="309"/>
                    <a:pt x="93" y="308"/>
                    <a:pt x="79" y="306"/>
                  </a:cubicBezTo>
                  <a:cubicBezTo>
                    <a:pt x="94" y="301"/>
                    <a:pt x="114" y="297"/>
                    <a:pt x="134" y="299"/>
                  </a:cubicBezTo>
                  <a:cubicBezTo>
                    <a:pt x="133" y="301"/>
                    <a:pt x="135" y="306"/>
                    <a:pt x="134" y="308"/>
                  </a:cubicBezTo>
                  <a:cubicBezTo>
                    <a:pt x="133" y="309"/>
                    <a:pt x="126" y="309"/>
                    <a:pt x="123" y="309"/>
                  </a:cubicBezTo>
                  <a:close/>
                  <a:moveTo>
                    <a:pt x="93" y="96"/>
                  </a:moveTo>
                  <a:cubicBezTo>
                    <a:pt x="93" y="92"/>
                    <a:pt x="97" y="90"/>
                    <a:pt x="103" y="92"/>
                  </a:cubicBezTo>
                  <a:cubicBezTo>
                    <a:pt x="100" y="94"/>
                    <a:pt x="96" y="95"/>
                    <a:pt x="93" y="96"/>
                  </a:cubicBezTo>
                  <a:close/>
                  <a:moveTo>
                    <a:pt x="105" y="66"/>
                  </a:moveTo>
                  <a:cubicBezTo>
                    <a:pt x="107" y="67"/>
                    <a:pt x="100" y="71"/>
                    <a:pt x="100" y="72"/>
                  </a:cubicBezTo>
                  <a:cubicBezTo>
                    <a:pt x="97" y="74"/>
                    <a:pt x="96" y="76"/>
                    <a:pt x="93" y="76"/>
                  </a:cubicBezTo>
                  <a:cubicBezTo>
                    <a:pt x="94" y="74"/>
                    <a:pt x="101" y="65"/>
                    <a:pt x="105" y="66"/>
                  </a:cubicBezTo>
                  <a:close/>
                  <a:moveTo>
                    <a:pt x="57" y="222"/>
                  </a:moveTo>
                  <a:cubicBezTo>
                    <a:pt x="56" y="220"/>
                    <a:pt x="57" y="218"/>
                    <a:pt x="56" y="215"/>
                  </a:cubicBezTo>
                  <a:cubicBezTo>
                    <a:pt x="57" y="216"/>
                    <a:pt x="57" y="220"/>
                    <a:pt x="57" y="222"/>
                  </a:cubicBezTo>
                  <a:close/>
                  <a:moveTo>
                    <a:pt x="56" y="199"/>
                  </a:moveTo>
                  <a:cubicBezTo>
                    <a:pt x="58" y="200"/>
                    <a:pt x="57" y="204"/>
                    <a:pt x="57" y="206"/>
                  </a:cubicBezTo>
                  <a:cubicBezTo>
                    <a:pt x="56" y="204"/>
                    <a:pt x="56" y="201"/>
                    <a:pt x="56" y="199"/>
                  </a:cubicBezTo>
                  <a:close/>
                  <a:moveTo>
                    <a:pt x="55" y="129"/>
                  </a:moveTo>
                  <a:cubicBezTo>
                    <a:pt x="54" y="104"/>
                    <a:pt x="54" y="80"/>
                    <a:pt x="55" y="56"/>
                  </a:cubicBezTo>
                  <a:cubicBezTo>
                    <a:pt x="71" y="57"/>
                    <a:pt x="89" y="57"/>
                    <a:pt x="104" y="57"/>
                  </a:cubicBezTo>
                  <a:cubicBezTo>
                    <a:pt x="101" y="63"/>
                    <a:pt x="95" y="66"/>
                    <a:pt x="91" y="70"/>
                  </a:cubicBezTo>
                  <a:cubicBezTo>
                    <a:pt x="87" y="74"/>
                    <a:pt x="83" y="78"/>
                    <a:pt x="79" y="82"/>
                  </a:cubicBezTo>
                  <a:cubicBezTo>
                    <a:pt x="77" y="84"/>
                    <a:pt x="73" y="85"/>
                    <a:pt x="73" y="88"/>
                  </a:cubicBezTo>
                  <a:cubicBezTo>
                    <a:pt x="73" y="89"/>
                    <a:pt x="74" y="91"/>
                    <a:pt x="74" y="92"/>
                  </a:cubicBezTo>
                  <a:cubicBezTo>
                    <a:pt x="74" y="93"/>
                    <a:pt x="72" y="96"/>
                    <a:pt x="71" y="98"/>
                  </a:cubicBezTo>
                  <a:cubicBezTo>
                    <a:pt x="65" y="109"/>
                    <a:pt x="62" y="121"/>
                    <a:pt x="55" y="129"/>
                  </a:cubicBezTo>
                  <a:close/>
                  <a:moveTo>
                    <a:pt x="61" y="374"/>
                  </a:moveTo>
                  <a:cubicBezTo>
                    <a:pt x="60" y="362"/>
                    <a:pt x="59" y="351"/>
                    <a:pt x="60" y="340"/>
                  </a:cubicBezTo>
                  <a:cubicBezTo>
                    <a:pt x="66" y="341"/>
                    <a:pt x="67" y="345"/>
                    <a:pt x="69" y="350"/>
                  </a:cubicBezTo>
                  <a:cubicBezTo>
                    <a:pt x="69" y="351"/>
                    <a:pt x="72" y="352"/>
                    <a:pt x="73" y="353"/>
                  </a:cubicBezTo>
                  <a:cubicBezTo>
                    <a:pt x="74" y="355"/>
                    <a:pt x="74" y="357"/>
                    <a:pt x="74" y="359"/>
                  </a:cubicBezTo>
                  <a:cubicBezTo>
                    <a:pt x="76" y="364"/>
                    <a:pt x="80" y="368"/>
                    <a:pt x="83" y="371"/>
                  </a:cubicBezTo>
                  <a:cubicBezTo>
                    <a:pt x="76" y="372"/>
                    <a:pt x="69" y="374"/>
                    <a:pt x="61" y="374"/>
                  </a:cubicBezTo>
                  <a:close/>
                  <a:moveTo>
                    <a:pt x="62" y="378"/>
                  </a:moveTo>
                  <a:cubicBezTo>
                    <a:pt x="72" y="377"/>
                    <a:pt x="85" y="371"/>
                    <a:pt x="92" y="377"/>
                  </a:cubicBezTo>
                  <a:cubicBezTo>
                    <a:pt x="82" y="377"/>
                    <a:pt x="71" y="381"/>
                    <a:pt x="62" y="378"/>
                  </a:cubicBezTo>
                  <a:close/>
                  <a:moveTo>
                    <a:pt x="78" y="355"/>
                  </a:moveTo>
                  <a:cubicBezTo>
                    <a:pt x="83" y="355"/>
                    <a:pt x="85" y="358"/>
                    <a:pt x="87" y="362"/>
                  </a:cubicBezTo>
                  <a:cubicBezTo>
                    <a:pt x="88" y="365"/>
                    <a:pt x="94" y="366"/>
                    <a:pt x="95" y="370"/>
                  </a:cubicBezTo>
                  <a:cubicBezTo>
                    <a:pt x="86" y="368"/>
                    <a:pt x="80" y="363"/>
                    <a:pt x="78" y="355"/>
                  </a:cubicBezTo>
                  <a:close/>
                  <a:moveTo>
                    <a:pt x="85" y="347"/>
                  </a:moveTo>
                  <a:cubicBezTo>
                    <a:pt x="97" y="346"/>
                    <a:pt x="110" y="344"/>
                    <a:pt x="123" y="346"/>
                  </a:cubicBezTo>
                  <a:cubicBezTo>
                    <a:pt x="124" y="348"/>
                    <a:pt x="126" y="350"/>
                    <a:pt x="126" y="353"/>
                  </a:cubicBezTo>
                  <a:cubicBezTo>
                    <a:pt x="122" y="354"/>
                    <a:pt x="116" y="356"/>
                    <a:pt x="110" y="355"/>
                  </a:cubicBezTo>
                  <a:cubicBezTo>
                    <a:pt x="100" y="355"/>
                    <a:pt x="87" y="354"/>
                    <a:pt x="85" y="347"/>
                  </a:cubicBezTo>
                  <a:close/>
                  <a:moveTo>
                    <a:pt x="131" y="359"/>
                  </a:moveTo>
                  <a:cubicBezTo>
                    <a:pt x="135" y="359"/>
                    <a:pt x="136" y="360"/>
                    <a:pt x="136" y="364"/>
                  </a:cubicBezTo>
                  <a:cubicBezTo>
                    <a:pt x="126" y="361"/>
                    <a:pt x="112" y="365"/>
                    <a:pt x="101" y="362"/>
                  </a:cubicBezTo>
                  <a:cubicBezTo>
                    <a:pt x="106" y="359"/>
                    <a:pt x="122" y="360"/>
                    <a:pt x="131" y="359"/>
                  </a:cubicBezTo>
                  <a:close/>
                  <a:moveTo>
                    <a:pt x="104" y="367"/>
                  </a:moveTo>
                  <a:cubicBezTo>
                    <a:pt x="107" y="367"/>
                    <a:pt x="110" y="368"/>
                    <a:pt x="114" y="368"/>
                  </a:cubicBezTo>
                  <a:cubicBezTo>
                    <a:pt x="115" y="375"/>
                    <a:pt x="122" y="368"/>
                    <a:pt x="125" y="368"/>
                  </a:cubicBezTo>
                  <a:cubicBezTo>
                    <a:pt x="129" y="368"/>
                    <a:pt x="131" y="371"/>
                    <a:pt x="135" y="373"/>
                  </a:cubicBezTo>
                  <a:cubicBezTo>
                    <a:pt x="123" y="373"/>
                    <a:pt x="108" y="374"/>
                    <a:pt x="104" y="367"/>
                  </a:cubicBezTo>
                  <a:close/>
                  <a:moveTo>
                    <a:pt x="116" y="376"/>
                  </a:moveTo>
                  <a:cubicBezTo>
                    <a:pt x="120" y="375"/>
                    <a:pt x="123" y="376"/>
                    <a:pt x="127" y="376"/>
                  </a:cubicBezTo>
                  <a:cubicBezTo>
                    <a:pt x="123" y="377"/>
                    <a:pt x="118" y="377"/>
                    <a:pt x="116" y="376"/>
                  </a:cubicBezTo>
                  <a:close/>
                  <a:moveTo>
                    <a:pt x="122" y="379"/>
                  </a:moveTo>
                  <a:cubicBezTo>
                    <a:pt x="127" y="378"/>
                    <a:pt x="132" y="378"/>
                    <a:pt x="137" y="378"/>
                  </a:cubicBezTo>
                  <a:cubicBezTo>
                    <a:pt x="136" y="386"/>
                    <a:pt x="126" y="380"/>
                    <a:pt x="122" y="379"/>
                  </a:cubicBezTo>
                  <a:close/>
                  <a:moveTo>
                    <a:pt x="137" y="340"/>
                  </a:moveTo>
                  <a:cubicBezTo>
                    <a:pt x="136" y="338"/>
                    <a:pt x="137" y="336"/>
                    <a:pt x="138" y="334"/>
                  </a:cubicBezTo>
                  <a:cubicBezTo>
                    <a:pt x="139" y="335"/>
                    <a:pt x="139" y="340"/>
                    <a:pt x="137" y="340"/>
                  </a:cubicBezTo>
                  <a:close/>
                  <a:moveTo>
                    <a:pt x="128" y="328"/>
                  </a:moveTo>
                  <a:cubicBezTo>
                    <a:pt x="129" y="323"/>
                    <a:pt x="131" y="318"/>
                    <a:pt x="134" y="315"/>
                  </a:cubicBezTo>
                  <a:cubicBezTo>
                    <a:pt x="135" y="315"/>
                    <a:pt x="135" y="316"/>
                    <a:pt x="136" y="316"/>
                  </a:cubicBezTo>
                  <a:cubicBezTo>
                    <a:pt x="138" y="315"/>
                    <a:pt x="136" y="311"/>
                    <a:pt x="139" y="310"/>
                  </a:cubicBezTo>
                  <a:cubicBezTo>
                    <a:pt x="140" y="319"/>
                    <a:pt x="139" y="331"/>
                    <a:pt x="128" y="328"/>
                  </a:cubicBezTo>
                  <a:close/>
                  <a:moveTo>
                    <a:pt x="138" y="305"/>
                  </a:moveTo>
                  <a:cubicBezTo>
                    <a:pt x="138" y="303"/>
                    <a:pt x="137" y="298"/>
                    <a:pt x="139" y="298"/>
                  </a:cubicBezTo>
                  <a:cubicBezTo>
                    <a:pt x="139" y="301"/>
                    <a:pt x="140" y="304"/>
                    <a:pt x="138" y="305"/>
                  </a:cubicBezTo>
                  <a:close/>
                  <a:moveTo>
                    <a:pt x="139" y="280"/>
                  </a:moveTo>
                  <a:cubicBezTo>
                    <a:pt x="140" y="280"/>
                    <a:pt x="139" y="291"/>
                    <a:pt x="140" y="294"/>
                  </a:cubicBezTo>
                  <a:cubicBezTo>
                    <a:pt x="136" y="295"/>
                    <a:pt x="137" y="280"/>
                    <a:pt x="139" y="280"/>
                  </a:cubicBezTo>
                  <a:close/>
                  <a:moveTo>
                    <a:pt x="141" y="382"/>
                  </a:moveTo>
                  <a:cubicBezTo>
                    <a:pt x="142" y="381"/>
                    <a:pt x="141" y="379"/>
                    <a:pt x="142" y="378"/>
                  </a:cubicBezTo>
                  <a:cubicBezTo>
                    <a:pt x="152" y="378"/>
                    <a:pt x="161" y="378"/>
                    <a:pt x="171" y="378"/>
                  </a:cubicBezTo>
                  <a:cubicBezTo>
                    <a:pt x="170" y="380"/>
                    <a:pt x="168" y="378"/>
                    <a:pt x="166" y="379"/>
                  </a:cubicBezTo>
                  <a:cubicBezTo>
                    <a:pt x="164" y="379"/>
                    <a:pt x="165" y="381"/>
                    <a:pt x="163" y="382"/>
                  </a:cubicBezTo>
                  <a:cubicBezTo>
                    <a:pt x="158" y="386"/>
                    <a:pt x="147" y="383"/>
                    <a:pt x="141" y="382"/>
                  </a:cubicBezTo>
                  <a:close/>
                  <a:moveTo>
                    <a:pt x="147" y="388"/>
                  </a:moveTo>
                  <a:cubicBezTo>
                    <a:pt x="160" y="386"/>
                    <a:pt x="172" y="385"/>
                    <a:pt x="184" y="385"/>
                  </a:cubicBezTo>
                  <a:cubicBezTo>
                    <a:pt x="173" y="386"/>
                    <a:pt x="159" y="391"/>
                    <a:pt x="147" y="388"/>
                  </a:cubicBezTo>
                  <a:close/>
                  <a:moveTo>
                    <a:pt x="194" y="373"/>
                  </a:moveTo>
                  <a:cubicBezTo>
                    <a:pt x="193" y="376"/>
                    <a:pt x="186" y="373"/>
                    <a:pt x="183" y="374"/>
                  </a:cubicBezTo>
                  <a:cubicBezTo>
                    <a:pt x="184" y="371"/>
                    <a:pt x="195" y="370"/>
                    <a:pt x="194" y="373"/>
                  </a:cubicBezTo>
                  <a:close/>
                  <a:moveTo>
                    <a:pt x="196" y="247"/>
                  </a:moveTo>
                  <a:cubicBezTo>
                    <a:pt x="194" y="233"/>
                    <a:pt x="196" y="217"/>
                    <a:pt x="195" y="200"/>
                  </a:cubicBezTo>
                  <a:cubicBezTo>
                    <a:pt x="195" y="189"/>
                    <a:pt x="192" y="177"/>
                    <a:pt x="192" y="166"/>
                  </a:cubicBezTo>
                  <a:cubicBezTo>
                    <a:pt x="192" y="150"/>
                    <a:pt x="193" y="136"/>
                    <a:pt x="193" y="122"/>
                  </a:cubicBezTo>
                  <a:cubicBezTo>
                    <a:pt x="193" y="116"/>
                    <a:pt x="194" y="113"/>
                    <a:pt x="197" y="110"/>
                  </a:cubicBezTo>
                  <a:cubicBezTo>
                    <a:pt x="199" y="152"/>
                    <a:pt x="197" y="203"/>
                    <a:pt x="196" y="247"/>
                  </a:cubicBezTo>
                  <a:close/>
                  <a:moveTo>
                    <a:pt x="209" y="372"/>
                  </a:moveTo>
                  <a:cubicBezTo>
                    <a:pt x="206" y="372"/>
                    <a:pt x="198" y="371"/>
                    <a:pt x="198" y="369"/>
                  </a:cubicBezTo>
                  <a:cubicBezTo>
                    <a:pt x="198" y="368"/>
                    <a:pt x="200" y="367"/>
                    <a:pt x="200" y="366"/>
                  </a:cubicBezTo>
                  <a:cubicBezTo>
                    <a:pt x="201" y="364"/>
                    <a:pt x="201" y="361"/>
                    <a:pt x="203" y="360"/>
                  </a:cubicBezTo>
                  <a:cubicBezTo>
                    <a:pt x="207" y="357"/>
                    <a:pt x="218" y="363"/>
                    <a:pt x="224" y="360"/>
                  </a:cubicBezTo>
                  <a:cubicBezTo>
                    <a:pt x="220" y="362"/>
                    <a:pt x="215" y="371"/>
                    <a:pt x="209" y="372"/>
                  </a:cubicBezTo>
                  <a:close/>
                  <a:moveTo>
                    <a:pt x="218" y="370"/>
                  </a:moveTo>
                  <a:cubicBezTo>
                    <a:pt x="223" y="364"/>
                    <a:pt x="230" y="358"/>
                    <a:pt x="241" y="358"/>
                  </a:cubicBezTo>
                  <a:cubicBezTo>
                    <a:pt x="234" y="363"/>
                    <a:pt x="228" y="368"/>
                    <a:pt x="218" y="370"/>
                  </a:cubicBezTo>
                  <a:close/>
                  <a:moveTo>
                    <a:pt x="280" y="227"/>
                  </a:moveTo>
                  <a:cubicBezTo>
                    <a:pt x="281" y="242"/>
                    <a:pt x="282" y="260"/>
                    <a:pt x="280" y="275"/>
                  </a:cubicBezTo>
                  <a:cubicBezTo>
                    <a:pt x="278" y="268"/>
                    <a:pt x="280" y="258"/>
                    <a:pt x="280" y="249"/>
                  </a:cubicBezTo>
                  <a:cubicBezTo>
                    <a:pt x="280" y="241"/>
                    <a:pt x="279" y="233"/>
                    <a:pt x="280" y="227"/>
                  </a:cubicBezTo>
                  <a:close/>
                  <a:moveTo>
                    <a:pt x="282" y="332"/>
                  </a:moveTo>
                  <a:cubicBezTo>
                    <a:pt x="283" y="347"/>
                    <a:pt x="283" y="363"/>
                    <a:pt x="282" y="378"/>
                  </a:cubicBezTo>
                  <a:cubicBezTo>
                    <a:pt x="266" y="379"/>
                    <a:pt x="247" y="379"/>
                    <a:pt x="231" y="376"/>
                  </a:cubicBezTo>
                  <a:cubicBezTo>
                    <a:pt x="239" y="372"/>
                    <a:pt x="249" y="369"/>
                    <a:pt x="256" y="364"/>
                  </a:cubicBezTo>
                  <a:cubicBezTo>
                    <a:pt x="254" y="365"/>
                    <a:pt x="252" y="376"/>
                    <a:pt x="257" y="368"/>
                  </a:cubicBezTo>
                  <a:cubicBezTo>
                    <a:pt x="261" y="363"/>
                    <a:pt x="266" y="360"/>
                    <a:pt x="270" y="354"/>
                  </a:cubicBezTo>
                  <a:cubicBezTo>
                    <a:pt x="275" y="347"/>
                    <a:pt x="274" y="338"/>
                    <a:pt x="279" y="333"/>
                  </a:cubicBezTo>
                  <a:cubicBezTo>
                    <a:pt x="280" y="332"/>
                    <a:pt x="281" y="331"/>
                    <a:pt x="282" y="332"/>
                  </a:cubicBezTo>
                  <a:close/>
                  <a:moveTo>
                    <a:pt x="277" y="143"/>
                  </a:moveTo>
                  <a:cubicBezTo>
                    <a:pt x="274" y="134"/>
                    <a:pt x="269" y="124"/>
                    <a:pt x="269" y="112"/>
                  </a:cubicBezTo>
                  <a:cubicBezTo>
                    <a:pt x="274" y="115"/>
                    <a:pt x="276" y="125"/>
                    <a:pt x="278" y="133"/>
                  </a:cubicBezTo>
                  <a:cubicBezTo>
                    <a:pt x="278" y="136"/>
                    <a:pt x="281" y="143"/>
                    <a:pt x="277" y="143"/>
                  </a:cubicBezTo>
                  <a:close/>
                  <a:moveTo>
                    <a:pt x="279" y="104"/>
                  </a:moveTo>
                  <a:cubicBezTo>
                    <a:pt x="273" y="101"/>
                    <a:pt x="273" y="95"/>
                    <a:pt x="269" y="91"/>
                  </a:cubicBezTo>
                  <a:cubicBezTo>
                    <a:pt x="267" y="90"/>
                    <a:pt x="264" y="89"/>
                    <a:pt x="261" y="87"/>
                  </a:cubicBezTo>
                  <a:cubicBezTo>
                    <a:pt x="260" y="86"/>
                    <a:pt x="258" y="82"/>
                    <a:pt x="256" y="79"/>
                  </a:cubicBezTo>
                  <a:cubicBezTo>
                    <a:pt x="250" y="69"/>
                    <a:pt x="244" y="63"/>
                    <a:pt x="233" y="56"/>
                  </a:cubicBezTo>
                  <a:cubicBezTo>
                    <a:pt x="248" y="57"/>
                    <a:pt x="260" y="59"/>
                    <a:pt x="274" y="60"/>
                  </a:cubicBezTo>
                  <a:cubicBezTo>
                    <a:pt x="277" y="74"/>
                    <a:pt x="279" y="89"/>
                    <a:pt x="279" y="104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128564" tIns="64282" rIns="128564" bIns="64282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7"/>
            <p:cNvSpPr>
              <a:spLocks noEditPoints="1"/>
            </p:cNvSpPr>
            <p:nvPr/>
          </p:nvSpPr>
          <p:spPr bwMode="auto">
            <a:xfrm>
              <a:off x="3220084" y="2225645"/>
              <a:ext cx="1600221" cy="2066706"/>
            </a:xfrm>
            <a:custGeom>
              <a:avLst/>
              <a:gdLst>
                <a:gd name="T0" fmla="*/ 193 w 344"/>
                <a:gd name="T1" fmla="*/ 57 h 443"/>
                <a:gd name="T2" fmla="*/ 113 w 344"/>
                <a:gd name="T3" fmla="*/ 59 h 443"/>
                <a:gd name="T4" fmla="*/ 63 w 344"/>
                <a:gd name="T5" fmla="*/ 94 h 443"/>
                <a:gd name="T6" fmla="*/ 65 w 344"/>
                <a:gd name="T7" fmla="*/ 150 h 443"/>
                <a:gd name="T8" fmla="*/ 118 w 344"/>
                <a:gd name="T9" fmla="*/ 202 h 443"/>
                <a:gd name="T10" fmla="*/ 37 w 344"/>
                <a:gd name="T11" fmla="*/ 169 h 443"/>
                <a:gd name="T12" fmla="*/ 75 w 344"/>
                <a:gd name="T13" fmla="*/ 273 h 443"/>
                <a:gd name="T14" fmla="*/ 46 w 344"/>
                <a:gd name="T15" fmla="*/ 347 h 443"/>
                <a:gd name="T16" fmla="*/ 2 w 344"/>
                <a:gd name="T17" fmla="*/ 397 h 443"/>
                <a:gd name="T18" fmla="*/ 63 w 344"/>
                <a:gd name="T19" fmla="*/ 403 h 443"/>
                <a:gd name="T20" fmla="*/ 121 w 344"/>
                <a:gd name="T21" fmla="*/ 420 h 443"/>
                <a:gd name="T22" fmla="*/ 338 w 344"/>
                <a:gd name="T23" fmla="*/ 393 h 443"/>
                <a:gd name="T24" fmla="*/ 266 w 344"/>
                <a:gd name="T25" fmla="*/ 302 h 443"/>
                <a:gd name="T26" fmla="*/ 262 w 344"/>
                <a:gd name="T27" fmla="*/ 231 h 443"/>
                <a:gd name="T28" fmla="*/ 254 w 344"/>
                <a:gd name="T29" fmla="*/ 158 h 443"/>
                <a:gd name="T30" fmla="*/ 116 w 344"/>
                <a:gd name="T31" fmla="*/ 58 h 443"/>
                <a:gd name="T32" fmla="*/ 187 w 344"/>
                <a:gd name="T33" fmla="*/ 69 h 443"/>
                <a:gd name="T34" fmla="*/ 221 w 344"/>
                <a:gd name="T35" fmla="*/ 80 h 443"/>
                <a:gd name="T36" fmla="*/ 219 w 344"/>
                <a:gd name="T37" fmla="*/ 85 h 443"/>
                <a:gd name="T38" fmla="*/ 194 w 344"/>
                <a:gd name="T39" fmla="*/ 93 h 443"/>
                <a:gd name="T40" fmla="*/ 90 w 344"/>
                <a:gd name="T41" fmla="*/ 97 h 443"/>
                <a:gd name="T42" fmla="*/ 153 w 344"/>
                <a:gd name="T43" fmla="*/ 157 h 443"/>
                <a:gd name="T44" fmla="*/ 102 w 344"/>
                <a:gd name="T45" fmla="*/ 106 h 443"/>
                <a:gd name="T46" fmla="*/ 70 w 344"/>
                <a:gd name="T47" fmla="*/ 120 h 443"/>
                <a:gd name="T48" fmla="*/ 235 w 344"/>
                <a:gd name="T49" fmla="*/ 127 h 443"/>
                <a:gd name="T50" fmla="*/ 232 w 344"/>
                <a:gd name="T51" fmla="*/ 153 h 443"/>
                <a:gd name="T52" fmla="*/ 235 w 344"/>
                <a:gd name="T53" fmla="*/ 131 h 443"/>
                <a:gd name="T54" fmla="*/ 120 w 344"/>
                <a:gd name="T55" fmla="*/ 196 h 443"/>
                <a:gd name="T56" fmla="*/ 189 w 344"/>
                <a:gd name="T57" fmla="*/ 154 h 443"/>
                <a:gd name="T58" fmla="*/ 213 w 344"/>
                <a:gd name="T59" fmla="*/ 175 h 443"/>
                <a:gd name="T60" fmla="*/ 235 w 344"/>
                <a:gd name="T61" fmla="*/ 209 h 443"/>
                <a:gd name="T62" fmla="*/ 174 w 344"/>
                <a:gd name="T63" fmla="*/ 191 h 443"/>
                <a:gd name="T64" fmla="*/ 168 w 344"/>
                <a:gd name="T65" fmla="*/ 197 h 443"/>
                <a:gd name="T66" fmla="*/ 192 w 344"/>
                <a:gd name="T67" fmla="*/ 207 h 443"/>
                <a:gd name="T68" fmla="*/ 112 w 344"/>
                <a:gd name="T69" fmla="*/ 227 h 443"/>
                <a:gd name="T70" fmla="*/ 88 w 344"/>
                <a:gd name="T71" fmla="*/ 291 h 443"/>
                <a:gd name="T72" fmla="*/ 112 w 344"/>
                <a:gd name="T73" fmla="*/ 227 h 443"/>
                <a:gd name="T74" fmla="*/ 193 w 344"/>
                <a:gd name="T75" fmla="*/ 270 h 443"/>
                <a:gd name="T76" fmla="*/ 241 w 344"/>
                <a:gd name="T77" fmla="*/ 227 h 443"/>
                <a:gd name="T78" fmla="*/ 183 w 344"/>
                <a:gd name="T79" fmla="*/ 291 h 443"/>
                <a:gd name="T80" fmla="*/ 122 w 344"/>
                <a:gd name="T81" fmla="*/ 234 h 443"/>
                <a:gd name="T82" fmla="*/ 203 w 344"/>
                <a:gd name="T83" fmla="*/ 273 h 443"/>
                <a:gd name="T84" fmla="*/ 92 w 344"/>
                <a:gd name="T85" fmla="*/ 274 h 443"/>
                <a:gd name="T86" fmla="*/ 81 w 344"/>
                <a:gd name="T87" fmla="*/ 283 h 443"/>
                <a:gd name="T88" fmla="*/ 220 w 344"/>
                <a:gd name="T89" fmla="*/ 288 h 443"/>
                <a:gd name="T90" fmla="*/ 250 w 344"/>
                <a:gd name="T91" fmla="*/ 303 h 443"/>
                <a:gd name="T92" fmla="*/ 73 w 344"/>
                <a:gd name="T93" fmla="*/ 312 h 443"/>
                <a:gd name="T94" fmla="*/ 208 w 344"/>
                <a:gd name="T95" fmla="*/ 316 h 443"/>
                <a:gd name="T96" fmla="*/ 203 w 344"/>
                <a:gd name="T97" fmla="*/ 319 h 443"/>
                <a:gd name="T98" fmla="*/ 209 w 344"/>
                <a:gd name="T99" fmla="*/ 331 h 443"/>
                <a:gd name="T100" fmla="*/ 229 w 344"/>
                <a:gd name="T101" fmla="*/ 387 h 443"/>
                <a:gd name="T102" fmla="*/ 225 w 344"/>
                <a:gd name="T103" fmla="*/ 342 h 443"/>
                <a:gd name="T104" fmla="*/ 81 w 344"/>
                <a:gd name="T105" fmla="*/ 347 h 443"/>
                <a:gd name="T106" fmla="*/ 216 w 344"/>
                <a:gd name="T107" fmla="*/ 355 h 443"/>
                <a:gd name="T108" fmla="*/ 105 w 344"/>
                <a:gd name="T109" fmla="*/ 357 h 443"/>
                <a:gd name="T110" fmla="*/ 118 w 344"/>
                <a:gd name="T111" fmla="*/ 395 h 443"/>
                <a:gd name="T112" fmla="*/ 119 w 344"/>
                <a:gd name="T113" fmla="*/ 378 h 443"/>
                <a:gd name="T114" fmla="*/ 197 w 344"/>
                <a:gd name="T115" fmla="*/ 373 h 443"/>
                <a:gd name="T116" fmla="*/ 183 w 344"/>
                <a:gd name="T117" fmla="*/ 383 h 443"/>
                <a:gd name="T118" fmla="*/ 32 w 344"/>
                <a:gd name="T119" fmla="*/ 393 h 443"/>
                <a:gd name="T120" fmla="*/ 106 w 344"/>
                <a:gd name="T121" fmla="*/ 399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4" h="443">
                  <a:moveTo>
                    <a:pt x="250" y="109"/>
                  </a:moveTo>
                  <a:cubicBezTo>
                    <a:pt x="251" y="106"/>
                    <a:pt x="240" y="106"/>
                    <a:pt x="239" y="105"/>
                  </a:cubicBezTo>
                  <a:cubicBezTo>
                    <a:pt x="239" y="104"/>
                    <a:pt x="239" y="101"/>
                    <a:pt x="239" y="99"/>
                  </a:cubicBezTo>
                  <a:cubicBezTo>
                    <a:pt x="238" y="92"/>
                    <a:pt x="238" y="81"/>
                    <a:pt x="239" y="74"/>
                  </a:cubicBezTo>
                  <a:cubicBezTo>
                    <a:pt x="240" y="56"/>
                    <a:pt x="241" y="36"/>
                    <a:pt x="240" y="21"/>
                  </a:cubicBezTo>
                  <a:cubicBezTo>
                    <a:pt x="240" y="18"/>
                    <a:pt x="241" y="1"/>
                    <a:pt x="238" y="1"/>
                  </a:cubicBezTo>
                  <a:cubicBezTo>
                    <a:pt x="234" y="0"/>
                    <a:pt x="232" y="9"/>
                    <a:pt x="232" y="13"/>
                  </a:cubicBezTo>
                  <a:cubicBezTo>
                    <a:pt x="232" y="15"/>
                    <a:pt x="232" y="18"/>
                    <a:pt x="234" y="18"/>
                  </a:cubicBezTo>
                  <a:cubicBezTo>
                    <a:pt x="236" y="18"/>
                    <a:pt x="235" y="11"/>
                    <a:pt x="237" y="10"/>
                  </a:cubicBezTo>
                  <a:cubicBezTo>
                    <a:pt x="240" y="36"/>
                    <a:pt x="237" y="66"/>
                    <a:pt x="236" y="92"/>
                  </a:cubicBezTo>
                  <a:cubicBezTo>
                    <a:pt x="228" y="75"/>
                    <a:pt x="212" y="63"/>
                    <a:pt x="193" y="57"/>
                  </a:cubicBezTo>
                  <a:cubicBezTo>
                    <a:pt x="201" y="57"/>
                    <a:pt x="210" y="55"/>
                    <a:pt x="218" y="54"/>
                  </a:cubicBezTo>
                  <a:cubicBezTo>
                    <a:pt x="199" y="53"/>
                    <a:pt x="179" y="55"/>
                    <a:pt x="161" y="54"/>
                  </a:cubicBezTo>
                  <a:cubicBezTo>
                    <a:pt x="160" y="40"/>
                    <a:pt x="147" y="53"/>
                    <a:pt x="141" y="54"/>
                  </a:cubicBezTo>
                  <a:cubicBezTo>
                    <a:pt x="132" y="56"/>
                    <a:pt x="124" y="57"/>
                    <a:pt x="116" y="56"/>
                  </a:cubicBezTo>
                  <a:cubicBezTo>
                    <a:pt x="116" y="47"/>
                    <a:pt x="115" y="34"/>
                    <a:pt x="116" y="25"/>
                  </a:cubicBezTo>
                  <a:cubicBezTo>
                    <a:pt x="116" y="24"/>
                    <a:pt x="118" y="9"/>
                    <a:pt x="113" y="12"/>
                  </a:cubicBezTo>
                  <a:cubicBezTo>
                    <a:pt x="112" y="13"/>
                    <a:pt x="113" y="22"/>
                    <a:pt x="112" y="26"/>
                  </a:cubicBezTo>
                  <a:cubicBezTo>
                    <a:pt x="112" y="38"/>
                    <a:pt x="114" y="46"/>
                    <a:pt x="113" y="56"/>
                  </a:cubicBezTo>
                  <a:cubicBezTo>
                    <a:pt x="103" y="57"/>
                    <a:pt x="92" y="56"/>
                    <a:pt x="82" y="58"/>
                  </a:cubicBezTo>
                  <a:cubicBezTo>
                    <a:pt x="87" y="58"/>
                    <a:pt x="93" y="58"/>
                    <a:pt x="98" y="58"/>
                  </a:cubicBezTo>
                  <a:cubicBezTo>
                    <a:pt x="101" y="58"/>
                    <a:pt x="112" y="57"/>
                    <a:pt x="113" y="59"/>
                  </a:cubicBezTo>
                  <a:cubicBezTo>
                    <a:pt x="115" y="62"/>
                    <a:pt x="109" y="64"/>
                    <a:pt x="109" y="65"/>
                  </a:cubicBezTo>
                  <a:cubicBezTo>
                    <a:pt x="99" y="70"/>
                    <a:pt x="92" y="77"/>
                    <a:pt x="85" y="85"/>
                  </a:cubicBezTo>
                  <a:cubicBezTo>
                    <a:pt x="83" y="88"/>
                    <a:pt x="75" y="96"/>
                    <a:pt x="72" y="96"/>
                  </a:cubicBezTo>
                  <a:cubicBezTo>
                    <a:pt x="69" y="96"/>
                    <a:pt x="61" y="88"/>
                    <a:pt x="58" y="86"/>
                  </a:cubicBezTo>
                  <a:cubicBezTo>
                    <a:pt x="53" y="83"/>
                    <a:pt x="50" y="82"/>
                    <a:pt x="47" y="80"/>
                  </a:cubicBezTo>
                  <a:cubicBezTo>
                    <a:pt x="44" y="79"/>
                    <a:pt x="41" y="75"/>
                    <a:pt x="38" y="76"/>
                  </a:cubicBezTo>
                  <a:cubicBezTo>
                    <a:pt x="36" y="76"/>
                    <a:pt x="36" y="81"/>
                    <a:pt x="37" y="83"/>
                  </a:cubicBezTo>
                  <a:cubicBezTo>
                    <a:pt x="38" y="85"/>
                    <a:pt x="40" y="85"/>
                    <a:pt x="42" y="85"/>
                  </a:cubicBezTo>
                  <a:cubicBezTo>
                    <a:pt x="44" y="86"/>
                    <a:pt x="50" y="95"/>
                    <a:pt x="54" y="94"/>
                  </a:cubicBezTo>
                  <a:cubicBezTo>
                    <a:pt x="55" y="94"/>
                    <a:pt x="55" y="91"/>
                    <a:pt x="56" y="91"/>
                  </a:cubicBezTo>
                  <a:cubicBezTo>
                    <a:pt x="58" y="89"/>
                    <a:pt x="61" y="93"/>
                    <a:pt x="63" y="94"/>
                  </a:cubicBezTo>
                  <a:cubicBezTo>
                    <a:pt x="64" y="95"/>
                    <a:pt x="69" y="97"/>
                    <a:pt x="69" y="99"/>
                  </a:cubicBezTo>
                  <a:cubicBezTo>
                    <a:pt x="69" y="102"/>
                    <a:pt x="62" y="107"/>
                    <a:pt x="59" y="109"/>
                  </a:cubicBezTo>
                  <a:cubicBezTo>
                    <a:pt x="56" y="113"/>
                    <a:pt x="53" y="120"/>
                    <a:pt x="48" y="119"/>
                  </a:cubicBezTo>
                  <a:cubicBezTo>
                    <a:pt x="47" y="121"/>
                    <a:pt x="48" y="123"/>
                    <a:pt x="46" y="125"/>
                  </a:cubicBezTo>
                  <a:cubicBezTo>
                    <a:pt x="42" y="123"/>
                    <a:pt x="39" y="118"/>
                    <a:pt x="35" y="117"/>
                  </a:cubicBezTo>
                  <a:cubicBezTo>
                    <a:pt x="26" y="114"/>
                    <a:pt x="29" y="122"/>
                    <a:pt x="32" y="125"/>
                  </a:cubicBezTo>
                  <a:cubicBezTo>
                    <a:pt x="35" y="129"/>
                    <a:pt x="42" y="133"/>
                    <a:pt x="47" y="137"/>
                  </a:cubicBezTo>
                  <a:cubicBezTo>
                    <a:pt x="48" y="139"/>
                    <a:pt x="52" y="140"/>
                    <a:pt x="52" y="142"/>
                  </a:cubicBezTo>
                  <a:cubicBezTo>
                    <a:pt x="53" y="142"/>
                    <a:pt x="52" y="144"/>
                    <a:pt x="52" y="145"/>
                  </a:cubicBezTo>
                  <a:cubicBezTo>
                    <a:pt x="53" y="147"/>
                    <a:pt x="60" y="154"/>
                    <a:pt x="61" y="154"/>
                  </a:cubicBezTo>
                  <a:cubicBezTo>
                    <a:pt x="63" y="154"/>
                    <a:pt x="63" y="151"/>
                    <a:pt x="65" y="150"/>
                  </a:cubicBezTo>
                  <a:cubicBezTo>
                    <a:pt x="69" y="153"/>
                    <a:pt x="83" y="165"/>
                    <a:pt x="79" y="153"/>
                  </a:cubicBezTo>
                  <a:cubicBezTo>
                    <a:pt x="88" y="157"/>
                    <a:pt x="95" y="165"/>
                    <a:pt x="104" y="167"/>
                  </a:cubicBezTo>
                  <a:cubicBezTo>
                    <a:pt x="95" y="156"/>
                    <a:pt x="79" y="152"/>
                    <a:pt x="68" y="143"/>
                  </a:cubicBezTo>
                  <a:cubicBezTo>
                    <a:pt x="69" y="141"/>
                    <a:pt x="71" y="138"/>
                    <a:pt x="69" y="136"/>
                  </a:cubicBezTo>
                  <a:cubicBezTo>
                    <a:pt x="74" y="129"/>
                    <a:pt x="79" y="125"/>
                    <a:pt x="85" y="119"/>
                  </a:cubicBezTo>
                  <a:cubicBezTo>
                    <a:pt x="87" y="118"/>
                    <a:pt x="90" y="114"/>
                    <a:pt x="92" y="114"/>
                  </a:cubicBezTo>
                  <a:cubicBezTo>
                    <a:pt x="93" y="114"/>
                    <a:pt x="100" y="120"/>
                    <a:pt x="102" y="121"/>
                  </a:cubicBezTo>
                  <a:cubicBezTo>
                    <a:pt x="104" y="123"/>
                    <a:pt x="106" y="125"/>
                    <a:pt x="109" y="127"/>
                  </a:cubicBezTo>
                  <a:cubicBezTo>
                    <a:pt x="110" y="128"/>
                    <a:pt x="115" y="131"/>
                    <a:pt x="115" y="133"/>
                  </a:cubicBezTo>
                  <a:cubicBezTo>
                    <a:pt x="117" y="136"/>
                    <a:pt x="116" y="143"/>
                    <a:pt x="116" y="148"/>
                  </a:cubicBezTo>
                  <a:cubicBezTo>
                    <a:pt x="118" y="166"/>
                    <a:pt x="118" y="184"/>
                    <a:pt x="118" y="202"/>
                  </a:cubicBezTo>
                  <a:cubicBezTo>
                    <a:pt x="119" y="205"/>
                    <a:pt x="119" y="209"/>
                    <a:pt x="118" y="210"/>
                  </a:cubicBezTo>
                  <a:cubicBezTo>
                    <a:pt x="118" y="212"/>
                    <a:pt x="116" y="212"/>
                    <a:pt x="116" y="213"/>
                  </a:cubicBezTo>
                  <a:cubicBezTo>
                    <a:pt x="116" y="215"/>
                    <a:pt x="119" y="216"/>
                    <a:pt x="118" y="219"/>
                  </a:cubicBezTo>
                  <a:cubicBezTo>
                    <a:pt x="118" y="220"/>
                    <a:pt x="116" y="220"/>
                    <a:pt x="116" y="221"/>
                  </a:cubicBezTo>
                  <a:cubicBezTo>
                    <a:pt x="115" y="224"/>
                    <a:pt x="117" y="225"/>
                    <a:pt x="115" y="225"/>
                  </a:cubicBezTo>
                  <a:cubicBezTo>
                    <a:pt x="113" y="226"/>
                    <a:pt x="103" y="219"/>
                    <a:pt x="103" y="217"/>
                  </a:cubicBezTo>
                  <a:cubicBezTo>
                    <a:pt x="103" y="214"/>
                    <a:pt x="107" y="214"/>
                    <a:pt x="107" y="211"/>
                  </a:cubicBezTo>
                  <a:cubicBezTo>
                    <a:pt x="106" y="205"/>
                    <a:pt x="98" y="215"/>
                    <a:pt x="98" y="215"/>
                  </a:cubicBezTo>
                  <a:cubicBezTo>
                    <a:pt x="95" y="215"/>
                    <a:pt x="88" y="209"/>
                    <a:pt x="87" y="207"/>
                  </a:cubicBezTo>
                  <a:cubicBezTo>
                    <a:pt x="78" y="201"/>
                    <a:pt x="72" y="196"/>
                    <a:pt x="64" y="190"/>
                  </a:cubicBezTo>
                  <a:cubicBezTo>
                    <a:pt x="56" y="182"/>
                    <a:pt x="45" y="176"/>
                    <a:pt x="37" y="169"/>
                  </a:cubicBezTo>
                  <a:cubicBezTo>
                    <a:pt x="32" y="165"/>
                    <a:pt x="28" y="160"/>
                    <a:pt x="22" y="158"/>
                  </a:cubicBezTo>
                  <a:cubicBezTo>
                    <a:pt x="32" y="170"/>
                    <a:pt x="47" y="179"/>
                    <a:pt x="60" y="189"/>
                  </a:cubicBezTo>
                  <a:cubicBezTo>
                    <a:pt x="69" y="197"/>
                    <a:pt x="79" y="205"/>
                    <a:pt x="89" y="212"/>
                  </a:cubicBezTo>
                  <a:cubicBezTo>
                    <a:pt x="91" y="214"/>
                    <a:pt x="98" y="217"/>
                    <a:pt x="99" y="220"/>
                  </a:cubicBezTo>
                  <a:cubicBezTo>
                    <a:pt x="99" y="223"/>
                    <a:pt x="96" y="229"/>
                    <a:pt x="94" y="233"/>
                  </a:cubicBezTo>
                  <a:cubicBezTo>
                    <a:pt x="91" y="241"/>
                    <a:pt x="87" y="248"/>
                    <a:pt x="84" y="256"/>
                  </a:cubicBezTo>
                  <a:cubicBezTo>
                    <a:pt x="83" y="258"/>
                    <a:pt x="80" y="265"/>
                    <a:pt x="79" y="265"/>
                  </a:cubicBezTo>
                  <a:cubicBezTo>
                    <a:pt x="76" y="265"/>
                    <a:pt x="73" y="261"/>
                    <a:pt x="71" y="260"/>
                  </a:cubicBezTo>
                  <a:cubicBezTo>
                    <a:pt x="66" y="258"/>
                    <a:pt x="67" y="264"/>
                    <a:pt x="70" y="265"/>
                  </a:cubicBezTo>
                  <a:cubicBezTo>
                    <a:pt x="68" y="268"/>
                    <a:pt x="70" y="276"/>
                    <a:pt x="73" y="275"/>
                  </a:cubicBezTo>
                  <a:cubicBezTo>
                    <a:pt x="74" y="275"/>
                    <a:pt x="73" y="273"/>
                    <a:pt x="75" y="273"/>
                  </a:cubicBezTo>
                  <a:cubicBezTo>
                    <a:pt x="73" y="282"/>
                    <a:pt x="69" y="292"/>
                    <a:pt x="65" y="300"/>
                  </a:cubicBezTo>
                  <a:cubicBezTo>
                    <a:pt x="55" y="292"/>
                    <a:pt x="43" y="281"/>
                    <a:pt x="34" y="272"/>
                  </a:cubicBezTo>
                  <a:cubicBezTo>
                    <a:pt x="34" y="272"/>
                    <a:pt x="29" y="264"/>
                    <a:pt x="27" y="268"/>
                  </a:cubicBezTo>
                  <a:cubicBezTo>
                    <a:pt x="24" y="271"/>
                    <a:pt x="33" y="273"/>
                    <a:pt x="33" y="276"/>
                  </a:cubicBezTo>
                  <a:cubicBezTo>
                    <a:pt x="31" y="276"/>
                    <a:pt x="32" y="278"/>
                    <a:pt x="30" y="279"/>
                  </a:cubicBezTo>
                  <a:cubicBezTo>
                    <a:pt x="33" y="280"/>
                    <a:pt x="31" y="284"/>
                    <a:pt x="33" y="285"/>
                  </a:cubicBezTo>
                  <a:cubicBezTo>
                    <a:pt x="35" y="286"/>
                    <a:pt x="38" y="285"/>
                    <a:pt x="40" y="284"/>
                  </a:cubicBezTo>
                  <a:cubicBezTo>
                    <a:pt x="45" y="286"/>
                    <a:pt x="49" y="290"/>
                    <a:pt x="54" y="294"/>
                  </a:cubicBezTo>
                  <a:cubicBezTo>
                    <a:pt x="56" y="296"/>
                    <a:pt x="64" y="300"/>
                    <a:pt x="64" y="303"/>
                  </a:cubicBezTo>
                  <a:cubicBezTo>
                    <a:pt x="64" y="307"/>
                    <a:pt x="60" y="315"/>
                    <a:pt x="58" y="320"/>
                  </a:cubicBezTo>
                  <a:cubicBezTo>
                    <a:pt x="53" y="329"/>
                    <a:pt x="51" y="339"/>
                    <a:pt x="46" y="347"/>
                  </a:cubicBezTo>
                  <a:cubicBezTo>
                    <a:pt x="42" y="355"/>
                    <a:pt x="38" y="364"/>
                    <a:pt x="34" y="372"/>
                  </a:cubicBezTo>
                  <a:cubicBezTo>
                    <a:pt x="33" y="374"/>
                    <a:pt x="30" y="377"/>
                    <a:pt x="30" y="380"/>
                  </a:cubicBezTo>
                  <a:cubicBezTo>
                    <a:pt x="30" y="381"/>
                    <a:pt x="32" y="382"/>
                    <a:pt x="32" y="383"/>
                  </a:cubicBezTo>
                  <a:cubicBezTo>
                    <a:pt x="31" y="386"/>
                    <a:pt x="24" y="381"/>
                    <a:pt x="22" y="380"/>
                  </a:cubicBezTo>
                  <a:cubicBezTo>
                    <a:pt x="17" y="377"/>
                    <a:pt x="12" y="375"/>
                    <a:pt x="7" y="372"/>
                  </a:cubicBezTo>
                  <a:cubicBezTo>
                    <a:pt x="7" y="372"/>
                    <a:pt x="0" y="366"/>
                    <a:pt x="0" y="371"/>
                  </a:cubicBezTo>
                  <a:cubicBezTo>
                    <a:pt x="0" y="372"/>
                    <a:pt x="2" y="372"/>
                    <a:pt x="5" y="374"/>
                  </a:cubicBezTo>
                  <a:cubicBezTo>
                    <a:pt x="9" y="375"/>
                    <a:pt x="13" y="378"/>
                    <a:pt x="17" y="380"/>
                  </a:cubicBezTo>
                  <a:cubicBezTo>
                    <a:pt x="20" y="381"/>
                    <a:pt x="29" y="386"/>
                    <a:pt x="30" y="388"/>
                  </a:cubicBezTo>
                  <a:cubicBezTo>
                    <a:pt x="30" y="390"/>
                    <a:pt x="28" y="395"/>
                    <a:pt x="27" y="396"/>
                  </a:cubicBezTo>
                  <a:cubicBezTo>
                    <a:pt x="23" y="397"/>
                    <a:pt x="3" y="393"/>
                    <a:pt x="2" y="397"/>
                  </a:cubicBezTo>
                  <a:cubicBezTo>
                    <a:pt x="2" y="401"/>
                    <a:pt x="15" y="399"/>
                    <a:pt x="19" y="399"/>
                  </a:cubicBezTo>
                  <a:cubicBezTo>
                    <a:pt x="20" y="399"/>
                    <a:pt x="25" y="399"/>
                    <a:pt x="26" y="399"/>
                  </a:cubicBezTo>
                  <a:cubicBezTo>
                    <a:pt x="21" y="411"/>
                    <a:pt x="15" y="422"/>
                    <a:pt x="9" y="432"/>
                  </a:cubicBezTo>
                  <a:cubicBezTo>
                    <a:pt x="8" y="433"/>
                    <a:pt x="5" y="439"/>
                    <a:pt x="8" y="440"/>
                  </a:cubicBezTo>
                  <a:cubicBezTo>
                    <a:pt x="11" y="441"/>
                    <a:pt x="11" y="437"/>
                    <a:pt x="12" y="435"/>
                  </a:cubicBezTo>
                  <a:cubicBezTo>
                    <a:pt x="14" y="430"/>
                    <a:pt x="16" y="427"/>
                    <a:pt x="18" y="422"/>
                  </a:cubicBezTo>
                  <a:cubicBezTo>
                    <a:pt x="19" y="420"/>
                    <a:pt x="20" y="418"/>
                    <a:pt x="21" y="416"/>
                  </a:cubicBezTo>
                  <a:cubicBezTo>
                    <a:pt x="22" y="412"/>
                    <a:pt x="26" y="400"/>
                    <a:pt x="29" y="399"/>
                  </a:cubicBezTo>
                  <a:cubicBezTo>
                    <a:pt x="33" y="397"/>
                    <a:pt x="33" y="402"/>
                    <a:pt x="36" y="402"/>
                  </a:cubicBezTo>
                  <a:cubicBezTo>
                    <a:pt x="37" y="402"/>
                    <a:pt x="38" y="399"/>
                    <a:pt x="39" y="399"/>
                  </a:cubicBezTo>
                  <a:cubicBezTo>
                    <a:pt x="47" y="397"/>
                    <a:pt x="60" y="400"/>
                    <a:pt x="63" y="403"/>
                  </a:cubicBezTo>
                  <a:cubicBezTo>
                    <a:pt x="65" y="404"/>
                    <a:pt x="64" y="406"/>
                    <a:pt x="66" y="407"/>
                  </a:cubicBezTo>
                  <a:cubicBezTo>
                    <a:pt x="68" y="407"/>
                    <a:pt x="75" y="406"/>
                    <a:pt x="74" y="403"/>
                  </a:cubicBezTo>
                  <a:cubicBezTo>
                    <a:pt x="73" y="400"/>
                    <a:pt x="66" y="402"/>
                    <a:pt x="64" y="399"/>
                  </a:cubicBezTo>
                  <a:cubicBezTo>
                    <a:pt x="76" y="397"/>
                    <a:pt x="88" y="400"/>
                    <a:pt x="100" y="399"/>
                  </a:cubicBezTo>
                  <a:cubicBezTo>
                    <a:pt x="103" y="402"/>
                    <a:pt x="106" y="403"/>
                    <a:pt x="110" y="405"/>
                  </a:cubicBezTo>
                  <a:cubicBezTo>
                    <a:pt x="112" y="406"/>
                    <a:pt x="118" y="407"/>
                    <a:pt x="118" y="408"/>
                  </a:cubicBezTo>
                  <a:cubicBezTo>
                    <a:pt x="119" y="409"/>
                    <a:pt x="118" y="414"/>
                    <a:pt x="118" y="416"/>
                  </a:cubicBezTo>
                  <a:cubicBezTo>
                    <a:pt x="117" y="422"/>
                    <a:pt x="117" y="431"/>
                    <a:pt x="116" y="434"/>
                  </a:cubicBezTo>
                  <a:cubicBezTo>
                    <a:pt x="116" y="435"/>
                    <a:pt x="115" y="436"/>
                    <a:pt x="115" y="437"/>
                  </a:cubicBezTo>
                  <a:cubicBezTo>
                    <a:pt x="115" y="440"/>
                    <a:pt x="118" y="443"/>
                    <a:pt x="120" y="440"/>
                  </a:cubicBezTo>
                  <a:cubicBezTo>
                    <a:pt x="122" y="436"/>
                    <a:pt x="121" y="425"/>
                    <a:pt x="121" y="420"/>
                  </a:cubicBezTo>
                  <a:cubicBezTo>
                    <a:pt x="121" y="420"/>
                    <a:pt x="119" y="409"/>
                    <a:pt x="122" y="408"/>
                  </a:cubicBezTo>
                  <a:cubicBezTo>
                    <a:pt x="124" y="407"/>
                    <a:pt x="131" y="408"/>
                    <a:pt x="134" y="408"/>
                  </a:cubicBezTo>
                  <a:cubicBezTo>
                    <a:pt x="152" y="409"/>
                    <a:pt x="165" y="404"/>
                    <a:pt x="179" y="398"/>
                  </a:cubicBezTo>
                  <a:cubicBezTo>
                    <a:pt x="185" y="396"/>
                    <a:pt x="196" y="392"/>
                    <a:pt x="201" y="393"/>
                  </a:cubicBezTo>
                  <a:cubicBezTo>
                    <a:pt x="205" y="393"/>
                    <a:pt x="209" y="393"/>
                    <a:pt x="213" y="394"/>
                  </a:cubicBezTo>
                  <a:cubicBezTo>
                    <a:pt x="227" y="394"/>
                    <a:pt x="240" y="392"/>
                    <a:pt x="254" y="393"/>
                  </a:cubicBezTo>
                  <a:cubicBezTo>
                    <a:pt x="254" y="399"/>
                    <a:pt x="254" y="404"/>
                    <a:pt x="255" y="410"/>
                  </a:cubicBezTo>
                  <a:cubicBezTo>
                    <a:pt x="255" y="414"/>
                    <a:pt x="256" y="430"/>
                    <a:pt x="260" y="429"/>
                  </a:cubicBezTo>
                  <a:cubicBezTo>
                    <a:pt x="262" y="428"/>
                    <a:pt x="261" y="426"/>
                    <a:pt x="261" y="424"/>
                  </a:cubicBezTo>
                  <a:cubicBezTo>
                    <a:pt x="261" y="415"/>
                    <a:pt x="261" y="402"/>
                    <a:pt x="261" y="391"/>
                  </a:cubicBezTo>
                  <a:cubicBezTo>
                    <a:pt x="286" y="392"/>
                    <a:pt x="314" y="397"/>
                    <a:pt x="338" y="393"/>
                  </a:cubicBezTo>
                  <a:cubicBezTo>
                    <a:pt x="338" y="393"/>
                    <a:pt x="337" y="392"/>
                    <a:pt x="338" y="391"/>
                  </a:cubicBezTo>
                  <a:cubicBezTo>
                    <a:pt x="340" y="393"/>
                    <a:pt x="342" y="390"/>
                    <a:pt x="344" y="389"/>
                  </a:cubicBezTo>
                  <a:cubicBezTo>
                    <a:pt x="343" y="389"/>
                    <a:pt x="340" y="390"/>
                    <a:pt x="338" y="389"/>
                  </a:cubicBezTo>
                  <a:cubicBezTo>
                    <a:pt x="328" y="395"/>
                    <a:pt x="314" y="393"/>
                    <a:pt x="302" y="392"/>
                  </a:cubicBezTo>
                  <a:cubicBezTo>
                    <a:pt x="288" y="391"/>
                    <a:pt x="274" y="390"/>
                    <a:pt x="261" y="389"/>
                  </a:cubicBezTo>
                  <a:cubicBezTo>
                    <a:pt x="260" y="368"/>
                    <a:pt x="261" y="348"/>
                    <a:pt x="262" y="329"/>
                  </a:cubicBezTo>
                  <a:cubicBezTo>
                    <a:pt x="268" y="332"/>
                    <a:pt x="274" y="338"/>
                    <a:pt x="280" y="339"/>
                  </a:cubicBezTo>
                  <a:cubicBezTo>
                    <a:pt x="278" y="334"/>
                    <a:pt x="275" y="334"/>
                    <a:pt x="271" y="332"/>
                  </a:cubicBezTo>
                  <a:cubicBezTo>
                    <a:pt x="270" y="331"/>
                    <a:pt x="263" y="328"/>
                    <a:pt x="262" y="325"/>
                  </a:cubicBezTo>
                  <a:cubicBezTo>
                    <a:pt x="261" y="322"/>
                    <a:pt x="264" y="317"/>
                    <a:pt x="265" y="312"/>
                  </a:cubicBezTo>
                  <a:cubicBezTo>
                    <a:pt x="265" y="308"/>
                    <a:pt x="266" y="304"/>
                    <a:pt x="266" y="302"/>
                  </a:cubicBezTo>
                  <a:cubicBezTo>
                    <a:pt x="266" y="300"/>
                    <a:pt x="265" y="294"/>
                    <a:pt x="267" y="293"/>
                  </a:cubicBezTo>
                  <a:cubicBezTo>
                    <a:pt x="271" y="291"/>
                    <a:pt x="276" y="296"/>
                    <a:pt x="278" y="292"/>
                  </a:cubicBezTo>
                  <a:cubicBezTo>
                    <a:pt x="277" y="288"/>
                    <a:pt x="268" y="290"/>
                    <a:pt x="267" y="286"/>
                  </a:cubicBezTo>
                  <a:cubicBezTo>
                    <a:pt x="265" y="282"/>
                    <a:pt x="267" y="276"/>
                    <a:pt x="267" y="271"/>
                  </a:cubicBezTo>
                  <a:cubicBezTo>
                    <a:pt x="267" y="262"/>
                    <a:pt x="267" y="252"/>
                    <a:pt x="265" y="245"/>
                  </a:cubicBezTo>
                  <a:cubicBezTo>
                    <a:pt x="264" y="241"/>
                    <a:pt x="261" y="240"/>
                    <a:pt x="262" y="236"/>
                  </a:cubicBezTo>
                  <a:cubicBezTo>
                    <a:pt x="272" y="242"/>
                    <a:pt x="280" y="251"/>
                    <a:pt x="289" y="258"/>
                  </a:cubicBezTo>
                  <a:cubicBezTo>
                    <a:pt x="294" y="261"/>
                    <a:pt x="298" y="265"/>
                    <a:pt x="304" y="267"/>
                  </a:cubicBezTo>
                  <a:cubicBezTo>
                    <a:pt x="305" y="264"/>
                    <a:pt x="302" y="263"/>
                    <a:pt x="300" y="262"/>
                  </a:cubicBezTo>
                  <a:cubicBezTo>
                    <a:pt x="291" y="256"/>
                    <a:pt x="284" y="249"/>
                    <a:pt x="275" y="242"/>
                  </a:cubicBezTo>
                  <a:cubicBezTo>
                    <a:pt x="271" y="239"/>
                    <a:pt x="263" y="235"/>
                    <a:pt x="262" y="231"/>
                  </a:cubicBezTo>
                  <a:cubicBezTo>
                    <a:pt x="260" y="225"/>
                    <a:pt x="263" y="213"/>
                    <a:pt x="263" y="207"/>
                  </a:cubicBezTo>
                  <a:cubicBezTo>
                    <a:pt x="262" y="201"/>
                    <a:pt x="262" y="193"/>
                    <a:pt x="262" y="186"/>
                  </a:cubicBezTo>
                  <a:cubicBezTo>
                    <a:pt x="262" y="181"/>
                    <a:pt x="263" y="176"/>
                    <a:pt x="263" y="170"/>
                  </a:cubicBezTo>
                  <a:cubicBezTo>
                    <a:pt x="263" y="157"/>
                    <a:pt x="253" y="169"/>
                    <a:pt x="258" y="175"/>
                  </a:cubicBezTo>
                  <a:cubicBezTo>
                    <a:pt x="259" y="174"/>
                    <a:pt x="259" y="172"/>
                    <a:pt x="260" y="172"/>
                  </a:cubicBezTo>
                  <a:cubicBezTo>
                    <a:pt x="260" y="190"/>
                    <a:pt x="262" y="212"/>
                    <a:pt x="259" y="229"/>
                  </a:cubicBezTo>
                  <a:cubicBezTo>
                    <a:pt x="253" y="226"/>
                    <a:pt x="249" y="221"/>
                    <a:pt x="245" y="217"/>
                  </a:cubicBezTo>
                  <a:cubicBezTo>
                    <a:pt x="243" y="215"/>
                    <a:pt x="240" y="214"/>
                    <a:pt x="239" y="211"/>
                  </a:cubicBezTo>
                  <a:cubicBezTo>
                    <a:pt x="236" y="204"/>
                    <a:pt x="238" y="187"/>
                    <a:pt x="238" y="179"/>
                  </a:cubicBezTo>
                  <a:cubicBezTo>
                    <a:pt x="237" y="174"/>
                    <a:pt x="237" y="160"/>
                    <a:pt x="242" y="159"/>
                  </a:cubicBezTo>
                  <a:cubicBezTo>
                    <a:pt x="246" y="158"/>
                    <a:pt x="252" y="162"/>
                    <a:pt x="254" y="158"/>
                  </a:cubicBezTo>
                  <a:cubicBezTo>
                    <a:pt x="255" y="154"/>
                    <a:pt x="245" y="154"/>
                    <a:pt x="244" y="152"/>
                  </a:cubicBezTo>
                  <a:cubicBezTo>
                    <a:pt x="243" y="149"/>
                    <a:pt x="246" y="144"/>
                    <a:pt x="247" y="141"/>
                  </a:cubicBezTo>
                  <a:cubicBezTo>
                    <a:pt x="249" y="131"/>
                    <a:pt x="248" y="117"/>
                    <a:pt x="243" y="111"/>
                  </a:cubicBezTo>
                  <a:cubicBezTo>
                    <a:pt x="246" y="111"/>
                    <a:pt x="250" y="112"/>
                    <a:pt x="250" y="109"/>
                  </a:cubicBezTo>
                  <a:close/>
                  <a:moveTo>
                    <a:pt x="205" y="68"/>
                  </a:moveTo>
                  <a:cubicBezTo>
                    <a:pt x="190" y="67"/>
                    <a:pt x="180" y="60"/>
                    <a:pt x="165" y="58"/>
                  </a:cubicBezTo>
                  <a:cubicBezTo>
                    <a:pt x="180" y="57"/>
                    <a:pt x="195" y="62"/>
                    <a:pt x="205" y="68"/>
                  </a:cubicBezTo>
                  <a:close/>
                  <a:moveTo>
                    <a:pt x="116" y="58"/>
                  </a:moveTo>
                  <a:cubicBezTo>
                    <a:pt x="118" y="58"/>
                    <a:pt x="118" y="59"/>
                    <a:pt x="119" y="59"/>
                  </a:cubicBezTo>
                  <a:cubicBezTo>
                    <a:pt x="119" y="59"/>
                    <a:pt x="118" y="60"/>
                    <a:pt x="116" y="60"/>
                  </a:cubicBezTo>
                  <a:cubicBezTo>
                    <a:pt x="116" y="59"/>
                    <a:pt x="116" y="59"/>
                    <a:pt x="116" y="58"/>
                  </a:cubicBezTo>
                  <a:close/>
                  <a:moveTo>
                    <a:pt x="128" y="60"/>
                  </a:moveTo>
                  <a:cubicBezTo>
                    <a:pt x="125" y="63"/>
                    <a:pt x="121" y="66"/>
                    <a:pt x="117" y="68"/>
                  </a:cubicBezTo>
                  <a:cubicBezTo>
                    <a:pt x="116" y="67"/>
                    <a:pt x="116" y="66"/>
                    <a:pt x="116" y="65"/>
                  </a:cubicBezTo>
                  <a:cubicBezTo>
                    <a:pt x="120" y="63"/>
                    <a:pt x="124" y="61"/>
                    <a:pt x="128" y="60"/>
                  </a:cubicBezTo>
                  <a:close/>
                  <a:moveTo>
                    <a:pt x="147" y="64"/>
                  </a:moveTo>
                  <a:cubicBezTo>
                    <a:pt x="147" y="66"/>
                    <a:pt x="148" y="67"/>
                    <a:pt x="148" y="68"/>
                  </a:cubicBezTo>
                  <a:cubicBezTo>
                    <a:pt x="144" y="68"/>
                    <a:pt x="139" y="68"/>
                    <a:pt x="135" y="67"/>
                  </a:cubicBezTo>
                  <a:cubicBezTo>
                    <a:pt x="138" y="65"/>
                    <a:pt x="142" y="65"/>
                    <a:pt x="147" y="64"/>
                  </a:cubicBezTo>
                  <a:close/>
                  <a:moveTo>
                    <a:pt x="187" y="69"/>
                  </a:moveTo>
                  <a:cubicBezTo>
                    <a:pt x="177" y="69"/>
                    <a:pt x="165" y="71"/>
                    <a:pt x="159" y="67"/>
                  </a:cubicBezTo>
                  <a:cubicBezTo>
                    <a:pt x="168" y="66"/>
                    <a:pt x="180" y="67"/>
                    <a:pt x="187" y="69"/>
                  </a:cubicBezTo>
                  <a:close/>
                  <a:moveTo>
                    <a:pt x="161" y="78"/>
                  </a:moveTo>
                  <a:cubicBezTo>
                    <a:pt x="149" y="78"/>
                    <a:pt x="132" y="78"/>
                    <a:pt x="118" y="76"/>
                  </a:cubicBezTo>
                  <a:cubicBezTo>
                    <a:pt x="121" y="75"/>
                    <a:pt x="120" y="71"/>
                    <a:pt x="124" y="71"/>
                  </a:cubicBezTo>
                  <a:cubicBezTo>
                    <a:pt x="134" y="72"/>
                    <a:pt x="150" y="77"/>
                    <a:pt x="161" y="78"/>
                  </a:cubicBezTo>
                  <a:close/>
                  <a:moveTo>
                    <a:pt x="152" y="72"/>
                  </a:moveTo>
                  <a:cubicBezTo>
                    <a:pt x="174" y="74"/>
                    <a:pt x="201" y="69"/>
                    <a:pt x="213" y="81"/>
                  </a:cubicBezTo>
                  <a:cubicBezTo>
                    <a:pt x="193" y="78"/>
                    <a:pt x="170" y="77"/>
                    <a:pt x="152" y="72"/>
                  </a:cubicBezTo>
                  <a:close/>
                  <a:moveTo>
                    <a:pt x="103" y="73"/>
                  </a:moveTo>
                  <a:cubicBezTo>
                    <a:pt x="102" y="75"/>
                    <a:pt x="100" y="76"/>
                    <a:pt x="98" y="77"/>
                  </a:cubicBezTo>
                  <a:cubicBezTo>
                    <a:pt x="99" y="76"/>
                    <a:pt x="101" y="74"/>
                    <a:pt x="103" y="73"/>
                  </a:cubicBezTo>
                  <a:close/>
                  <a:moveTo>
                    <a:pt x="221" y="80"/>
                  </a:moveTo>
                  <a:cubicBezTo>
                    <a:pt x="218" y="78"/>
                    <a:pt x="215" y="76"/>
                    <a:pt x="212" y="74"/>
                  </a:cubicBezTo>
                  <a:cubicBezTo>
                    <a:pt x="212" y="74"/>
                    <a:pt x="212" y="74"/>
                    <a:pt x="212" y="74"/>
                  </a:cubicBezTo>
                  <a:cubicBezTo>
                    <a:pt x="218" y="72"/>
                    <a:pt x="220" y="78"/>
                    <a:pt x="221" y="80"/>
                  </a:cubicBezTo>
                  <a:close/>
                  <a:moveTo>
                    <a:pt x="114" y="88"/>
                  </a:moveTo>
                  <a:cubicBezTo>
                    <a:pt x="108" y="91"/>
                    <a:pt x="102" y="94"/>
                    <a:pt x="96" y="97"/>
                  </a:cubicBezTo>
                  <a:cubicBezTo>
                    <a:pt x="97" y="93"/>
                    <a:pt x="102" y="89"/>
                    <a:pt x="105" y="85"/>
                  </a:cubicBezTo>
                  <a:cubicBezTo>
                    <a:pt x="109" y="80"/>
                    <a:pt x="115" y="76"/>
                    <a:pt x="114" y="88"/>
                  </a:cubicBezTo>
                  <a:close/>
                  <a:moveTo>
                    <a:pt x="145" y="81"/>
                  </a:moveTo>
                  <a:cubicBezTo>
                    <a:pt x="156" y="81"/>
                    <a:pt x="169" y="82"/>
                    <a:pt x="181" y="82"/>
                  </a:cubicBezTo>
                  <a:cubicBezTo>
                    <a:pt x="193" y="83"/>
                    <a:pt x="206" y="86"/>
                    <a:pt x="216" y="86"/>
                  </a:cubicBezTo>
                  <a:cubicBezTo>
                    <a:pt x="217" y="86"/>
                    <a:pt x="218" y="85"/>
                    <a:pt x="219" y="85"/>
                  </a:cubicBezTo>
                  <a:cubicBezTo>
                    <a:pt x="222" y="85"/>
                    <a:pt x="224" y="90"/>
                    <a:pt x="225" y="93"/>
                  </a:cubicBezTo>
                  <a:cubicBezTo>
                    <a:pt x="197" y="91"/>
                    <a:pt x="169" y="87"/>
                    <a:pt x="145" y="81"/>
                  </a:cubicBezTo>
                  <a:close/>
                  <a:moveTo>
                    <a:pt x="117" y="81"/>
                  </a:moveTo>
                  <a:cubicBezTo>
                    <a:pt x="120" y="81"/>
                    <a:pt x="123" y="82"/>
                    <a:pt x="125" y="83"/>
                  </a:cubicBezTo>
                  <a:cubicBezTo>
                    <a:pt x="124" y="85"/>
                    <a:pt x="121" y="87"/>
                    <a:pt x="118" y="88"/>
                  </a:cubicBezTo>
                  <a:cubicBezTo>
                    <a:pt x="117" y="86"/>
                    <a:pt x="117" y="83"/>
                    <a:pt x="117" y="81"/>
                  </a:cubicBezTo>
                  <a:close/>
                  <a:moveTo>
                    <a:pt x="194" y="93"/>
                  </a:moveTo>
                  <a:cubicBezTo>
                    <a:pt x="171" y="94"/>
                    <a:pt x="148" y="90"/>
                    <a:pt x="126" y="88"/>
                  </a:cubicBezTo>
                  <a:cubicBezTo>
                    <a:pt x="127" y="87"/>
                    <a:pt x="130" y="83"/>
                    <a:pt x="132" y="83"/>
                  </a:cubicBezTo>
                  <a:cubicBezTo>
                    <a:pt x="142" y="83"/>
                    <a:pt x="153" y="86"/>
                    <a:pt x="164" y="88"/>
                  </a:cubicBezTo>
                  <a:cubicBezTo>
                    <a:pt x="174" y="90"/>
                    <a:pt x="185" y="91"/>
                    <a:pt x="194" y="93"/>
                  </a:cubicBezTo>
                  <a:close/>
                  <a:moveTo>
                    <a:pt x="137" y="95"/>
                  </a:moveTo>
                  <a:cubicBezTo>
                    <a:pt x="131" y="95"/>
                    <a:pt x="123" y="94"/>
                    <a:pt x="118" y="94"/>
                  </a:cubicBezTo>
                  <a:cubicBezTo>
                    <a:pt x="123" y="92"/>
                    <a:pt x="132" y="94"/>
                    <a:pt x="137" y="95"/>
                  </a:cubicBezTo>
                  <a:close/>
                  <a:moveTo>
                    <a:pt x="154" y="100"/>
                  </a:moveTo>
                  <a:cubicBezTo>
                    <a:pt x="150" y="98"/>
                    <a:pt x="143" y="97"/>
                    <a:pt x="138" y="95"/>
                  </a:cubicBezTo>
                  <a:cubicBezTo>
                    <a:pt x="144" y="94"/>
                    <a:pt x="150" y="97"/>
                    <a:pt x="154" y="100"/>
                  </a:cubicBezTo>
                  <a:close/>
                  <a:moveTo>
                    <a:pt x="233" y="104"/>
                  </a:moveTo>
                  <a:cubicBezTo>
                    <a:pt x="211" y="102"/>
                    <a:pt x="188" y="99"/>
                    <a:pt x="169" y="95"/>
                  </a:cubicBezTo>
                  <a:cubicBezTo>
                    <a:pt x="178" y="96"/>
                    <a:pt x="191" y="96"/>
                    <a:pt x="204" y="96"/>
                  </a:cubicBezTo>
                  <a:cubicBezTo>
                    <a:pt x="215" y="97"/>
                    <a:pt x="232" y="94"/>
                    <a:pt x="233" y="104"/>
                  </a:cubicBezTo>
                  <a:close/>
                  <a:moveTo>
                    <a:pt x="90" y="97"/>
                  </a:moveTo>
                  <a:cubicBezTo>
                    <a:pt x="89" y="99"/>
                    <a:pt x="86" y="106"/>
                    <a:pt x="82" y="104"/>
                  </a:cubicBezTo>
                  <a:cubicBezTo>
                    <a:pt x="84" y="101"/>
                    <a:pt x="87" y="99"/>
                    <a:pt x="90" y="97"/>
                  </a:cubicBezTo>
                  <a:close/>
                  <a:moveTo>
                    <a:pt x="218" y="106"/>
                  </a:moveTo>
                  <a:cubicBezTo>
                    <a:pt x="199" y="104"/>
                    <a:pt x="177" y="105"/>
                    <a:pt x="163" y="98"/>
                  </a:cubicBezTo>
                  <a:cubicBezTo>
                    <a:pt x="181" y="100"/>
                    <a:pt x="199" y="104"/>
                    <a:pt x="218" y="106"/>
                  </a:cubicBezTo>
                  <a:close/>
                  <a:moveTo>
                    <a:pt x="117" y="100"/>
                  </a:moveTo>
                  <a:cubicBezTo>
                    <a:pt x="138" y="96"/>
                    <a:pt x="158" y="106"/>
                    <a:pt x="167" y="117"/>
                  </a:cubicBezTo>
                  <a:cubicBezTo>
                    <a:pt x="173" y="125"/>
                    <a:pt x="174" y="136"/>
                    <a:pt x="172" y="149"/>
                  </a:cubicBezTo>
                  <a:cubicBezTo>
                    <a:pt x="172" y="151"/>
                    <a:pt x="170" y="154"/>
                    <a:pt x="169" y="157"/>
                  </a:cubicBezTo>
                  <a:cubicBezTo>
                    <a:pt x="168" y="159"/>
                    <a:pt x="167" y="164"/>
                    <a:pt x="165" y="165"/>
                  </a:cubicBezTo>
                  <a:cubicBezTo>
                    <a:pt x="163" y="165"/>
                    <a:pt x="155" y="158"/>
                    <a:pt x="153" y="157"/>
                  </a:cubicBezTo>
                  <a:cubicBezTo>
                    <a:pt x="144" y="151"/>
                    <a:pt x="138" y="145"/>
                    <a:pt x="130" y="139"/>
                  </a:cubicBezTo>
                  <a:cubicBezTo>
                    <a:pt x="127" y="137"/>
                    <a:pt x="119" y="133"/>
                    <a:pt x="118" y="131"/>
                  </a:cubicBezTo>
                  <a:cubicBezTo>
                    <a:pt x="115" y="124"/>
                    <a:pt x="120" y="109"/>
                    <a:pt x="117" y="100"/>
                  </a:cubicBezTo>
                  <a:close/>
                  <a:moveTo>
                    <a:pt x="155" y="100"/>
                  </a:moveTo>
                  <a:cubicBezTo>
                    <a:pt x="157" y="101"/>
                    <a:pt x="159" y="101"/>
                    <a:pt x="160" y="104"/>
                  </a:cubicBezTo>
                  <a:cubicBezTo>
                    <a:pt x="158" y="103"/>
                    <a:pt x="156" y="101"/>
                    <a:pt x="155" y="100"/>
                  </a:cubicBezTo>
                  <a:close/>
                  <a:moveTo>
                    <a:pt x="114" y="100"/>
                  </a:moveTo>
                  <a:cubicBezTo>
                    <a:pt x="115" y="109"/>
                    <a:pt x="116" y="119"/>
                    <a:pt x="115" y="128"/>
                  </a:cubicBezTo>
                  <a:cubicBezTo>
                    <a:pt x="109" y="125"/>
                    <a:pt x="105" y="120"/>
                    <a:pt x="99" y="116"/>
                  </a:cubicBezTo>
                  <a:cubicBezTo>
                    <a:pt x="98" y="115"/>
                    <a:pt x="94" y="113"/>
                    <a:pt x="94" y="112"/>
                  </a:cubicBezTo>
                  <a:cubicBezTo>
                    <a:pt x="94" y="111"/>
                    <a:pt x="101" y="107"/>
                    <a:pt x="102" y="106"/>
                  </a:cubicBezTo>
                  <a:cubicBezTo>
                    <a:pt x="106" y="103"/>
                    <a:pt x="110" y="101"/>
                    <a:pt x="114" y="100"/>
                  </a:cubicBezTo>
                  <a:close/>
                  <a:moveTo>
                    <a:pt x="98" y="103"/>
                  </a:moveTo>
                  <a:cubicBezTo>
                    <a:pt x="96" y="105"/>
                    <a:pt x="93" y="107"/>
                    <a:pt x="89" y="108"/>
                  </a:cubicBezTo>
                  <a:cubicBezTo>
                    <a:pt x="91" y="106"/>
                    <a:pt x="95" y="104"/>
                    <a:pt x="98" y="103"/>
                  </a:cubicBezTo>
                  <a:close/>
                  <a:moveTo>
                    <a:pt x="160" y="105"/>
                  </a:moveTo>
                  <a:cubicBezTo>
                    <a:pt x="167" y="105"/>
                    <a:pt x="173" y="111"/>
                    <a:pt x="173" y="117"/>
                  </a:cubicBezTo>
                  <a:cubicBezTo>
                    <a:pt x="170" y="113"/>
                    <a:pt x="165" y="109"/>
                    <a:pt x="160" y="105"/>
                  </a:cubicBezTo>
                  <a:close/>
                  <a:moveTo>
                    <a:pt x="70" y="120"/>
                  </a:moveTo>
                  <a:cubicBezTo>
                    <a:pt x="69" y="120"/>
                    <a:pt x="69" y="119"/>
                    <a:pt x="66" y="119"/>
                  </a:cubicBezTo>
                  <a:cubicBezTo>
                    <a:pt x="69" y="113"/>
                    <a:pt x="75" y="111"/>
                    <a:pt x="79" y="106"/>
                  </a:cubicBezTo>
                  <a:cubicBezTo>
                    <a:pt x="85" y="109"/>
                    <a:pt x="73" y="117"/>
                    <a:pt x="70" y="120"/>
                  </a:cubicBezTo>
                  <a:close/>
                  <a:moveTo>
                    <a:pt x="175" y="107"/>
                  </a:moveTo>
                  <a:cubicBezTo>
                    <a:pt x="191" y="110"/>
                    <a:pt x="206" y="113"/>
                    <a:pt x="221" y="115"/>
                  </a:cubicBezTo>
                  <a:cubicBezTo>
                    <a:pt x="212" y="116"/>
                    <a:pt x="196" y="114"/>
                    <a:pt x="184" y="114"/>
                  </a:cubicBezTo>
                  <a:cubicBezTo>
                    <a:pt x="178" y="113"/>
                    <a:pt x="177" y="111"/>
                    <a:pt x="175" y="107"/>
                  </a:cubicBezTo>
                  <a:close/>
                  <a:moveTo>
                    <a:pt x="235" y="110"/>
                  </a:moveTo>
                  <a:cubicBezTo>
                    <a:pt x="236" y="111"/>
                    <a:pt x="236" y="113"/>
                    <a:pt x="235" y="114"/>
                  </a:cubicBezTo>
                  <a:cubicBezTo>
                    <a:pt x="225" y="112"/>
                    <a:pt x="214" y="112"/>
                    <a:pt x="205" y="109"/>
                  </a:cubicBezTo>
                  <a:cubicBezTo>
                    <a:pt x="205" y="109"/>
                    <a:pt x="205" y="109"/>
                    <a:pt x="205" y="109"/>
                  </a:cubicBezTo>
                  <a:cubicBezTo>
                    <a:pt x="215" y="109"/>
                    <a:pt x="226" y="110"/>
                    <a:pt x="235" y="110"/>
                  </a:cubicBezTo>
                  <a:close/>
                  <a:moveTo>
                    <a:pt x="235" y="120"/>
                  </a:moveTo>
                  <a:cubicBezTo>
                    <a:pt x="236" y="122"/>
                    <a:pt x="236" y="125"/>
                    <a:pt x="235" y="127"/>
                  </a:cubicBezTo>
                  <a:cubicBezTo>
                    <a:pt x="220" y="124"/>
                    <a:pt x="203" y="123"/>
                    <a:pt x="191" y="117"/>
                  </a:cubicBezTo>
                  <a:cubicBezTo>
                    <a:pt x="206" y="117"/>
                    <a:pt x="221" y="119"/>
                    <a:pt x="235" y="120"/>
                  </a:cubicBezTo>
                  <a:close/>
                  <a:moveTo>
                    <a:pt x="204" y="125"/>
                  </a:moveTo>
                  <a:cubicBezTo>
                    <a:pt x="200" y="126"/>
                    <a:pt x="198" y="126"/>
                    <a:pt x="193" y="126"/>
                  </a:cubicBezTo>
                  <a:cubicBezTo>
                    <a:pt x="190" y="126"/>
                    <a:pt x="183" y="125"/>
                    <a:pt x="183" y="128"/>
                  </a:cubicBezTo>
                  <a:cubicBezTo>
                    <a:pt x="183" y="130"/>
                    <a:pt x="189" y="131"/>
                    <a:pt x="190" y="132"/>
                  </a:cubicBezTo>
                  <a:cubicBezTo>
                    <a:pt x="201" y="134"/>
                    <a:pt x="216" y="136"/>
                    <a:pt x="226" y="139"/>
                  </a:cubicBezTo>
                  <a:cubicBezTo>
                    <a:pt x="219" y="140"/>
                    <a:pt x="209" y="140"/>
                    <a:pt x="199" y="140"/>
                  </a:cubicBezTo>
                  <a:cubicBezTo>
                    <a:pt x="197" y="140"/>
                    <a:pt x="189" y="139"/>
                    <a:pt x="189" y="141"/>
                  </a:cubicBezTo>
                  <a:cubicBezTo>
                    <a:pt x="188" y="145"/>
                    <a:pt x="199" y="147"/>
                    <a:pt x="202" y="148"/>
                  </a:cubicBezTo>
                  <a:cubicBezTo>
                    <a:pt x="212" y="150"/>
                    <a:pt x="222" y="151"/>
                    <a:pt x="232" y="153"/>
                  </a:cubicBezTo>
                  <a:cubicBezTo>
                    <a:pt x="216" y="155"/>
                    <a:pt x="198" y="150"/>
                    <a:pt x="181" y="151"/>
                  </a:cubicBezTo>
                  <a:cubicBezTo>
                    <a:pt x="182" y="140"/>
                    <a:pt x="179" y="130"/>
                    <a:pt x="179" y="119"/>
                  </a:cubicBezTo>
                  <a:cubicBezTo>
                    <a:pt x="188" y="121"/>
                    <a:pt x="197" y="123"/>
                    <a:pt x="204" y="125"/>
                  </a:cubicBezTo>
                  <a:close/>
                  <a:moveTo>
                    <a:pt x="66" y="126"/>
                  </a:moveTo>
                  <a:cubicBezTo>
                    <a:pt x="64" y="129"/>
                    <a:pt x="63" y="136"/>
                    <a:pt x="60" y="136"/>
                  </a:cubicBezTo>
                  <a:cubicBezTo>
                    <a:pt x="59" y="136"/>
                    <a:pt x="57" y="135"/>
                    <a:pt x="57" y="135"/>
                  </a:cubicBezTo>
                  <a:cubicBezTo>
                    <a:pt x="57" y="132"/>
                    <a:pt x="65" y="128"/>
                    <a:pt x="66" y="126"/>
                  </a:cubicBezTo>
                  <a:close/>
                  <a:moveTo>
                    <a:pt x="242" y="129"/>
                  </a:moveTo>
                  <a:cubicBezTo>
                    <a:pt x="243" y="131"/>
                    <a:pt x="244" y="137"/>
                    <a:pt x="241" y="138"/>
                  </a:cubicBezTo>
                  <a:cubicBezTo>
                    <a:pt x="241" y="134"/>
                    <a:pt x="242" y="132"/>
                    <a:pt x="242" y="129"/>
                  </a:cubicBezTo>
                  <a:close/>
                  <a:moveTo>
                    <a:pt x="235" y="131"/>
                  </a:moveTo>
                  <a:cubicBezTo>
                    <a:pt x="235" y="133"/>
                    <a:pt x="236" y="136"/>
                    <a:pt x="235" y="137"/>
                  </a:cubicBezTo>
                  <a:cubicBezTo>
                    <a:pt x="223" y="135"/>
                    <a:pt x="211" y="132"/>
                    <a:pt x="200" y="130"/>
                  </a:cubicBezTo>
                  <a:cubicBezTo>
                    <a:pt x="210" y="128"/>
                    <a:pt x="224" y="130"/>
                    <a:pt x="235" y="131"/>
                  </a:cubicBezTo>
                  <a:close/>
                  <a:moveTo>
                    <a:pt x="118" y="135"/>
                  </a:moveTo>
                  <a:cubicBezTo>
                    <a:pt x="131" y="143"/>
                    <a:pt x="147" y="157"/>
                    <a:pt x="160" y="165"/>
                  </a:cubicBezTo>
                  <a:cubicBezTo>
                    <a:pt x="162" y="166"/>
                    <a:pt x="164" y="167"/>
                    <a:pt x="164" y="168"/>
                  </a:cubicBezTo>
                  <a:cubicBezTo>
                    <a:pt x="165" y="169"/>
                    <a:pt x="161" y="176"/>
                    <a:pt x="160" y="178"/>
                  </a:cubicBezTo>
                  <a:cubicBezTo>
                    <a:pt x="153" y="191"/>
                    <a:pt x="144" y="201"/>
                    <a:pt x="134" y="211"/>
                  </a:cubicBezTo>
                  <a:cubicBezTo>
                    <a:pt x="131" y="215"/>
                    <a:pt x="125" y="222"/>
                    <a:pt x="122" y="215"/>
                  </a:cubicBezTo>
                  <a:cubicBezTo>
                    <a:pt x="121" y="214"/>
                    <a:pt x="121" y="212"/>
                    <a:pt x="121" y="211"/>
                  </a:cubicBezTo>
                  <a:cubicBezTo>
                    <a:pt x="120" y="207"/>
                    <a:pt x="120" y="201"/>
                    <a:pt x="120" y="196"/>
                  </a:cubicBezTo>
                  <a:cubicBezTo>
                    <a:pt x="121" y="177"/>
                    <a:pt x="118" y="155"/>
                    <a:pt x="118" y="135"/>
                  </a:cubicBezTo>
                  <a:close/>
                  <a:moveTo>
                    <a:pt x="235" y="144"/>
                  </a:moveTo>
                  <a:cubicBezTo>
                    <a:pt x="234" y="146"/>
                    <a:pt x="234" y="148"/>
                    <a:pt x="233" y="150"/>
                  </a:cubicBezTo>
                  <a:cubicBezTo>
                    <a:pt x="221" y="149"/>
                    <a:pt x="208" y="147"/>
                    <a:pt x="198" y="143"/>
                  </a:cubicBezTo>
                  <a:cubicBezTo>
                    <a:pt x="210" y="142"/>
                    <a:pt x="223" y="142"/>
                    <a:pt x="235" y="144"/>
                  </a:cubicBezTo>
                  <a:close/>
                  <a:moveTo>
                    <a:pt x="240" y="144"/>
                  </a:moveTo>
                  <a:cubicBezTo>
                    <a:pt x="241" y="145"/>
                    <a:pt x="240" y="147"/>
                    <a:pt x="239" y="148"/>
                  </a:cubicBezTo>
                  <a:cubicBezTo>
                    <a:pt x="238" y="147"/>
                    <a:pt x="240" y="145"/>
                    <a:pt x="240" y="144"/>
                  </a:cubicBezTo>
                  <a:close/>
                  <a:moveTo>
                    <a:pt x="230" y="157"/>
                  </a:moveTo>
                  <a:cubicBezTo>
                    <a:pt x="230" y="160"/>
                    <a:pt x="229" y="162"/>
                    <a:pt x="227" y="163"/>
                  </a:cubicBezTo>
                  <a:cubicBezTo>
                    <a:pt x="214" y="160"/>
                    <a:pt x="200" y="159"/>
                    <a:pt x="189" y="154"/>
                  </a:cubicBezTo>
                  <a:cubicBezTo>
                    <a:pt x="203" y="154"/>
                    <a:pt x="216" y="156"/>
                    <a:pt x="230" y="157"/>
                  </a:cubicBezTo>
                  <a:close/>
                  <a:moveTo>
                    <a:pt x="215" y="165"/>
                  </a:moveTo>
                  <a:cubicBezTo>
                    <a:pt x="202" y="165"/>
                    <a:pt x="190" y="165"/>
                    <a:pt x="179" y="163"/>
                  </a:cubicBezTo>
                  <a:cubicBezTo>
                    <a:pt x="180" y="161"/>
                    <a:pt x="180" y="158"/>
                    <a:pt x="181" y="156"/>
                  </a:cubicBezTo>
                  <a:cubicBezTo>
                    <a:pt x="191" y="160"/>
                    <a:pt x="205" y="160"/>
                    <a:pt x="215" y="165"/>
                  </a:cubicBezTo>
                  <a:close/>
                  <a:moveTo>
                    <a:pt x="174" y="157"/>
                  </a:moveTo>
                  <a:cubicBezTo>
                    <a:pt x="175" y="161"/>
                    <a:pt x="173" y="165"/>
                    <a:pt x="171" y="168"/>
                  </a:cubicBezTo>
                  <a:cubicBezTo>
                    <a:pt x="170" y="164"/>
                    <a:pt x="173" y="161"/>
                    <a:pt x="174" y="157"/>
                  </a:cubicBezTo>
                  <a:close/>
                  <a:moveTo>
                    <a:pt x="225" y="169"/>
                  </a:moveTo>
                  <a:cubicBezTo>
                    <a:pt x="224" y="171"/>
                    <a:pt x="223" y="176"/>
                    <a:pt x="221" y="177"/>
                  </a:cubicBezTo>
                  <a:cubicBezTo>
                    <a:pt x="219" y="177"/>
                    <a:pt x="215" y="175"/>
                    <a:pt x="213" y="175"/>
                  </a:cubicBezTo>
                  <a:cubicBezTo>
                    <a:pt x="204" y="172"/>
                    <a:pt x="193" y="171"/>
                    <a:pt x="186" y="168"/>
                  </a:cubicBezTo>
                  <a:cubicBezTo>
                    <a:pt x="198" y="167"/>
                    <a:pt x="213" y="168"/>
                    <a:pt x="225" y="169"/>
                  </a:cubicBezTo>
                  <a:close/>
                  <a:moveTo>
                    <a:pt x="206" y="177"/>
                  </a:moveTo>
                  <a:cubicBezTo>
                    <a:pt x="198" y="176"/>
                    <a:pt x="173" y="179"/>
                    <a:pt x="177" y="169"/>
                  </a:cubicBezTo>
                  <a:cubicBezTo>
                    <a:pt x="186" y="172"/>
                    <a:pt x="196" y="175"/>
                    <a:pt x="206" y="177"/>
                  </a:cubicBezTo>
                  <a:close/>
                  <a:moveTo>
                    <a:pt x="169" y="171"/>
                  </a:moveTo>
                  <a:cubicBezTo>
                    <a:pt x="169" y="177"/>
                    <a:pt x="164" y="185"/>
                    <a:pt x="160" y="190"/>
                  </a:cubicBezTo>
                  <a:cubicBezTo>
                    <a:pt x="160" y="192"/>
                    <a:pt x="158" y="194"/>
                    <a:pt x="156" y="193"/>
                  </a:cubicBezTo>
                  <a:cubicBezTo>
                    <a:pt x="161" y="187"/>
                    <a:pt x="164" y="178"/>
                    <a:pt x="169" y="171"/>
                  </a:cubicBezTo>
                  <a:close/>
                  <a:moveTo>
                    <a:pt x="235" y="171"/>
                  </a:moveTo>
                  <a:cubicBezTo>
                    <a:pt x="235" y="183"/>
                    <a:pt x="236" y="197"/>
                    <a:pt x="235" y="209"/>
                  </a:cubicBezTo>
                  <a:cubicBezTo>
                    <a:pt x="226" y="206"/>
                    <a:pt x="217" y="204"/>
                    <a:pt x="212" y="198"/>
                  </a:cubicBezTo>
                  <a:cubicBezTo>
                    <a:pt x="221" y="191"/>
                    <a:pt x="227" y="180"/>
                    <a:pt x="235" y="171"/>
                  </a:cubicBezTo>
                  <a:close/>
                  <a:moveTo>
                    <a:pt x="186" y="179"/>
                  </a:moveTo>
                  <a:cubicBezTo>
                    <a:pt x="198" y="180"/>
                    <a:pt x="206" y="180"/>
                    <a:pt x="216" y="182"/>
                  </a:cubicBezTo>
                  <a:cubicBezTo>
                    <a:pt x="215" y="183"/>
                    <a:pt x="214" y="186"/>
                    <a:pt x="211" y="187"/>
                  </a:cubicBezTo>
                  <a:cubicBezTo>
                    <a:pt x="207" y="188"/>
                    <a:pt x="189" y="182"/>
                    <a:pt x="186" y="179"/>
                  </a:cubicBezTo>
                  <a:close/>
                  <a:moveTo>
                    <a:pt x="190" y="187"/>
                  </a:moveTo>
                  <a:cubicBezTo>
                    <a:pt x="183" y="187"/>
                    <a:pt x="175" y="187"/>
                    <a:pt x="168" y="187"/>
                  </a:cubicBezTo>
                  <a:cubicBezTo>
                    <a:pt x="169" y="186"/>
                    <a:pt x="171" y="179"/>
                    <a:pt x="172" y="180"/>
                  </a:cubicBezTo>
                  <a:cubicBezTo>
                    <a:pt x="177" y="181"/>
                    <a:pt x="186" y="184"/>
                    <a:pt x="190" y="187"/>
                  </a:cubicBezTo>
                  <a:close/>
                  <a:moveTo>
                    <a:pt x="174" y="191"/>
                  </a:moveTo>
                  <a:cubicBezTo>
                    <a:pt x="179" y="189"/>
                    <a:pt x="191" y="189"/>
                    <a:pt x="196" y="190"/>
                  </a:cubicBezTo>
                  <a:cubicBezTo>
                    <a:pt x="200" y="192"/>
                    <a:pt x="201" y="196"/>
                    <a:pt x="195" y="197"/>
                  </a:cubicBezTo>
                  <a:cubicBezTo>
                    <a:pt x="188" y="198"/>
                    <a:pt x="180" y="193"/>
                    <a:pt x="174" y="191"/>
                  </a:cubicBezTo>
                  <a:close/>
                  <a:moveTo>
                    <a:pt x="166" y="190"/>
                  </a:moveTo>
                  <a:cubicBezTo>
                    <a:pt x="167" y="191"/>
                    <a:pt x="168" y="192"/>
                    <a:pt x="168" y="193"/>
                  </a:cubicBezTo>
                  <a:cubicBezTo>
                    <a:pt x="168" y="194"/>
                    <a:pt x="166" y="194"/>
                    <a:pt x="165" y="193"/>
                  </a:cubicBezTo>
                  <a:cubicBezTo>
                    <a:pt x="165" y="192"/>
                    <a:pt x="166" y="191"/>
                    <a:pt x="166" y="190"/>
                  </a:cubicBezTo>
                  <a:close/>
                  <a:moveTo>
                    <a:pt x="190" y="200"/>
                  </a:moveTo>
                  <a:cubicBezTo>
                    <a:pt x="189" y="202"/>
                    <a:pt x="188" y="204"/>
                    <a:pt x="190" y="206"/>
                  </a:cubicBezTo>
                  <a:cubicBezTo>
                    <a:pt x="179" y="205"/>
                    <a:pt x="170" y="202"/>
                    <a:pt x="162" y="198"/>
                  </a:cubicBezTo>
                  <a:cubicBezTo>
                    <a:pt x="162" y="196"/>
                    <a:pt x="165" y="196"/>
                    <a:pt x="168" y="197"/>
                  </a:cubicBezTo>
                  <a:cubicBezTo>
                    <a:pt x="174" y="197"/>
                    <a:pt x="185" y="199"/>
                    <a:pt x="190" y="200"/>
                  </a:cubicBezTo>
                  <a:close/>
                  <a:moveTo>
                    <a:pt x="153" y="199"/>
                  </a:moveTo>
                  <a:cubicBezTo>
                    <a:pt x="150" y="204"/>
                    <a:pt x="147" y="208"/>
                    <a:pt x="142" y="211"/>
                  </a:cubicBezTo>
                  <a:cubicBezTo>
                    <a:pt x="145" y="207"/>
                    <a:pt x="148" y="200"/>
                    <a:pt x="153" y="199"/>
                  </a:cubicBezTo>
                  <a:close/>
                  <a:moveTo>
                    <a:pt x="198" y="211"/>
                  </a:moveTo>
                  <a:cubicBezTo>
                    <a:pt x="182" y="212"/>
                    <a:pt x="167" y="212"/>
                    <a:pt x="151" y="210"/>
                  </a:cubicBezTo>
                  <a:cubicBezTo>
                    <a:pt x="154" y="209"/>
                    <a:pt x="155" y="202"/>
                    <a:pt x="159" y="201"/>
                  </a:cubicBezTo>
                  <a:cubicBezTo>
                    <a:pt x="159" y="201"/>
                    <a:pt x="159" y="201"/>
                    <a:pt x="159" y="201"/>
                  </a:cubicBezTo>
                  <a:cubicBezTo>
                    <a:pt x="170" y="203"/>
                    <a:pt x="186" y="209"/>
                    <a:pt x="198" y="211"/>
                  </a:cubicBezTo>
                  <a:close/>
                  <a:moveTo>
                    <a:pt x="217" y="211"/>
                  </a:moveTo>
                  <a:cubicBezTo>
                    <a:pt x="209" y="210"/>
                    <a:pt x="200" y="208"/>
                    <a:pt x="192" y="207"/>
                  </a:cubicBezTo>
                  <a:cubicBezTo>
                    <a:pt x="199" y="204"/>
                    <a:pt x="211" y="207"/>
                    <a:pt x="217" y="211"/>
                  </a:cubicBezTo>
                  <a:close/>
                  <a:moveTo>
                    <a:pt x="159" y="214"/>
                  </a:moveTo>
                  <a:cubicBezTo>
                    <a:pt x="174" y="213"/>
                    <a:pt x="198" y="215"/>
                    <a:pt x="215" y="216"/>
                  </a:cubicBezTo>
                  <a:cubicBezTo>
                    <a:pt x="225" y="216"/>
                    <a:pt x="237" y="216"/>
                    <a:pt x="235" y="228"/>
                  </a:cubicBezTo>
                  <a:cubicBezTo>
                    <a:pt x="209" y="224"/>
                    <a:pt x="184" y="220"/>
                    <a:pt x="159" y="214"/>
                  </a:cubicBezTo>
                  <a:close/>
                  <a:moveTo>
                    <a:pt x="232" y="231"/>
                  </a:moveTo>
                  <a:cubicBezTo>
                    <a:pt x="199" y="230"/>
                    <a:pt x="170" y="225"/>
                    <a:pt x="138" y="222"/>
                  </a:cubicBezTo>
                  <a:cubicBezTo>
                    <a:pt x="140" y="220"/>
                    <a:pt x="142" y="216"/>
                    <a:pt x="146" y="215"/>
                  </a:cubicBezTo>
                  <a:cubicBezTo>
                    <a:pt x="148" y="215"/>
                    <a:pt x="153" y="217"/>
                    <a:pt x="156" y="217"/>
                  </a:cubicBezTo>
                  <a:cubicBezTo>
                    <a:pt x="181" y="221"/>
                    <a:pt x="211" y="226"/>
                    <a:pt x="232" y="231"/>
                  </a:cubicBezTo>
                  <a:close/>
                  <a:moveTo>
                    <a:pt x="112" y="227"/>
                  </a:moveTo>
                  <a:cubicBezTo>
                    <a:pt x="109" y="233"/>
                    <a:pt x="117" y="228"/>
                    <a:pt x="119" y="231"/>
                  </a:cubicBezTo>
                  <a:cubicBezTo>
                    <a:pt x="120" y="235"/>
                    <a:pt x="118" y="248"/>
                    <a:pt x="118" y="253"/>
                  </a:cubicBezTo>
                  <a:cubicBezTo>
                    <a:pt x="116" y="265"/>
                    <a:pt x="117" y="278"/>
                    <a:pt x="116" y="287"/>
                  </a:cubicBezTo>
                  <a:cubicBezTo>
                    <a:pt x="115" y="311"/>
                    <a:pt x="120" y="330"/>
                    <a:pt x="118" y="351"/>
                  </a:cubicBezTo>
                  <a:cubicBezTo>
                    <a:pt x="115" y="349"/>
                    <a:pt x="112" y="351"/>
                    <a:pt x="110" y="351"/>
                  </a:cubicBezTo>
                  <a:cubicBezTo>
                    <a:pt x="104" y="352"/>
                    <a:pt x="99" y="346"/>
                    <a:pt x="96" y="343"/>
                  </a:cubicBezTo>
                  <a:cubicBezTo>
                    <a:pt x="101" y="338"/>
                    <a:pt x="91" y="335"/>
                    <a:pt x="89" y="331"/>
                  </a:cubicBezTo>
                  <a:cubicBezTo>
                    <a:pt x="92" y="328"/>
                    <a:pt x="87" y="327"/>
                    <a:pt x="87" y="323"/>
                  </a:cubicBezTo>
                  <a:cubicBezTo>
                    <a:pt x="91" y="325"/>
                    <a:pt x="93" y="327"/>
                    <a:pt x="96" y="330"/>
                  </a:cubicBezTo>
                  <a:cubicBezTo>
                    <a:pt x="96" y="324"/>
                    <a:pt x="88" y="322"/>
                    <a:pt x="85" y="317"/>
                  </a:cubicBezTo>
                  <a:cubicBezTo>
                    <a:pt x="80" y="308"/>
                    <a:pt x="82" y="297"/>
                    <a:pt x="88" y="291"/>
                  </a:cubicBezTo>
                  <a:cubicBezTo>
                    <a:pt x="89" y="289"/>
                    <a:pt x="90" y="284"/>
                    <a:pt x="92" y="283"/>
                  </a:cubicBezTo>
                  <a:cubicBezTo>
                    <a:pt x="95" y="283"/>
                    <a:pt x="99" y="289"/>
                    <a:pt x="100" y="283"/>
                  </a:cubicBezTo>
                  <a:cubicBezTo>
                    <a:pt x="100" y="280"/>
                    <a:pt x="97" y="281"/>
                    <a:pt x="95" y="279"/>
                  </a:cubicBezTo>
                  <a:cubicBezTo>
                    <a:pt x="93" y="274"/>
                    <a:pt x="99" y="275"/>
                    <a:pt x="102" y="273"/>
                  </a:cubicBezTo>
                  <a:cubicBezTo>
                    <a:pt x="104" y="271"/>
                    <a:pt x="102" y="267"/>
                    <a:pt x="100" y="266"/>
                  </a:cubicBezTo>
                  <a:cubicBezTo>
                    <a:pt x="100" y="262"/>
                    <a:pt x="106" y="260"/>
                    <a:pt x="104" y="255"/>
                  </a:cubicBezTo>
                  <a:cubicBezTo>
                    <a:pt x="103" y="251"/>
                    <a:pt x="97" y="256"/>
                    <a:pt x="97" y="258"/>
                  </a:cubicBezTo>
                  <a:cubicBezTo>
                    <a:pt x="97" y="259"/>
                    <a:pt x="98" y="260"/>
                    <a:pt x="98" y="261"/>
                  </a:cubicBezTo>
                  <a:cubicBezTo>
                    <a:pt x="98" y="269"/>
                    <a:pt x="87" y="270"/>
                    <a:pt x="83" y="265"/>
                  </a:cubicBezTo>
                  <a:cubicBezTo>
                    <a:pt x="89" y="252"/>
                    <a:pt x="95" y="234"/>
                    <a:pt x="101" y="221"/>
                  </a:cubicBezTo>
                  <a:cubicBezTo>
                    <a:pt x="103" y="219"/>
                    <a:pt x="110" y="226"/>
                    <a:pt x="112" y="227"/>
                  </a:cubicBezTo>
                  <a:close/>
                  <a:moveTo>
                    <a:pt x="245" y="224"/>
                  </a:moveTo>
                  <a:cubicBezTo>
                    <a:pt x="247" y="225"/>
                    <a:pt x="249" y="227"/>
                    <a:pt x="250" y="229"/>
                  </a:cubicBezTo>
                  <a:cubicBezTo>
                    <a:pt x="249" y="227"/>
                    <a:pt x="247" y="225"/>
                    <a:pt x="245" y="224"/>
                  </a:cubicBezTo>
                  <a:close/>
                  <a:moveTo>
                    <a:pt x="196" y="238"/>
                  </a:moveTo>
                  <a:cubicBezTo>
                    <a:pt x="184" y="239"/>
                    <a:pt x="172" y="233"/>
                    <a:pt x="158" y="235"/>
                  </a:cubicBezTo>
                  <a:cubicBezTo>
                    <a:pt x="150" y="236"/>
                    <a:pt x="159" y="240"/>
                    <a:pt x="162" y="241"/>
                  </a:cubicBezTo>
                  <a:cubicBezTo>
                    <a:pt x="186" y="247"/>
                    <a:pt x="216" y="250"/>
                    <a:pt x="238" y="257"/>
                  </a:cubicBezTo>
                  <a:cubicBezTo>
                    <a:pt x="215" y="257"/>
                    <a:pt x="191" y="252"/>
                    <a:pt x="168" y="253"/>
                  </a:cubicBezTo>
                  <a:cubicBezTo>
                    <a:pt x="170" y="257"/>
                    <a:pt x="176" y="258"/>
                    <a:pt x="181" y="259"/>
                  </a:cubicBezTo>
                  <a:cubicBezTo>
                    <a:pt x="198" y="263"/>
                    <a:pt x="217" y="266"/>
                    <a:pt x="233" y="272"/>
                  </a:cubicBezTo>
                  <a:cubicBezTo>
                    <a:pt x="221" y="273"/>
                    <a:pt x="205" y="268"/>
                    <a:pt x="193" y="270"/>
                  </a:cubicBezTo>
                  <a:cubicBezTo>
                    <a:pt x="192" y="270"/>
                    <a:pt x="191" y="271"/>
                    <a:pt x="190" y="271"/>
                  </a:cubicBezTo>
                  <a:cubicBezTo>
                    <a:pt x="188" y="271"/>
                    <a:pt x="186" y="268"/>
                    <a:pt x="184" y="270"/>
                  </a:cubicBezTo>
                  <a:cubicBezTo>
                    <a:pt x="166" y="257"/>
                    <a:pt x="147" y="242"/>
                    <a:pt x="133" y="225"/>
                  </a:cubicBezTo>
                  <a:cubicBezTo>
                    <a:pt x="133" y="225"/>
                    <a:pt x="133" y="225"/>
                    <a:pt x="133" y="225"/>
                  </a:cubicBezTo>
                  <a:cubicBezTo>
                    <a:pt x="150" y="232"/>
                    <a:pt x="176" y="233"/>
                    <a:pt x="196" y="238"/>
                  </a:cubicBezTo>
                  <a:close/>
                  <a:moveTo>
                    <a:pt x="152" y="226"/>
                  </a:moveTo>
                  <a:cubicBezTo>
                    <a:pt x="182" y="228"/>
                    <a:pt x="208" y="232"/>
                    <a:pt x="236" y="235"/>
                  </a:cubicBezTo>
                  <a:cubicBezTo>
                    <a:pt x="236" y="239"/>
                    <a:pt x="241" y="240"/>
                    <a:pt x="242" y="235"/>
                  </a:cubicBezTo>
                  <a:cubicBezTo>
                    <a:pt x="250" y="234"/>
                    <a:pt x="253" y="237"/>
                    <a:pt x="254" y="244"/>
                  </a:cubicBezTo>
                  <a:cubicBezTo>
                    <a:pt x="219" y="239"/>
                    <a:pt x="185" y="234"/>
                    <a:pt x="152" y="226"/>
                  </a:cubicBezTo>
                  <a:close/>
                  <a:moveTo>
                    <a:pt x="241" y="227"/>
                  </a:moveTo>
                  <a:cubicBezTo>
                    <a:pt x="242" y="228"/>
                    <a:pt x="244" y="229"/>
                    <a:pt x="244" y="230"/>
                  </a:cubicBezTo>
                  <a:cubicBezTo>
                    <a:pt x="242" y="230"/>
                    <a:pt x="240" y="229"/>
                    <a:pt x="241" y="227"/>
                  </a:cubicBezTo>
                  <a:close/>
                  <a:moveTo>
                    <a:pt x="122" y="229"/>
                  </a:moveTo>
                  <a:cubicBezTo>
                    <a:pt x="123" y="229"/>
                    <a:pt x="124" y="230"/>
                    <a:pt x="125" y="231"/>
                  </a:cubicBezTo>
                  <a:cubicBezTo>
                    <a:pt x="123" y="231"/>
                    <a:pt x="122" y="230"/>
                    <a:pt x="122" y="229"/>
                  </a:cubicBezTo>
                  <a:close/>
                  <a:moveTo>
                    <a:pt x="252" y="230"/>
                  </a:moveTo>
                  <a:cubicBezTo>
                    <a:pt x="254" y="232"/>
                    <a:pt x="256" y="233"/>
                    <a:pt x="256" y="236"/>
                  </a:cubicBezTo>
                  <a:cubicBezTo>
                    <a:pt x="254" y="235"/>
                    <a:pt x="253" y="233"/>
                    <a:pt x="252" y="230"/>
                  </a:cubicBezTo>
                  <a:close/>
                  <a:moveTo>
                    <a:pt x="197" y="298"/>
                  </a:moveTo>
                  <a:cubicBezTo>
                    <a:pt x="195" y="297"/>
                    <a:pt x="192" y="287"/>
                    <a:pt x="190" y="294"/>
                  </a:cubicBezTo>
                  <a:cubicBezTo>
                    <a:pt x="189" y="291"/>
                    <a:pt x="186" y="293"/>
                    <a:pt x="183" y="291"/>
                  </a:cubicBezTo>
                  <a:cubicBezTo>
                    <a:pt x="182" y="291"/>
                    <a:pt x="179" y="285"/>
                    <a:pt x="178" y="289"/>
                  </a:cubicBezTo>
                  <a:cubicBezTo>
                    <a:pt x="177" y="295"/>
                    <a:pt x="190" y="301"/>
                    <a:pt x="190" y="307"/>
                  </a:cubicBezTo>
                  <a:cubicBezTo>
                    <a:pt x="191" y="323"/>
                    <a:pt x="189" y="337"/>
                    <a:pt x="180" y="346"/>
                  </a:cubicBezTo>
                  <a:cubicBezTo>
                    <a:pt x="174" y="353"/>
                    <a:pt x="164" y="360"/>
                    <a:pt x="152" y="359"/>
                  </a:cubicBezTo>
                  <a:cubicBezTo>
                    <a:pt x="151" y="359"/>
                    <a:pt x="149" y="359"/>
                    <a:pt x="147" y="359"/>
                  </a:cubicBezTo>
                  <a:cubicBezTo>
                    <a:pt x="146" y="359"/>
                    <a:pt x="145" y="360"/>
                    <a:pt x="144" y="360"/>
                  </a:cubicBezTo>
                  <a:cubicBezTo>
                    <a:pt x="135" y="362"/>
                    <a:pt x="128" y="356"/>
                    <a:pt x="122" y="352"/>
                  </a:cubicBezTo>
                  <a:cubicBezTo>
                    <a:pt x="121" y="327"/>
                    <a:pt x="117" y="301"/>
                    <a:pt x="120" y="277"/>
                  </a:cubicBezTo>
                  <a:cubicBezTo>
                    <a:pt x="121" y="270"/>
                    <a:pt x="120" y="263"/>
                    <a:pt x="120" y="256"/>
                  </a:cubicBezTo>
                  <a:cubicBezTo>
                    <a:pt x="120" y="248"/>
                    <a:pt x="121" y="239"/>
                    <a:pt x="122" y="233"/>
                  </a:cubicBezTo>
                  <a:cubicBezTo>
                    <a:pt x="122" y="233"/>
                    <a:pt x="122" y="233"/>
                    <a:pt x="122" y="234"/>
                  </a:cubicBezTo>
                  <a:cubicBezTo>
                    <a:pt x="131" y="239"/>
                    <a:pt x="142" y="245"/>
                    <a:pt x="150" y="252"/>
                  </a:cubicBezTo>
                  <a:cubicBezTo>
                    <a:pt x="154" y="255"/>
                    <a:pt x="157" y="259"/>
                    <a:pt x="161" y="262"/>
                  </a:cubicBezTo>
                  <a:cubicBezTo>
                    <a:pt x="166" y="266"/>
                    <a:pt x="174" y="268"/>
                    <a:pt x="177" y="273"/>
                  </a:cubicBezTo>
                  <a:cubicBezTo>
                    <a:pt x="180" y="276"/>
                    <a:pt x="183" y="280"/>
                    <a:pt x="186" y="282"/>
                  </a:cubicBezTo>
                  <a:cubicBezTo>
                    <a:pt x="192" y="286"/>
                    <a:pt x="201" y="287"/>
                    <a:pt x="197" y="298"/>
                  </a:cubicBezTo>
                  <a:close/>
                  <a:moveTo>
                    <a:pt x="165" y="238"/>
                  </a:moveTo>
                  <a:cubicBezTo>
                    <a:pt x="189" y="238"/>
                    <a:pt x="212" y="243"/>
                    <a:pt x="235" y="246"/>
                  </a:cubicBezTo>
                  <a:cubicBezTo>
                    <a:pt x="241" y="247"/>
                    <a:pt x="251" y="247"/>
                    <a:pt x="255" y="249"/>
                  </a:cubicBezTo>
                  <a:cubicBezTo>
                    <a:pt x="260" y="251"/>
                    <a:pt x="261" y="264"/>
                    <a:pt x="261" y="271"/>
                  </a:cubicBezTo>
                  <a:cubicBezTo>
                    <a:pt x="260" y="275"/>
                    <a:pt x="260" y="281"/>
                    <a:pt x="260" y="285"/>
                  </a:cubicBezTo>
                  <a:cubicBezTo>
                    <a:pt x="240" y="282"/>
                    <a:pt x="221" y="278"/>
                    <a:pt x="203" y="273"/>
                  </a:cubicBezTo>
                  <a:cubicBezTo>
                    <a:pt x="214" y="272"/>
                    <a:pt x="225" y="274"/>
                    <a:pt x="236" y="275"/>
                  </a:cubicBezTo>
                  <a:cubicBezTo>
                    <a:pt x="243" y="276"/>
                    <a:pt x="251" y="278"/>
                    <a:pt x="256" y="275"/>
                  </a:cubicBezTo>
                  <a:cubicBezTo>
                    <a:pt x="252" y="272"/>
                    <a:pt x="246" y="272"/>
                    <a:pt x="241" y="271"/>
                  </a:cubicBezTo>
                  <a:cubicBezTo>
                    <a:pt x="222" y="266"/>
                    <a:pt x="201" y="261"/>
                    <a:pt x="183" y="255"/>
                  </a:cubicBezTo>
                  <a:cubicBezTo>
                    <a:pt x="205" y="256"/>
                    <a:pt x="224" y="259"/>
                    <a:pt x="244" y="261"/>
                  </a:cubicBezTo>
                  <a:cubicBezTo>
                    <a:pt x="247" y="261"/>
                    <a:pt x="255" y="262"/>
                    <a:pt x="255" y="259"/>
                  </a:cubicBezTo>
                  <a:cubicBezTo>
                    <a:pt x="256" y="256"/>
                    <a:pt x="246" y="256"/>
                    <a:pt x="243" y="255"/>
                  </a:cubicBezTo>
                  <a:cubicBezTo>
                    <a:pt x="219" y="249"/>
                    <a:pt x="190" y="245"/>
                    <a:pt x="166" y="238"/>
                  </a:cubicBezTo>
                  <a:cubicBezTo>
                    <a:pt x="165" y="239"/>
                    <a:pt x="165" y="238"/>
                    <a:pt x="165" y="238"/>
                  </a:cubicBezTo>
                  <a:close/>
                  <a:moveTo>
                    <a:pt x="92" y="274"/>
                  </a:moveTo>
                  <a:cubicBezTo>
                    <a:pt x="88" y="280"/>
                    <a:pt x="84" y="270"/>
                    <a:pt x="92" y="274"/>
                  </a:cubicBezTo>
                  <a:close/>
                  <a:moveTo>
                    <a:pt x="259" y="288"/>
                  </a:moveTo>
                  <a:cubicBezTo>
                    <a:pt x="249" y="288"/>
                    <a:pt x="234" y="286"/>
                    <a:pt x="223" y="285"/>
                  </a:cubicBezTo>
                  <a:cubicBezTo>
                    <a:pt x="218" y="285"/>
                    <a:pt x="207" y="283"/>
                    <a:pt x="206" y="287"/>
                  </a:cubicBezTo>
                  <a:cubicBezTo>
                    <a:pt x="202" y="283"/>
                    <a:pt x="196" y="281"/>
                    <a:pt x="194" y="275"/>
                  </a:cubicBezTo>
                  <a:cubicBezTo>
                    <a:pt x="215" y="279"/>
                    <a:pt x="237" y="284"/>
                    <a:pt x="259" y="288"/>
                  </a:cubicBezTo>
                  <a:close/>
                  <a:moveTo>
                    <a:pt x="33" y="276"/>
                  </a:moveTo>
                  <a:cubicBezTo>
                    <a:pt x="35" y="277"/>
                    <a:pt x="35" y="278"/>
                    <a:pt x="36" y="279"/>
                  </a:cubicBezTo>
                  <a:cubicBezTo>
                    <a:pt x="36" y="280"/>
                    <a:pt x="34" y="279"/>
                    <a:pt x="33" y="279"/>
                  </a:cubicBezTo>
                  <a:cubicBezTo>
                    <a:pt x="33" y="277"/>
                    <a:pt x="34" y="277"/>
                    <a:pt x="33" y="276"/>
                  </a:cubicBezTo>
                  <a:close/>
                  <a:moveTo>
                    <a:pt x="83" y="287"/>
                  </a:moveTo>
                  <a:cubicBezTo>
                    <a:pt x="83" y="285"/>
                    <a:pt x="82" y="284"/>
                    <a:pt x="81" y="283"/>
                  </a:cubicBezTo>
                  <a:cubicBezTo>
                    <a:pt x="83" y="272"/>
                    <a:pt x="95" y="286"/>
                    <a:pt x="83" y="287"/>
                  </a:cubicBezTo>
                  <a:close/>
                  <a:moveTo>
                    <a:pt x="200" y="285"/>
                  </a:moveTo>
                  <a:cubicBezTo>
                    <a:pt x="204" y="288"/>
                    <a:pt x="209" y="292"/>
                    <a:pt x="213" y="296"/>
                  </a:cubicBezTo>
                  <a:cubicBezTo>
                    <a:pt x="210" y="297"/>
                    <a:pt x="204" y="295"/>
                    <a:pt x="203" y="298"/>
                  </a:cubicBezTo>
                  <a:cubicBezTo>
                    <a:pt x="202" y="302"/>
                    <a:pt x="212" y="306"/>
                    <a:pt x="215" y="307"/>
                  </a:cubicBezTo>
                  <a:cubicBezTo>
                    <a:pt x="223" y="310"/>
                    <a:pt x="233" y="311"/>
                    <a:pt x="238" y="314"/>
                  </a:cubicBezTo>
                  <a:cubicBezTo>
                    <a:pt x="226" y="314"/>
                    <a:pt x="214" y="313"/>
                    <a:pt x="202" y="313"/>
                  </a:cubicBezTo>
                  <a:cubicBezTo>
                    <a:pt x="200" y="304"/>
                    <a:pt x="203" y="293"/>
                    <a:pt x="200" y="285"/>
                  </a:cubicBezTo>
                  <a:close/>
                  <a:moveTo>
                    <a:pt x="250" y="291"/>
                  </a:moveTo>
                  <a:cubicBezTo>
                    <a:pt x="251" y="292"/>
                    <a:pt x="251" y="295"/>
                    <a:pt x="250" y="296"/>
                  </a:cubicBezTo>
                  <a:cubicBezTo>
                    <a:pt x="238" y="295"/>
                    <a:pt x="229" y="292"/>
                    <a:pt x="220" y="288"/>
                  </a:cubicBezTo>
                  <a:cubicBezTo>
                    <a:pt x="230" y="288"/>
                    <a:pt x="240" y="289"/>
                    <a:pt x="250" y="291"/>
                  </a:cubicBezTo>
                  <a:close/>
                  <a:moveTo>
                    <a:pt x="209" y="288"/>
                  </a:moveTo>
                  <a:cubicBezTo>
                    <a:pt x="218" y="291"/>
                    <a:pt x="228" y="295"/>
                    <a:pt x="238" y="298"/>
                  </a:cubicBezTo>
                  <a:cubicBezTo>
                    <a:pt x="225" y="299"/>
                    <a:pt x="214" y="296"/>
                    <a:pt x="209" y="288"/>
                  </a:cubicBezTo>
                  <a:close/>
                  <a:moveTo>
                    <a:pt x="259" y="292"/>
                  </a:moveTo>
                  <a:cubicBezTo>
                    <a:pt x="258" y="294"/>
                    <a:pt x="258" y="297"/>
                    <a:pt x="255" y="298"/>
                  </a:cubicBezTo>
                  <a:cubicBezTo>
                    <a:pt x="254" y="296"/>
                    <a:pt x="255" y="289"/>
                    <a:pt x="259" y="292"/>
                  </a:cubicBezTo>
                  <a:close/>
                  <a:moveTo>
                    <a:pt x="231" y="308"/>
                  </a:moveTo>
                  <a:cubicBezTo>
                    <a:pt x="223" y="306"/>
                    <a:pt x="216" y="304"/>
                    <a:pt x="210" y="300"/>
                  </a:cubicBezTo>
                  <a:cubicBezTo>
                    <a:pt x="220" y="297"/>
                    <a:pt x="226" y="304"/>
                    <a:pt x="231" y="308"/>
                  </a:cubicBezTo>
                  <a:close/>
                  <a:moveTo>
                    <a:pt x="250" y="303"/>
                  </a:moveTo>
                  <a:cubicBezTo>
                    <a:pt x="249" y="306"/>
                    <a:pt x="249" y="310"/>
                    <a:pt x="248" y="313"/>
                  </a:cubicBezTo>
                  <a:cubicBezTo>
                    <a:pt x="237" y="311"/>
                    <a:pt x="232" y="305"/>
                    <a:pt x="225" y="300"/>
                  </a:cubicBezTo>
                  <a:cubicBezTo>
                    <a:pt x="233" y="300"/>
                    <a:pt x="243" y="301"/>
                    <a:pt x="250" y="303"/>
                  </a:cubicBezTo>
                  <a:close/>
                  <a:moveTo>
                    <a:pt x="259" y="304"/>
                  </a:moveTo>
                  <a:cubicBezTo>
                    <a:pt x="261" y="309"/>
                    <a:pt x="260" y="318"/>
                    <a:pt x="258" y="323"/>
                  </a:cubicBezTo>
                  <a:cubicBezTo>
                    <a:pt x="257" y="322"/>
                    <a:pt x="255" y="322"/>
                    <a:pt x="255" y="321"/>
                  </a:cubicBezTo>
                  <a:cubicBezTo>
                    <a:pt x="254" y="319"/>
                    <a:pt x="259" y="306"/>
                    <a:pt x="259" y="304"/>
                  </a:cubicBezTo>
                  <a:close/>
                  <a:moveTo>
                    <a:pt x="76" y="305"/>
                  </a:moveTo>
                  <a:cubicBezTo>
                    <a:pt x="77" y="305"/>
                    <a:pt x="77" y="307"/>
                    <a:pt x="76" y="308"/>
                  </a:cubicBezTo>
                  <a:cubicBezTo>
                    <a:pt x="75" y="307"/>
                    <a:pt x="76" y="306"/>
                    <a:pt x="76" y="305"/>
                  </a:cubicBezTo>
                  <a:close/>
                  <a:moveTo>
                    <a:pt x="73" y="312"/>
                  </a:moveTo>
                  <a:cubicBezTo>
                    <a:pt x="74" y="314"/>
                    <a:pt x="73" y="315"/>
                    <a:pt x="72" y="316"/>
                  </a:cubicBezTo>
                  <a:cubicBezTo>
                    <a:pt x="72" y="315"/>
                    <a:pt x="73" y="313"/>
                    <a:pt x="73" y="312"/>
                  </a:cubicBezTo>
                  <a:close/>
                  <a:moveTo>
                    <a:pt x="77" y="314"/>
                  </a:moveTo>
                  <a:cubicBezTo>
                    <a:pt x="79" y="322"/>
                    <a:pt x="80" y="331"/>
                    <a:pt x="85" y="335"/>
                  </a:cubicBezTo>
                  <a:cubicBezTo>
                    <a:pt x="81" y="344"/>
                    <a:pt x="81" y="327"/>
                    <a:pt x="78" y="327"/>
                  </a:cubicBezTo>
                  <a:cubicBezTo>
                    <a:pt x="75" y="326"/>
                    <a:pt x="76" y="333"/>
                    <a:pt x="77" y="336"/>
                  </a:cubicBezTo>
                  <a:cubicBezTo>
                    <a:pt x="66" y="337"/>
                    <a:pt x="70" y="330"/>
                    <a:pt x="73" y="324"/>
                  </a:cubicBezTo>
                  <a:cubicBezTo>
                    <a:pt x="74" y="320"/>
                    <a:pt x="76" y="317"/>
                    <a:pt x="77" y="314"/>
                  </a:cubicBezTo>
                  <a:close/>
                  <a:moveTo>
                    <a:pt x="236" y="318"/>
                  </a:moveTo>
                  <a:cubicBezTo>
                    <a:pt x="235" y="320"/>
                    <a:pt x="235" y="322"/>
                    <a:pt x="235" y="324"/>
                  </a:cubicBezTo>
                  <a:cubicBezTo>
                    <a:pt x="226" y="323"/>
                    <a:pt x="215" y="320"/>
                    <a:pt x="208" y="316"/>
                  </a:cubicBezTo>
                  <a:cubicBezTo>
                    <a:pt x="216" y="315"/>
                    <a:pt x="227" y="316"/>
                    <a:pt x="236" y="318"/>
                  </a:cubicBezTo>
                  <a:close/>
                  <a:moveTo>
                    <a:pt x="71" y="317"/>
                  </a:moveTo>
                  <a:cubicBezTo>
                    <a:pt x="72" y="320"/>
                    <a:pt x="70" y="323"/>
                    <a:pt x="68" y="325"/>
                  </a:cubicBezTo>
                  <a:cubicBezTo>
                    <a:pt x="68" y="323"/>
                    <a:pt x="70" y="320"/>
                    <a:pt x="71" y="317"/>
                  </a:cubicBezTo>
                  <a:close/>
                  <a:moveTo>
                    <a:pt x="239" y="318"/>
                  </a:moveTo>
                  <a:cubicBezTo>
                    <a:pt x="242" y="319"/>
                    <a:pt x="247" y="318"/>
                    <a:pt x="248" y="320"/>
                  </a:cubicBezTo>
                  <a:cubicBezTo>
                    <a:pt x="250" y="326"/>
                    <a:pt x="244" y="328"/>
                    <a:pt x="239" y="325"/>
                  </a:cubicBezTo>
                  <a:cubicBezTo>
                    <a:pt x="240" y="322"/>
                    <a:pt x="239" y="320"/>
                    <a:pt x="239" y="318"/>
                  </a:cubicBezTo>
                  <a:close/>
                  <a:moveTo>
                    <a:pt x="234" y="328"/>
                  </a:moveTo>
                  <a:cubicBezTo>
                    <a:pt x="224" y="330"/>
                    <a:pt x="213" y="328"/>
                    <a:pt x="202" y="328"/>
                  </a:cubicBezTo>
                  <a:cubicBezTo>
                    <a:pt x="203" y="325"/>
                    <a:pt x="202" y="321"/>
                    <a:pt x="203" y="319"/>
                  </a:cubicBezTo>
                  <a:cubicBezTo>
                    <a:pt x="212" y="323"/>
                    <a:pt x="224" y="324"/>
                    <a:pt x="234" y="328"/>
                  </a:cubicBezTo>
                  <a:close/>
                  <a:moveTo>
                    <a:pt x="196" y="390"/>
                  </a:moveTo>
                  <a:cubicBezTo>
                    <a:pt x="216" y="372"/>
                    <a:pt x="242" y="359"/>
                    <a:pt x="251" y="328"/>
                  </a:cubicBezTo>
                  <a:cubicBezTo>
                    <a:pt x="252" y="327"/>
                    <a:pt x="253" y="325"/>
                    <a:pt x="254" y="323"/>
                  </a:cubicBezTo>
                  <a:cubicBezTo>
                    <a:pt x="258" y="324"/>
                    <a:pt x="258" y="327"/>
                    <a:pt x="256" y="331"/>
                  </a:cubicBezTo>
                  <a:cubicBezTo>
                    <a:pt x="255" y="335"/>
                    <a:pt x="251" y="341"/>
                    <a:pt x="249" y="344"/>
                  </a:cubicBezTo>
                  <a:cubicBezTo>
                    <a:pt x="246" y="349"/>
                    <a:pt x="241" y="355"/>
                    <a:pt x="238" y="359"/>
                  </a:cubicBezTo>
                  <a:cubicBezTo>
                    <a:pt x="227" y="373"/>
                    <a:pt x="211" y="383"/>
                    <a:pt x="196" y="390"/>
                  </a:cubicBezTo>
                  <a:close/>
                  <a:moveTo>
                    <a:pt x="234" y="332"/>
                  </a:moveTo>
                  <a:cubicBezTo>
                    <a:pt x="234" y="335"/>
                    <a:pt x="233" y="336"/>
                    <a:pt x="232" y="337"/>
                  </a:cubicBezTo>
                  <a:cubicBezTo>
                    <a:pt x="223" y="336"/>
                    <a:pt x="215" y="335"/>
                    <a:pt x="209" y="331"/>
                  </a:cubicBezTo>
                  <a:cubicBezTo>
                    <a:pt x="217" y="331"/>
                    <a:pt x="226" y="331"/>
                    <a:pt x="234" y="332"/>
                  </a:cubicBezTo>
                  <a:close/>
                  <a:moveTo>
                    <a:pt x="242" y="332"/>
                  </a:moveTo>
                  <a:cubicBezTo>
                    <a:pt x="241" y="335"/>
                    <a:pt x="240" y="339"/>
                    <a:pt x="237" y="339"/>
                  </a:cubicBezTo>
                  <a:cubicBezTo>
                    <a:pt x="237" y="336"/>
                    <a:pt x="238" y="330"/>
                    <a:pt x="242" y="332"/>
                  </a:cubicBezTo>
                  <a:close/>
                  <a:moveTo>
                    <a:pt x="218" y="338"/>
                  </a:moveTo>
                  <a:cubicBezTo>
                    <a:pt x="212" y="339"/>
                    <a:pt x="204" y="338"/>
                    <a:pt x="198" y="338"/>
                  </a:cubicBezTo>
                  <a:cubicBezTo>
                    <a:pt x="198" y="336"/>
                    <a:pt x="199" y="334"/>
                    <a:pt x="200" y="332"/>
                  </a:cubicBezTo>
                  <a:cubicBezTo>
                    <a:pt x="205" y="335"/>
                    <a:pt x="211" y="337"/>
                    <a:pt x="218" y="338"/>
                  </a:cubicBezTo>
                  <a:close/>
                  <a:moveTo>
                    <a:pt x="255" y="389"/>
                  </a:moveTo>
                  <a:cubicBezTo>
                    <a:pt x="242" y="391"/>
                    <a:pt x="229" y="391"/>
                    <a:pt x="217" y="390"/>
                  </a:cubicBezTo>
                  <a:cubicBezTo>
                    <a:pt x="220" y="388"/>
                    <a:pt x="227" y="390"/>
                    <a:pt x="229" y="387"/>
                  </a:cubicBezTo>
                  <a:cubicBezTo>
                    <a:pt x="225" y="385"/>
                    <a:pt x="219" y="387"/>
                    <a:pt x="213" y="386"/>
                  </a:cubicBezTo>
                  <a:cubicBezTo>
                    <a:pt x="230" y="373"/>
                    <a:pt x="248" y="356"/>
                    <a:pt x="259" y="335"/>
                  </a:cubicBezTo>
                  <a:cubicBezTo>
                    <a:pt x="259" y="353"/>
                    <a:pt x="260" y="375"/>
                    <a:pt x="255" y="389"/>
                  </a:cubicBezTo>
                  <a:close/>
                  <a:moveTo>
                    <a:pt x="221" y="342"/>
                  </a:moveTo>
                  <a:cubicBezTo>
                    <a:pt x="220" y="345"/>
                    <a:pt x="220" y="348"/>
                    <a:pt x="219" y="350"/>
                  </a:cubicBezTo>
                  <a:cubicBezTo>
                    <a:pt x="210" y="348"/>
                    <a:pt x="202" y="346"/>
                    <a:pt x="195" y="342"/>
                  </a:cubicBezTo>
                  <a:cubicBezTo>
                    <a:pt x="202" y="340"/>
                    <a:pt x="213" y="341"/>
                    <a:pt x="221" y="342"/>
                  </a:cubicBezTo>
                  <a:close/>
                  <a:moveTo>
                    <a:pt x="225" y="342"/>
                  </a:moveTo>
                  <a:cubicBezTo>
                    <a:pt x="226" y="342"/>
                    <a:pt x="227" y="343"/>
                    <a:pt x="228" y="343"/>
                  </a:cubicBezTo>
                  <a:cubicBezTo>
                    <a:pt x="227" y="344"/>
                    <a:pt x="227" y="346"/>
                    <a:pt x="225" y="346"/>
                  </a:cubicBezTo>
                  <a:cubicBezTo>
                    <a:pt x="225" y="345"/>
                    <a:pt x="225" y="344"/>
                    <a:pt x="225" y="342"/>
                  </a:cubicBezTo>
                  <a:close/>
                  <a:moveTo>
                    <a:pt x="235" y="344"/>
                  </a:moveTo>
                  <a:cubicBezTo>
                    <a:pt x="233" y="346"/>
                    <a:pt x="232" y="349"/>
                    <a:pt x="229" y="351"/>
                  </a:cubicBezTo>
                  <a:cubicBezTo>
                    <a:pt x="230" y="348"/>
                    <a:pt x="232" y="344"/>
                    <a:pt x="235" y="344"/>
                  </a:cubicBezTo>
                  <a:close/>
                  <a:moveTo>
                    <a:pt x="96" y="349"/>
                  </a:moveTo>
                  <a:cubicBezTo>
                    <a:pt x="92" y="349"/>
                    <a:pt x="87" y="349"/>
                    <a:pt x="86" y="346"/>
                  </a:cubicBezTo>
                  <a:cubicBezTo>
                    <a:pt x="91" y="344"/>
                    <a:pt x="94" y="347"/>
                    <a:pt x="96" y="349"/>
                  </a:cubicBezTo>
                  <a:close/>
                  <a:moveTo>
                    <a:pt x="198" y="348"/>
                  </a:moveTo>
                  <a:cubicBezTo>
                    <a:pt x="196" y="348"/>
                    <a:pt x="192" y="349"/>
                    <a:pt x="190" y="348"/>
                  </a:cubicBezTo>
                  <a:cubicBezTo>
                    <a:pt x="191" y="343"/>
                    <a:pt x="196" y="347"/>
                    <a:pt x="198" y="348"/>
                  </a:cubicBezTo>
                  <a:close/>
                  <a:moveTo>
                    <a:pt x="77" y="346"/>
                  </a:moveTo>
                  <a:cubicBezTo>
                    <a:pt x="78" y="346"/>
                    <a:pt x="80" y="345"/>
                    <a:pt x="81" y="347"/>
                  </a:cubicBezTo>
                  <a:cubicBezTo>
                    <a:pt x="80" y="348"/>
                    <a:pt x="77" y="347"/>
                    <a:pt x="77" y="346"/>
                  </a:cubicBezTo>
                  <a:close/>
                  <a:moveTo>
                    <a:pt x="81" y="352"/>
                  </a:moveTo>
                  <a:cubicBezTo>
                    <a:pt x="78" y="351"/>
                    <a:pt x="65" y="354"/>
                    <a:pt x="72" y="359"/>
                  </a:cubicBezTo>
                  <a:cubicBezTo>
                    <a:pt x="78" y="363"/>
                    <a:pt x="91" y="363"/>
                    <a:pt x="99" y="366"/>
                  </a:cubicBezTo>
                  <a:cubicBezTo>
                    <a:pt x="93" y="365"/>
                    <a:pt x="87" y="368"/>
                    <a:pt x="82" y="368"/>
                  </a:cubicBezTo>
                  <a:cubicBezTo>
                    <a:pt x="75" y="367"/>
                    <a:pt x="69" y="356"/>
                    <a:pt x="66" y="351"/>
                  </a:cubicBezTo>
                  <a:cubicBezTo>
                    <a:pt x="72" y="352"/>
                    <a:pt x="76" y="349"/>
                    <a:pt x="81" y="352"/>
                  </a:cubicBezTo>
                  <a:close/>
                  <a:moveTo>
                    <a:pt x="216" y="355"/>
                  </a:moveTo>
                  <a:cubicBezTo>
                    <a:pt x="216" y="363"/>
                    <a:pt x="208" y="358"/>
                    <a:pt x="201" y="357"/>
                  </a:cubicBezTo>
                  <a:cubicBezTo>
                    <a:pt x="195" y="355"/>
                    <a:pt x="191" y="354"/>
                    <a:pt x="187" y="352"/>
                  </a:cubicBezTo>
                  <a:cubicBezTo>
                    <a:pt x="196" y="350"/>
                    <a:pt x="209" y="352"/>
                    <a:pt x="216" y="355"/>
                  </a:cubicBezTo>
                  <a:close/>
                  <a:moveTo>
                    <a:pt x="200" y="360"/>
                  </a:moveTo>
                  <a:cubicBezTo>
                    <a:pt x="199" y="364"/>
                    <a:pt x="206" y="363"/>
                    <a:pt x="209" y="365"/>
                  </a:cubicBezTo>
                  <a:cubicBezTo>
                    <a:pt x="208" y="370"/>
                    <a:pt x="205" y="368"/>
                    <a:pt x="201" y="368"/>
                  </a:cubicBezTo>
                  <a:cubicBezTo>
                    <a:pt x="193" y="367"/>
                    <a:pt x="182" y="366"/>
                    <a:pt x="174" y="364"/>
                  </a:cubicBezTo>
                  <a:cubicBezTo>
                    <a:pt x="177" y="362"/>
                    <a:pt x="180" y="356"/>
                    <a:pt x="184" y="355"/>
                  </a:cubicBezTo>
                  <a:cubicBezTo>
                    <a:pt x="188" y="354"/>
                    <a:pt x="194" y="359"/>
                    <a:pt x="200" y="360"/>
                  </a:cubicBezTo>
                  <a:close/>
                  <a:moveTo>
                    <a:pt x="114" y="365"/>
                  </a:moveTo>
                  <a:cubicBezTo>
                    <a:pt x="101" y="363"/>
                    <a:pt x="87" y="361"/>
                    <a:pt x="78" y="356"/>
                  </a:cubicBezTo>
                  <a:cubicBezTo>
                    <a:pt x="93" y="354"/>
                    <a:pt x="105" y="360"/>
                    <a:pt x="114" y="365"/>
                  </a:cubicBezTo>
                  <a:close/>
                  <a:moveTo>
                    <a:pt x="113" y="359"/>
                  </a:moveTo>
                  <a:cubicBezTo>
                    <a:pt x="111" y="359"/>
                    <a:pt x="107" y="358"/>
                    <a:pt x="105" y="357"/>
                  </a:cubicBezTo>
                  <a:cubicBezTo>
                    <a:pt x="108" y="355"/>
                    <a:pt x="112" y="356"/>
                    <a:pt x="113" y="359"/>
                  </a:cubicBezTo>
                  <a:close/>
                  <a:moveTo>
                    <a:pt x="118" y="395"/>
                  </a:moveTo>
                  <a:cubicBezTo>
                    <a:pt x="115" y="396"/>
                    <a:pt x="109" y="398"/>
                    <a:pt x="104" y="397"/>
                  </a:cubicBezTo>
                  <a:cubicBezTo>
                    <a:pt x="102" y="396"/>
                    <a:pt x="100" y="393"/>
                    <a:pt x="99" y="397"/>
                  </a:cubicBezTo>
                  <a:cubicBezTo>
                    <a:pt x="89" y="398"/>
                    <a:pt x="78" y="396"/>
                    <a:pt x="68" y="396"/>
                  </a:cubicBezTo>
                  <a:cubicBezTo>
                    <a:pt x="57" y="396"/>
                    <a:pt x="48" y="397"/>
                    <a:pt x="43" y="391"/>
                  </a:cubicBezTo>
                  <a:cubicBezTo>
                    <a:pt x="47" y="390"/>
                    <a:pt x="47" y="386"/>
                    <a:pt x="47" y="382"/>
                  </a:cubicBezTo>
                  <a:cubicBezTo>
                    <a:pt x="47" y="372"/>
                    <a:pt x="55" y="364"/>
                    <a:pt x="58" y="357"/>
                  </a:cubicBezTo>
                  <a:cubicBezTo>
                    <a:pt x="60" y="357"/>
                    <a:pt x="61" y="358"/>
                    <a:pt x="62" y="359"/>
                  </a:cubicBezTo>
                  <a:cubicBezTo>
                    <a:pt x="65" y="364"/>
                    <a:pt x="66" y="369"/>
                    <a:pt x="69" y="373"/>
                  </a:cubicBezTo>
                  <a:cubicBezTo>
                    <a:pt x="81" y="385"/>
                    <a:pt x="98" y="391"/>
                    <a:pt x="118" y="395"/>
                  </a:cubicBezTo>
                  <a:close/>
                  <a:moveTo>
                    <a:pt x="68" y="363"/>
                  </a:moveTo>
                  <a:cubicBezTo>
                    <a:pt x="75" y="370"/>
                    <a:pt x="84" y="374"/>
                    <a:pt x="91" y="381"/>
                  </a:cubicBezTo>
                  <a:cubicBezTo>
                    <a:pt x="80" y="380"/>
                    <a:pt x="73" y="372"/>
                    <a:pt x="68" y="363"/>
                  </a:cubicBezTo>
                  <a:close/>
                  <a:moveTo>
                    <a:pt x="161" y="366"/>
                  </a:moveTo>
                  <a:cubicBezTo>
                    <a:pt x="161" y="367"/>
                    <a:pt x="158" y="368"/>
                    <a:pt x="156" y="367"/>
                  </a:cubicBezTo>
                  <a:cubicBezTo>
                    <a:pt x="157" y="366"/>
                    <a:pt x="160" y="365"/>
                    <a:pt x="161" y="366"/>
                  </a:cubicBezTo>
                  <a:close/>
                  <a:moveTo>
                    <a:pt x="175" y="368"/>
                  </a:moveTo>
                  <a:cubicBezTo>
                    <a:pt x="173" y="368"/>
                    <a:pt x="171" y="368"/>
                    <a:pt x="168" y="368"/>
                  </a:cubicBezTo>
                  <a:cubicBezTo>
                    <a:pt x="168" y="366"/>
                    <a:pt x="173" y="367"/>
                    <a:pt x="175" y="368"/>
                  </a:cubicBezTo>
                  <a:close/>
                  <a:moveTo>
                    <a:pt x="111" y="370"/>
                  </a:moveTo>
                  <a:cubicBezTo>
                    <a:pt x="112" y="374"/>
                    <a:pt x="119" y="373"/>
                    <a:pt x="119" y="378"/>
                  </a:cubicBezTo>
                  <a:cubicBezTo>
                    <a:pt x="108" y="377"/>
                    <a:pt x="97" y="374"/>
                    <a:pt x="89" y="370"/>
                  </a:cubicBezTo>
                  <a:cubicBezTo>
                    <a:pt x="96" y="368"/>
                    <a:pt x="103" y="370"/>
                    <a:pt x="111" y="370"/>
                  </a:cubicBezTo>
                  <a:close/>
                  <a:moveTo>
                    <a:pt x="197" y="373"/>
                  </a:moveTo>
                  <a:cubicBezTo>
                    <a:pt x="197" y="379"/>
                    <a:pt x="190" y="378"/>
                    <a:pt x="184" y="379"/>
                  </a:cubicBezTo>
                  <a:cubicBezTo>
                    <a:pt x="175" y="379"/>
                    <a:pt x="166" y="379"/>
                    <a:pt x="156" y="378"/>
                  </a:cubicBezTo>
                  <a:cubicBezTo>
                    <a:pt x="147" y="377"/>
                    <a:pt x="138" y="376"/>
                    <a:pt x="128" y="374"/>
                  </a:cubicBezTo>
                  <a:cubicBezTo>
                    <a:pt x="128" y="374"/>
                    <a:pt x="122" y="373"/>
                    <a:pt x="122" y="371"/>
                  </a:cubicBezTo>
                  <a:cubicBezTo>
                    <a:pt x="123" y="369"/>
                    <a:pt x="130" y="370"/>
                    <a:pt x="132" y="370"/>
                  </a:cubicBezTo>
                  <a:cubicBezTo>
                    <a:pt x="136" y="370"/>
                    <a:pt x="140" y="374"/>
                    <a:pt x="145" y="374"/>
                  </a:cubicBezTo>
                  <a:cubicBezTo>
                    <a:pt x="152" y="375"/>
                    <a:pt x="156" y="371"/>
                    <a:pt x="163" y="370"/>
                  </a:cubicBezTo>
                  <a:cubicBezTo>
                    <a:pt x="175" y="369"/>
                    <a:pt x="186" y="373"/>
                    <a:pt x="197" y="373"/>
                  </a:cubicBezTo>
                  <a:close/>
                  <a:moveTo>
                    <a:pt x="44" y="370"/>
                  </a:moveTo>
                  <a:cubicBezTo>
                    <a:pt x="43" y="376"/>
                    <a:pt x="40" y="384"/>
                    <a:pt x="36" y="387"/>
                  </a:cubicBezTo>
                  <a:cubicBezTo>
                    <a:pt x="36" y="385"/>
                    <a:pt x="37" y="383"/>
                    <a:pt x="35" y="383"/>
                  </a:cubicBezTo>
                  <a:cubicBezTo>
                    <a:pt x="37" y="378"/>
                    <a:pt x="41" y="374"/>
                    <a:pt x="44" y="370"/>
                  </a:cubicBezTo>
                  <a:close/>
                  <a:moveTo>
                    <a:pt x="122" y="377"/>
                  </a:moveTo>
                  <a:cubicBezTo>
                    <a:pt x="128" y="377"/>
                    <a:pt x="131" y="379"/>
                    <a:pt x="135" y="381"/>
                  </a:cubicBezTo>
                  <a:cubicBezTo>
                    <a:pt x="131" y="380"/>
                    <a:pt x="123" y="382"/>
                    <a:pt x="122" y="377"/>
                  </a:cubicBezTo>
                  <a:close/>
                  <a:moveTo>
                    <a:pt x="95" y="377"/>
                  </a:moveTo>
                  <a:cubicBezTo>
                    <a:pt x="102" y="377"/>
                    <a:pt x="109" y="380"/>
                    <a:pt x="116" y="381"/>
                  </a:cubicBezTo>
                  <a:cubicBezTo>
                    <a:pt x="108" y="383"/>
                    <a:pt x="99" y="383"/>
                    <a:pt x="95" y="377"/>
                  </a:cubicBezTo>
                  <a:close/>
                  <a:moveTo>
                    <a:pt x="183" y="383"/>
                  </a:moveTo>
                  <a:cubicBezTo>
                    <a:pt x="180" y="391"/>
                    <a:pt x="159" y="386"/>
                    <a:pt x="152" y="390"/>
                  </a:cubicBezTo>
                  <a:cubicBezTo>
                    <a:pt x="150" y="391"/>
                    <a:pt x="150" y="392"/>
                    <a:pt x="151" y="393"/>
                  </a:cubicBezTo>
                  <a:cubicBezTo>
                    <a:pt x="142" y="394"/>
                    <a:pt x="121" y="397"/>
                    <a:pt x="122" y="386"/>
                  </a:cubicBezTo>
                  <a:cubicBezTo>
                    <a:pt x="126" y="387"/>
                    <a:pt x="131" y="385"/>
                    <a:pt x="137" y="386"/>
                  </a:cubicBezTo>
                  <a:cubicBezTo>
                    <a:pt x="142" y="387"/>
                    <a:pt x="152" y="393"/>
                    <a:pt x="151" y="386"/>
                  </a:cubicBezTo>
                  <a:cubicBezTo>
                    <a:pt x="153" y="386"/>
                    <a:pt x="154" y="385"/>
                    <a:pt x="155" y="384"/>
                  </a:cubicBezTo>
                  <a:cubicBezTo>
                    <a:pt x="164" y="384"/>
                    <a:pt x="175" y="383"/>
                    <a:pt x="183" y="383"/>
                  </a:cubicBezTo>
                  <a:close/>
                  <a:moveTo>
                    <a:pt x="34" y="392"/>
                  </a:moveTo>
                  <a:cubicBezTo>
                    <a:pt x="35" y="393"/>
                    <a:pt x="34" y="395"/>
                    <a:pt x="33" y="396"/>
                  </a:cubicBezTo>
                  <a:cubicBezTo>
                    <a:pt x="32" y="396"/>
                    <a:pt x="31" y="396"/>
                    <a:pt x="31" y="396"/>
                  </a:cubicBezTo>
                  <a:cubicBezTo>
                    <a:pt x="31" y="394"/>
                    <a:pt x="31" y="394"/>
                    <a:pt x="32" y="393"/>
                  </a:cubicBezTo>
                  <a:cubicBezTo>
                    <a:pt x="33" y="393"/>
                    <a:pt x="34" y="393"/>
                    <a:pt x="34" y="392"/>
                  </a:cubicBezTo>
                  <a:close/>
                  <a:moveTo>
                    <a:pt x="45" y="396"/>
                  </a:moveTo>
                  <a:cubicBezTo>
                    <a:pt x="44" y="396"/>
                    <a:pt x="42" y="397"/>
                    <a:pt x="40" y="396"/>
                  </a:cubicBezTo>
                  <a:cubicBezTo>
                    <a:pt x="40" y="392"/>
                    <a:pt x="44" y="395"/>
                    <a:pt x="45" y="396"/>
                  </a:cubicBezTo>
                  <a:close/>
                  <a:moveTo>
                    <a:pt x="165" y="400"/>
                  </a:moveTo>
                  <a:cubicBezTo>
                    <a:pt x="153" y="405"/>
                    <a:pt x="135" y="407"/>
                    <a:pt x="122" y="405"/>
                  </a:cubicBezTo>
                  <a:cubicBezTo>
                    <a:pt x="121" y="403"/>
                    <a:pt x="121" y="400"/>
                    <a:pt x="122" y="398"/>
                  </a:cubicBezTo>
                  <a:cubicBezTo>
                    <a:pt x="137" y="399"/>
                    <a:pt x="149" y="403"/>
                    <a:pt x="165" y="400"/>
                  </a:cubicBezTo>
                  <a:close/>
                  <a:moveTo>
                    <a:pt x="118" y="399"/>
                  </a:moveTo>
                  <a:cubicBezTo>
                    <a:pt x="119" y="400"/>
                    <a:pt x="119" y="403"/>
                    <a:pt x="118" y="405"/>
                  </a:cubicBezTo>
                  <a:cubicBezTo>
                    <a:pt x="113" y="404"/>
                    <a:pt x="109" y="402"/>
                    <a:pt x="106" y="399"/>
                  </a:cubicBezTo>
                  <a:cubicBezTo>
                    <a:pt x="110" y="399"/>
                    <a:pt x="114" y="399"/>
                    <a:pt x="118" y="39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128564" tIns="64282" rIns="128564" bIns="64282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2683379" y="5407899"/>
            <a:ext cx="1385365" cy="940297"/>
            <a:chOff x="1613958" y="2146913"/>
            <a:chExt cx="3276926" cy="2224169"/>
          </a:xfrm>
        </p:grpSpPr>
        <p:sp>
          <p:nvSpPr>
            <p:cNvPr id="58" name="Freeform 14"/>
            <p:cNvSpPr>
              <a:spLocks noEditPoints="1"/>
            </p:cNvSpPr>
            <p:nvPr/>
          </p:nvSpPr>
          <p:spPr bwMode="auto">
            <a:xfrm>
              <a:off x="1613958" y="2284694"/>
              <a:ext cx="1606126" cy="1948608"/>
            </a:xfrm>
            <a:custGeom>
              <a:avLst/>
              <a:gdLst>
                <a:gd name="T0" fmla="*/ 195 w 345"/>
                <a:gd name="T1" fmla="*/ 44 h 418"/>
                <a:gd name="T2" fmla="*/ 94 w 345"/>
                <a:gd name="T3" fmla="*/ 54 h 418"/>
                <a:gd name="T4" fmla="*/ 33 w 345"/>
                <a:gd name="T5" fmla="*/ 57 h 418"/>
                <a:gd name="T6" fmla="*/ 57 w 345"/>
                <a:gd name="T7" fmla="*/ 352 h 418"/>
                <a:gd name="T8" fmla="*/ 133 w 345"/>
                <a:gd name="T9" fmla="*/ 392 h 418"/>
                <a:gd name="T10" fmla="*/ 289 w 345"/>
                <a:gd name="T11" fmla="*/ 398 h 418"/>
                <a:gd name="T12" fmla="*/ 286 w 345"/>
                <a:gd name="T13" fmla="*/ 296 h 418"/>
                <a:gd name="T14" fmla="*/ 53 w 345"/>
                <a:gd name="T15" fmla="*/ 190 h 418"/>
                <a:gd name="T16" fmla="*/ 216 w 345"/>
                <a:gd name="T17" fmla="*/ 203 h 418"/>
                <a:gd name="T18" fmla="*/ 205 w 345"/>
                <a:gd name="T19" fmla="*/ 354 h 418"/>
                <a:gd name="T20" fmla="*/ 251 w 345"/>
                <a:gd name="T21" fmla="*/ 329 h 418"/>
                <a:gd name="T22" fmla="*/ 268 w 345"/>
                <a:gd name="T23" fmla="*/ 325 h 418"/>
                <a:gd name="T24" fmla="*/ 208 w 345"/>
                <a:gd name="T25" fmla="*/ 89 h 418"/>
                <a:gd name="T26" fmla="*/ 205 w 345"/>
                <a:gd name="T27" fmla="*/ 159 h 418"/>
                <a:gd name="T28" fmla="*/ 239 w 345"/>
                <a:gd name="T29" fmla="*/ 143 h 418"/>
                <a:gd name="T30" fmla="*/ 204 w 345"/>
                <a:gd name="T31" fmla="*/ 134 h 418"/>
                <a:gd name="T32" fmla="*/ 258 w 345"/>
                <a:gd name="T33" fmla="*/ 249 h 418"/>
                <a:gd name="T34" fmla="*/ 202 w 345"/>
                <a:gd name="T35" fmla="*/ 271 h 418"/>
                <a:gd name="T36" fmla="*/ 210 w 345"/>
                <a:gd name="T37" fmla="*/ 317 h 418"/>
                <a:gd name="T38" fmla="*/ 252 w 345"/>
                <a:gd name="T39" fmla="*/ 289 h 418"/>
                <a:gd name="T40" fmla="*/ 213 w 345"/>
                <a:gd name="T41" fmla="*/ 216 h 418"/>
                <a:gd name="T42" fmla="*/ 278 w 345"/>
                <a:gd name="T43" fmla="*/ 171 h 418"/>
                <a:gd name="T44" fmla="*/ 265 w 345"/>
                <a:gd name="T45" fmla="*/ 123 h 418"/>
                <a:gd name="T46" fmla="*/ 226 w 345"/>
                <a:gd name="T47" fmla="*/ 67 h 418"/>
                <a:gd name="T48" fmla="*/ 203 w 345"/>
                <a:gd name="T49" fmla="*/ 113 h 418"/>
                <a:gd name="T50" fmla="*/ 201 w 345"/>
                <a:gd name="T51" fmla="*/ 229 h 418"/>
                <a:gd name="T52" fmla="*/ 196 w 345"/>
                <a:gd name="T53" fmla="*/ 101 h 418"/>
                <a:gd name="T54" fmla="*/ 164 w 345"/>
                <a:gd name="T55" fmla="*/ 363 h 418"/>
                <a:gd name="T56" fmla="*/ 142 w 345"/>
                <a:gd name="T57" fmla="*/ 135 h 418"/>
                <a:gd name="T58" fmla="*/ 143 w 345"/>
                <a:gd name="T59" fmla="*/ 355 h 418"/>
                <a:gd name="T60" fmla="*/ 166 w 345"/>
                <a:gd name="T61" fmla="*/ 59 h 418"/>
                <a:gd name="T62" fmla="*/ 159 w 345"/>
                <a:gd name="T63" fmla="*/ 46 h 418"/>
                <a:gd name="T64" fmla="*/ 190 w 345"/>
                <a:gd name="T65" fmla="*/ 83 h 418"/>
                <a:gd name="T66" fmla="*/ 138 w 345"/>
                <a:gd name="T67" fmla="*/ 203 h 418"/>
                <a:gd name="T68" fmla="*/ 138 w 345"/>
                <a:gd name="T69" fmla="*/ 53 h 418"/>
                <a:gd name="T70" fmla="*/ 135 w 345"/>
                <a:gd name="T71" fmla="*/ 76 h 418"/>
                <a:gd name="T72" fmla="*/ 135 w 345"/>
                <a:gd name="T73" fmla="*/ 203 h 418"/>
                <a:gd name="T74" fmla="*/ 123 w 345"/>
                <a:gd name="T75" fmla="*/ 328 h 418"/>
                <a:gd name="T76" fmla="*/ 91 w 345"/>
                <a:gd name="T77" fmla="*/ 106 h 418"/>
                <a:gd name="T78" fmla="*/ 67 w 345"/>
                <a:gd name="T79" fmla="*/ 181 h 418"/>
                <a:gd name="T80" fmla="*/ 65 w 345"/>
                <a:gd name="T81" fmla="*/ 212 h 418"/>
                <a:gd name="T82" fmla="*/ 65 w 345"/>
                <a:gd name="T83" fmla="*/ 205 h 418"/>
                <a:gd name="T84" fmla="*/ 64 w 345"/>
                <a:gd name="T85" fmla="*/ 281 h 418"/>
                <a:gd name="T86" fmla="*/ 72 w 345"/>
                <a:gd name="T87" fmla="*/ 240 h 418"/>
                <a:gd name="T88" fmla="*/ 129 w 345"/>
                <a:gd name="T89" fmla="*/ 164 h 418"/>
                <a:gd name="T90" fmla="*/ 90 w 345"/>
                <a:gd name="T91" fmla="*/ 134 h 418"/>
                <a:gd name="T92" fmla="*/ 64 w 345"/>
                <a:gd name="T93" fmla="*/ 301 h 418"/>
                <a:gd name="T94" fmla="*/ 92 w 345"/>
                <a:gd name="T95" fmla="*/ 331 h 418"/>
                <a:gd name="T96" fmla="*/ 93 w 345"/>
                <a:gd name="T97" fmla="*/ 96 h 418"/>
                <a:gd name="T98" fmla="*/ 55 w 345"/>
                <a:gd name="T99" fmla="*/ 56 h 418"/>
                <a:gd name="T100" fmla="*/ 74 w 345"/>
                <a:gd name="T101" fmla="*/ 359 h 418"/>
                <a:gd name="T102" fmla="*/ 126 w 345"/>
                <a:gd name="T103" fmla="*/ 353 h 418"/>
                <a:gd name="T104" fmla="*/ 116 w 345"/>
                <a:gd name="T105" fmla="*/ 376 h 418"/>
                <a:gd name="T106" fmla="*/ 139 w 345"/>
                <a:gd name="T107" fmla="*/ 310 h 418"/>
                <a:gd name="T108" fmla="*/ 163 w 345"/>
                <a:gd name="T109" fmla="*/ 382 h 418"/>
                <a:gd name="T110" fmla="*/ 197 w 345"/>
                <a:gd name="T111" fmla="*/ 110 h 418"/>
                <a:gd name="T112" fmla="*/ 280 w 345"/>
                <a:gd name="T113" fmla="*/ 275 h 418"/>
                <a:gd name="T114" fmla="*/ 269 w 345"/>
                <a:gd name="T115" fmla="*/ 11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5" h="418">
                  <a:moveTo>
                    <a:pt x="342" y="57"/>
                  </a:moveTo>
                  <a:cubicBezTo>
                    <a:pt x="322" y="58"/>
                    <a:pt x="299" y="59"/>
                    <a:pt x="277" y="57"/>
                  </a:cubicBezTo>
                  <a:cubicBezTo>
                    <a:pt x="275" y="51"/>
                    <a:pt x="274" y="41"/>
                    <a:pt x="274" y="33"/>
                  </a:cubicBezTo>
                  <a:cubicBezTo>
                    <a:pt x="274" y="31"/>
                    <a:pt x="274" y="26"/>
                    <a:pt x="271" y="27"/>
                  </a:cubicBezTo>
                  <a:cubicBezTo>
                    <a:pt x="267" y="28"/>
                    <a:pt x="271" y="35"/>
                    <a:pt x="271" y="36"/>
                  </a:cubicBezTo>
                  <a:cubicBezTo>
                    <a:pt x="272" y="39"/>
                    <a:pt x="272" y="47"/>
                    <a:pt x="273" y="51"/>
                  </a:cubicBezTo>
                  <a:cubicBezTo>
                    <a:pt x="273" y="53"/>
                    <a:pt x="274" y="56"/>
                    <a:pt x="273" y="57"/>
                  </a:cubicBezTo>
                  <a:cubicBezTo>
                    <a:pt x="271" y="59"/>
                    <a:pt x="263" y="57"/>
                    <a:pt x="261" y="56"/>
                  </a:cubicBezTo>
                  <a:cubicBezTo>
                    <a:pt x="244" y="54"/>
                    <a:pt x="221" y="53"/>
                    <a:pt x="206" y="48"/>
                  </a:cubicBezTo>
                  <a:cubicBezTo>
                    <a:pt x="204" y="47"/>
                    <a:pt x="200" y="45"/>
                    <a:pt x="200" y="43"/>
                  </a:cubicBezTo>
                  <a:cubicBezTo>
                    <a:pt x="200" y="41"/>
                    <a:pt x="204" y="36"/>
                    <a:pt x="201" y="33"/>
                  </a:cubicBezTo>
                  <a:cubicBezTo>
                    <a:pt x="197" y="29"/>
                    <a:pt x="194" y="42"/>
                    <a:pt x="195" y="44"/>
                  </a:cubicBezTo>
                  <a:cubicBezTo>
                    <a:pt x="184" y="48"/>
                    <a:pt x="175" y="41"/>
                    <a:pt x="163" y="41"/>
                  </a:cubicBezTo>
                  <a:cubicBezTo>
                    <a:pt x="160" y="41"/>
                    <a:pt x="157" y="41"/>
                    <a:pt x="155" y="42"/>
                  </a:cubicBezTo>
                  <a:cubicBezTo>
                    <a:pt x="152" y="42"/>
                    <a:pt x="146" y="45"/>
                    <a:pt x="144" y="44"/>
                  </a:cubicBezTo>
                  <a:cubicBezTo>
                    <a:pt x="140" y="43"/>
                    <a:pt x="145" y="32"/>
                    <a:pt x="138" y="34"/>
                  </a:cubicBezTo>
                  <a:cubicBezTo>
                    <a:pt x="134" y="35"/>
                    <a:pt x="139" y="41"/>
                    <a:pt x="138" y="43"/>
                  </a:cubicBezTo>
                  <a:cubicBezTo>
                    <a:pt x="138" y="44"/>
                    <a:pt x="132" y="47"/>
                    <a:pt x="130" y="47"/>
                  </a:cubicBezTo>
                  <a:cubicBezTo>
                    <a:pt x="123" y="49"/>
                    <a:pt x="119" y="50"/>
                    <a:pt x="114" y="53"/>
                  </a:cubicBezTo>
                  <a:cubicBezTo>
                    <a:pt x="114" y="53"/>
                    <a:pt x="110" y="56"/>
                    <a:pt x="109" y="54"/>
                  </a:cubicBezTo>
                  <a:cubicBezTo>
                    <a:pt x="107" y="51"/>
                    <a:pt x="116" y="50"/>
                    <a:pt x="116" y="47"/>
                  </a:cubicBezTo>
                  <a:cubicBezTo>
                    <a:pt x="115" y="43"/>
                    <a:pt x="108" y="48"/>
                    <a:pt x="107" y="49"/>
                  </a:cubicBezTo>
                  <a:cubicBezTo>
                    <a:pt x="106" y="50"/>
                    <a:pt x="105" y="54"/>
                    <a:pt x="104" y="54"/>
                  </a:cubicBezTo>
                  <a:cubicBezTo>
                    <a:pt x="101" y="55"/>
                    <a:pt x="97" y="54"/>
                    <a:pt x="94" y="54"/>
                  </a:cubicBezTo>
                  <a:cubicBezTo>
                    <a:pt x="83" y="55"/>
                    <a:pt x="66" y="55"/>
                    <a:pt x="54" y="54"/>
                  </a:cubicBezTo>
                  <a:cubicBezTo>
                    <a:pt x="54" y="42"/>
                    <a:pt x="54" y="25"/>
                    <a:pt x="53" y="13"/>
                  </a:cubicBezTo>
                  <a:cubicBezTo>
                    <a:pt x="53" y="10"/>
                    <a:pt x="52" y="0"/>
                    <a:pt x="49" y="1"/>
                  </a:cubicBezTo>
                  <a:cubicBezTo>
                    <a:pt x="46" y="1"/>
                    <a:pt x="44" y="17"/>
                    <a:pt x="50" y="13"/>
                  </a:cubicBezTo>
                  <a:cubicBezTo>
                    <a:pt x="51" y="22"/>
                    <a:pt x="53" y="33"/>
                    <a:pt x="52" y="41"/>
                  </a:cubicBezTo>
                  <a:cubicBezTo>
                    <a:pt x="52" y="43"/>
                    <a:pt x="53" y="52"/>
                    <a:pt x="52" y="53"/>
                  </a:cubicBezTo>
                  <a:cubicBezTo>
                    <a:pt x="50" y="55"/>
                    <a:pt x="37" y="54"/>
                    <a:pt x="33" y="54"/>
                  </a:cubicBezTo>
                  <a:cubicBezTo>
                    <a:pt x="25" y="54"/>
                    <a:pt x="11" y="52"/>
                    <a:pt x="4" y="55"/>
                  </a:cubicBezTo>
                  <a:cubicBezTo>
                    <a:pt x="0" y="56"/>
                    <a:pt x="2" y="59"/>
                    <a:pt x="2" y="60"/>
                  </a:cubicBezTo>
                  <a:cubicBezTo>
                    <a:pt x="5" y="61"/>
                    <a:pt x="8" y="62"/>
                    <a:pt x="11" y="62"/>
                  </a:cubicBezTo>
                  <a:cubicBezTo>
                    <a:pt x="12" y="62"/>
                    <a:pt x="13" y="61"/>
                    <a:pt x="14" y="60"/>
                  </a:cubicBezTo>
                  <a:cubicBezTo>
                    <a:pt x="21" y="59"/>
                    <a:pt x="32" y="65"/>
                    <a:pt x="33" y="57"/>
                  </a:cubicBezTo>
                  <a:cubicBezTo>
                    <a:pt x="39" y="56"/>
                    <a:pt x="45" y="56"/>
                    <a:pt x="52" y="57"/>
                  </a:cubicBezTo>
                  <a:cubicBezTo>
                    <a:pt x="52" y="77"/>
                    <a:pt x="53" y="96"/>
                    <a:pt x="53" y="116"/>
                  </a:cubicBezTo>
                  <a:cubicBezTo>
                    <a:pt x="53" y="123"/>
                    <a:pt x="53" y="130"/>
                    <a:pt x="53" y="137"/>
                  </a:cubicBezTo>
                  <a:cubicBezTo>
                    <a:pt x="52" y="149"/>
                    <a:pt x="47" y="164"/>
                    <a:pt x="47" y="178"/>
                  </a:cubicBezTo>
                  <a:cubicBezTo>
                    <a:pt x="47" y="184"/>
                    <a:pt x="49" y="198"/>
                    <a:pt x="51" y="201"/>
                  </a:cubicBezTo>
                  <a:cubicBezTo>
                    <a:pt x="52" y="202"/>
                    <a:pt x="53" y="202"/>
                    <a:pt x="54" y="203"/>
                  </a:cubicBezTo>
                  <a:cubicBezTo>
                    <a:pt x="54" y="204"/>
                    <a:pt x="54" y="206"/>
                    <a:pt x="54" y="207"/>
                  </a:cubicBezTo>
                  <a:cubicBezTo>
                    <a:pt x="53" y="221"/>
                    <a:pt x="56" y="236"/>
                    <a:pt x="54" y="250"/>
                  </a:cubicBezTo>
                  <a:cubicBezTo>
                    <a:pt x="53" y="250"/>
                    <a:pt x="52" y="246"/>
                    <a:pt x="52" y="247"/>
                  </a:cubicBezTo>
                  <a:cubicBezTo>
                    <a:pt x="56" y="260"/>
                    <a:pt x="52" y="276"/>
                    <a:pt x="54" y="290"/>
                  </a:cubicBezTo>
                  <a:cubicBezTo>
                    <a:pt x="54" y="294"/>
                    <a:pt x="56" y="297"/>
                    <a:pt x="57" y="300"/>
                  </a:cubicBezTo>
                  <a:cubicBezTo>
                    <a:pt x="59" y="317"/>
                    <a:pt x="57" y="336"/>
                    <a:pt x="57" y="352"/>
                  </a:cubicBezTo>
                  <a:cubicBezTo>
                    <a:pt x="58" y="357"/>
                    <a:pt x="59" y="370"/>
                    <a:pt x="57" y="374"/>
                  </a:cubicBezTo>
                  <a:cubicBezTo>
                    <a:pt x="56" y="375"/>
                    <a:pt x="47" y="377"/>
                    <a:pt x="44" y="377"/>
                  </a:cubicBezTo>
                  <a:cubicBezTo>
                    <a:pt x="37" y="378"/>
                    <a:pt x="31" y="378"/>
                    <a:pt x="24" y="378"/>
                  </a:cubicBezTo>
                  <a:cubicBezTo>
                    <a:pt x="16" y="377"/>
                    <a:pt x="20" y="382"/>
                    <a:pt x="25" y="383"/>
                  </a:cubicBezTo>
                  <a:cubicBezTo>
                    <a:pt x="35" y="384"/>
                    <a:pt x="48" y="380"/>
                    <a:pt x="57" y="382"/>
                  </a:cubicBezTo>
                  <a:cubicBezTo>
                    <a:pt x="57" y="385"/>
                    <a:pt x="55" y="395"/>
                    <a:pt x="58" y="394"/>
                  </a:cubicBezTo>
                  <a:cubicBezTo>
                    <a:pt x="59" y="394"/>
                    <a:pt x="60" y="388"/>
                    <a:pt x="60" y="387"/>
                  </a:cubicBezTo>
                  <a:cubicBezTo>
                    <a:pt x="61" y="380"/>
                    <a:pt x="61" y="382"/>
                    <a:pt x="68" y="381"/>
                  </a:cubicBezTo>
                  <a:cubicBezTo>
                    <a:pt x="77" y="381"/>
                    <a:pt x="90" y="378"/>
                    <a:pt x="98" y="379"/>
                  </a:cubicBezTo>
                  <a:cubicBezTo>
                    <a:pt x="106" y="381"/>
                    <a:pt x="111" y="388"/>
                    <a:pt x="118" y="387"/>
                  </a:cubicBezTo>
                  <a:cubicBezTo>
                    <a:pt x="119" y="387"/>
                    <a:pt x="120" y="386"/>
                    <a:pt x="121" y="386"/>
                  </a:cubicBezTo>
                  <a:cubicBezTo>
                    <a:pt x="125" y="386"/>
                    <a:pt x="129" y="390"/>
                    <a:pt x="133" y="392"/>
                  </a:cubicBezTo>
                  <a:cubicBezTo>
                    <a:pt x="138" y="393"/>
                    <a:pt x="145" y="392"/>
                    <a:pt x="150" y="393"/>
                  </a:cubicBezTo>
                  <a:cubicBezTo>
                    <a:pt x="165" y="394"/>
                    <a:pt x="180" y="388"/>
                    <a:pt x="192" y="386"/>
                  </a:cubicBezTo>
                  <a:cubicBezTo>
                    <a:pt x="195" y="388"/>
                    <a:pt x="193" y="398"/>
                    <a:pt x="197" y="397"/>
                  </a:cubicBezTo>
                  <a:cubicBezTo>
                    <a:pt x="200" y="396"/>
                    <a:pt x="199" y="388"/>
                    <a:pt x="199" y="385"/>
                  </a:cubicBezTo>
                  <a:cubicBezTo>
                    <a:pt x="203" y="383"/>
                    <a:pt x="209" y="380"/>
                    <a:pt x="214" y="380"/>
                  </a:cubicBezTo>
                  <a:cubicBezTo>
                    <a:pt x="211" y="383"/>
                    <a:pt x="204" y="383"/>
                    <a:pt x="204" y="388"/>
                  </a:cubicBezTo>
                  <a:cubicBezTo>
                    <a:pt x="213" y="387"/>
                    <a:pt x="218" y="379"/>
                    <a:pt x="228" y="380"/>
                  </a:cubicBezTo>
                  <a:cubicBezTo>
                    <a:pt x="245" y="381"/>
                    <a:pt x="265" y="380"/>
                    <a:pt x="282" y="382"/>
                  </a:cubicBezTo>
                  <a:cubicBezTo>
                    <a:pt x="281" y="389"/>
                    <a:pt x="281" y="394"/>
                    <a:pt x="281" y="402"/>
                  </a:cubicBezTo>
                  <a:cubicBezTo>
                    <a:pt x="280" y="406"/>
                    <a:pt x="279" y="418"/>
                    <a:pt x="284" y="417"/>
                  </a:cubicBezTo>
                  <a:cubicBezTo>
                    <a:pt x="286" y="417"/>
                    <a:pt x="289" y="407"/>
                    <a:pt x="289" y="404"/>
                  </a:cubicBezTo>
                  <a:cubicBezTo>
                    <a:pt x="289" y="402"/>
                    <a:pt x="289" y="399"/>
                    <a:pt x="289" y="398"/>
                  </a:cubicBezTo>
                  <a:cubicBezTo>
                    <a:pt x="288" y="397"/>
                    <a:pt x="285" y="396"/>
                    <a:pt x="285" y="396"/>
                  </a:cubicBezTo>
                  <a:cubicBezTo>
                    <a:pt x="283" y="392"/>
                    <a:pt x="286" y="385"/>
                    <a:pt x="286" y="382"/>
                  </a:cubicBezTo>
                  <a:cubicBezTo>
                    <a:pt x="290" y="382"/>
                    <a:pt x="294" y="384"/>
                    <a:pt x="298" y="384"/>
                  </a:cubicBezTo>
                  <a:cubicBezTo>
                    <a:pt x="300" y="383"/>
                    <a:pt x="298" y="382"/>
                    <a:pt x="299" y="381"/>
                  </a:cubicBezTo>
                  <a:cubicBezTo>
                    <a:pt x="302" y="381"/>
                    <a:pt x="307" y="382"/>
                    <a:pt x="312" y="382"/>
                  </a:cubicBezTo>
                  <a:cubicBezTo>
                    <a:pt x="316" y="382"/>
                    <a:pt x="325" y="381"/>
                    <a:pt x="323" y="377"/>
                  </a:cubicBezTo>
                  <a:cubicBezTo>
                    <a:pt x="312" y="376"/>
                    <a:pt x="298" y="379"/>
                    <a:pt x="286" y="378"/>
                  </a:cubicBezTo>
                  <a:cubicBezTo>
                    <a:pt x="284" y="361"/>
                    <a:pt x="285" y="343"/>
                    <a:pt x="284" y="326"/>
                  </a:cubicBezTo>
                  <a:cubicBezTo>
                    <a:pt x="290" y="325"/>
                    <a:pt x="285" y="322"/>
                    <a:pt x="284" y="321"/>
                  </a:cubicBezTo>
                  <a:cubicBezTo>
                    <a:pt x="284" y="319"/>
                    <a:pt x="287" y="313"/>
                    <a:pt x="287" y="310"/>
                  </a:cubicBezTo>
                  <a:cubicBezTo>
                    <a:pt x="287" y="307"/>
                    <a:pt x="288" y="304"/>
                    <a:pt x="288" y="302"/>
                  </a:cubicBezTo>
                  <a:cubicBezTo>
                    <a:pt x="287" y="300"/>
                    <a:pt x="286" y="298"/>
                    <a:pt x="286" y="296"/>
                  </a:cubicBezTo>
                  <a:cubicBezTo>
                    <a:pt x="285" y="292"/>
                    <a:pt x="286" y="288"/>
                    <a:pt x="287" y="284"/>
                  </a:cubicBezTo>
                  <a:cubicBezTo>
                    <a:pt x="289" y="259"/>
                    <a:pt x="287" y="231"/>
                    <a:pt x="286" y="204"/>
                  </a:cubicBezTo>
                  <a:cubicBezTo>
                    <a:pt x="286" y="193"/>
                    <a:pt x="284" y="180"/>
                    <a:pt x="286" y="168"/>
                  </a:cubicBezTo>
                  <a:cubicBezTo>
                    <a:pt x="287" y="160"/>
                    <a:pt x="287" y="151"/>
                    <a:pt x="287" y="142"/>
                  </a:cubicBezTo>
                  <a:cubicBezTo>
                    <a:pt x="287" y="135"/>
                    <a:pt x="283" y="126"/>
                    <a:pt x="282" y="119"/>
                  </a:cubicBezTo>
                  <a:cubicBezTo>
                    <a:pt x="281" y="112"/>
                    <a:pt x="282" y="104"/>
                    <a:pt x="281" y="97"/>
                  </a:cubicBezTo>
                  <a:cubicBezTo>
                    <a:pt x="280" y="84"/>
                    <a:pt x="280" y="71"/>
                    <a:pt x="278" y="61"/>
                  </a:cubicBezTo>
                  <a:cubicBezTo>
                    <a:pt x="293" y="60"/>
                    <a:pt x="314" y="63"/>
                    <a:pt x="332" y="62"/>
                  </a:cubicBezTo>
                  <a:cubicBezTo>
                    <a:pt x="336" y="62"/>
                    <a:pt x="345" y="63"/>
                    <a:pt x="342" y="57"/>
                  </a:cubicBezTo>
                  <a:close/>
                  <a:moveTo>
                    <a:pt x="53" y="190"/>
                  </a:moveTo>
                  <a:cubicBezTo>
                    <a:pt x="51" y="188"/>
                    <a:pt x="51" y="183"/>
                    <a:pt x="53" y="180"/>
                  </a:cubicBezTo>
                  <a:cubicBezTo>
                    <a:pt x="54" y="183"/>
                    <a:pt x="53" y="187"/>
                    <a:pt x="53" y="190"/>
                  </a:cubicBezTo>
                  <a:close/>
                  <a:moveTo>
                    <a:pt x="235" y="80"/>
                  </a:moveTo>
                  <a:cubicBezTo>
                    <a:pt x="228" y="83"/>
                    <a:pt x="216" y="84"/>
                    <a:pt x="209" y="81"/>
                  </a:cubicBezTo>
                  <a:cubicBezTo>
                    <a:pt x="216" y="78"/>
                    <a:pt x="230" y="70"/>
                    <a:pt x="235" y="80"/>
                  </a:cubicBezTo>
                  <a:close/>
                  <a:moveTo>
                    <a:pt x="260" y="110"/>
                  </a:moveTo>
                  <a:cubicBezTo>
                    <a:pt x="245" y="111"/>
                    <a:pt x="228" y="110"/>
                    <a:pt x="214" y="108"/>
                  </a:cubicBezTo>
                  <a:cubicBezTo>
                    <a:pt x="223" y="104"/>
                    <a:pt x="238" y="100"/>
                    <a:pt x="249" y="99"/>
                  </a:cubicBezTo>
                  <a:cubicBezTo>
                    <a:pt x="253" y="98"/>
                    <a:pt x="257" y="107"/>
                    <a:pt x="260" y="110"/>
                  </a:cubicBezTo>
                  <a:close/>
                  <a:moveTo>
                    <a:pt x="250" y="88"/>
                  </a:moveTo>
                  <a:cubicBezTo>
                    <a:pt x="252" y="89"/>
                    <a:pt x="254" y="90"/>
                    <a:pt x="255" y="92"/>
                  </a:cubicBezTo>
                  <a:cubicBezTo>
                    <a:pt x="252" y="93"/>
                    <a:pt x="251" y="90"/>
                    <a:pt x="250" y="88"/>
                  </a:cubicBezTo>
                  <a:close/>
                  <a:moveTo>
                    <a:pt x="277" y="204"/>
                  </a:moveTo>
                  <a:cubicBezTo>
                    <a:pt x="257" y="203"/>
                    <a:pt x="236" y="206"/>
                    <a:pt x="216" y="203"/>
                  </a:cubicBezTo>
                  <a:cubicBezTo>
                    <a:pt x="232" y="194"/>
                    <a:pt x="255" y="190"/>
                    <a:pt x="278" y="191"/>
                  </a:cubicBezTo>
                  <a:cubicBezTo>
                    <a:pt x="277" y="196"/>
                    <a:pt x="279" y="200"/>
                    <a:pt x="277" y="204"/>
                  </a:cubicBezTo>
                  <a:close/>
                  <a:moveTo>
                    <a:pt x="203" y="347"/>
                  </a:moveTo>
                  <a:cubicBezTo>
                    <a:pt x="202" y="347"/>
                    <a:pt x="201" y="346"/>
                    <a:pt x="199" y="346"/>
                  </a:cubicBezTo>
                  <a:cubicBezTo>
                    <a:pt x="201" y="343"/>
                    <a:pt x="202" y="337"/>
                    <a:pt x="203" y="333"/>
                  </a:cubicBezTo>
                  <a:cubicBezTo>
                    <a:pt x="206" y="334"/>
                    <a:pt x="210" y="334"/>
                    <a:pt x="214" y="335"/>
                  </a:cubicBezTo>
                  <a:cubicBezTo>
                    <a:pt x="210" y="338"/>
                    <a:pt x="199" y="340"/>
                    <a:pt x="203" y="347"/>
                  </a:cubicBezTo>
                  <a:close/>
                  <a:moveTo>
                    <a:pt x="248" y="352"/>
                  </a:moveTo>
                  <a:cubicBezTo>
                    <a:pt x="248" y="353"/>
                    <a:pt x="246" y="354"/>
                    <a:pt x="246" y="353"/>
                  </a:cubicBezTo>
                  <a:cubicBezTo>
                    <a:pt x="247" y="353"/>
                    <a:pt x="247" y="352"/>
                    <a:pt x="248" y="352"/>
                  </a:cubicBezTo>
                  <a:close/>
                  <a:moveTo>
                    <a:pt x="236" y="350"/>
                  </a:moveTo>
                  <a:cubicBezTo>
                    <a:pt x="227" y="352"/>
                    <a:pt x="216" y="356"/>
                    <a:pt x="205" y="354"/>
                  </a:cubicBezTo>
                  <a:cubicBezTo>
                    <a:pt x="206" y="345"/>
                    <a:pt x="221" y="347"/>
                    <a:pt x="230" y="346"/>
                  </a:cubicBezTo>
                  <a:cubicBezTo>
                    <a:pt x="237" y="345"/>
                    <a:pt x="243" y="346"/>
                    <a:pt x="248" y="345"/>
                  </a:cubicBezTo>
                  <a:cubicBezTo>
                    <a:pt x="246" y="350"/>
                    <a:pt x="241" y="348"/>
                    <a:pt x="236" y="350"/>
                  </a:cubicBezTo>
                  <a:close/>
                  <a:moveTo>
                    <a:pt x="257" y="356"/>
                  </a:moveTo>
                  <a:cubicBezTo>
                    <a:pt x="256" y="359"/>
                    <a:pt x="252" y="362"/>
                    <a:pt x="248" y="364"/>
                  </a:cubicBezTo>
                  <a:cubicBezTo>
                    <a:pt x="251" y="361"/>
                    <a:pt x="254" y="359"/>
                    <a:pt x="257" y="356"/>
                  </a:cubicBezTo>
                  <a:close/>
                  <a:moveTo>
                    <a:pt x="223" y="342"/>
                  </a:moveTo>
                  <a:cubicBezTo>
                    <a:pt x="216" y="343"/>
                    <a:pt x="212" y="345"/>
                    <a:pt x="207" y="343"/>
                  </a:cubicBezTo>
                  <a:cubicBezTo>
                    <a:pt x="218" y="331"/>
                    <a:pt x="243" y="335"/>
                    <a:pt x="260" y="335"/>
                  </a:cubicBezTo>
                  <a:cubicBezTo>
                    <a:pt x="257" y="344"/>
                    <a:pt x="235" y="341"/>
                    <a:pt x="223" y="342"/>
                  </a:cubicBezTo>
                  <a:close/>
                  <a:moveTo>
                    <a:pt x="233" y="332"/>
                  </a:moveTo>
                  <a:cubicBezTo>
                    <a:pt x="238" y="331"/>
                    <a:pt x="245" y="330"/>
                    <a:pt x="251" y="329"/>
                  </a:cubicBezTo>
                  <a:cubicBezTo>
                    <a:pt x="239" y="326"/>
                    <a:pt x="228" y="334"/>
                    <a:pt x="216" y="331"/>
                  </a:cubicBezTo>
                  <a:cubicBezTo>
                    <a:pt x="225" y="329"/>
                    <a:pt x="236" y="328"/>
                    <a:pt x="246" y="326"/>
                  </a:cubicBezTo>
                  <a:cubicBezTo>
                    <a:pt x="231" y="325"/>
                    <a:pt x="217" y="328"/>
                    <a:pt x="203" y="330"/>
                  </a:cubicBezTo>
                  <a:cubicBezTo>
                    <a:pt x="204" y="323"/>
                    <a:pt x="201" y="317"/>
                    <a:pt x="200" y="313"/>
                  </a:cubicBezTo>
                  <a:cubicBezTo>
                    <a:pt x="199" y="312"/>
                    <a:pt x="199" y="307"/>
                    <a:pt x="200" y="307"/>
                  </a:cubicBezTo>
                  <a:cubicBezTo>
                    <a:pt x="202" y="307"/>
                    <a:pt x="203" y="308"/>
                    <a:pt x="204" y="308"/>
                  </a:cubicBezTo>
                  <a:cubicBezTo>
                    <a:pt x="210" y="309"/>
                    <a:pt x="216" y="307"/>
                    <a:pt x="223" y="307"/>
                  </a:cubicBezTo>
                  <a:cubicBezTo>
                    <a:pt x="231" y="307"/>
                    <a:pt x="240" y="308"/>
                    <a:pt x="247" y="308"/>
                  </a:cubicBezTo>
                  <a:cubicBezTo>
                    <a:pt x="239" y="309"/>
                    <a:pt x="231" y="310"/>
                    <a:pt x="222" y="312"/>
                  </a:cubicBezTo>
                  <a:cubicBezTo>
                    <a:pt x="217" y="313"/>
                    <a:pt x="210" y="312"/>
                    <a:pt x="207" y="314"/>
                  </a:cubicBezTo>
                  <a:cubicBezTo>
                    <a:pt x="201" y="319"/>
                    <a:pt x="211" y="320"/>
                    <a:pt x="215" y="321"/>
                  </a:cubicBezTo>
                  <a:cubicBezTo>
                    <a:pt x="231" y="324"/>
                    <a:pt x="249" y="322"/>
                    <a:pt x="268" y="325"/>
                  </a:cubicBezTo>
                  <a:cubicBezTo>
                    <a:pt x="264" y="337"/>
                    <a:pt x="244" y="331"/>
                    <a:pt x="233" y="332"/>
                  </a:cubicBezTo>
                  <a:close/>
                  <a:moveTo>
                    <a:pt x="204" y="220"/>
                  </a:moveTo>
                  <a:cubicBezTo>
                    <a:pt x="220" y="223"/>
                    <a:pt x="240" y="221"/>
                    <a:pt x="256" y="226"/>
                  </a:cubicBezTo>
                  <a:cubicBezTo>
                    <a:pt x="238" y="228"/>
                    <a:pt x="221" y="228"/>
                    <a:pt x="203" y="230"/>
                  </a:cubicBezTo>
                  <a:cubicBezTo>
                    <a:pt x="204" y="227"/>
                    <a:pt x="203" y="223"/>
                    <a:pt x="204" y="220"/>
                  </a:cubicBezTo>
                  <a:close/>
                  <a:moveTo>
                    <a:pt x="216" y="101"/>
                  </a:moveTo>
                  <a:cubicBezTo>
                    <a:pt x="214" y="102"/>
                    <a:pt x="212" y="103"/>
                    <a:pt x="209" y="103"/>
                  </a:cubicBezTo>
                  <a:cubicBezTo>
                    <a:pt x="208" y="102"/>
                    <a:pt x="208" y="101"/>
                    <a:pt x="207" y="99"/>
                  </a:cubicBezTo>
                  <a:cubicBezTo>
                    <a:pt x="210" y="100"/>
                    <a:pt x="213" y="100"/>
                    <a:pt x="216" y="101"/>
                  </a:cubicBezTo>
                  <a:close/>
                  <a:moveTo>
                    <a:pt x="208" y="87"/>
                  </a:moveTo>
                  <a:cubicBezTo>
                    <a:pt x="209" y="87"/>
                    <a:pt x="210" y="88"/>
                    <a:pt x="211" y="88"/>
                  </a:cubicBezTo>
                  <a:cubicBezTo>
                    <a:pt x="210" y="88"/>
                    <a:pt x="209" y="89"/>
                    <a:pt x="208" y="89"/>
                  </a:cubicBezTo>
                  <a:cubicBezTo>
                    <a:pt x="208" y="88"/>
                    <a:pt x="208" y="88"/>
                    <a:pt x="208" y="87"/>
                  </a:cubicBezTo>
                  <a:close/>
                  <a:moveTo>
                    <a:pt x="209" y="188"/>
                  </a:moveTo>
                  <a:cubicBezTo>
                    <a:pt x="216" y="191"/>
                    <a:pt x="227" y="189"/>
                    <a:pt x="236" y="190"/>
                  </a:cubicBezTo>
                  <a:cubicBezTo>
                    <a:pt x="233" y="193"/>
                    <a:pt x="227" y="194"/>
                    <a:pt x="222" y="195"/>
                  </a:cubicBezTo>
                  <a:cubicBezTo>
                    <a:pt x="217" y="196"/>
                    <a:pt x="206" y="198"/>
                    <a:pt x="207" y="204"/>
                  </a:cubicBezTo>
                  <a:cubicBezTo>
                    <a:pt x="208" y="208"/>
                    <a:pt x="215" y="208"/>
                    <a:pt x="218" y="208"/>
                  </a:cubicBezTo>
                  <a:cubicBezTo>
                    <a:pt x="214" y="211"/>
                    <a:pt x="208" y="212"/>
                    <a:pt x="204" y="214"/>
                  </a:cubicBezTo>
                  <a:cubicBezTo>
                    <a:pt x="205" y="203"/>
                    <a:pt x="206" y="190"/>
                    <a:pt x="206" y="178"/>
                  </a:cubicBezTo>
                  <a:cubicBezTo>
                    <a:pt x="211" y="179"/>
                    <a:pt x="218" y="177"/>
                    <a:pt x="223" y="178"/>
                  </a:cubicBezTo>
                  <a:cubicBezTo>
                    <a:pt x="219" y="181"/>
                    <a:pt x="208" y="180"/>
                    <a:pt x="207" y="184"/>
                  </a:cubicBezTo>
                  <a:cubicBezTo>
                    <a:pt x="207" y="185"/>
                    <a:pt x="208" y="187"/>
                    <a:pt x="209" y="188"/>
                  </a:cubicBezTo>
                  <a:close/>
                  <a:moveTo>
                    <a:pt x="205" y="159"/>
                  </a:moveTo>
                  <a:cubicBezTo>
                    <a:pt x="210" y="160"/>
                    <a:pt x="216" y="161"/>
                    <a:pt x="221" y="161"/>
                  </a:cubicBezTo>
                  <a:cubicBezTo>
                    <a:pt x="217" y="164"/>
                    <a:pt x="211" y="164"/>
                    <a:pt x="206" y="166"/>
                  </a:cubicBezTo>
                  <a:cubicBezTo>
                    <a:pt x="205" y="164"/>
                    <a:pt x="205" y="161"/>
                    <a:pt x="205" y="159"/>
                  </a:cubicBezTo>
                  <a:close/>
                  <a:moveTo>
                    <a:pt x="210" y="155"/>
                  </a:moveTo>
                  <a:cubicBezTo>
                    <a:pt x="225" y="149"/>
                    <a:pt x="244" y="147"/>
                    <a:pt x="262" y="145"/>
                  </a:cubicBezTo>
                  <a:cubicBezTo>
                    <a:pt x="264" y="148"/>
                    <a:pt x="272" y="157"/>
                    <a:pt x="262" y="157"/>
                  </a:cubicBezTo>
                  <a:cubicBezTo>
                    <a:pt x="247" y="157"/>
                    <a:pt x="224" y="158"/>
                    <a:pt x="210" y="155"/>
                  </a:cubicBezTo>
                  <a:close/>
                  <a:moveTo>
                    <a:pt x="206" y="150"/>
                  </a:moveTo>
                  <a:cubicBezTo>
                    <a:pt x="204" y="148"/>
                    <a:pt x="205" y="144"/>
                    <a:pt x="205" y="141"/>
                  </a:cubicBezTo>
                  <a:cubicBezTo>
                    <a:pt x="206" y="141"/>
                    <a:pt x="211" y="141"/>
                    <a:pt x="212" y="142"/>
                  </a:cubicBezTo>
                  <a:cubicBezTo>
                    <a:pt x="213" y="142"/>
                    <a:pt x="212" y="141"/>
                    <a:pt x="213" y="141"/>
                  </a:cubicBezTo>
                  <a:cubicBezTo>
                    <a:pt x="221" y="142"/>
                    <a:pt x="230" y="143"/>
                    <a:pt x="239" y="143"/>
                  </a:cubicBezTo>
                  <a:cubicBezTo>
                    <a:pt x="228" y="146"/>
                    <a:pt x="217" y="148"/>
                    <a:pt x="206" y="150"/>
                  </a:cubicBezTo>
                  <a:close/>
                  <a:moveTo>
                    <a:pt x="213" y="132"/>
                  </a:moveTo>
                  <a:cubicBezTo>
                    <a:pt x="213" y="130"/>
                    <a:pt x="213" y="127"/>
                    <a:pt x="213" y="126"/>
                  </a:cubicBezTo>
                  <a:cubicBezTo>
                    <a:pt x="222" y="125"/>
                    <a:pt x="236" y="125"/>
                    <a:pt x="246" y="127"/>
                  </a:cubicBezTo>
                  <a:cubicBezTo>
                    <a:pt x="235" y="129"/>
                    <a:pt x="223" y="131"/>
                    <a:pt x="213" y="132"/>
                  </a:cubicBezTo>
                  <a:close/>
                  <a:moveTo>
                    <a:pt x="212" y="117"/>
                  </a:moveTo>
                  <a:cubicBezTo>
                    <a:pt x="212" y="116"/>
                    <a:pt x="212" y="114"/>
                    <a:pt x="211" y="113"/>
                  </a:cubicBezTo>
                  <a:cubicBezTo>
                    <a:pt x="216" y="114"/>
                    <a:pt x="223" y="113"/>
                    <a:pt x="226" y="115"/>
                  </a:cubicBezTo>
                  <a:cubicBezTo>
                    <a:pt x="221" y="116"/>
                    <a:pt x="216" y="118"/>
                    <a:pt x="212" y="117"/>
                  </a:cubicBezTo>
                  <a:close/>
                  <a:moveTo>
                    <a:pt x="210" y="126"/>
                  </a:moveTo>
                  <a:cubicBezTo>
                    <a:pt x="210" y="128"/>
                    <a:pt x="211" y="131"/>
                    <a:pt x="210" y="133"/>
                  </a:cubicBezTo>
                  <a:cubicBezTo>
                    <a:pt x="209" y="134"/>
                    <a:pt x="207" y="134"/>
                    <a:pt x="204" y="134"/>
                  </a:cubicBezTo>
                  <a:cubicBezTo>
                    <a:pt x="204" y="132"/>
                    <a:pt x="204" y="128"/>
                    <a:pt x="204" y="125"/>
                  </a:cubicBezTo>
                  <a:cubicBezTo>
                    <a:pt x="206" y="125"/>
                    <a:pt x="208" y="125"/>
                    <a:pt x="210" y="126"/>
                  </a:cubicBezTo>
                  <a:close/>
                  <a:moveTo>
                    <a:pt x="204" y="236"/>
                  </a:moveTo>
                  <a:cubicBezTo>
                    <a:pt x="211" y="237"/>
                    <a:pt x="218" y="239"/>
                    <a:pt x="226" y="238"/>
                  </a:cubicBezTo>
                  <a:cubicBezTo>
                    <a:pt x="219" y="241"/>
                    <a:pt x="211" y="244"/>
                    <a:pt x="203" y="246"/>
                  </a:cubicBezTo>
                  <a:cubicBezTo>
                    <a:pt x="202" y="242"/>
                    <a:pt x="202" y="239"/>
                    <a:pt x="204" y="236"/>
                  </a:cubicBezTo>
                  <a:close/>
                  <a:moveTo>
                    <a:pt x="271" y="260"/>
                  </a:moveTo>
                  <a:cubicBezTo>
                    <a:pt x="270" y="262"/>
                    <a:pt x="264" y="262"/>
                    <a:pt x="261" y="262"/>
                  </a:cubicBezTo>
                  <a:cubicBezTo>
                    <a:pt x="247" y="262"/>
                    <a:pt x="231" y="260"/>
                    <a:pt x="216" y="260"/>
                  </a:cubicBezTo>
                  <a:cubicBezTo>
                    <a:pt x="228" y="255"/>
                    <a:pt x="243" y="254"/>
                    <a:pt x="259" y="253"/>
                  </a:cubicBezTo>
                  <a:cubicBezTo>
                    <a:pt x="262" y="253"/>
                    <a:pt x="271" y="254"/>
                    <a:pt x="270" y="249"/>
                  </a:cubicBezTo>
                  <a:cubicBezTo>
                    <a:pt x="269" y="247"/>
                    <a:pt x="261" y="249"/>
                    <a:pt x="258" y="249"/>
                  </a:cubicBezTo>
                  <a:cubicBezTo>
                    <a:pt x="243" y="251"/>
                    <a:pt x="225" y="251"/>
                    <a:pt x="210" y="250"/>
                  </a:cubicBezTo>
                  <a:cubicBezTo>
                    <a:pt x="223" y="240"/>
                    <a:pt x="252" y="239"/>
                    <a:pt x="273" y="242"/>
                  </a:cubicBezTo>
                  <a:cubicBezTo>
                    <a:pt x="270" y="246"/>
                    <a:pt x="275" y="257"/>
                    <a:pt x="271" y="260"/>
                  </a:cubicBezTo>
                  <a:close/>
                  <a:moveTo>
                    <a:pt x="272" y="274"/>
                  </a:moveTo>
                  <a:cubicBezTo>
                    <a:pt x="253" y="277"/>
                    <a:pt x="230" y="276"/>
                    <a:pt x="211" y="275"/>
                  </a:cubicBezTo>
                  <a:cubicBezTo>
                    <a:pt x="229" y="269"/>
                    <a:pt x="250" y="268"/>
                    <a:pt x="272" y="266"/>
                  </a:cubicBezTo>
                  <a:cubicBezTo>
                    <a:pt x="272" y="268"/>
                    <a:pt x="273" y="271"/>
                    <a:pt x="272" y="274"/>
                  </a:cubicBezTo>
                  <a:close/>
                  <a:moveTo>
                    <a:pt x="216" y="254"/>
                  </a:moveTo>
                  <a:cubicBezTo>
                    <a:pt x="212" y="256"/>
                    <a:pt x="207" y="257"/>
                    <a:pt x="203" y="258"/>
                  </a:cubicBezTo>
                  <a:cubicBezTo>
                    <a:pt x="199" y="251"/>
                    <a:pt x="212" y="256"/>
                    <a:pt x="216" y="254"/>
                  </a:cubicBezTo>
                  <a:close/>
                  <a:moveTo>
                    <a:pt x="238" y="265"/>
                  </a:moveTo>
                  <a:cubicBezTo>
                    <a:pt x="227" y="268"/>
                    <a:pt x="214" y="269"/>
                    <a:pt x="202" y="271"/>
                  </a:cubicBezTo>
                  <a:cubicBezTo>
                    <a:pt x="201" y="269"/>
                    <a:pt x="201" y="266"/>
                    <a:pt x="202" y="264"/>
                  </a:cubicBezTo>
                  <a:cubicBezTo>
                    <a:pt x="215" y="264"/>
                    <a:pt x="226" y="264"/>
                    <a:pt x="238" y="265"/>
                  </a:cubicBezTo>
                  <a:close/>
                  <a:moveTo>
                    <a:pt x="221" y="280"/>
                  </a:moveTo>
                  <a:cubicBezTo>
                    <a:pt x="215" y="282"/>
                    <a:pt x="208" y="283"/>
                    <a:pt x="201" y="285"/>
                  </a:cubicBezTo>
                  <a:cubicBezTo>
                    <a:pt x="201" y="284"/>
                    <a:pt x="201" y="281"/>
                    <a:pt x="201" y="280"/>
                  </a:cubicBezTo>
                  <a:cubicBezTo>
                    <a:pt x="207" y="279"/>
                    <a:pt x="214" y="280"/>
                    <a:pt x="221" y="280"/>
                  </a:cubicBezTo>
                  <a:close/>
                  <a:moveTo>
                    <a:pt x="201" y="295"/>
                  </a:moveTo>
                  <a:cubicBezTo>
                    <a:pt x="206" y="295"/>
                    <a:pt x="211" y="294"/>
                    <a:pt x="214" y="295"/>
                  </a:cubicBezTo>
                  <a:cubicBezTo>
                    <a:pt x="211" y="297"/>
                    <a:pt x="205" y="297"/>
                    <a:pt x="201" y="299"/>
                  </a:cubicBezTo>
                  <a:cubicBezTo>
                    <a:pt x="200" y="298"/>
                    <a:pt x="201" y="296"/>
                    <a:pt x="201" y="295"/>
                  </a:cubicBezTo>
                  <a:close/>
                  <a:moveTo>
                    <a:pt x="261" y="322"/>
                  </a:moveTo>
                  <a:cubicBezTo>
                    <a:pt x="245" y="321"/>
                    <a:pt x="225" y="321"/>
                    <a:pt x="210" y="317"/>
                  </a:cubicBezTo>
                  <a:cubicBezTo>
                    <a:pt x="228" y="312"/>
                    <a:pt x="248" y="309"/>
                    <a:pt x="268" y="309"/>
                  </a:cubicBezTo>
                  <a:cubicBezTo>
                    <a:pt x="269" y="317"/>
                    <a:pt x="270" y="322"/>
                    <a:pt x="261" y="322"/>
                  </a:cubicBezTo>
                  <a:close/>
                  <a:moveTo>
                    <a:pt x="212" y="306"/>
                  </a:moveTo>
                  <a:cubicBezTo>
                    <a:pt x="209" y="306"/>
                    <a:pt x="204" y="305"/>
                    <a:pt x="202" y="304"/>
                  </a:cubicBezTo>
                  <a:cubicBezTo>
                    <a:pt x="214" y="296"/>
                    <a:pt x="230" y="295"/>
                    <a:pt x="247" y="294"/>
                  </a:cubicBezTo>
                  <a:cubicBezTo>
                    <a:pt x="254" y="294"/>
                    <a:pt x="263" y="295"/>
                    <a:pt x="271" y="294"/>
                  </a:cubicBezTo>
                  <a:cubicBezTo>
                    <a:pt x="273" y="293"/>
                    <a:pt x="274" y="293"/>
                    <a:pt x="274" y="292"/>
                  </a:cubicBezTo>
                  <a:cubicBezTo>
                    <a:pt x="276" y="295"/>
                    <a:pt x="274" y="300"/>
                    <a:pt x="274" y="304"/>
                  </a:cubicBezTo>
                  <a:cubicBezTo>
                    <a:pt x="253" y="305"/>
                    <a:pt x="232" y="305"/>
                    <a:pt x="212" y="306"/>
                  </a:cubicBezTo>
                  <a:close/>
                  <a:moveTo>
                    <a:pt x="275" y="291"/>
                  </a:moveTo>
                  <a:cubicBezTo>
                    <a:pt x="272" y="284"/>
                    <a:pt x="266" y="288"/>
                    <a:pt x="261" y="289"/>
                  </a:cubicBezTo>
                  <a:cubicBezTo>
                    <a:pt x="261" y="284"/>
                    <a:pt x="256" y="289"/>
                    <a:pt x="252" y="289"/>
                  </a:cubicBezTo>
                  <a:cubicBezTo>
                    <a:pt x="238" y="292"/>
                    <a:pt x="218" y="290"/>
                    <a:pt x="203" y="290"/>
                  </a:cubicBezTo>
                  <a:cubicBezTo>
                    <a:pt x="223" y="281"/>
                    <a:pt x="249" y="279"/>
                    <a:pt x="274" y="279"/>
                  </a:cubicBezTo>
                  <a:cubicBezTo>
                    <a:pt x="275" y="282"/>
                    <a:pt x="275" y="287"/>
                    <a:pt x="275" y="291"/>
                  </a:cubicBezTo>
                  <a:close/>
                  <a:moveTo>
                    <a:pt x="276" y="247"/>
                  </a:moveTo>
                  <a:cubicBezTo>
                    <a:pt x="277" y="251"/>
                    <a:pt x="276" y="256"/>
                    <a:pt x="276" y="260"/>
                  </a:cubicBezTo>
                  <a:cubicBezTo>
                    <a:pt x="274" y="257"/>
                    <a:pt x="275" y="251"/>
                    <a:pt x="276" y="247"/>
                  </a:cubicBezTo>
                  <a:close/>
                  <a:moveTo>
                    <a:pt x="276" y="237"/>
                  </a:moveTo>
                  <a:cubicBezTo>
                    <a:pt x="257" y="237"/>
                    <a:pt x="234" y="234"/>
                    <a:pt x="216" y="234"/>
                  </a:cubicBezTo>
                  <a:cubicBezTo>
                    <a:pt x="231" y="231"/>
                    <a:pt x="252" y="230"/>
                    <a:pt x="268" y="228"/>
                  </a:cubicBezTo>
                  <a:cubicBezTo>
                    <a:pt x="270" y="228"/>
                    <a:pt x="273" y="229"/>
                    <a:pt x="273" y="226"/>
                  </a:cubicBezTo>
                  <a:cubicBezTo>
                    <a:pt x="273" y="222"/>
                    <a:pt x="259" y="221"/>
                    <a:pt x="256" y="221"/>
                  </a:cubicBezTo>
                  <a:cubicBezTo>
                    <a:pt x="242" y="219"/>
                    <a:pt x="226" y="218"/>
                    <a:pt x="213" y="216"/>
                  </a:cubicBezTo>
                  <a:cubicBezTo>
                    <a:pt x="229" y="208"/>
                    <a:pt x="257" y="210"/>
                    <a:pt x="277" y="211"/>
                  </a:cubicBezTo>
                  <a:cubicBezTo>
                    <a:pt x="277" y="219"/>
                    <a:pt x="277" y="229"/>
                    <a:pt x="276" y="237"/>
                  </a:cubicBezTo>
                  <a:close/>
                  <a:moveTo>
                    <a:pt x="278" y="185"/>
                  </a:moveTo>
                  <a:cubicBezTo>
                    <a:pt x="259" y="186"/>
                    <a:pt x="239" y="187"/>
                    <a:pt x="221" y="185"/>
                  </a:cubicBezTo>
                  <a:cubicBezTo>
                    <a:pt x="238" y="179"/>
                    <a:pt x="257" y="177"/>
                    <a:pt x="278" y="177"/>
                  </a:cubicBezTo>
                  <a:cubicBezTo>
                    <a:pt x="278" y="179"/>
                    <a:pt x="278" y="183"/>
                    <a:pt x="278" y="185"/>
                  </a:cubicBezTo>
                  <a:close/>
                  <a:moveTo>
                    <a:pt x="278" y="171"/>
                  </a:moveTo>
                  <a:cubicBezTo>
                    <a:pt x="261" y="173"/>
                    <a:pt x="243" y="174"/>
                    <a:pt x="226" y="174"/>
                  </a:cubicBezTo>
                  <a:cubicBezTo>
                    <a:pt x="220" y="173"/>
                    <a:pt x="211" y="175"/>
                    <a:pt x="206" y="172"/>
                  </a:cubicBezTo>
                  <a:cubicBezTo>
                    <a:pt x="209" y="168"/>
                    <a:pt x="214" y="169"/>
                    <a:pt x="218" y="167"/>
                  </a:cubicBezTo>
                  <a:cubicBezTo>
                    <a:pt x="235" y="163"/>
                    <a:pt x="257" y="160"/>
                    <a:pt x="277" y="163"/>
                  </a:cubicBezTo>
                  <a:cubicBezTo>
                    <a:pt x="277" y="165"/>
                    <a:pt x="278" y="169"/>
                    <a:pt x="278" y="171"/>
                  </a:cubicBezTo>
                  <a:close/>
                  <a:moveTo>
                    <a:pt x="271" y="157"/>
                  </a:moveTo>
                  <a:cubicBezTo>
                    <a:pt x="271" y="152"/>
                    <a:pt x="269" y="148"/>
                    <a:pt x="266" y="145"/>
                  </a:cubicBezTo>
                  <a:cubicBezTo>
                    <a:pt x="268" y="145"/>
                    <a:pt x="270" y="144"/>
                    <a:pt x="271" y="145"/>
                  </a:cubicBezTo>
                  <a:cubicBezTo>
                    <a:pt x="272" y="149"/>
                    <a:pt x="275" y="153"/>
                    <a:pt x="275" y="157"/>
                  </a:cubicBezTo>
                  <a:cubicBezTo>
                    <a:pt x="274" y="157"/>
                    <a:pt x="272" y="157"/>
                    <a:pt x="271" y="157"/>
                  </a:cubicBezTo>
                  <a:close/>
                  <a:moveTo>
                    <a:pt x="219" y="136"/>
                  </a:moveTo>
                  <a:cubicBezTo>
                    <a:pt x="232" y="134"/>
                    <a:pt x="251" y="130"/>
                    <a:pt x="264" y="129"/>
                  </a:cubicBezTo>
                  <a:cubicBezTo>
                    <a:pt x="268" y="128"/>
                    <a:pt x="270" y="136"/>
                    <a:pt x="270" y="139"/>
                  </a:cubicBezTo>
                  <a:cubicBezTo>
                    <a:pt x="253" y="138"/>
                    <a:pt x="234" y="141"/>
                    <a:pt x="219" y="136"/>
                  </a:cubicBezTo>
                  <a:close/>
                  <a:moveTo>
                    <a:pt x="226" y="121"/>
                  </a:moveTo>
                  <a:cubicBezTo>
                    <a:pt x="237" y="118"/>
                    <a:pt x="252" y="116"/>
                    <a:pt x="264" y="115"/>
                  </a:cubicBezTo>
                  <a:cubicBezTo>
                    <a:pt x="265" y="117"/>
                    <a:pt x="265" y="120"/>
                    <a:pt x="265" y="123"/>
                  </a:cubicBezTo>
                  <a:cubicBezTo>
                    <a:pt x="253" y="123"/>
                    <a:pt x="239" y="121"/>
                    <a:pt x="226" y="121"/>
                  </a:cubicBezTo>
                  <a:close/>
                  <a:moveTo>
                    <a:pt x="256" y="97"/>
                  </a:moveTo>
                  <a:cubicBezTo>
                    <a:pt x="262" y="97"/>
                    <a:pt x="262" y="103"/>
                    <a:pt x="265" y="106"/>
                  </a:cubicBezTo>
                  <a:cubicBezTo>
                    <a:pt x="261" y="104"/>
                    <a:pt x="258" y="101"/>
                    <a:pt x="256" y="97"/>
                  </a:cubicBezTo>
                  <a:close/>
                  <a:moveTo>
                    <a:pt x="231" y="96"/>
                  </a:moveTo>
                  <a:cubicBezTo>
                    <a:pt x="224" y="97"/>
                    <a:pt x="217" y="96"/>
                    <a:pt x="212" y="95"/>
                  </a:cubicBezTo>
                  <a:cubicBezTo>
                    <a:pt x="218" y="90"/>
                    <a:pt x="233" y="88"/>
                    <a:pt x="241" y="86"/>
                  </a:cubicBezTo>
                  <a:cubicBezTo>
                    <a:pt x="242" y="86"/>
                    <a:pt x="247" y="92"/>
                    <a:pt x="247" y="93"/>
                  </a:cubicBezTo>
                  <a:cubicBezTo>
                    <a:pt x="246" y="95"/>
                    <a:pt x="234" y="96"/>
                    <a:pt x="231" y="96"/>
                  </a:cubicBezTo>
                  <a:close/>
                  <a:moveTo>
                    <a:pt x="226" y="67"/>
                  </a:moveTo>
                  <a:cubicBezTo>
                    <a:pt x="219" y="66"/>
                    <a:pt x="208" y="65"/>
                    <a:pt x="203" y="61"/>
                  </a:cubicBezTo>
                  <a:cubicBezTo>
                    <a:pt x="212" y="61"/>
                    <a:pt x="221" y="63"/>
                    <a:pt x="226" y="67"/>
                  </a:cubicBezTo>
                  <a:close/>
                  <a:moveTo>
                    <a:pt x="220" y="72"/>
                  </a:moveTo>
                  <a:cubicBezTo>
                    <a:pt x="216" y="74"/>
                    <a:pt x="211" y="74"/>
                    <a:pt x="207" y="76"/>
                  </a:cubicBezTo>
                  <a:cubicBezTo>
                    <a:pt x="205" y="73"/>
                    <a:pt x="204" y="70"/>
                    <a:pt x="203" y="67"/>
                  </a:cubicBezTo>
                  <a:cubicBezTo>
                    <a:pt x="208" y="68"/>
                    <a:pt x="214" y="70"/>
                    <a:pt x="220" y="72"/>
                  </a:cubicBezTo>
                  <a:close/>
                  <a:moveTo>
                    <a:pt x="204" y="92"/>
                  </a:moveTo>
                  <a:cubicBezTo>
                    <a:pt x="202" y="92"/>
                    <a:pt x="201" y="86"/>
                    <a:pt x="202" y="84"/>
                  </a:cubicBezTo>
                  <a:cubicBezTo>
                    <a:pt x="206" y="83"/>
                    <a:pt x="206" y="92"/>
                    <a:pt x="204" y="92"/>
                  </a:cubicBezTo>
                  <a:close/>
                  <a:moveTo>
                    <a:pt x="201" y="69"/>
                  </a:moveTo>
                  <a:cubicBezTo>
                    <a:pt x="203" y="70"/>
                    <a:pt x="206" y="77"/>
                    <a:pt x="201" y="78"/>
                  </a:cubicBezTo>
                  <a:cubicBezTo>
                    <a:pt x="201" y="75"/>
                    <a:pt x="201" y="72"/>
                    <a:pt x="201" y="69"/>
                  </a:cubicBezTo>
                  <a:close/>
                  <a:moveTo>
                    <a:pt x="201" y="97"/>
                  </a:moveTo>
                  <a:cubicBezTo>
                    <a:pt x="206" y="100"/>
                    <a:pt x="200" y="108"/>
                    <a:pt x="203" y="113"/>
                  </a:cubicBezTo>
                  <a:cubicBezTo>
                    <a:pt x="205" y="112"/>
                    <a:pt x="204" y="110"/>
                    <a:pt x="205" y="110"/>
                  </a:cubicBezTo>
                  <a:cubicBezTo>
                    <a:pt x="209" y="112"/>
                    <a:pt x="210" y="120"/>
                    <a:pt x="203" y="120"/>
                  </a:cubicBezTo>
                  <a:cubicBezTo>
                    <a:pt x="202" y="113"/>
                    <a:pt x="200" y="105"/>
                    <a:pt x="201" y="97"/>
                  </a:cubicBezTo>
                  <a:close/>
                  <a:moveTo>
                    <a:pt x="200" y="132"/>
                  </a:moveTo>
                  <a:cubicBezTo>
                    <a:pt x="200" y="137"/>
                    <a:pt x="204" y="147"/>
                    <a:pt x="200" y="152"/>
                  </a:cubicBezTo>
                  <a:cubicBezTo>
                    <a:pt x="199" y="146"/>
                    <a:pt x="200" y="137"/>
                    <a:pt x="200" y="132"/>
                  </a:cubicBezTo>
                  <a:close/>
                  <a:moveTo>
                    <a:pt x="200" y="157"/>
                  </a:moveTo>
                  <a:cubicBezTo>
                    <a:pt x="203" y="158"/>
                    <a:pt x="204" y="168"/>
                    <a:pt x="200" y="169"/>
                  </a:cubicBezTo>
                  <a:cubicBezTo>
                    <a:pt x="200" y="165"/>
                    <a:pt x="200" y="160"/>
                    <a:pt x="200" y="157"/>
                  </a:cubicBezTo>
                  <a:close/>
                  <a:moveTo>
                    <a:pt x="200" y="175"/>
                  </a:moveTo>
                  <a:cubicBezTo>
                    <a:pt x="204" y="176"/>
                    <a:pt x="203" y="186"/>
                    <a:pt x="203" y="192"/>
                  </a:cubicBezTo>
                  <a:cubicBezTo>
                    <a:pt x="202" y="204"/>
                    <a:pt x="202" y="217"/>
                    <a:pt x="201" y="229"/>
                  </a:cubicBezTo>
                  <a:cubicBezTo>
                    <a:pt x="201" y="230"/>
                    <a:pt x="201" y="232"/>
                    <a:pt x="199" y="232"/>
                  </a:cubicBezTo>
                  <a:cubicBezTo>
                    <a:pt x="200" y="212"/>
                    <a:pt x="199" y="194"/>
                    <a:pt x="200" y="175"/>
                  </a:cubicBezTo>
                  <a:close/>
                  <a:moveTo>
                    <a:pt x="199" y="234"/>
                  </a:moveTo>
                  <a:cubicBezTo>
                    <a:pt x="203" y="238"/>
                    <a:pt x="199" y="245"/>
                    <a:pt x="199" y="250"/>
                  </a:cubicBezTo>
                  <a:cubicBezTo>
                    <a:pt x="199" y="245"/>
                    <a:pt x="198" y="239"/>
                    <a:pt x="199" y="234"/>
                  </a:cubicBezTo>
                  <a:close/>
                  <a:moveTo>
                    <a:pt x="195" y="64"/>
                  </a:moveTo>
                  <a:cubicBezTo>
                    <a:pt x="197" y="64"/>
                    <a:pt x="197" y="66"/>
                    <a:pt x="197" y="69"/>
                  </a:cubicBezTo>
                  <a:cubicBezTo>
                    <a:pt x="195" y="69"/>
                    <a:pt x="194" y="66"/>
                    <a:pt x="195" y="64"/>
                  </a:cubicBezTo>
                  <a:close/>
                  <a:moveTo>
                    <a:pt x="194" y="76"/>
                  </a:moveTo>
                  <a:cubicBezTo>
                    <a:pt x="196" y="76"/>
                    <a:pt x="196" y="79"/>
                    <a:pt x="196" y="81"/>
                  </a:cubicBezTo>
                  <a:cubicBezTo>
                    <a:pt x="195" y="80"/>
                    <a:pt x="193" y="78"/>
                    <a:pt x="194" y="76"/>
                  </a:cubicBezTo>
                  <a:close/>
                  <a:moveTo>
                    <a:pt x="196" y="101"/>
                  </a:moveTo>
                  <a:cubicBezTo>
                    <a:pt x="196" y="103"/>
                    <a:pt x="195" y="103"/>
                    <a:pt x="195" y="105"/>
                  </a:cubicBezTo>
                  <a:cubicBezTo>
                    <a:pt x="193" y="104"/>
                    <a:pt x="194" y="101"/>
                    <a:pt x="196" y="101"/>
                  </a:cubicBezTo>
                  <a:close/>
                  <a:moveTo>
                    <a:pt x="190" y="222"/>
                  </a:moveTo>
                  <a:cubicBezTo>
                    <a:pt x="191" y="229"/>
                    <a:pt x="191" y="233"/>
                    <a:pt x="191" y="239"/>
                  </a:cubicBezTo>
                  <a:cubicBezTo>
                    <a:pt x="194" y="266"/>
                    <a:pt x="192" y="291"/>
                    <a:pt x="190" y="314"/>
                  </a:cubicBezTo>
                  <a:cubicBezTo>
                    <a:pt x="190" y="315"/>
                    <a:pt x="190" y="315"/>
                    <a:pt x="189" y="314"/>
                  </a:cubicBezTo>
                  <a:cubicBezTo>
                    <a:pt x="190" y="327"/>
                    <a:pt x="183" y="345"/>
                    <a:pt x="176" y="353"/>
                  </a:cubicBezTo>
                  <a:cubicBezTo>
                    <a:pt x="175" y="354"/>
                    <a:pt x="172" y="357"/>
                    <a:pt x="173" y="358"/>
                  </a:cubicBezTo>
                  <a:cubicBezTo>
                    <a:pt x="174" y="360"/>
                    <a:pt x="179" y="356"/>
                    <a:pt x="180" y="356"/>
                  </a:cubicBezTo>
                  <a:cubicBezTo>
                    <a:pt x="186" y="349"/>
                    <a:pt x="190" y="336"/>
                    <a:pt x="193" y="325"/>
                  </a:cubicBezTo>
                  <a:cubicBezTo>
                    <a:pt x="195" y="338"/>
                    <a:pt x="192" y="352"/>
                    <a:pt x="183" y="356"/>
                  </a:cubicBezTo>
                  <a:cubicBezTo>
                    <a:pt x="178" y="359"/>
                    <a:pt x="171" y="364"/>
                    <a:pt x="164" y="363"/>
                  </a:cubicBezTo>
                  <a:cubicBezTo>
                    <a:pt x="161" y="363"/>
                    <a:pt x="154" y="359"/>
                    <a:pt x="150" y="357"/>
                  </a:cubicBezTo>
                  <a:cubicBezTo>
                    <a:pt x="149" y="356"/>
                    <a:pt x="146" y="352"/>
                    <a:pt x="145" y="350"/>
                  </a:cubicBezTo>
                  <a:cubicBezTo>
                    <a:pt x="143" y="344"/>
                    <a:pt x="145" y="335"/>
                    <a:pt x="146" y="332"/>
                  </a:cubicBezTo>
                  <a:cubicBezTo>
                    <a:pt x="147" y="331"/>
                    <a:pt x="150" y="329"/>
                    <a:pt x="150" y="328"/>
                  </a:cubicBezTo>
                  <a:cubicBezTo>
                    <a:pt x="149" y="324"/>
                    <a:pt x="144" y="328"/>
                    <a:pt x="143" y="329"/>
                  </a:cubicBezTo>
                  <a:cubicBezTo>
                    <a:pt x="140" y="309"/>
                    <a:pt x="170" y="301"/>
                    <a:pt x="185" y="310"/>
                  </a:cubicBezTo>
                  <a:cubicBezTo>
                    <a:pt x="185" y="310"/>
                    <a:pt x="185" y="310"/>
                    <a:pt x="185" y="310"/>
                  </a:cubicBezTo>
                  <a:cubicBezTo>
                    <a:pt x="175" y="299"/>
                    <a:pt x="150" y="304"/>
                    <a:pt x="143" y="314"/>
                  </a:cubicBezTo>
                  <a:cubicBezTo>
                    <a:pt x="140" y="307"/>
                    <a:pt x="147" y="304"/>
                    <a:pt x="152" y="303"/>
                  </a:cubicBezTo>
                  <a:cubicBezTo>
                    <a:pt x="162" y="301"/>
                    <a:pt x="174" y="302"/>
                    <a:pt x="183" y="302"/>
                  </a:cubicBezTo>
                  <a:cubicBezTo>
                    <a:pt x="172" y="299"/>
                    <a:pt x="155" y="299"/>
                    <a:pt x="143" y="302"/>
                  </a:cubicBezTo>
                  <a:cubicBezTo>
                    <a:pt x="140" y="249"/>
                    <a:pt x="142" y="191"/>
                    <a:pt x="142" y="135"/>
                  </a:cubicBezTo>
                  <a:cubicBezTo>
                    <a:pt x="158" y="144"/>
                    <a:pt x="181" y="135"/>
                    <a:pt x="190" y="124"/>
                  </a:cubicBezTo>
                  <a:cubicBezTo>
                    <a:pt x="190" y="154"/>
                    <a:pt x="191" y="181"/>
                    <a:pt x="192" y="209"/>
                  </a:cubicBezTo>
                  <a:cubicBezTo>
                    <a:pt x="186" y="209"/>
                    <a:pt x="190" y="216"/>
                    <a:pt x="190" y="222"/>
                  </a:cubicBezTo>
                  <a:close/>
                  <a:moveTo>
                    <a:pt x="191" y="356"/>
                  </a:moveTo>
                  <a:cubicBezTo>
                    <a:pt x="189" y="358"/>
                    <a:pt x="187" y="364"/>
                    <a:pt x="184" y="363"/>
                  </a:cubicBezTo>
                  <a:cubicBezTo>
                    <a:pt x="180" y="363"/>
                    <a:pt x="189" y="356"/>
                    <a:pt x="191" y="356"/>
                  </a:cubicBezTo>
                  <a:close/>
                  <a:moveTo>
                    <a:pt x="155" y="372"/>
                  </a:moveTo>
                  <a:cubicBezTo>
                    <a:pt x="152" y="373"/>
                    <a:pt x="146" y="372"/>
                    <a:pt x="143" y="370"/>
                  </a:cubicBezTo>
                  <a:cubicBezTo>
                    <a:pt x="147" y="370"/>
                    <a:pt x="152" y="371"/>
                    <a:pt x="155" y="372"/>
                  </a:cubicBezTo>
                  <a:close/>
                  <a:moveTo>
                    <a:pt x="143" y="355"/>
                  </a:moveTo>
                  <a:cubicBezTo>
                    <a:pt x="144" y="356"/>
                    <a:pt x="145" y="358"/>
                    <a:pt x="146" y="359"/>
                  </a:cubicBezTo>
                  <a:cubicBezTo>
                    <a:pt x="143" y="360"/>
                    <a:pt x="142" y="358"/>
                    <a:pt x="143" y="355"/>
                  </a:cubicBezTo>
                  <a:close/>
                  <a:moveTo>
                    <a:pt x="142" y="116"/>
                  </a:moveTo>
                  <a:cubicBezTo>
                    <a:pt x="149" y="124"/>
                    <a:pt x="160" y="130"/>
                    <a:pt x="173" y="130"/>
                  </a:cubicBezTo>
                  <a:cubicBezTo>
                    <a:pt x="167" y="134"/>
                    <a:pt x="146" y="139"/>
                    <a:pt x="143" y="129"/>
                  </a:cubicBezTo>
                  <a:cubicBezTo>
                    <a:pt x="141" y="125"/>
                    <a:pt x="143" y="120"/>
                    <a:pt x="142" y="116"/>
                  </a:cubicBezTo>
                  <a:close/>
                  <a:moveTo>
                    <a:pt x="188" y="51"/>
                  </a:moveTo>
                  <a:cubicBezTo>
                    <a:pt x="186" y="52"/>
                    <a:pt x="186" y="51"/>
                    <a:pt x="184" y="51"/>
                  </a:cubicBezTo>
                  <a:cubicBezTo>
                    <a:pt x="185" y="50"/>
                    <a:pt x="188" y="50"/>
                    <a:pt x="188" y="51"/>
                  </a:cubicBezTo>
                  <a:close/>
                  <a:moveTo>
                    <a:pt x="188" y="55"/>
                  </a:moveTo>
                  <a:cubicBezTo>
                    <a:pt x="187" y="56"/>
                    <a:pt x="185" y="55"/>
                    <a:pt x="183" y="55"/>
                  </a:cubicBezTo>
                  <a:cubicBezTo>
                    <a:pt x="185" y="54"/>
                    <a:pt x="187" y="54"/>
                    <a:pt x="188" y="55"/>
                  </a:cubicBezTo>
                  <a:close/>
                  <a:moveTo>
                    <a:pt x="188" y="62"/>
                  </a:moveTo>
                  <a:cubicBezTo>
                    <a:pt x="181" y="61"/>
                    <a:pt x="170" y="62"/>
                    <a:pt x="166" y="59"/>
                  </a:cubicBezTo>
                  <a:cubicBezTo>
                    <a:pt x="174" y="59"/>
                    <a:pt x="184" y="59"/>
                    <a:pt x="188" y="62"/>
                  </a:cubicBezTo>
                  <a:close/>
                  <a:moveTo>
                    <a:pt x="174" y="65"/>
                  </a:moveTo>
                  <a:cubicBezTo>
                    <a:pt x="179" y="64"/>
                    <a:pt x="184" y="65"/>
                    <a:pt x="188" y="67"/>
                  </a:cubicBezTo>
                  <a:cubicBezTo>
                    <a:pt x="188" y="70"/>
                    <a:pt x="188" y="70"/>
                    <a:pt x="188" y="70"/>
                  </a:cubicBezTo>
                  <a:cubicBezTo>
                    <a:pt x="184" y="67"/>
                    <a:pt x="176" y="69"/>
                    <a:pt x="174" y="65"/>
                  </a:cubicBezTo>
                  <a:close/>
                  <a:moveTo>
                    <a:pt x="180" y="75"/>
                  </a:moveTo>
                  <a:cubicBezTo>
                    <a:pt x="176" y="76"/>
                    <a:pt x="172" y="75"/>
                    <a:pt x="169" y="74"/>
                  </a:cubicBezTo>
                  <a:cubicBezTo>
                    <a:pt x="171" y="72"/>
                    <a:pt x="179" y="71"/>
                    <a:pt x="180" y="75"/>
                  </a:cubicBezTo>
                  <a:close/>
                  <a:moveTo>
                    <a:pt x="159" y="46"/>
                  </a:moveTo>
                  <a:cubicBezTo>
                    <a:pt x="162" y="45"/>
                    <a:pt x="166" y="46"/>
                    <a:pt x="169" y="46"/>
                  </a:cubicBezTo>
                  <a:cubicBezTo>
                    <a:pt x="166" y="48"/>
                    <a:pt x="162" y="48"/>
                    <a:pt x="159" y="49"/>
                  </a:cubicBezTo>
                  <a:cubicBezTo>
                    <a:pt x="159" y="48"/>
                    <a:pt x="159" y="47"/>
                    <a:pt x="159" y="46"/>
                  </a:cubicBezTo>
                  <a:close/>
                  <a:moveTo>
                    <a:pt x="153" y="50"/>
                  </a:moveTo>
                  <a:cubicBezTo>
                    <a:pt x="150" y="52"/>
                    <a:pt x="146" y="53"/>
                    <a:pt x="142" y="54"/>
                  </a:cubicBezTo>
                  <a:cubicBezTo>
                    <a:pt x="142" y="53"/>
                    <a:pt x="142" y="52"/>
                    <a:pt x="142" y="50"/>
                  </a:cubicBezTo>
                  <a:cubicBezTo>
                    <a:pt x="145" y="50"/>
                    <a:pt x="149" y="49"/>
                    <a:pt x="153" y="50"/>
                  </a:cubicBezTo>
                  <a:close/>
                  <a:moveTo>
                    <a:pt x="142" y="64"/>
                  </a:moveTo>
                  <a:cubicBezTo>
                    <a:pt x="144" y="63"/>
                    <a:pt x="145" y="63"/>
                    <a:pt x="147" y="63"/>
                  </a:cubicBezTo>
                  <a:cubicBezTo>
                    <a:pt x="146" y="65"/>
                    <a:pt x="145" y="67"/>
                    <a:pt x="142" y="68"/>
                  </a:cubicBezTo>
                  <a:cubicBezTo>
                    <a:pt x="142" y="67"/>
                    <a:pt x="142" y="65"/>
                    <a:pt x="142" y="64"/>
                  </a:cubicBezTo>
                  <a:close/>
                  <a:moveTo>
                    <a:pt x="144" y="93"/>
                  </a:moveTo>
                  <a:cubicBezTo>
                    <a:pt x="154" y="94"/>
                    <a:pt x="162" y="90"/>
                    <a:pt x="167" y="85"/>
                  </a:cubicBezTo>
                  <a:cubicBezTo>
                    <a:pt x="159" y="84"/>
                    <a:pt x="154" y="91"/>
                    <a:pt x="146" y="89"/>
                  </a:cubicBezTo>
                  <a:cubicBezTo>
                    <a:pt x="150" y="73"/>
                    <a:pt x="178" y="79"/>
                    <a:pt x="190" y="83"/>
                  </a:cubicBezTo>
                  <a:cubicBezTo>
                    <a:pt x="189" y="87"/>
                    <a:pt x="192" y="93"/>
                    <a:pt x="190" y="96"/>
                  </a:cubicBezTo>
                  <a:cubicBezTo>
                    <a:pt x="190" y="97"/>
                    <a:pt x="188" y="96"/>
                    <a:pt x="188" y="97"/>
                  </a:cubicBezTo>
                  <a:cubicBezTo>
                    <a:pt x="187" y="99"/>
                    <a:pt x="189" y="103"/>
                    <a:pt x="190" y="105"/>
                  </a:cubicBezTo>
                  <a:cubicBezTo>
                    <a:pt x="192" y="124"/>
                    <a:pt x="174" y="130"/>
                    <a:pt x="158" y="124"/>
                  </a:cubicBezTo>
                  <a:cubicBezTo>
                    <a:pt x="148" y="121"/>
                    <a:pt x="135" y="107"/>
                    <a:pt x="144" y="93"/>
                  </a:cubicBezTo>
                  <a:close/>
                  <a:moveTo>
                    <a:pt x="139" y="275"/>
                  </a:moveTo>
                  <a:cubicBezTo>
                    <a:pt x="137" y="273"/>
                    <a:pt x="138" y="268"/>
                    <a:pt x="139" y="266"/>
                  </a:cubicBezTo>
                  <a:cubicBezTo>
                    <a:pt x="140" y="268"/>
                    <a:pt x="140" y="273"/>
                    <a:pt x="139" y="275"/>
                  </a:cubicBezTo>
                  <a:close/>
                  <a:moveTo>
                    <a:pt x="137" y="253"/>
                  </a:moveTo>
                  <a:cubicBezTo>
                    <a:pt x="136" y="237"/>
                    <a:pt x="137" y="220"/>
                    <a:pt x="138" y="205"/>
                  </a:cubicBezTo>
                  <a:cubicBezTo>
                    <a:pt x="139" y="220"/>
                    <a:pt x="139" y="238"/>
                    <a:pt x="137" y="253"/>
                  </a:cubicBezTo>
                  <a:close/>
                  <a:moveTo>
                    <a:pt x="138" y="203"/>
                  </a:moveTo>
                  <a:cubicBezTo>
                    <a:pt x="137" y="199"/>
                    <a:pt x="138" y="194"/>
                    <a:pt x="138" y="190"/>
                  </a:cubicBezTo>
                  <a:cubicBezTo>
                    <a:pt x="140" y="194"/>
                    <a:pt x="139" y="199"/>
                    <a:pt x="138" y="203"/>
                  </a:cubicBezTo>
                  <a:close/>
                  <a:moveTo>
                    <a:pt x="138" y="181"/>
                  </a:moveTo>
                  <a:cubicBezTo>
                    <a:pt x="136" y="170"/>
                    <a:pt x="137" y="156"/>
                    <a:pt x="136" y="144"/>
                  </a:cubicBezTo>
                  <a:cubicBezTo>
                    <a:pt x="137" y="143"/>
                    <a:pt x="138" y="143"/>
                    <a:pt x="139" y="142"/>
                  </a:cubicBezTo>
                  <a:cubicBezTo>
                    <a:pt x="139" y="155"/>
                    <a:pt x="138" y="168"/>
                    <a:pt x="138" y="181"/>
                  </a:cubicBezTo>
                  <a:close/>
                  <a:moveTo>
                    <a:pt x="138" y="69"/>
                  </a:moveTo>
                  <a:cubicBezTo>
                    <a:pt x="135" y="69"/>
                    <a:pt x="133" y="70"/>
                    <a:pt x="130" y="69"/>
                  </a:cubicBezTo>
                  <a:cubicBezTo>
                    <a:pt x="133" y="67"/>
                    <a:pt x="135" y="66"/>
                    <a:pt x="139" y="65"/>
                  </a:cubicBezTo>
                  <a:cubicBezTo>
                    <a:pt x="139" y="66"/>
                    <a:pt x="139" y="68"/>
                    <a:pt x="138" y="69"/>
                  </a:cubicBezTo>
                  <a:close/>
                  <a:moveTo>
                    <a:pt x="138" y="51"/>
                  </a:moveTo>
                  <a:cubicBezTo>
                    <a:pt x="138" y="52"/>
                    <a:pt x="138" y="52"/>
                    <a:pt x="138" y="53"/>
                  </a:cubicBezTo>
                  <a:cubicBezTo>
                    <a:pt x="136" y="54"/>
                    <a:pt x="130" y="54"/>
                    <a:pt x="127" y="54"/>
                  </a:cubicBezTo>
                  <a:cubicBezTo>
                    <a:pt x="129" y="52"/>
                    <a:pt x="134" y="52"/>
                    <a:pt x="138" y="51"/>
                  </a:cubicBezTo>
                  <a:close/>
                  <a:moveTo>
                    <a:pt x="119" y="57"/>
                  </a:moveTo>
                  <a:cubicBezTo>
                    <a:pt x="125" y="56"/>
                    <a:pt x="132" y="57"/>
                    <a:pt x="137" y="57"/>
                  </a:cubicBezTo>
                  <a:cubicBezTo>
                    <a:pt x="130" y="62"/>
                    <a:pt x="117" y="61"/>
                    <a:pt x="109" y="65"/>
                  </a:cubicBezTo>
                  <a:cubicBezTo>
                    <a:pt x="108" y="62"/>
                    <a:pt x="115" y="58"/>
                    <a:pt x="119" y="57"/>
                  </a:cubicBezTo>
                  <a:close/>
                  <a:moveTo>
                    <a:pt x="124" y="74"/>
                  </a:moveTo>
                  <a:cubicBezTo>
                    <a:pt x="120" y="77"/>
                    <a:pt x="115" y="78"/>
                    <a:pt x="109" y="79"/>
                  </a:cubicBezTo>
                  <a:cubicBezTo>
                    <a:pt x="113" y="76"/>
                    <a:pt x="118" y="72"/>
                    <a:pt x="124" y="74"/>
                  </a:cubicBezTo>
                  <a:close/>
                  <a:moveTo>
                    <a:pt x="127" y="84"/>
                  </a:moveTo>
                  <a:cubicBezTo>
                    <a:pt x="125" y="79"/>
                    <a:pt x="113" y="86"/>
                    <a:pt x="108" y="85"/>
                  </a:cubicBezTo>
                  <a:cubicBezTo>
                    <a:pt x="114" y="81"/>
                    <a:pt x="128" y="79"/>
                    <a:pt x="135" y="76"/>
                  </a:cubicBezTo>
                  <a:cubicBezTo>
                    <a:pt x="142" y="73"/>
                    <a:pt x="134" y="89"/>
                    <a:pt x="133" y="91"/>
                  </a:cubicBezTo>
                  <a:cubicBezTo>
                    <a:pt x="130" y="98"/>
                    <a:pt x="131" y="106"/>
                    <a:pt x="129" y="114"/>
                  </a:cubicBezTo>
                  <a:cubicBezTo>
                    <a:pt x="117" y="114"/>
                    <a:pt x="101" y="117"/>
                    <a:pt x="88" y="114"/>
                  </a:cubicBezTo>
                  <a:cubicBezTo>
                    <a:pt x="94" y="108"/>
                    <a:pt x="110" y="107"/>
                    <a:pt x="120" y="106"/>
                  </a:cubicBezTo>
                  <a:cubicBezTo>
                    <a:pt x="124" y="105"/>
                    <a:pt x="129" y="106"/>
                    <a:pt x="129" y="102"/>
                  </a:cubicBezTo>
                  <a:cubicBezTo>
                    <a:pt x="129" y="101"/>
                    <a:pt x="127" y="100"/>
                    <a:pt x="126" y="99"/>
                  </a:cubicBezTo>
                  <a:cubicBezTo>
                    <a:pt x="117" y="97"/>
                    <a:pt x="105" y="103"/>
                    <a:pt x="97" y="101"/>
                  </a:cubicBezTo>
                  <a:cubicBezTo>
                    <a:pt x="101" y="97"/>
                    <a:pt x="112" y="94"/>
                    <a:pt x="119" y="91"/>
                  </a:cubicBezTo>
                  <a:cubicBezTo>
                    <a:pt x="122" y="90"/>
                    <a:pt x="128" y="88"/>
                    <a:pt x="127" y="84"/>
                  </a:cubicBezTo>
                  <a:close/>
                  <a:moveTo>
                    <a:pt x="135" y="203"/>
                  </a:moveTo>
                  <a:cubicBezTo>
                    <a:pt x="133" y="202"/>
                    <a:pt x="134" y="200"/>
                    <a:pt x="134" y="198"/>
                  </a:cubicBezTo>
                  <a:cubicBezTo>
                    <a:pt x="135" y="199"/>
                    <a:pt x="135" y="201"/>
                    <a:pt x="135" y="203"/>
                  </a:cubicBezTo>
                  <a:close/>
                  <a:moveTo>
                    <a:pt x="126" y="341"/>
                  </a:moveTo>
                  <a:cubicBezTo>
                    <a:pt x="122" y="336"/>
                    <a:pt x="129" y="329"/>
                    <a:pt x="134" y="333"/>
                  </a:cubicBezTo>
                  <a:cubicBezTo>
                    <a:pt x="135" y="338"/>
                    <a:pt x="129" y="344"/>
                    <a:pt x="126" y="341"/>
                  </a:cubicBezTo>
                  <a:close/>
                  <a:moveTo>
                    <a:pt x="133" y="352"/>
                  </a:moveTo>
                  <a:cubicBezTo>
                    <a:pt x="130" y="351"/>
                    <a:pt x="129" y="349"/>
                    <a:pt x="128" y="346"/>
                  </a:cubicBezTo>
                  <a:cubicBezTo>
                    <a:pt x="129" y="345"/>
                    <a:pt x="131" y="346"/>
                    <a:pt x="132" y="346"/>
                  </a:cubicBezTo>
                  <a:cubicBezTo>
                    <a:pt x="133" y="347"/>
                    <a:pt x="134" y="350"/>
                    <a:pt x="133" y="352"/>
                  </a:cubicBezTo>
                  <a:close/>
                  <a:moveTo>
                    <a:pt x="123" y="328"/>
                  </a:moveTo>
                  <a:cubicBezTo>
                    <a:pt x="121" y="329"/>
                    <a:pt x="116" y="328"/>
                    <a:pt x="114" y="328"/>
                  </a:cubicBezTo>
                  <a:cubicBezTo>
                    <a:pt x="100" y="328"/>
                    <a:pt x="84" y="325"/>
                    <a:pt x="73" y="322"/>
                  </a:cubicBezTo>
                  <a:cubicBezTo>
                    <a:pt x="89" y="316"/>
                    <a:pt x="111" y="316"/>
                    <a:pt x="130" y="314"/>
                  </a:cubicBezTo>
                  <a:cubicBezTo>
                    <a:pt x="127" y="318"/>
                    <a:pt x="127" y="326"/>
                    <a:pt x="123" y="328"/>
                  </a:cubicBezTo>
                  <a:close/>
                  <a:moveTo>
                    <a:pt x="60" y="318"/>
                  </a:moveTo>
                  <a:cubicBezTo>
                    <a:pt x="60" y="316"/>
                    <a:pt x="60" y="313"/>
                    <a:pt x="60" y="311"/>
                  </a:cubicBezTo>
                  <a:cubicBezTo>
                    <a:pt x="63" y="318"/>
                    <a:pt x="65" y="325"/>
                    <a:pt x="67" y="332"/>
                  </a:cubicBezTo>
                  <a:cubicBezTo>
                    <a:pt x="57" y="335"/>
                    <a:pt x="65" y="319"/>
                    <a:pt x="60" y="318"/>
                  </a:cubicBezTo>
                  <a:close/>
                  <a:moveTo>
                    <a:pt x="61" y="192"/>
                  </a:moveTo>
                  <a:cubicBezTo>
                    <a:pt x="63" y="200"/>
                    <a:pt x="63" y="211"/>
                    <a:pt x="62" y="221"/>
                  </a:cubicBezTo>
                  <a:cubicBezTo>
                    <a:pt x="59" y="213"/>
                    <a:pt x="62" y="200"/>
                    <a:pt x="61" y="192"/>
                  </a:cubicBezTo>
                  <a:close/>
                  <a:moveTo>
                    <a:pt x="105" y="120"/>
                  </a:moveTo>
                  <a:cubicBezTo>
                    <a:pt x="97" y="122"/>
                    <a:pt x="87" y="123"/>
                    <a:pt x="79" y="125"/>
                  </a:cubicBezTo>
                  <a:cubicBezTo>
                    <a:pt x="79" y="122"/>
                    <a:pt x="80" y="118"/>
                    <a:pt x="82" y="115"/>
                  </a:cubicBezTo>
                  <a:cubicBezTo>
                    <a:pt x="87" y="120"/>
                    <a:pt x="97" y="119"/>
                    <a:pt x="105" y="120"/>
                  </a:cubicBezTo>
                  <a:close/>
                  <a:moveTo>
                    <a:pt x="91" y="106"/>
                  </a:moveTo>
                  <a:cubicBezTo>
                    <a:pt x="90" y="106"/>
                    <a:pt x="88" y="107"/>
                    <a:pt x="86" y="107"/>
                  </a:cubicBezTo>
                  <a:cubicBezTo>
                    <a:pt x="85" y="103"/>
                    <a:pt x="89" y="103"/>
                    <a:pt x="91" y="106"/>
                  </a:cubicBezTo>
                  <a:close/>
                  <a:moveTo>
                    <a:pt x="79" y="169"/>
                  </a:moveTo>
                  <a:cubicBezTo>
                    <a:pt x="77" y="172"/>
                    <a:pt x="72" y="172"/>
                    <a:pt x="69" y="173"/>
                  </a:cubicBezTo>
                  <a:cubicBezTo>
                    <a:pt x="66" y="165"/>
                    <a:pt x="75" y="169"/>
                    <a:pt x="79" y="169"/>
                  </a:cubicBezTo>
                  <a:close/>
                  <a:moveTo>
                    <a:pt x="72" y="144"/>
                  </a:moveTo>
                  <a:cubicBezTo>
                    <a:pt x="80" y="151"/>
                    <a:pt x="97" y="149"/>
                    <a:pt x="109" y="151"/>
                  </a:cubicBezTo>
                  <a:cubicBezTo>
                    <a:pt x="96" y="155"/>
                    <a:pt x="81" y="156"/>
                    <a:pt x="69" y="160"/>
                  </a:cubicBezTo>
                  <a:cubicBezTo>
                    <a:pt x="67" y="154"/>
                    <a:pt x="70" y="148"/>
                    <a:pt x="72" y="144"/>
                  </a:cubicBezTo>
                  <a:close/>
                  <a:moveTo>
                    <a:pt x="97" y="183"/>
                  </a:moveTo>
                  <a:cubicBezTo>
                    <a:pt x="86" y="186"/>
                    <a:pt x="74" y="188"/>
                    <a:pt x="65" y="192"/>
                  </a:cubicBezTo>
                  <a:cubicBezTo>
                    <a:pt x="63" y="188"/>
                    <a:pt x="64" y="183"/>
                    <a:pt x="67" y="181"/>
                  </a:cubicBezTo>
                  <a:cubicBezTo>
                    <a:pt x="74" y="185"/>
                    <a:pt x="87" y="183"/>
                    <a:pt x="97" y="183"/>
                  </a:cubicBezTo>
                  <a:close/>
                  <a:moveTo>
                    <a:pt x="79" y="232"/>
                  </a:moveTo>
                  <a:cubicBezTo>
                    <a:pt x="75" y="234"/>
                    <a:pt x="70" y="235"/>
                    <a:pt x="65" y="236"/>
                  </a:cubicBezTo>
                  <a:cubicBezTo>
                    <a:pt x="62" y="228"/>
                    <a:pt x="75" y="232"/>
                    <a:pt x="79" y="232"/>
                  </a:cubicBezTo>
                  <a:close/>
                  <a:moveTo>
                    <a:pt x="95" y="246"/>
                  </a:moveTo>
                  <a:cubicBezTo>
                    <a:pt x="86" y="249"/>
                    <a:pt x="73" y="249"/>
                    <a:pt x="64" y="253"/>
                  </a:cubicBezTo>
                  <a:cubicBezTo>
                    <a:pt x="64" y="250"/>
                    <a:pt x="64" y="247"/>
                    <a:pt x="64" y="244"/>
                  </a:cubicBezTo>
                  <a:cubicBezTo>
                    <a:pt x="73" y="246"/>
                    <a:pt x="85" y="245"/>
                    <a:pt x="95" y="246"/>
                  </a:cubicBezTo>
                  <a:close/>
                  <a:moveTo>
                    <a:pt x="65" y="212"/>
                  </a:moveTo>
                  <a:cubicBezTo>
                    <a:pt x="75" y="215"/>
                    <a:pt x="88" y="214"/>
                    <a:pt x="99" y="216"/>
                  </a:cubicBezTo>
                  <a:cubicBezTo>
                    <a:pt x="88" y="219"/>
                    <a:pt x="77" y="222"/>
                    <a:pt x="66" y="223"/>
                  </a:cubicBezTo>
                  <a:cubicBezTo>
                    <a:pt x="65" y="220"/>
                    <a:pt x="65" y="215"/>
                    <a:pt x="65" y="212"/>
                  </a:cubicBezTo>
                  <a:close/>
                  <a:moveTo>
                    <a:pt x="77" y="227"/>
                  </a:moveTo>
                  <a:cubicBezTo>
                    <a:pt x="87" y="223"/>
                    <a:pt x="100" y="220"/>
                    <a:pt x="112" y="219"/>
                  </a:cubicBezTo>
                  <a:cubicBezTo>
                    <a:pt x="115" y="218"/>
                    <a:pt x="131" y="218"/>
                    <a:pt x="127" y="213"/>
                  </a:cubicBezTo>
                  <a:cubicBezTo>
                    <a:pt x="126" y="212"/>
                    <a:pt x="123" y="212"/>
                    <a:pt x="120" y="212"/>
                  </a:cubicBezTo>
                  <a:cubicBezTo>
                    <a:pt x="109" y="211"/>
                    <a:pt x="87" y="212"/>
                    <a:pt x="75" y="209"/>
                  </a:cubicBezTo>
                  <a:cubicBezTo>
                    <a:pt x="91" y="204"/>
                    <a:pt x="113" y="203"/>
                    <a:pt x="131" y="199"/>
                  </a:cubicBezTo>
                  <a:cubicBezTo>
                    <a:pt x="132" y="206"/>
                    <a:pt x="132" y="214"/>
                    <a:pt x="132" y="221"/>
                  </a:cubicBezTo>
                  <a:cubicBezTo>
                    <a:pt x="114" y="224"/>
                    <a:pt x="97" y="229"/>
                    <a:pt x="77" y="227"/>
                  </a:cubicBezTo>
                  <a:close/>
                  <a:moveTo>
                    <a:pt x="65" y="205"/>
                  </a:moveTo>
                  <a:cubicBezTo>
                    <a:pt x="65" y="203"/>
                    <a:pt x="65" y="200"/>
                    <a:pt x="65" y="198"/>
                  </a:cubicBezTo>
                  <a:cubicBezTo>
                    <a:pt x="73" y="201"/>
                    <a:pt x="83" y="201"/>
                    <a:pt x="91" y="200"/>
                  </a:cubicBezTo>
                  <a:cubicBezTo>
                    <a:pt x="83" y="202"/>
                    <a:pt x="74" y="204"/>
                    <a:pt x="65" y="205"/>
                  </a:cubicBezTo>
                  <a:close/>
                  <a:moveTo>
                    <a:pt x="64" y="257"/>
                  </a:moveTo>
                  <a:cubicBezTo>
                    <a:pt x="68" y="261"/>
                    <a:pt x="77" y="261"/>
                    <a:pt x="85" y="261"/>
                  </a:cubicBezTo>
                  <a:cubicBezTo>
                    <a:pt x="79" y="265"/>
                    <a:pt x="72" y="267"/>
                    <a:pt x="64" y="268"/>
                  </a:cubicBezTo>
                  <a:cubicBezTo>
                    <a:pt x="64" y="265"/>
                    <a:pt x="64" y="260"/>
                    <a:pt x="64" y="257"/>
                  </a:cubicBezTo>
                  <a:close/>
                  <a:moveTo>
                    <a:pt x="132" y="259"/>
                  </a:moveTo>
                  <a:cubicBezTo>
                    <a:pt x="131" y="263"/>
                    <a:pt x="132" y="273"/>
                    <a:pt x="129" y="275"/>
                  </a:cubicBezTo>
                  <a:cubicBezTo>
                    <a:pt x="127" y="277"/>
                    <a:pt x="117" y="276"/>
                    <a:pt x="113" y="276"/>
                  </a:cubicBezTo>
                  <a:cubicBezTo>
                    <a:pt x="100" y="275"/>
                    <a:pt x="84" y="273"/>
                    <a:pt x="72" y="272"/>
                  </a:cubicBezTo>
                  <a:cubicBezTo>
                    <a:pt x="88" y="264"/>
                    <a:pt x="110" y="261"/>
                    <a:pt x="132" y="259"/>
                  </a:cubicBezTo>
                  <a:close/>
                  <a:moveTo>
                    <a:pt x="64" y="276"/>
                  </a:moveTo>
                  <a:cubicBezTo>
                    <a:pt x="71" y="277"/>
                    <a:pt x="77" y="276"/>
                    <a:pt x="83" y="278"/>
                  </a:cubicBezTo>
                  <a:cubicBezTo>
                    <a:pt x="77" y="279"/>
                    <a:pt x="71" y="280"/>
                    <a:pt x="64" y="281"/>
                  </a:cubicBezTo>
                  <a:cubicBezTo>
                    <a:pt x="64" y="279"/>
                    <a:pt x="64" y="277"/>
                    <a:pt x="64" y="276"/>
                  </a:cubicBezTo>
                  <a:close/>
                  <a:moveTo>
                    <a:pt x="133" y="280"/>
                  </a:moveTo>
                  <a:cubicBezTo>
                    <a:pt x="133" y="285"/>
                    <a:pt x="134" y="290"/>
                    <a:pt x="133" y="294"/>
                  </a:cubicBezTo>
                  <a:cubicBezTo>
                    <a:pt x="109" y="296"/>
                    <a:pt x="88" y="290"/>
                    <a:pt x="69" y="286"/>
                  </a:cubicBezTo>
                  <a:cubicBezTo>
                    <a:pt x="88" y="280"/>
                    <a:pt x="112" y="281"/>
                    <a:pt x="133" y="280"/>
                  </a:cubicBezTo>
                  <a:close/>
                  <a:moveTo>
                    <a:pt x="132" y="254"/>
                  </a:moveTo>
                  <a:cubicBezTo>
                    <a:pt x="132" y="254"/>
                    <a:pt x="127" y="255"/>
                    <a:pt x="125" y="255"/>
                  </a:cubicBezTo>
                  <a:cubicBezTo>
                    <a:pt x="110" y="256"/>
                    <a:pt x="88" y="258"/>
                    <a:pt x="73" y="256"/>
                  </a:cubicBezTo>
                  <a:cubicBezTo>
                    <a:pt x="88" y="252"/>
                    <a:pt x="106" y="247"/>
                    <a:pt x="121" y="244"/>
                  </a:cubicBezTo>
                  <a:cubicBezTo>
                    <a:pt x="123" y="244"/>
                    <a:pt x="128" y="243"/>
                    <a:pt x="125" y="240"/>
                  </a:cubicBezTo>
                  <a:cubicBezTo>
                    <a:pt x="124" y="238"/>
                    <a:pt x="118" y="240"/>
                    <a:pt x="115" y="240"/>
                  </a:cubicBezTo>
                  <a:cubicBezTo>
                    <a:pt x="102" y="241"/>
                    <a:pt x="84" y="242"/>
                    <a:pt x="72" y="240"/>
                  </a:cubicBezTo>
                  <a:cubicBezTo>
                    <a:pt x="88" y="231"/>
                    <a:pt x="113" y="231"/>
                    <a:pt x="131" y="226"/>
                  </a:cubicBezTo>
                  <a:cubicBezTo>
                    <a:pt x="132" y="227"/>
                    <a:pt x="133" y="233"/>
                    <a:pt x="133" y="236"/>
                  </a:cubicBezTo>
                  <a:cubicBezTo>
                    <a:pt x="133" y="241"/>
                    <a:pt x="135" y="251"/>
                    <a:pt x="132" y="254"/>
                  </a:cubicBezTo>
                  <a:close/>
                  <a:moveTo>
                    <a:pt x="131" y="195"/>
                  </a:moveTo>
                  <a:cubicBezTo>
                    <a:pt x="112" y="194"/>
                    <a:pt x="91" y="198"/>
                    <a:pt x="73" y="195"/>
                  </a:cubicBezTo>
                  <a:cubicBezTo>
                    <a:pt x="83" y="189"/>
                    <a:pt x="99" y="187"/>
                    <a:pt x="112" y="184"/>
                  </a:cubicBezTo>
                  <a:cubicBezTo>
                    <a:pt x="116" y="184"/>
                    <a:pt x="128" y="181"/>
                    <a:pt x="128" y="177"/>
                  </a:cubicBezTo>
                  <a:cubicBezTo>
                    <a:pt x="128" y="173"/>
                    <a:pt x="123" y="175"/>
                    <a:pt x="120" y="176"/>
                  </a:cubicBezTo>
                  <a:cubicBezTo>
                    <a:pt x="116" y="177"/>
                    <a:pt x="112" y="177"/>
                    <a:pt x="107" y="178"/>
                  </a:cubicBezTo>
                  <a:cubicBezTo>
                    <a:pt x="95" y="179"/>
                    <a:pt x="81" y="180"/>
                    <a:pt x="73" y="178"/>
                  </a:cubicBezTo>
                  <a:cubicBezTo>
                    <a:pt x="83" y="171"/>
                    <a:pt x="100" y="171"/>
                    <a:pt x="115" y="168"/>
                  </a:cubicBezTo>
                  <a:cubicBezTo>
                    <a:pt x="118" y="167"/>
                    <a:pt x="129" y="166"/>
                    <a:pt x="129" y="164"/>
                  </a:cubicBezTo>
                  <a:cubicBezTo>
                    <a:pt x="130" y="160"/>
                    <a:pt x="117" y="161"/>
                    <a:pt x="114" y="161"/>
                  </a:cubicBezTo>
                  <a:cubicBezTo>
                    <a:pt x="102" y="162"/>
                    <a:pt x="88" y="167"/>
                    <a:pt x="76" y="163"/>
                  </a:cubicBezTo>
                  <a:cubicBezTo>
                    <a:pt x="93" y="158"/>
                    <a:pt x="113" y="156"/>
                    <a:pt x="131" y="152"/>
                  </a:cubicBezTo>
                  <a:cubicBezTo>
                    <a:pt x="132" y="165"/>
                    <a:pt x="132" y="181"/>
                    <a:pt x="131" y="195"/>
                  </a:cubicBezTo>
                  <a:close/>
                  <a:moveTo>
                    <a:pt x="115" y="147"/>
                  </a:moveTo>
                  <a:cubicBezTo>
                    <a:pt x="103" y="147"/>
                    <a:pt x="87" y="146"/>
                    <a:pt x="79" y="141"/>
                  </a:cubicBezTo>
                  <a:cubicBezTo>
                    <a:pt x="93" y="137"/>
                    <a:pt x="111" y="136"/>
                    <a:pt x="128" y="134"/>
                  </a:cubicBezTo>
                  <a:cubicBezTo>
                    <a:pt x="128" y="139"/>
                    <a:pt x="125" y="146"/>
                    <a:pt x="130" y="144"/>
                  </a:cubicBezTo>
                  <a:cubicBezTo>
                    <a:pt x="130" y="148"/>
                    <a:pt x="119" y="147"/>
                    <a:pt x="115" y="147"/>
                  </a:cubicBezTo>
                  <a:close/>
                  <a:moveTo>
                    <a:pt x="75" y="137"/>
                  </a:moveTo>
                  <a:cubicBezTo>
                    <a:pt x="75" y="134"/>
                    <a:pt x="76" y="131"/>
                    <a:pt x="77" y="129"/>
                  </a:cubicBezTo>
                  <a:cubicBezTo>
                    <a:pt x="80" y="131"/>
                    <a:pt x="87" y="131"/>
                    <a:pt x="90" y="134"/>
                  </a:cubicBezTo>
                  <a:cubicBezTo>
                    <a:pt x="85" y="135"/>
                    <a:pt x="80" y="136"/>
                    <a:pt x="75" y="137"/>
                  </a:cubicBezTo>
                  <a:close/>
                  <a:moveTo>
                    <a:pt x="128" y="129"/>
                  </a:moveTo>
                  <a:cubicBezTo>
                    <a:pt x="127" y="130"/>
                    <a:pt x="123" y="129"/>
                    <a:pt x="120" y="129"/>
                  </a:cubicBezTo>
                  <a:cubicBezTo>
                    <a:pt x="111" y="130"/>
                    <a:pt x="99" y="132"/>
                    <a:pt x="92" y="128"/>
                  </a:cubicBezTo>
                  <a:cubicBezTo>
                    <a:pt x="104" y="124"/>
                    <a:pt x="117" y="122"/>
                    <a:pt x="129" y="119"/>
                  </a:cubicBezTo>
                  <a:cubicBezTo>
                    <a:pt x="130" y="121"/>
                    <a:pt x="131" y="127"/>
                    <a:pt x="128" y="129"/>
                  </a:cubicBezTo>
                  <a:close/>
                  <a:moveTo>
                    <a:pt x="64" y="142"/>
                  </a:moveTo>
                  <a:cubicBezTo>
                    <a:pt x="67" y="128"/>
                    <a:pt x="73" y="115"/>
                    <a:pt x="80" y="104"/>
                  </a:cubicBezTo>
                  <a:cubicBezTo>
                    <a:pt x="77" y="118"/>
                    <a:pt x="69" y="129"/>
                    <a:pt x="64" y="142"/>
                  </a:cubicBezTo>
                  <a:close/>
                  <a:moveTo>
                    <a:pt x="64" y="301"/>
                  </a:moveTo>
                  <a:cubicBezTo>
                    <a:pt x="63" y="300"/>
                    <a:pt x="62" y="298"/>
                    <a:pt x="63" y="297"/>
                  </a:cubicBezTo>
                  <a:cubicBezTo>
                    <a:pt x="64" y="298"/>
                    <a:pt x="64" y="299"/>
                    <a:pt x="64" y="301"/>
                  </a:cubicBezTo>
                  <a:close/>
                  <a:moveTo>
                    <a:pt x="64" y="289"/>
                  </a:moveTo>
                  <a:cubicBezTo>
                    <a:pt x="75" y="293"/>
                    <a:pt x="87" y="293"/>
                    <a:pt x="98" y="296"/>
                  </a:cubicBezTo>
                  <a:cubicBezTo>
                    <a:pt x="93" y="299"/>
                    <a:pt x="86" y="299"/>
                    <a:pt x="79" y="300"/>
                  </a:cubicBezTo>
                  <a:cubicBezTo>
                    <a:pt x="76" y="301"/>
                    <a:pt x="71" y="304"/>
                    <a:pt x="68" y="303"/>
                  </a:cubicBezTo>
                  <a:cubicBezTo>
                    <a:pt x="65" y="301"/>
                    <a:pt x="67" y="292"/>
                    <a:pt x="64" y="289"/>
                  </a:cubicBezTo>
                  <a:close/>
                  <a:moveTo>
                    <a:pt x="69" y="310"/>
                  </a:moveTo>
                  <a:cubicBezTo>
                    <a:pt x="79" y="310"/>
                    <a:pt x="91" y="311"/>
                    <a:pt x="100" y="313"/>
                  </a:cubicBezTo>
                  <a:cubicBezTo>
                    <a:pt x="94" y="314"/>
                    <a:pt x="83" y="315"/>
                    <a:pt x="75" y="316"/>
                  </a:cubicBezTo>
                  <a:cubicBezTo>
                    <a:pt x="71" y="316"/>
                    <a:pt x="68" y="316"/>
                    <a:pt x="69" y="310"/>
                  </a:cubicBezTo>
                  <a:close/>
                  <a:moveTo>
                    <a:pt x="92" y="331"/>
                  </a:moveTo>
                  <a:cubicBezTo>
                    <a:pt x="86" y="330"/>
                    <a:pt x="73" y="336"/>
                    <a:pt x="72" y="327"/>
                  </a:cubicBezTo>
                  <a:cubicBezTo>
                    <a:pt x="78" y="328"/>
                    <a:pt x="86" y="329"/>
                    <a:pt x="92" y="331"/>
                  </a:cubicBezTo>
                  <a:close/>
                  <a:moveTo>
                    <a:pt x="121" y="333"/>
                  </a:moveTo>
                  <a:cubicBezTo>
                    <a:pt x="124" y="332"/>
                    <a:pt x="122" y="339"/>
                    <a:pt x="122" y="340"/>
                  </a:cubicBezTo>
                  <a:cubicBezTo>
                    <a:pt x="107" y="341"/>
                    <a:pt x="90" y="341"/>
                    <a:pt x="77" y="337"/>
                  </a:cubicBezTo>
                  <a:cubicBezTo>
                    <a:pt x="89" y="334"/>
                    <a:pt x="109" y="336"/>
                    <a:pt x="121" y="333"/>
                  </a:cubicBezTo>
                  <a:close/>
                  <a:moveTo>
                    <a:pt x="123" y="309"/>
                  </a:moveTo>
                  <a:cubicBezTo>
                    <a:pt x="109" y="309"/>
                    <a:pt x="93" y="308"/>
                    <a:pt x="79" y="306"/>
                  </a:cubicBezTo>
                  <a:cubicBezTo>
                    <a:pt x="94" y="301"/>
                    <a:pt x="114" y="297"/>
                    <a:pt x="134" y="299"/>
                  </a:cubicBezTo>
                  <a:cubicBezTo>
                    <a:pt x="133" y="301"/>
                    <a:pt x="135" y="306"/>
                    <a:pt x="134" y="308"/>
                  </a:cubicBezTo>
                  <a:cubicBezTo>
                    <a:pt x="133" y="309"/>
                    <a:pt x="126" y="309"/>
                    <a:pt x="123" y="309"/>
                  </a:cubicBezTo>
                  <a:close/>
                  <a:moveTo>
                    <a:pt x="93" y="96"/>
                  </a:moveTo>
                  <a:cubicBezTo>
                    <a:pt x="93" y="92"/>
                    <a:pt x="97" y="90"/>
                    <a:pt x="103" y="92"/>
                  </a:cubicBezTo>
                  <a:cubicBezTo>
                    <a:pt x="100" y="94"/>
                    <a:pt x="96" y="95"/>
                    <a:pt x="93" y="96"/>
                  </a:cubicBezTo>
                  <a:close/>
                  <a:moveTo>
                    <a:pt x="105" y="66"/>
                  </a:moveTo>
                  <a:cubicBezTo>
                    <a:pt x="107" y="67"/>
                    <a:pt x="100" y="71"/>
                    <a:pt x="100" y="72"/>
                  </a:cubicBezTo>
                  <a:cubicBezTo>
                    <a:pt x="97" y="74"/>
                    <a:pt x="96" y="76"/>
                    <a:pt x="93" y="76"/>
                  </a:cubicBezTo>
                  <a:cubicBezTo>
                    <a:pt x="94" y="74"/>
                    <a:pt x="101" y="65"/>
                    <a:pt x="105" y="66"/>
                  </a:cubicBezTo>
                  <a:close/>
                  <a:moveTo>
                    <a:pt x="57" y="222"/>
                  </a:moveTo>
                  <a:cubicBezTo>
                    <a:pt x="56" y="220"/>
                    <a:pt x="57" y="218"/>
                    <a:pt x="56" y="215"/>
                  </a:cubicBezTo>
                  <a:cubicBezTo>
                    <a:pt x="57" y="216"/>
                    <a:pt x="57" y="220"/>
                    <a:pt x="57" y="222"/>
                  </a:cubicBezTo>
                  <a:close/>
                  <a:moveTo>
                    <a:pt x="56" y="199"/>
                  </a:moveTo>
                  <a:cubicBezTo>
                    <a:pt x="58" y="200"/>
                    <a:pt x="57" y="204"/>
                    <a:pt x="57" y="206"/>
                  </a:cubicBezTo>
                  <a:cubicBezTo>
                    <a:pt x="56" y="204"/>
                    <a:pt x="56" y="201"/>
                    <a:pt x="56" y="199"/>
                  </a:cubicBezTo>
                  <a:close/>
                  <a:moveTo>
                    <a:pt x="55" y="129"/>
                  </a:moveTo>
                  <a:cubicBezTo>
                    <a:pt x="54" y="104"/>
                    <a:pt x="54" y="80"/>
                    <a:pt x="55" y="56"/>
                  </a:cubicBezTo>
                  <a:cubicBezTo>
                    <a:pt x="71" y="57"/>
                    <a:pt x="89" y="57"/>
                    <a:pt x="104" y="57"/>
                  </a:cubicBezTo>
                  <a:cubicBezTo>
                    <a:pt x="101" y="63"/>
                    <a:pt x="95" y="66"/>
                    <a:pt x="91" y="70"/>
                  </a:cubicBezTo>
                  <a:cubicBezTo>
                    <a:pt x="87" y="74"/>
                    <a:pt x="83" y="78"/>
                    <a:pt x="79" y="82"/>
                  </a:cubicBezTo>
                  <a:cubicBezTo>
                    <a:pt x="77" y="84"/>
                    <a:pt x="73" y="85"/>
                    <a:pt x="73" y="88"/>
                  </a:cubicBezTo>
                  <a:cubicBezTo>
                    <a:pt x="73" y="89"/>
                    <a:pt x="74" y="91"/>
                    <a:pt x="74" y="92"/>
                  </a:cubicBezTo>
                  <a:cubicBezTo>
                    <a:pt x="74" y="93"/>
                    <a:pt x="72" y="96"/>
                    <a:pt x="71" y="98"/>
                  </a:cubicBezTo>
                  <a:cubicBezTo>
                    <a:pt x="65" y="109"/>
                    <a:pt x="62" y="121"/>
                    <a:pt x="55" y="129"/>
                  </a:cubicBezTo>
                  <a:close/>
                  <a:moveTo>
                    <a:pt x="61" y="374"/>
                  </a:moveTo>
                  <a:cubicBezTo>
                    <a:pt x="60" y="362"/>
                    <a:pt x="59" y="351"/>
                    <a:pt x="60" y="340"/>
                  </a:cubicBezTo>
                  <a:cubicBezTo>
                    <a:pt x="66" y="341"/>
                    <a:pt x="67" y="345"/>
                    <a:pt x="69" y="350"/>
                  </a:cubicBezTo>
                  <a:cubicBezTo>
                    <a:pt x="69" y="351"/>
                    <a:pt x="72" y="352"/>
                    <a:pt x="73" y="353"/>
                  </a:cubicBezTo>
                  <a:cubicBezTo>
                    <a:pt x="74" y="355"/>
                    <a:pt x="74" y="357"/>
                    <a:pt x="74" y="359"/>
                  </a:cubicBezTo>
                  <a:cubicBezTo>
                    <a:pt x="76" y="364"/>
                    <a:pt x="80" y="368"/>
                    <a:pt x="83" y="371"/>
                  </a:cubicBezTo>
                  <a:cubicBezTo>
                    <a:pt x="76" y="372"/>
                    <a:pt x="69" y="374"/>
                    <a:pt x="61" y="374"/>
                  </a:cubicBezTo>
                  <a:close/>
                  <a:moveTo>
                    <a:pt x="62" y="378"/>
                  </a:moveTo>
                  <a:cubicBezTo>
                    <a:pt x="72" y="377"/>
                    <a:pt x="85" y="371"/>
                    <a:pt x="92" y="377"/>
                  </a:cubicBezTo>
                  <a:cubicBezTo>
                    <a:pt x="82" y="377"/>
                    <a:pt x="71" y="381"/>
                    <a:pt x="62" y="378"/>
                  </a:cubicBezTo>
                  <a:close/>
                  <a:moveTo>
                    <a:pt x="78" y="355"/>
                  </a:moveTo>
                  <a:cubicBezTo>
                    <a:pt x="83" y="355"/>
                    <a:pt x="85" y="358"/>
                    <a:pt x="87" y="362"/>
                  </a:cubicBezTo>
                  <a:cubicBezTo>
                    <a:pt x="88" y="365"/>
                    <a:pt x="94" y="366"/>
                    <a:pt x="95" y="370"/>
                  </a:cubicBezTo>
                  <a:cubicBezTo>
                    <a:pt x="86" y="368"/>
                    <a:pt x="80" y="363"/>
                    <a:pt x="78" y="355"/>
                  </a:cubicBezTo>
                  <a:close/>
                  <a:moveTo>
                    <a:pt x="85" y="347"/>
                  </a:moveTo>
                  <a:cubicBezTo>
                    <a:pt x="97" y="346"/>
                    <a:pt x="110" y="344"/>
                    <a:pt x="123" y="346"/>
                  </a:cubicBezTo>
                  <a:cubicBezTo>
                    <a:pt x="124" y="348"/>
                    <a:pt x="126" y="350"/>
                    <a:pt x="126" y="353"/>
                  </a:cubicBezTo>
                  <a:cubicBezTo>
                    <a:pt x="122" y="354"/>
                    <a:pt x="116" y="356"/>
                    <a:pt x="110" y="355"/>
                  </a:cubicBezTo>
                  <a:cubicBezTo>
                    <a:pt x="100" y="355"/>
                    <a:pt x="87" y="354"/>
                    <a:pt x="85" y="347"/>
                  </a:cubicBezTo>
                  <a:close/>
                  <a:moveTo>
                    <a:pt x="131" y="359"/>
                  </a:moveTo>
                  <a:cubicBezTo>
                    <a:pt x="135" y="359"/>
                    <a:pt x="136" y="360"/>
                    <a:pt x="136" y="364"/>
                  </a:cubicBezTo>
                  <a:cubicBezTo>
                    <a:pt x="126" y="361"/>
                    <a:pt x="112" y="365"/>
                    <a:pt x="101" y="362"/>
                  </a:cubicBezTo>
                  <a:cubicBezTo>
                    <a:pt x="106" y="359"/>
                    <a:pt x="122" y="360"/>
                    <a:pt x="131" y="359"/>
                  </a:cubicBezTo>
                  <a:close/>
                  <a:moveTo>
                    <a:pt x="104" y="367"/>
                  </a:moveTo>
                  <a:cubicBezTo>
                    <a:pt x="107" y="367"/>
                    <a:pt x="110" y="368"/>
                    <a:pt x="114" y="368"/>
                  </a:cubicBezTo>
                  <a:cubicBezTo>
                    <a:pt x="115" y="375"/>
                    <a:pt x="122" y="368"/>
                    <a:pt x="125" y="368"/>
                  </a:cubicBezTo>
                  <a:cubicBezTo>
                    <a:pt x="129" y="368"/>
                    <a:pt x="131" y="371"/>
                    <a:pt x="135" y="373"/>
                  </a:cubicBezTo>
                  <a:cubicBezTo>
                    <a:pt x="123" y="373"/>
                    <a:pt x="108" y="374"/>
                    <a:pt x="104" y="367"/>
                  </a:cubicBezTo>
                  <a:close/>
                  <a:moveTo>
                    <a:pt x="116" y="376"/>
                  </a:moveTo>
                  <a:cubicBezTo>
                    <a:pt x="120" y="375"/>
                    <a:pt x="123" y="376"/>
                    <a:pt x="127" y="376"/>
                  </a:cubicBezTo>
                  <a:cubicBezTo>
                    <a:pt x="123" y="377"/>
                    <a:pt x="118" y="377"/>
                    <a:pt x="116" y="376"/>
                  </a:cubicBezTo>
                  <a:close/>
                  <a:moveTo>
                    <a:pt x="122" y="379"/>
                  </a:moveTo>
                  <a:cubicBezTo>
                    <a:pt x="127" y="378"/>
                    <a:pt x="132" y="378"/>
                    <a:pt x="137" y="378"/>
                  </a:cubicBezTo>
                  <a:cubicBezTo>
                    <a:pt x="136" y="386"/>
                    <a:pt x="126" y="380"/>
                    <a:pt x="122" y="379"/>
                  </a:cubicBezTo>
                  <a:close/>
                  <a:moveTo>
                    <a:pt x="137" y="340"/>
                  </a:moveTo>
                  <a:cubicBezTo>
                    <a:pt x="136" y="338"/>
                    <a:pt x="137" y="336"/>
                    <a:pt x="138" y="334"/>
                  </a:cubicBezTo>
                  <a:cubicBezTo>
                    <a:pt x="139" y="335"/>
                    <a:pt x="139" y="340"/>
                    <a:pt x="137" y="340"/>
                  </a:cubicBezTo>
                  <a:close/>
                  <a:moveTo>
                    <a:pt x="128" y="328"/>
                  </a:moveTo>
                  <a:cubicBezTo>
                    <a:pt x="129" y="323"/>
                    <a:pt x="131" y="318"/>
                    <a:pt x="134" y="315"/>
                  </a:cubicBezTo>
                  <a:cubicBezTo>
                    <a:pt x="135" y="315"/>
                    <a:pt x="135" y="316"/>
                    <a:pt x="136" y="316"/>
                  </a:cubicBezTo>
                  <a:cubicBezTo>
                    <a:pt x="138" y="315"/>
                    <a:pt x="136" y="311"/>
                    <a:pt x="139" y="310"/>
                  </a:cubicBezTo>
                  <a:cubicBezTo>
                    <a:pt x="140" y="319"/>
                    <a:pt x="139" y="331"/>
                    <a:pt x="128" y="328"/>
                  </a:cubicBezTo>
                  <a:close/>
                  <a:moveTo>
                    <a:pt x="138" y="305"/>
                  </a:moveTo>
                  <a:cubicBezTo>
                    <a:pt x="138" y="303"/>
                    <a:pt x="137" y="298"/>
                    <a:pt x="139" y="298"/>
                  </a:cubicBezTo>
                  <a:cubicBezTo>
                    <a:pt x="139" y="301"/>
                    <a:pt x="140" y="304"/>
                    <a:pt x="138" y="305"/>
                  </a:cubicBezTo>
                  <a:close/>
                  <a:moveTo>
                    <a:pt x="139" y="280"/>
                  </a:moveTo>
                  <a:cubicBezTo>
                    <a:pt x="140" y="280"/>
                    <a:pt x="139" y="291"/>
                    <a:pt x="140" y="294"/>
                  </a:cubicBezTo>
                  <a:cubicBezTo>
                    <a:pt x="136" y="295"/>
                    <a:pt x="137" y="280"/>
                    <a:pt x="139" y="280"/>
                  </a:cubicBezTo>
                  <a:close/>
                  <a:moveTo>
                    <a:pt x="141" y="382"/>
                  </a:moveTo>
                  <a:cubicBezTo>
                    <a:pt x="142" y="381"/>
                    <a:pt x="141" y="379"/>
                    <a:pt x="142" y="378"/>
                  </a:cubicBezTo>
                  <a:cubicBezTo>
                    <a:pt x="152" y="378"/>
                    <a:pt x="161" y="378"/>
                    <a:pt x="171" y="378"/>
                  </a:cubicBezTo>
                  <a:cubicBezTo>
                    <a:pt x="170" y="380"/>
                    <a:pt x="168" y="378"/>
                    <a:pt x="166" y="379"/>
                  </a:cubicBezTo>
                  <a:cubicBezTo>
                    <a:pt x="164" y="379"/>
                    <a:pt x="165" y="381"/>
                    <a:pt x="163" y="382"/>
                  </a:cubicBezTo>
                  <a:cubicBezTo>
                    <a:pt x="158" y="386"/>
                    <a:pt x="147" y="383"/>
                    <a:pt x="141" y="382"/>
                  </a:cubicBezTo>
                  <a:close/>
                  <a:moveTo>
                    <a:pt x="147" y="388"/>
                  </a:moveTo>
                  <a:cubicBezTo>
                    <a:pt x="160" y="386"/>
                    <a:pt x="172" y="385"/>
                    <a:pt x="184" y="385"/>
                  </a:cubicBezTo>
                  <a:cubicBezTo>
                    <a:pt x="173" y="386"/>
                    <a:pt x="159" y="391"/>
                    <a:pt x="147" y="388"/>
                  </a:cubicBezTo>
                  <a:close/>
                  <a:moveTo>
                    <a:pt x="194" y="373"/>
                  </a:moveTo>
                  <a:cubicBezTo>
                    <a:pt x="193" y="376"/>
                    <a:pt x="186" y="373"/>
                    <a:pt x="183" y="374"/>
                  </a:cubicBezTo>
                  <a:cubicBezTo>
                    <a:pt x="184" y="371"/>
                    <a:pt x="195" y="370"/>
                    <a:pt x="194" y="373"/>
                  </a:cubicBezTo>
                  <a:close/>
                  <a:moveTo>
                    <a:pt x="196" y="247"/>
                  </a:moveTo>
                  <a:cubicBezTo>
                    <a:pt x="194" y="233"/>
                    <a:pt x="196" y="217"/>
                    <a:pt x="195" y="200"/>
                  </a:cubicBezTo>
                  <a:cubicBezTo>
                    <a:pt x="195" y="189"/>
                    <a:pt x="192" y="177"/>
                    <a:pt x="192" y="166"/>
                  </a:cubicBezTo>
                  <a:cubicBezTo>
                    <a:pt x="192" y="150"/>
                    <a:pt x="193" y="136"/>
                    <a:pt x="193" y="122"/>
                  </a:cubicBezTo>
                  <a:cubicBezTo>
                    <a:pt x="193" y="116"/>
                    <a:pt x="194" y="113"/>
                    <a:pt x="197" y="110"/>
                  </a:cubicBezTo>
                  <a:cubicBezTo>
                    <a:pt x="199" y="152"/>
                    <a:pt x="197" y="203"/>
                    <a:pt x="196" y="247"/>
                  </a:cubicBezTo>
                  <a:close/>
                  <a:moveTo>
                    <a:pt x="209" y="372"/>
                  </a:moveTo>
                  <a:cubicBezTo>
                    <a:pt x="206" y="372"/>
                    <a:pt x="198" y="371"/>
                    <a:pt x="198" y="369"/>
                  </a:cubicBezTo>
                  <a:cubicBezTo>
                    <a:pt x="198" y="368"/>
                    <a:pt x="200" y="367"/>
                    <a:pt x="200" y="366"/>
                  </a:cubicBezTo>
                  <a:cubicBezTo>
                    <a:pt x="201" y="364"/>
                    <a:pt x="201" y="361"/>
                    <a:pt x="203" y="360"/>
                  </a:cubicBezTo>
                  <a:cubicBezTo>
                    <a:pt x="207" y="357"/>
                    <a:pt x="218" y="363"/>
                    <a:pt x="224" y="360"/>
                  </a:cubicBezTo>
                  <a:cubicBezTo>
                    <a:pt x="220" y="362"/>
                    <a:pt x="215" y="371"/>
                    <a:pt x="209" y="372"/>
                  </a:cubicBezTo>
                  <a:close/>
                  <a:moveTo>
                    <a:pt x="218" y="370"/>
                  </a:moveTo>
                  <a:cubicBezTo>
                    <a:pt x="223" y="364"/>
                    <a:pt x="230" y="358"/>
                    <a:pt x="241" y="358"/>
                  </a:cubicBezTo>
                  <a:cubicBezTo>
                    <a:pt x="234" y="363"/>
                    <a:pt x="228" y="368"/>
                    <a:pt x="218" y="370"/>
                  </a:cubicBezTo>
                  <a:close/>
                  <a:moveTo>
                    <a:pt x="280" y="227"/>
                  </a:moveTo>
                  <a:cubicBezTo>
                    <a:pt x="281" y="242"/>
                    <a:pt x="282" y="260"/>
                    <a:pt x="280" y="275"/>
                  </a:cubicBezTo>
                  <a:cubicBezTo>
                    <a:pt x="278" y="268"/>
                    <a:pt x="280" y="258"/>
                    <a:pt x="280" y="249"/>
                  </a:cubicBezTo>
                  <a:cubicBezTo>
                    <a:pt x="280" y="241"/>
                    <a:pt x="279" y="233"/>
                    <a:pt x="280" y="227"/>
                  </a:cubicBezTo>
                  <a:close/>
                  <a:moveTo>
                    <a:pt x="282" y="332"/>
                  </a:moveTo>
                  <a:cubicBezTo>
                    <a:pt x="283" y="347"/>
                    <a:pt x="283" y="363"/>
                    <a:pt x="282" y="378"/>
                  </a:cubicBezTo>
                  <a:cubicBezTo>
                    <a:pt x="266" y="379"/>
                    <a:pt x="247" y="379"/>
                    <a:pt x="231" y="376"/>
                  </a:cubicBezTo>
                  <a:cubicBezTo>
                    <a:pt x="239" y="372"/>
                    <a:pt x="249" y="369"/>
                    <a:pt x="256" y="364"/>
                  </a:cubicBezTo>
                  <a:cubicBezTo>
                    <a:pt x="254" y="365"/>
                    <a:pt x="252" y="376"/>
                    <a:pt x="257" y="368"/>
                  </a:cubicBezTo>
                  <a:cubicBezTo>
                    <a:pt x="261" y="363"/>
                    <a:pt x="266" y="360"/>
                    <a:pt x="270" y="354"/>
                  </a:cubicBezTo>
                  <a:cubicBezTo>
                    <a:pt x="275" y="347"/>
                    <a:pt x="274" y="338"/>
                    <a:pt x="279" y="333"/>
                  </a:cubicBezTo>
                  <a:cubicBezTo>
                    <a:pt x="280" y="332"/>
                    <a:pt x="281" y="331"/>
                    <a:pt x="282" y="332"/>
                  </a:cubicBezTo>
                  <a:close/>
                  <a:moveTo>
                    <a:pt x="277" y="143"/>
                  </a:moveTo>
                  <a:cubicBezTo>
                    <a:pt x="274" y="134"/>
                    <a:pt x="269" y="124"/>
                    <a:pt x="269" y="112"/>
                  </a:cubicBezTo>
                  <a:cubicBezTo>
                    <a:pt x="274" y="115"/>
                    <a:pt x="276" y="125"/>
                    <a:pt x="278" y="133"/>
                  </a:cubicBezTo>
                  <a:cubicBezTo>
                    <a:pt x="278" y="136"/>
                    <a:pt x="281" y="143"/>
                    <a:pt x="277" y="143"/>
                  </a:cubicBezTo>
                  <a:close/>
                  <a:moveTo>
                    <a:pt x="279" y="104"/>
                  </a:moveTo>
                  <a:cubicBezTo>
                    <a:pt x="273" y="101"/>
                    <a:pt x="273" y="95"/>
                    <a:pt x="269" y="91"/>
                  </a:cubicBezTo>
                  <a:cubicBezTo>
                    <a:pt x="267" y="90"/>
                    <a:pt x="264" y="89"/>
                    <a:pt x="261" y="87"/>
                  </a:cubicBezTo>
                  <a:cubicBezTo>
                    <a:pt x="260" y="86"/>
                    <a:pt x="258" y="82"/>
                    <a:pt x="256" y="79"/>
                  </a:cubicBezTo>
                  <a:cubicBezTo>
                    <a:pt x="250" y="69"/>
                    <a:pt x="244" y="63"/>
                    <a:pt x="233" y="56"/>
                  </a:cubicBezTo>
                  <a:cubicBezTo>
                    <a:pt x="248" y="57"/>
                    <a:pt x="260" y="59"/>
                    <a:pt x="274" y="60"/>
                  </a:cubicBezTo>
                  <a:cubicBezTo>
                    <a:pt x="277" y="74"/>
                    <a:pt x="279" y="89"/>
                    <a:pt x="279" y="104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128564" tIns="64282" rIns="128564" bIns="64282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8"/>
            <p:cNvSpPr>
              <a:spLocks noEditPoints="1"/>
            </p:cNvSpPr>
            <p:nvPr/>
          </p:nvSpPr>
          <p:spPr bwMode="auto">
            <a:xfrm>
              <a:off x="3330029" y="2146913"/>
              <a:ext cx="1560855" cy="2224169"/>
            </a:xfrm>
            <a:custGeom>
              <a:avLst/>
              <a:gdLst>
                <a:gd name="T0" fmla="*/ 217 w 335"/>
                <a:gd name="T1" fmla="*/ 79 h 477"/>
                <a:gd name="T2" fmla="*/ 163 w 335"/>
                <a:gd name="T3" fmla="*/ 127 h 477"/>
                <a:gd name="T4" fmla="*/ 51 w 335"/>
                <a:gd name="T5" fmla="*/ 273 h 477"/>
                <a:gd name="T6" fmla="*/ 50 w 335"/>
                <a:gd name="T7" fmla="*/ 98 h 477"/>
                <a:gd name="T8" fmla="*/ 47 w 335"/>
                <a:gd name="T9" fmla="*/ 219 h 477"/>
                <a:gd name="T10" fmla="*/ 35 w 335"/>
                <a:gd name="T11" fmla="*/ 340 h 477"/>
                <a:gd name="T12" fmla="*/ 41 w 335"/>
                <a:gd name="T13" fmla="*/ 430 h 477"/>
                <a:gd name="T14" fmla="*/ 136 w 335"/>
                <a:gd name="T15" fmla="*/ 424 h 477"/>
                <a:gd name="T16" fmla="*/ 106 w 335"/>
                <a:gd name="T17" fmla="*/ 396 h 477"/>
                <a:gd name="T18" fmla="*/ 115 w 335"/>
                <a:gd name="T19" fmla="*/ 476 h 477"/>
                <a:gd name="T20" fmla="*/ 242 w 335"/>
                <a:gd name="T21" fmla="*/ 450 h 477"/>
                <a:gd name="T22" fmla="*/ 330 w 335"/>
                <a:gd name="T23" fmla="*/ 440 h 477"/>
                <a:gd name="T24" fmla="*/ 269 w 335"/>
                <a:gd name="T25" fmla="*/ 382 h 477"/>
                <a:gd name="T26" fmla="*/ 268 w 335"/>
                <a:gd name="T27" fmla="*/ 356 h 477"/>
                <a:gd name="T28" fmla="*/ 289 w 335"/>
                <a:gd name="T29" fmla="*/ 313 h 477"/>
                <a:gd name="T30" fmla="*/ 248 w 335"/>
                <a:gd name="T31" fmla="*/ 311 h 477"/>
                <a:gd name="T32" fmla="*/ 249 w 335"/>
                <a:gd name="T33" fmla="*/ 53 h 477"/>
                <a:gd name="T34" fmla="*/ 235 w 335"/>
                <a:gd name="T35" fmla="*/ 63 h 477"/>
                <a:gd name="T36" fmla="*/ 224 w 335"/>
                <a:gd name="T37" fmla="*/ 106 h 477"/>
                <a:gd name="T38" fmla="*/ 194 w 335"/>
                <a:gd name="T39" fmla="*/ 107 h 477"/>
                <a:gd name="T40" fmla="*/ 219 w 335"/>
                <a:gd name="T41" fmla="*/ 111 h 477"/>
                <a:gd name="T42" fmla="*/ 220 w 335"/>
                <a:gd name="T43" fmla="*/ 116 h 477"/>
                <a:gd name="T44" fmla="*/ 166 w 335"/>
                <a:gd name="T45" fmla="*/ 177 h 477"/>
                <a:gd name="T46" fmla="*/ 193 w 335"/>
                <a:gd name="T47" fmla="*/ 139 h 477"/>
                <a:gd name="T48" fmla="*/ 226 w 335"/>
                <a:gd name="T49" fmla="*/ 194 h 477"/>
                <a:gd name="T50" fmla="*/ 159 w 335"/>
                <a:gd name="T51" fmla="*/ 164 h 477"/>
                <a:gd name="T52" fmla="*/ 201 w 335"/>
                <a:gd name="T53" fmla="*/ 186 h 477"/>
                <a:gd name="T54" fmla="*/ 152 w 335"/>
                <a:gd name="T55" fmla="*/ 194 h 477"/>
                <a:gd name="T56" fmla="*/ 138 w 335"/>
                <a:gd name="T57" fmla="*/ 206 h 477"/>
                <a:gd name="T58" fmla="*/ 180 w 335"/>
                <a:gd name="T59" fmla="*/ 212 h 477"/>
                <a:gd name="T60" fmla="*/ 165 w 335"/>
                <a:gd name="T61" fmla="*/ 210 h 477"/>
                <a:gd name="T62" fmla="*/ 223 w 335"/>
                <a:gd name="T63" fmla="*/ 223 h 477"/>
                <a:gd name="T64" fmla="*/ 229 w 335"/>
                <a:gd name="T65" fmla="*/ 236 h 477"/>
                <a:gd name="T66" fmla="*/ 127 w 335"/>
                <a:gd name="T67" fmla="*/ 232 h 477"/>
                <a:gd name="T68" fmla="*/ 222 w 335"/>
                <a:gd name="T69" fmla="*/ 242 h 477"/>
                <a:gd name="T70" fmla="*/ 103 w 335"/>
                <a:gd name="T71" fmla="*/ 264 h 477"/>
                <a:gd name="T72" fmla="*/ 225 w 335"/>
                <a:gd name="T73" fmla="*/ 284 h 477"/>
                <a:gd name="T74" fmla="*/ 220 w 335"/>
                <a:gd name="T75" fmla="*/ 276 h 477"/>
                <a:gd name="T76" fmla="*/ 87 w 335"/>
                <a:gd name="T77" fmla="*/ 286 h 477"/>
                <a:gd name="T78" fmla="*/ 61 w 335"/>
                <a:gd name="T79" fmla="*/ 302 h 477"/>
                <a:gd name="T80" fmla="*/ 65 w 335"/>
                <a:gd name="T81" fmla="*/ 319 h 477"/>
                <a:gd name="T82" fmla="*/ 47 w 335"/>
                <a:gd name="T83" fmla="*/ 322 h 477"/>
                <a:gd name="T84" fmla="*/ 144 w 335"/>
                <a:gd name="T85" fmla="*/ 337 h 477"/>
                <a:gd name="T86" fmla="*/ 251 w 335"/>
                <a:gd name="T87" fmla="*/ 341 h 477"/>
                <a:gd name="T88" fmla="*/ 227 w 335"/>
                <a:gd name="T89" fmla="*/ 328 h 477"/>
                <a:gd name="T90" fmla="*/ 160 w 335"/>
                <a:gd name="T91" fmla="*/ 336 h 477"/>
                <a:gd name="T92" fmla="*/ 63 w 335"/>
                <a:gd name="T93" fmla="*/ 345 h 477"/>
                <a:gd name="T94" fmla="*/ 160 w 335"/>
                <a:gd name="T95" fmla="*/ 341 h 477"/>
                <a:gd name="T96" fmla="*/ 260 w 335"/>
                <a:gd name="T97" fmla="*/ 345 h 477"/>
                <a:gd name="T98" fmla="*/ 141 w 335"/>
                <a:gd name="T99" fmla="*/ 355 h 477"/>
                <a:gd name="T100" fmla="*/ 176 w 335"/>
                <a:gd name="T101" fmla="*/ 360 h 477"/>
                <a:gd name="T102" fmla="*/ 230 w 335"/>
                <a:gd name="T103" fmla="*/ 362 h 477"/>
                <a:gd name="T104" fmla="*/ 49 w 335"/>
                <a:gd name="T105" fmla="*/ 368 h 477"/>
                <a:gd name="T106" fmla="*/ 225 w 335"/>
                <a:gd name="T107" fmla="*/ 382 h 477"/>
                <a:gd name="T108" fmla="*/ 147 w 335"/>
                <a:gd name="T109" fmla="*/ 375 h 477"/>
                <a:gd name="T110" fmla="*/ 258 w 335"/>
                <a:gd name="T111" fmla="*/ 376 h 477"/>
                <a:gd name="T112" fmla="*/ 224 w 335"/>
                <a:gd name="T113" fmla="*/ 394 h 477"/>
                <a:gd name="T114" fmla="*/ 171 w 335"/>
                <a:gd name="T115" fmla="*/ 405 h 477"/>
                <a:gd name="T116" fmla="*/ 165 w 335"/>
                <a:gd name="T117" fmla="*/ 425 h 477"/>
                <a:gd name="T118" fmla="*/ 195 w 335"/>
                <a:gd name="T119" fmla="*/ 428 h 477"/>
                <a:gd name="T120" fmla="*/ 153 w 335"/>
                <a:gd name="T121" fmla="*/ 432 h 477"/>
                <a:gd name="T122" fmla="*/ 227 w 335"/>
                <a:gd name="T123" fmla="*/ 446 h 477"/>
                <a:gd name="T124" fmla="*/ 110 w 335"/>
                <a:gd name="T125" fmla="*/ 458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5" h="477">
                  <a:moveTo>
                    <a:pt x="73" y="102"/>
                  </a:moveTo>
                  <a:cubicBezTo>
                    <a:pt x="94" y="103"/>
                    <a:pt x="119" y="106"/>
                    <a:pt x="139" y="105"/>
                  </a:cubicBezTo>
                  <a:cubicBezTo>
                    <a:pt x="118" y="103"/>
                    <a:pt x="94" y="101"/>
                    <a:pt x="73" y="102"/>
                  </a:cubicBezTo>
                  <a:close/>
                  <a:moveTo>
                    <a:pt x="223" y="0"/>
                  </a:moveTo>
                  <a:cubicBezTo>
                    <a:pt x="225" y="5"/>
                    <a:pt x="226" y="10"/>
                    <a:pt x="228" y="14"/>
                  </a:cubicBezTo>
                  <a:cubicBezTo>
                    <a:pt x="232" y="22"/>
                    <a:pt x="237" y="27"/>
                    <a:pt x="240" y="36"/>
                  </a:cubicBezTo>
                  <a:cubicBezTo>
                    <a:pt x="243" y="43"/>
                    <a:pt x="245" y="47"/>
                    <a:pt x="239" y="50"/>
                  </a:cubicBezTo>
                  <a:cubicBezTo>
                    <a:pt x="233" y="45"/>
                    <a:pt x="236" y="53"/>
                    <a:pt x="235" y="56"/>
                  </a:cubicBezTo>
                  <a:cubicBezTo>
                    <a:pt x="235" y="58"/>
                    <a:pt x="233" y="58"/>
                    <a:pt x="232" y="60"/>
                  </a:cubicBezTo>
                  <a:cubicBezTo>
                    <a:pt x="228" y="63"/>
                    <a:pt x="226" y="70"/>
                    <a:pt x="222" y="71"/>
                  </a:cubicBezTo>
                  <a:cubicBezTo>
                    <a:pt x="222" y="69"/>
                    <a:pt x="223" y="67"/>
                    <a:pt x="221" y="66"/>
                  </a:cubicBezTo>
                  <a:cubicBezTo>
                    <a:pt x="217" y="64"/>
                    <a:pt x="219" y="77"/>
                    <a:pt x="217" y="79"/>
                  </a:cubicBezTo>
                  <a:cubicBezTo>
                    <a:pt x="213" y="85"/>
                    <a:pt x="205" y="93"/>
                    <a:pt x="202" y="98"/>
                  </a:cubicBezTo>
                  <a:cubicBezTo>
                    <a:pt x="201" y="97"/>
                    <a:pt x="199" y="97"/>
                    <a:pt x="197" y="96"/>
                  </a:cubicBezTo>
                  <a:cubicBezTo>
                    <a:pt x="202" y="92"/>
                    <a:pt x="206" y="82"/>
                    <a:pt x="212" y="80"/>
                  </a:cubicBezTo>
                  <a:cubicBezTo>
                    <a:pt x="213" y="79"/>
                    <a:pt x="214" y="79"/>
                    <a:pt x="214" y="78"/>
                  </a:cubicBezTo>
                  <a:cubicBezTo>
                    <a:pt x="215" y="77"/>
                    <a:pt x="214" y="75"/>
                    <a:pt x="213" y="75"/>
                  </a:cubicBezTo>
                  <a:cubicBezTo>
                    <a:pt x="211" y="74"/>
                    <a:pt x="207" y="80"/>
                    <a:pt x="205" y="82"/>
                  </a:cubicBezTo>
                  <a:cubicBezTo>
                    <a:pt x="201" y="89"/>
                    <a:pt x="197" y="93"/>
                    <a:pt x="192" y="99"/>
                  </a:cubicBezTo>
                  <a:cubicBezTo>
                    <a:pt x="190" y="101"/>
                    <a:pt x="186" y="106"/>
                    <a:pt x="184" y="107"/>
                  </a:cubicBezTo>
                  <a:cubicBezTo>
                    <a:pt x="179" y="109"/>
                    <a:pt x="173" y="105"/>
                    <a:pt x="169" y="108"/>
                  </a:cubicBezTo>
                  <a:cubicBezTo>
                    <a:pt x="173" y="109"/>
                    <a:pt x="180" y="108"/>
                    <a:pt x="183" y="110"/>
                  </a:cubicBezTo>
                  <a:cubicBezTo>
                    <a:pt x="178" y="117"/>
                    <a:pt x="173" y="124"/>
                    <a:pt x="168" y="131"/>
                  </a:cubicBezTo>
                  <a:cubicBezTo>
                    <a:pt x="167" y="129"/>
                    <a:pt x="166" y="127"/>
                    <a:pt x="163" y="127"/>
                  </a:cubicBezTo>
                  <a:cubicBezTo>
                    <a:pt x="162" y="125"/>
                    <a:pt x="163" y="115"/>
                    <a:pt x="159" y="117"/>
                  </a:cubicBezTo>
                  <a:cubicBezTo>
                    <a:pt x="156" y="118"/>
                    <a:pt x="159" y="122"/>
                    <a:pt x="159" y="123"/>
                  </a:cubicBezTo>
                  <a:cubicBezTo>
                    <a:pt x="161" y="128"/>
                    <a:pt x="161" y="140"/>
                    <a:pt x="160" y="145"/>
                  </a:cubicBezTo>
                  <a:cubicBezTo>
                    <a:pt x="160" y="153"/>
                    <a:pt x="157" y="158"/>
                    <a:pt x="151" y="161"/>
                  </a:cubicBezTo>
                  <a:cubicBezTo>
                    <a:pt x="151" y="159"/>
                    <a:pt x="153" y="158"/>
                    <a:pt x="153" y="156"/>
                  </a:cubicBezTo>
                  <a:cubicBezTo>
                    <a:pt x="147" y="163"/>
                    <a:pt x="142" y="173"/>
                    <a:pt x="135" y="181"/>
                  </a:cubicBezTo>
                  <a:cubicBezTo>
                    <a:pt x="121" y="198"/>
                    <a:pt x="108" y="217"/>
                    <a:pt x="94" y="234"/>
                  </a:cubicBezTo>
                  <a:cubicBezTo>
                    <a:pt x="89" y="241"/>
                    <a:pt x="84" y="250"/>
                    <a:pt x="78" y="257"/>
                  </a:cubicBezTo>
                  <a:cubicBezTo>
                    <a:pt x="70" y="266"/>
                    <a:pt x="61" y="276"/>
                    <a:pt x="52" y="284"/>
                  </a:cubicBezTo>
                  <a:cubicBezTo>
                    <a:pt x="53" y="281"/>
                    <a:pt x="52" y="278"/>
                    <a:pt x="53" y="274"/>
                  </a:cubicBezTo>
                  <a:cubicBezTo>
                    <a:pt x="53" y="273"/>
                    <a:pt x="55" y="269"/>
                    <a:pt x="52" y="269"/>
                  </a:cubicBezTo>
                  <a:cubicBezTo>
                    <a:pt x="51" y="269"/>
                    <a:pt x="51" y="271"/>
                    <a:pt x="51" y="273"/>
                  </a:cubicBezTo>
                  <a:cubicBezTo>
                    <a:pt x="51" y="277"/>
                    <a:pt x="49" y="286"/>
                    <a:pt x="47" y="289"/>
                  </a:cubicBezTo>
                  <a:cubicBezTo>
                    <a:pt x="46" y="272"/>
                    <a:pt x="49" y="256"/>
                    <a:pt x="49" y="238"/>
                  </a:cubicBezTo>
                  <a:cubicBezTo>
                    <a:pt x="49" y="215"/>
                    <a:pt x="51" y="190"/>
                    <a:pt x="51" y="168"/>
                  </a:cubicBezTo>
                  <a:cubicBezTo>
                    <a:pt x="51" y="161"/>
                    <a:pt x="50" y="153"/>
                    <a:pt x="51" y="147"/>
                  </a:cubicBezTo>
                  <a:cubicBezTo>
                    <a:pt x="51" y="144"/>
                    <a:pt x="52" y="142"/>
                    <a:pt x="51" y="140"/>
                  </a:cubicBezTo>
                  <a:cubicBezTo>
                    <a:pt x="50" y="136"/>
                    <a:pt x="53" y="133"/>
                    <a:pt x="52" y="127"/>
                  </a:cubicBezTo>
                  <a:cubicBezTo>
                    <a:pt x="51" y="123"/>
                    <a:pt x="53" y="119"/>
                    <a:pt x="52" y="115"/>
                  </a:cubicBezTo>
                  <a:cubicBezTo>
                    <a:pt x="51" y="112"/>
                    <a:pt x="50" y="102"/>
                    <a:pt x="54" y="101"/>
                  </a:cubicBezTo>
                  <a:cubicBezTo>
                    <a:pt x="58" y="99"/>
                    <a:pt x="66" y="103"/>
                    <a:pt x="69" y="101"/>
                  </a:cubicBezTo>
                  <a:cubicBezTo>
                    <a:pt x="66" y="98"/>
                    <a:pt x="58" y="100"/>
                    <a:pt x="53" y="98"/>
                  </a:cubicBezTo>
                  <a:cubicBezTo>
                    <a:pt x="52" y="90"/>
                    <a:pt x="54" y="80"/>
                    <a:pt x="52" y="73"/>
                  </a:cubicBezTo>
                  <a:cubicBezTo>
                    <a:pt x="48" y="78"/>
                    <a:pt x="52" y="91"/>
                    <a:pt x="50" y="98"/>
                  </a:cubicBezTo>
                  <a:cubicBezTo>
                    <a:pt x="48" y="81"/>
                    <a:pt x="49" y="61"/>
                    <a:pt x="50" y="45"/>
                  </a:cubicBezTo>
                  <a:cubicBezTo>
                    <a:pt x="46" y="49"/>
                    <a:pt x="47" y="58"/>
                    <a:pt x="47" y="65"/>
                  </a:cubicBezTo>
                  <a:cubicBezTo>
                    <a:pt x="46" y="76"/>
                    <a:pt x="47" y="88"/>
                    <a:pt x="46" y="98"/>
                  </a:cubicBezTo>
                  <a:cubicBezTo>
                    <a:pt x="36" y="99"/>
                    <a:pt x="23" y="98"/>
                    <a:pt x="13" y="98"/>
                  </a:cubicBezTo>
                  <a:cubicBezTo>
                    <a:pt x="11" y="98"/>
                    <a:pt x="1" y="99"/>
                    <a:pt x="0" y="101"/>
                  </a:cubicBezTo>
                  <a:cubicBezTo>
                    <a:pt x="0" y="104"/>
                    <a:pt x="5" y="102"/>
                    <a:pt x="5" y="102"/>
                  </a:cubicBezTo>
                  <a:cubicBezTo>
                    <a:pt x="16" y="99"/>
                    <a:pt x="33" y="101"/>
                    <a:pt x="47" y="101"/>
                  </a:cubicBezTo>
                  <a:cubicBezTo>
                    <a:pt x="47" y="131"/>
                    <a:pt x="45" y="164"/>
                    <a:pt x="44" y="192"/>
                  </a:cubicBezTo>
                  <a:cubicBezTo>
                    <a:pt x="44" y="196"/>
                    <a:pt x="45" y="200"/>
                    <a:pt x="44" y="202"/>
                  </a:cubicBezTo>
                  <a:cubicBezTo>
                    <a:pt x="44" y="203"/>
                    <a:pt x="42" y="204"/>
                    <a:pt x="42" y="205"/>
                  </a:cubicBezTo>
                  <a:cubicBezTo>
                    <a:pt x="41" y="208"/>
                    <a:pt x="42" y="215"/>
                    <a:pt x="44" y="217"/>
                  </a:cubicBezTo>
                  <a:cubicBezTo>
                    <a:pt x="45" y="218"/>
                    <a:pt x="46" y="218"/>
                    <a:pt x="47" y="219"/>
                  </a:cubicBezTo>
                  <a:cubicBezTo>
                    <a:pt x="47" y="220"/>
                    <a:pt x="47" y="223"/>
                    <a:pt x="47" y="226"/>
                  </a:cubicBezTo>
                  <a:cubicBezTo>
                    <a:pt x="46" y="230"/>
                    <a:pt x="47" y="236"/>
                    <a:pt x="47" y="240"/>
                  </a:cubicBezTo>
                  <a:cubicBezTo>
                    <a:pt x="46" y="256"/>
                    <a:pt x="44" y="273"/>
                    <a:pt x="44" y="291"/>
                  </a:cubicBezTo>
                  <a:cubicBezTo>
                    <a:pt x="44" y="296"/>
                    <a:pt x="44" y="301"/>
                    <a:pt x="40" y="303"/>
                  </a:cubicBezTo>
                  <a:cubicBezTo>
                    <a:pt x="39" y="301"/>
                    <a:pt x="38" y="299"/>
                    <a:pt x="36" y="301"/>
                  </a:cubicBezTo>
                  <a:cubicBezTo>
                    <a:pt x="34" y="308"/>
                    <a:pt x="33" y="314"/>
                    <a:pt x="30" y="319"/>
                  </a:cubicBezTo>
                  <a:cubicBezTo>
                    <a:pt x="25" y="328"/>
                    <a:pt x="13" y="331"/>
                    <a:pt x="9" y="341"/>
                  </a:cubicBezTo>
                  <a:cubicBezTo>
                    <a:pt x="12" y="342"/>
                    <a:pt x="16" y="338"/>
                    <a:pt x="18" y="336"/>
                  </a:cubicBezTo>
                  <a:cubicBezTo>
                    <a:pt x="24" y="331"/>
                    <a:pt x="29" y="323"/>
                    <a:pt x="36" y="320"/>
                  </a:cubicBezTo>
                  <a:cubicBezTo>
                    <a:pt x="35" y="324"/>
                    <a:pt x="37" y="330"/>
                    <a:pt x="35" y="334"/>
                  </a:cubicBezTo>
                  <a:cubicBezTo>
                    <a:pt x="33" y="336"/>
                    <a:pt x="27" y="336"/>
                    <a:pt x="30" y="341"/>
                  </a:cubicBezTo>
                  <a:cubicBezTo>
                    <a:pt x="32" y="342"/>
                    <a:pt x="33" y="340"/>
                    <a:pt x="35" y="340"/>
                  </a:cubicBezTo>
                  <a:cubicBezTo>
                    <a:pt x="35" y="347"/>
                    <a:pt x="35" y="356"/>
                    <a:pt x="31" y="361"/>
                  </a:cubicBezTo>
                  <a:cubicBezTo>
                    <a:pt x="35" y="361"/>
                    <a:pt x="34" y="366"/>
                    <a:pt x="33" y="368"/>
                  </a:cubicBezTo>
                  <a:cubicBezTo>
                    <a:pt x="30" y="373"/>
                    <a:pt x="18" y="366"/>
                    <a:pt x="14" y="367"/>
                  </a:cubicBezTo>
                  <a:cubicBezTo>
                    <a:pt x="13" y="367"/>
                    <a:pt x="12" y="369"/>
                    <a:pt x="12" y="369"/>
                  </a:cubicBezTo>
                  <a:cubicBezTo>
                    <a:pt x="12" y="372"/>
                    <a:pt x="19" y="372"/>
                    <a:pt x="21" y="372"/>
                  </a:cubicBezTo>
                  <a:cubicBezTo>
                    <a:pt x="24" y="373"/>
                    <a:pt x="29" y="374"/>
                    <a:pt x="32" y="375"/>
                  </a:cubicBezTo>
                  <a:cubicBezTo>
                    <a:pt x="32" y="377"/>
                    <a:pt x="26" y="376"/>
                    <a:pt x="27" y="378"/>
                  </a:cubicBezTo>
                  <a:cubicBezTo>
                    <a:pt x="27" y="380"/>
                    <a:pt x="31" y="379"/>
                    <a:pt x="32" y="380"/>
                  </a:cubicBezTo>
                  <a:cubicBezTo>
                    <a:pt x="33" y="382"/>
                    <a:pt x="30" y="383"/>
                    <a:pt x="30" y="385"/>
                  </a:cubicBezTo>
                  <a:cubicBezTo>
                    <a:pt x="31" y="389"/>
                    <a:pt x="37" y="384"/>
                    <a:pt x="36" y="381"/>
                  </a:cubicBezTo>
                  <a:cubicBezTo>
                    <a:pt x="40" y="381"/>
                    <a:pt x="43" y="379"/>
                    <a:pt x="43" y="386"/>
                  </a:cubicBezTo>
                  <a:cubicBezTo>
                    <a:pt x="43" y="402"/>
                    <a:pt x="42" y="415"/>
                    <a:pt x="41" y="430"/>
                  </a:cubicBezTo>
                  <a:cubicBezTo>
                    <a:pt x="40" y="440"/>
                    <a:pt x="39" y="452"/>
                    <a:pt x="36" y="462"/>
                  </a:cubicBezTo>
                  <a:cubicBezTo>
                    <a:pt x="36" y="463"/>
                    <a:pt x="34" y="468"/>
                    <a:pt x="38" y="468"/>
                  </a:cubicBezTo>
                  <a:cubicBezTo>
                    <a:pt x="41" y="468"/>
                    <a:pt x="41" y="462"/>
                    <a:pt x="41" y="458"/>
                  </a:cubicBezTo>
                  <a:cubicBezTo>
                    <a:pt x="42" y="453"/>
                    <a:pt x="43" y="449"/>
                    <a:pt x="43" y="445"/>
                  </a:cubicBezTo>
                  <a:cubicBezTo>
                    <a:pt x="45" y="434"/>
                    <a:pt x="43" y="423"/>
                    <a:pt x="45" y="411"/>
                  </a:cubicBezTo>
                  <a:cubicBezTo>
                    <a:pt x="46" y="405"/>
                    <a:pt x="45" y="399"/>
                    <a:pt x="45" y="394"/>
                  </a:cubicBezTo>
                  <a:cubicBezTo>
                    <a:pt x="45" y="392"/>
                    <a:pt x="45" y="380"/>
                    <a:pt x="47" y="379"/>
                  </a:cubicBezTo>
                  <a:cubicBezTo>
                    <a:pt x="49" y="377"/>
                    <a:pt x="57" y="378"/>
                    <a:pt x="61" y="378"/>
                  </a:cubicBezTo>
                  <a:cubicBezTo>
                    <a:pt x="76" y="378"/>
                    <a:pt x="90" y="378"/>
                    <a:pt x="105" y="378"/>
                  </a:cubicBezTo>
                  <a:cubicBezTo>
                    <a:pt x="123" y="378"/>
                    <a:pt x="140" y="378"/>
                    <a:pt x="156" y="382"/>
                  </a:cubicBezTo>
                  <a:cubicBezTo>
                    <a:pt x="154" y="394"/>
                    <a:pt x="158" y="406"/>
                    <a:pt x="155" y="415"/>
                  </a:cubicBezTo>
                  <a:cubicBezTo>
                    <a:pt x="152" y="421"/>
                    <a:pt x="144" y="426"/>
                    <a:pt x="136" y="424"/>
                  </a:cubicBezTo>
                  <a:cubicBezTo>
                    <a:pt x="135" y="424"/>
                    <a:pt x="135" y="422"/>
                    <a:pt x="133" y="422"/>
                  </a:cubicBezTo>
                  <a:cubicBezTo>
                    <a:pt x="132" y="422"/>
                    <a:pt x="131" y="424"/>
                    <a:pt x="130" y="425"/>
                  </a:cubicBezTo>
                  <a:cubicBezTo>
                    <a:pt x="126" y="426"/>
                    <a:pt x="118" y="426"/>
                    <a:pt x="116" y="424"/>
                  </a:cubicBezTo>
                  <a:cubicBezTo>
                    <a:pt x="115" y="423"/>
                    <a:pt x="116" y="413"/>
                    <a:pt x="115" y="410"/>
                  </a:cubicBezTo>
                  <a:cubicBezTo>
                    <a:pt x="115" y="405"/>
                    <a:pt x="115" y="398"/>
                    <a:pt x="116" y="394"/>
                  </a:cubicBezTo>
                  <a:cubicBezTo>
                    <a:pt x="116" y="393"/>
                    <a:pt x="119" y="391"/>
                    <a:pt x="118" y="389"/>
                  </a:cubicBezTo>
                  <a:cubicBezTo>
                    <a:pt x="118" y="388"/>
                    <a:pt x="115" y="388"/>
                    <a:pt x="114" y="390"/>
                  </a:cubicBezTo>
                  <a:cubicBezTo>
                    <a:pt x="112" y="395"/>
                    <a:pt x="115" y="403"/>
                    <a:pt x="113" y="407"/>
                  </a:cubicBezTo>
                  <a:cubicBezTo>
                    <a:pt x="111" y="408"/>
                    <a:pt x="110" y="408"/>
                    <a:pt x="110" y="410"/>
                  </a:cubicBezTo>
                  <a:cubicBezTo>
                    <a:pt x="110" y="410"/>
                    <a:pt x="115" y="420"/>
                    <a:pt x="110" y="421"/>
                  </a:cubicBezTo>
                  <a:cubicBezTo>
                    <a:pt x="106" y="422"/>
                    <a:pt x="104" y="417"/>
                    <a:pt x="104" y="414"/>
                  </a:cubicBezTo>
                  <a:cubicBezTo>
                    <a:pt x="104" y="409"/>
                    <a:pt x="104" y="401"/>
                    <a:pt x="106" y="396"/>
                  </a:cubicBezTo>
                  <a:cubicBezTo>
                    <a:pt x="107" y="395"/>
                    <a:pt x="110" y="393"/>
                    <a:pt x="110" y="392"/>
                  </a:cubicBezTo>
                  <a:cubicBezTo>
                    <a:pt x="109" y="388"/>
                    <a:pt x="102" y="396"/>
                    <a:pt x="103" y="398"/>
                  </a:cubicBezTo>
                  <a:cubicBezTo>
                    <a:pt x="99" y="407"/>
                    <a:pt x="104" y="421"/>
                    <a:pt x="101" y="429"/>
                  </a:cubicBezTo>
                  <a:cubicBezTo>
                    <a:pt x="100" y="433"/>
                    <a:pt x="94" y="434"/>
                    <a:pt x="100" y="437"/>
                  </a:cubicBezTo>
                  <a:cubicBezTo>
                    <a:pt x="98" y="438"/>
                    <a:pt x="98" y="441"/>
                    <a:pt x="98" y="443"/>
                  </a:cubicBezTo>
                  <a:cubicBezTo>
                    <a:pt x="95" y="443"/>
                    <a:pt x="88" y="442"/>
                    <a:pt x="88" y="446"/>
                  </a:cubicBezTo>
                  <a:cubicBezTo>
                    <a:pt x="89" y="450"/>
                    <a:pt x="94" y="447"/>
                    <a:pt x="98" y="449"/>
                  </a:cubicBezTo>
                  <a:cubicBezTo>
                    <a:pt x="101" y="450"/>
                    <a:pt x="103" y="453"/>
                    <a:pt x="103" y="456"/>
                  </a:cubicBezTo>
                  <a:cubicBezTo>
                    <a:pt x="103" y="460"/>
                    <a:pt x="103" y="472"/>
                    <a:pt x="106" y="472"/>
                  </a:cubicBezTo>
                  <a:cubicBezTo>
                    <a:pt x="111" y="473"/>
                    <a:pt x="112" y="463"/>
                    <a:pt x="113" y="460"/>
                  </a:cubicBezTo>
                  <a:cubicBezTo>
                    <a:pt x="113" y="462"/>
                    <a:pt x="114" y="465"/>
                    <a:pt x="114" y="468"/>
                  </a:cubicBezTo>
                  <a:cubicBezTo>
                    <a:pt x="114" y="470"/>
                    <a:pt x="111" y="477"/>
                    <a:pt x="115" y="476"/>
                  </a:cubicBezTo>
                  <a:cubicBezTo>
                    <a:pt x="116" y="476"/>
                    <a:pt x="117" y="470"/>
                    <a:pt x="117" y="469"/>
                  </a:cubicBezTo>
                  <a:cubicBezTo>
                    <a:pt x="118" y="463"/>
                    <a:pt x="115" y="457"/>
                    <a:pt x="116" y="453"/>
                  </a:cubicBezTo>
                  <a:cubicBezTo>
                    <a:pt x="128" y="451"/>
                    <a:pt x="140" y="451"/>
                    <a:pt x="152" y="450"/>
                  </a:cubicBezTo>
                  <a:cubicBezTo>
                    <a:pt x="152" y="452"/>
                    <a:pt x="153" y="454"/>
                    <a:pt x="155" y="454"/>
                  </a:cubicBezTo>
                  <a:cubicBezTo>
                    <a:pt x="157" y="454"/>
                    <a:pt x="157" y="450"/>
                    <a:pt x="158" y="449"/>
                  </a:cubicBezTo>
                  <a:cubicBezTo>
                    <a:pt x="159" y="449"/>
                    <a:pt x="163" y="448"/>
                    <a:pt x="163" y="448"/>
                  </a:cubicBezTo>
                  <a:cubicBezTo>
                    <a:pt x="166" y="447"/>
                    <a:pt x="169" y="447"/>
                    <a:pt x="171" y="447"/>
                  </a:cubicBezTo>
                  <a:cubicBezTo>
                    <a:pt x="182" y="445"/>
                    <a:pt x="194" y="445"/>
                    <a:pt x="205" y="447"/>
                  </a:cubicBezTo>
                  <a:cubicBezTo>
                    <a:pt x="213" y="448"/>
                    <a:pt x="222" y="447"/>
                    <a:pt x="227" y="449"/>
                  </a:cubicBezTo>
                  <a:cubicBezTo>
                    <a:pt x="227" y="450"/>
                    <a:pt x="229" y="452"/>
                    <a:pt x="230" y="452"/>
                  </a:cubicBezTo>
                  <a:cubicBezTo>
                    <a:pt x="232" y="452"/>
                    <a:pt x="233" y="451"/>
                    <a:pt x="234" y="450"/>
                  </a:cubicBezTo>
                  <a:cubicBezTo>
                    <a:pt x="236" y="449"/>
                    <a:pt x="239" y="450"/>
                    <a:pt x="242" y="450"/>
                  </a:cubicBezTo>
                  <a:cubicBezTo>
                    <a:pt x="249" y="450"/>
                    <a:pt x="256" y="448"/>
                    <a:pt x="261" y="448"/>
                  </a:cubicBezTo>
                  <a:cubicBezTo>
                    <a:pt x="261" y="449"/>
                    <a:pt x="261" y="451"/>
                    <a:pt x="262" y="452"/>
                  </a:cubicBezTo>
                  <a:cubicBezTo>
                    <a:pt x="263" y="453"/>
                    <a:pt x="266" y="451"/>
                    <a:pt x="267" y="451"/>
                  </a:cubicBezTo>
                  <a:cubicBezTo>
                    <a:pt x="268" y="454"/>
                    <a:pt x="266" y="465"/>
                    <a:pt x="269" y="466"/>
                  </a:cubicBezTo>
                  <a:cubicBezTo>
                    <a:pt x="275" y="466"/>
                    <a:pt x="269" y="452"/>
                    <a:pt x="270" y="448"/>
                  </a:cubicBezTo>
                  <a:cubicBezTo>
                    <a:pt x="275" y="447"/>
                    <a:pt x="281" y="450"/>
                    <a:pt x="285" y="449"/>
                  </a:cubicBezTo>
                  <a:cubicBezTo>
                    <a:pt x="286" y="444"/>
                    <a:pt x="279" y="445"/>
                    <a:pt x="278" y="442"/>
                  </a:cubicBezTo>
                  <a:cubicBezTo>
                    <a:pt x="281" y="441"/>
                    <a:pt x="282" y="440"/>
                    <a:pt x="285" y="440"/>
                  </a:cubicBezTo>
                  <a:cubicBezTo>
                    <a:pt x="286" y="440"/>
                    <a:pt x="286" y="438"/>
                    <a:pt x="287" y="438"/>
                  </a:cubicBezTo>
                  <a:cubicBezTo>
                    <a:pt x="289" y="437"/>
                    <a:pt x="301" y="438"/>
                    <a:pt x="306" y="439"/>
                  </a:cubicBezTo>
                  <a:cubicBezTo>
                    <a:pt x="310" y="440"/>
                    <a:pt x="314" y="440"/>
                    <a:pt x="318" y="440"/>
                  </a:cubicBezTo>
                  <a:cubicBezTo>
                    <a:pt x="319" y="440"/>
                    <a:pt x="330" y="442"/>
                    <a:pt x="330" y="440"/>
                  </a:cubicBezTo>
                  <a:cubicBezTo>
                    <a:pt x="332" y="435"/>
                    <a:pt x="317" y="437"/>
                    <a:pt x="316" y="437"/>
                  </a:cubicBezTo>
                  <a:cubicBezTo>
                    <a:pt x="300" y="439"/>
                    <a:pt x="283" y="433"/>
                    <a:pt x="269" y="433"/>
                  </a:cubicBezTo>
                  <a:cubicBezTo>
                    <a:pt x="269" y="429"/>
                    <a:pt x="268" y="425"/>
                    <a:pt x="269" y="422"/>
                  </a:cubicBezTo>
                  <a:cubicBezTo>
                    <a:pt x="279" y="422"/>
                    <a:pt x="292" y="420"/>
                    <a:pt x="303" y="420"/>
                  </a:cubicBezTo>
                  <a:cubicBezTo>
                    <a:pt x="305" y="420"/>
                    <a:pt x="319" y="422"/>
                    <a:pt x="320" y="420"/>
                  </a:cubicBezTo>
                  <a:cubicBezTo>
                    <a:pt x="322" y="418"/>
                    <a:pt x="316" y="416"/>
                    <a:pt x="315" y="416"/>
                  </a:cubicBezTo>
                  <a:cubicBezTo>
                    <a:pt x="312" y="415"/>
                    <a:pt x="310" y="414"/>
                    <a:pt x="308" y="415"/>
                  </a:cubicBezTo>
                  <a:cubicBezTo>
                    <a:pt x="307" y="415"/>
                    <a:pt x="308" y="417"/>
                    <a:pt x="307" y="418"/>
                  </a:cubicBezTo>
                  <a:cubicBezTo>
                    <a:pt x="294" y="418"/>
                    <a:pt x="286" y="419"/>
                    <a:pt x="273" y="419"/>
                  </a:cubicBezTo>
                  <a:cubicBezTo>
                    <a:pt x="266" y="419"/>
                    <a:pt x="267" y="413"/>
                    <a:pt x="267" y="406"/>
                  </a:cubicBezTo>
                  <a:cubicBezTo>
                    <a:pt x="267" y="401"/>
                    <a:pt x="267" y="396"/>
                    <a:pt x="269" y="391"/>
                  </a:cubicBezTo>
                  <a:cubicBezTo>
                    <a:pt x="269" y="390"/>
                    <a:pt x="273" y="383"/>
                    <a:pt x="269" y="382"/>
                  </a:cubicBezTo>
                  <a:cubicBezTo>
                    <a:pt x="268" y="382"/>
                    <a:pt x="268" y="384"/>
                    <a:pt x="268" y="387"/>
                  </a:cubicBezTo>
                  <a:cubicBezTo>
                    <a:pt x="266" y="394"/>
                    <a:pt x="264" y="405"/>
                    <a:pt x="263" y="413"/>
                  </a:cubicBezTo>
                  <a:cubicBezTo>
                    <a:pt x="261" y="402"/>
                    <a:pt x="262" y="388"/>
                    <a:pt x="262" y="377"/>
                  </a:cubicBezTo>
                  <a:cubicBezTo>
                    <a:pt x="265" y="376"/>
                    <a:pt x="267" y="377"/>
                    <a:pt x="270" y="376"/>
                  </a:cubicBezTo>
                  <a:cubicBezTo>
                    <a:pt x="271" y="376"/>
                    <a:pt x="272" y="373"/>
                    <a:pt x="273" y="373"/>
                  </a:cubicBezTo>
                  <a:cubicBezTo>
                    <a:pt x="277" y="372"/>
                    <a:pt x="280" y="374"/>
                    <a:pt x="284" y="373"/>
                  </a:cubicBezTo>
                  <a:cubicBezTo>
                    <a:pt x="284" y="376"/>
                    <a:pt x="287" y="375"/>
                    <a:pt x="290" y="375"/>
                  </a:cubicBezTo>
                  <a:cubicBezTo>
                    <a:pt x="294" y="376"/>
                    <a:pt x="302" y="378"/>
                    <a:pt x="303" y="376"/>
                  </a:cubicBezTo>
                  <a:cubicBezTo>
                    <a:pt x="305" y="373"/>
                    <a:pt x="292" y="366"/>
                    <a:pt x="293" y="373"/>
                  </a:cubicBezTo>
                  <a:cubicBezTo>
                    <a:pt x="291" y="373"/>
                    <a:pt x="289" y="373"/>
                    <a:pt x="287" y="373"/>
                  </a:cubicBezTo>
                  <a:cubicBezTo>
                    <a:pt x="290" y="364"/>
                    <a:pt x="274" y="372"/>
                    <a:pt x="270" y="368"/>
                  </a:cubicBezTo>
                  <a:cubicBezTo>
                    <a:pt x="268" y="367"/>
                    <a:pt x="268" y="358"/>
                    <a:pt x="268" y="356"/>
                  </a:cubicBezTo>
                  <a:cubicBezTo>
                    <a:pt x="267" y="352"/>
                    <a:pt x="267" y="348"/>
                    <a:pt x="267" y="344"/>
                  </a:cubicBezTo>
                  <a:cubicBezTo>
                    <a:pt x="271" y="344"/>
                    <a:pt x="280" y="344"/>
                    <a:pt x="279" y="340"/>
                  </a:cubicBezTo>
                  <a:cubicBezTo>
                    <a:pt x="278" y="337"/>
                    <a:pt x="271" y="339"/>
                    <a:pt x="268" y="339"/>
                  </a:cubicBezTo>
                  <a:cubicBezTo>
                    <a:pt x="267" y="333"/>
                    <a:pt x="269" y="328"/>
                    <a:pt x="270" y="324"/>
                  </a:cubicBezTo>
                  <a:cubicBezTo>
                    <a:pt x="276" y="323"/>
                    <a:pt x="270" y="319"/>
                    <a:pt x="271" y="317"/>
                  </a:cubicBezTo>
                  <a:cubicBezTo>
                    <a:pt x="274" y="316"/>
                    <a:pt x="278" y="317"/>
                    <a:pt x="282" y="317"/>
                  </a:cubicBezTo>
                  <a:cubicBezTo>
                    <a:pt x="287" y="317"/>
                    <a:pt x="297" y="319"/>
                    <a:pt x="299" y="317"/>
                  </a:cubicBezTo>
                  <a:cubicBezTo>
                    <a:pt x="300" y="317"/>
                    <a:pt x="301" y="316"/>
                    <a:pt x="302" y="315"/>
                  </a:cubicBezTo>
                  <a:cubicBezTo>
                    <a:pt x="304" y="314"/>
                    <a:pt x="315" y="316"/>
                    <a:pt x="315" y="312"/>
                  </a:cubicBezTo>
                  <a:cubicBezTo>
                    <a:pt x="315" y="306"/>
                    <a:pt x="301" y="312"/>
                    <a:pt x="298" y="312"/>
                  </a:cubicBezTo>
                  <a:cubicBezTo>
                    <a:pt x="296" y="312"/>
                    <a:pt x="294" y="311"/>
                    <a:pt x="293" y="311"/>
                  </a:cubicBezTo>
                  <a:cubicBezTo>
                    <a:pt x="291" y="311"/>
                    <a:pt x="291" y="313"/>
                    <a:pt x="289" y="313"/>
                  </a:cubicBezTo>
                  <a:cubicBezTo>
                    <a:pt x="285" y="314"/>
                    <a:pt x="281" y="310"/>
                    <a:pt x="278" y="311"/>
                  </a:cubicBezTo>
                  <a:cubicBezTo>
                    <a:pt x="275" y="311"/>
                    <a:pt x="271" y="314"/>
                    <a:pt x="268" y="311"/>
                  </a:cubicBezTo>
                  <a:cubicBezTo>
                    <a:pt x="269" y="308"/>
                    <a:pt x="268" y="303"/>
                    <a:pt x="264" y="305"/>
                  </a:cubicBezTo>
                  <a:cubicBezTo>
                    <a:pt x="264" y="289"/>
                    <a:pt x="264" y="272"/>
                    <a:pt x="264" y="255"/>
                  </a:cubicBezTo>
                  <a:cubicBezTo>
                    <a:pt x="264" y="247"/>
                    <a:pt x="265" y="238"/>
                    <a:pt x="265" y="231"/>
                  </a:cubicBezTo>
                  <a:cubicBezTo>
                    <a:pt x="265" y="229"/>
                    <a:pt x="263" y="226"/>
                    <a:pt x="263" y="223"/>
                  </a:cubicBezTo>
                  <a:cubicBezTo>
                    <a:pt x="263" y="219"/>
                    <a:pt x="265" y="211"/>
                    <a:pt x="264" y="204"/>
                  </a:cubicBezTo>
                  <a:cubicBezTo>
                    <a:pt x="263" y="203"/>
                    <a:pt x="263" y="194"/>
                    <a:pt x="260" y="194"/>
                  </a:cubicBezTo>
                  <a:cubicBezTo>
                    <a:pt x="258" y="195"/>
                    <a:pt x="262" y="209"/>
                    <a:pt x="262" y="212"/>
                  </a:cubicBezTo>
                  <a:cubicBezTo>
                    <a:pt x="262" y="240"/>
                    <a:pt x="263" y="269"/>
                    <a:pt x="262" y="298"/>
                  </a:cubicBezTo>
                  <a:cubicBezTo>
                    <a:pt x="262" y="301"/>
                    <a:pt x="262" y="310"/>
                    <a:pt x="261" y="311"/>
                  </a:cubicBezTo>
                  <a:cubicBezTo>
                    <a:pt x="259" y="313"/>
                    <a:pt x="250" y="312"/>
                    <a:pt x="248" y="311"/>
                  </a:cubicBezTo>
                  <a:cubicBezTo>
                    <a:pt x="244" y="311"/>
                    <a:pt x="240" y="311"/>
                    <a:pt x="236" y="310"/>
                  </a:cubicBezTo>
                  <a:cubicBezTo>
                    <a:pt x="237" y="282"/>
                    <a:pt x="236" y="255"/>
                    <a:pt x="237" y="229"/>
                  </a:cubicBezTo>
                  <a:cubicBezTo>
                    <a:pt x="238" y="189"/>
                    <a:pt x="244" y="151"/>
                    <a:pt x="245" y="111"/>
                  </a:cubicBezTo>
                  <a:cubicBezTo>
                    <a:pt x="273" y="113"/>
                    <a:pt x="301" y="109"/>
                    <a:pt x="327" y="118"/>
                  </a:cubicBezTo>
                  <a:cubicBezTo>
                    <a:pt x="335" y="113"/>
                    <a:pt x="317" y="111"/>
                    <a:pt x="311" y="110"/>
                  </a:cubicBezTo>
                  <a:cubicBezTo>
                    <a:pt x="291" y="108"/>
                    <a:pt x="265" y="111"/>
                    <a:pt x="245" y="110"/>
                  </a:cubicBezTo>
                  <a:cubicBezTo>
                    <a:pt x="244" y="99"/>
                    <a:pt x="244" y="83"/>
                    <a:pt x="244" y="71"/>
                  </a:cubicBezTo>
                  <a:cubicBezTo>
                    <a:pt x="244" y="69"/>
                    <a:pt x="246" y="66"/>
                    <a:pt x="244" y="65"/>
                  </a:cubicBezTo>
                  <a:cubicBezTo>
                    <a:pt x="243" y="63"/>
                    <a:pt x="240" y="65"/>
                    <a:pt x="239" y="65"/>
                  </a:cubicBezTo>
                  <a:cubicBezTo>
                    <a:pt x="238" y="64"/>
                    <a:pt x="238" y="59"/>
                    <a:pt x="239" y="58"/>
                  </a:cubicBezTo>
                  <a:cubicBezTo>
                    <a:pt x="239" y="54"/>
                    <a:pt x="244" y="52"/>
                    <a:pt x="246" y="50"/>
                  </a:cubicBezTo>
                  <a:cubicBezTo>
                    <a:pt x="247" y="51"/>
                    <a:pt x="247" y="53"/>
                    <a:pt x="249" y="53"/>
                  </a:cubicBezTo>
                  <a:cubicBezTo>
                    <a:pt x="251" y="50"/>
                    <a:pt x="247" y="49"/>
                    <a:pt x="247" y="47"/>
                  </a:cubicBezTo>
                  <a:cubicBezTo>
                    <a:pt x="248" y="44"/>
                    <a:pt x="256" y="36"/>
                    <a:pt x="259" y="33"/>
                  </a:cubicBezTo>
                  <a:cubicBezTo>
                    <a:pt x="261" y="31"/>
                    <a:pt x="261" y="29"/>
                    <a:pt x="262" y="27"/>
                  </a:cubicBezTo>
                  <a:cubicBezTo>
                    <a:pt x="263" y="25"/>
                    <a:pt x="268" y="22"/>
                    <a:pt x="267" y="20"/>
                  </a:cubicBezTo>
                  <a:cubicBezTo>
                    <a:pt x="266" y="16"/>
                    <a:pt x="259" y="22"/>
                    <a:pt x="258" y="24"/>
                  </a:cubicBezTo>
                  <a:cubicBezTo>
                    <a:pt x="257" y="28"/>
                    <a:pt x="255" y="28"/>
                    <a:pt x="253" y="31"/>
                  </a:cubicBezTo>
                  <a:cubicBezTo>
                    <a:pt x="251" y="35"/>
                    <a:pt x="250" y="40"/>
                    <a:pt x="246" y="42"/>
                  </a:cubicBezTo>
                  <a:cubicBezTo>
                    <a:pt x="243" y="34"/>
                    <a:pt x="237" y="26"/>
                    <a:pt x="235" y="18"/>
                  </a:cubicBezTo>
                  <a:cubicBezTo>
                    <a:pt x="234" y="15"/>
                    <a:pt x="231" y="12"/>
                    <a:pt x="230" y="9"/>
                  </a:cubicBezTo>
                  <a:cubicBezTo>
                    <a:pt x="229" y="6"/>
                    <a:pt x="227" y="3"/>
                    <a:pt x="226" y="0"/>
                  </a:cubicBezTo>
                  <a:lnTo>
                    <a:pt x="223" y="0"/>
                  </a:lnTo>
                  <a:close/>
                  <a:moveTo>
                    <a:pt x="235" y="63"/>
                  </a:moveTo>
                  <a:cubicBezTo>
                    <a:pt x="235" y="63"/>
                    <a:pt x="235" y="63"/>
                    <a:pt x="235" y="63"/>
                  </a:cubicBezTo>
                  <a:cubicBezTo>
                    <a:pt x="235" y="68"/>
                    <a:pt x="231" y="70"/>
                    <a:pt x="228" y="72"/>
                  </a:cubicBezTo>
                  <a:cubicBezTo>
                    <a:pt x="229" y="68"/>
                    <a:pt x="233" y="66"/>
                    <a:pt x="235" y="63"/>
                  </a:cubicBezTo>
                  <a:close/>
                  <a:moveTo>
                    <a:pt x="239" y="73"/>
                  </a:moveTo>
                  <a:cubicBezTo>
                    <a:pt x="242" y="78"/>
                    <a:pt x="240" y="85"/>
                    <a:pt x="240" y="91"/>
                  </a:cubicBezTo>
                  <a:cubicBezTo>
                    <a:pt x="239" y="117"/>
                    <a:pt x="243" y="145"/>
                    <a:pt x="236" y="170"/>
                  </a:cubicBezTo>
                  <a:cubicBezTo>
                    <a:pt x="236" y="150"/>
                    <a:pt x="236" y="127"/>
                    <a:pt x="237" y="106"/>
                  </a:cubicBezTo>
                  <a:cubicBezTo>
                    <a:pt x="237" y="101"/>
                    <a:pt x="237" y="95"/>
                    <a:pt x="237" y="89"/>
                  </a:cubicBezTo>
                  <a:cubicBezTo>
                    <a:pt x="238" y="84"/>
                    <a:pt x="238" y="76"/>
                    <a:pt x="239" y="73"/>
                  </a:cubicBezTo>
                  <a:close/>
                  <a:moveTo>
                    <a:pt x="226" y="84"/>
                  </a:moveTo>
                  <a:cubicBezTo>
                    <a:pt x="227" y="91"/>
                    <a:pt x="227" y="98"/>
                    <a:pt x="226" y="105"/>
                  </a:cubicBezTo>
                  <a:cubicBezTo>
                    <a:pt x="226" y="106"/>
                    <a:pt x="224" y="106"/>
                    <a:pt x="224" y="106"/>
                  </a:cubicBezTo>
                  <a:cubicBezTo>
                    <a:pt x="225" y="98"/>
                    <a:pt x="219" y="87"/>
                    <a:pt x="226" y="84"/>
                  </a:cubicBezTo>
                  <a:close/>
                  <a:moveTo>
                    <a:pt x="219" y="93"/>
                  </a:moveTo>
                  <a:cubicBezTo>
                    <a:pt x="220" y="97"/>
                    <a:pt x="221" y="102"/>
                    <a:pt x="220" y="106"/>
                  </a:cubicBezTo>
                  <a:cubicBezTo>
                    <a:pt x="216" y="106"/>
                    <a:pt x="212" y="106"/>
                    <a:pt x="208" y="105"/>
                  </a:cubicBezTo>
                  <a:cubicBezTo>
                    <a:pt x="211" y="100"/>
                    <a:pt x="215" y="96"/>
                    <a:pt x="219" y="93"/>
                  </a:cubicBezTo>
                  <a:close/>
                  <a:moveTo>
                    <a:pt x="199" y="100"/>
                  </a:moveTo>
                  <a:cubicBezTo>
                    <a:pt x="198" y="101"/>
                    <a:pt x="198" y="104"/>
                    <a:pt x="196" y="103"/>
                  </a:cubicBezTo>
                  <a:cubicBezTo>
                    <a:pt x="196" y="101"/>
                    <a:pt x="198" y="101"/>
                    <a:pt x="199" y="100"/>
                  </a:cubicBezTo>
                  <a:close/>
                  <a:moveTo>
                    <a:pt x="50" y="101"/>
                  </a:moveTo>
                  <a:cubicBezTo>
                    <a:pt x="51" y="107"/>
                    <a:pt x="50" y="118"/>
                    <a:pt x="49" y="124"/>
                  </a:cubicBezTo>
                  <a:cubicBezTo>
                    <a:pt x="49" y="117"/>
                    <a:pt x="49" y="109"/>
                    <a:pt x="50" y="101"/>
                  </a:cubicBezTo>
                  <a:close/>
                  <a:moveTo>
                    <a:pt x="194" y="107"/>
                  </a:moveTo>
                  <a:cubicBezTo>
                    <a:pt x="192" y="107"/>
                    <a:pt x="190" y="107"/>
                    <a:pt x="189" y="107"/>
                  </a:cubicBezTo>
                  <a:cubicBezTo>
                    <a:pt x="190" y="104"/>
                    <a:pt x="192" y="105"/>
                    <a:pt x="194" y="107"/>
                  </a:cubicBezTo>
                  <a:close/>
                  <a:moveTo>
                    <a:pt x="192" y="110"/>
                  </a:moveTo>
                  <a:cubicBezTo>
                    <a:pt x="184" y="121"/>
                    <a:pt x="175" y="131"/>
                    <a:pt x="166" y="141"/>
                  </a:cubicBezTo>
                  <a:cubicBezTo>
                    <a:pt x="166" y="139"/>
                    <a:pt x="166" y="136"/>
                    <a:pt x="167" y="134"/>
                  </a:cubicBezTo>
                  <a:cubicBezTo>
                    <a:pt x="167" y="133"/>
                    <a:pt x="167" y="135"/>
                    <a:pt x="168" y="135"/>
                  </a:cubicBezTo>
                  <a:cubicBezTo>
                    <a:pt x="174" y="128"/>
                    <a:pt x="181" y="117"/>
                    <a:pt x="187" y="109"/>
                  </a:cubicBezTo>
                  <a:cubicBezTo>
                    <a:pt x="187" y="109"/>
                    <a:pt x="191" y="110"/>
                    <a:pt x="192" y="110"/>
                  </a:cubicBezTo>
                  <a:close/>
                  <a:moveTo>
                    <a:pt x="198" y="110"/>
                  </a:moveTo>
                  <a:cubicBezTo>
                    <a:pt x="191" y="123"/>
                    <a:pt x="179" y="138"/>
                    <a:pt x="168" y="148"/>
                  </a:cubicBezTo>
                  <a:cubicBezTo>
                    <a:pt x="178" y="135"/>
                    <a:pt x="188" y="122"/>
                    <a:pt x="198" y="110"/>
                  </a:cubicBezTo>
                  <a:close/>
                  <a:moveTo>
                    <a:pt x="219" y="111"/>
                  </a:moveTo>
                  <a:cubicBezTo>
                    <a:pt x="214" y="115"/>
                    <a:pt x="205" y="116"/>
                    <a:pt x="199" y="117"/>
                  </a:cubicBezTo>
                  <a:cubicBezTo>
                    <a:pt x="201" y="115"/>
                    <a:pt x="201" y="111"/>
                    <a:pt x="204" y="110"/>
                  </a:cubicBezTo>
                  <a:cubicBezTo>
                    <a:pt x="208" y="108"/>
                    <a:pt x="215" y="112"/>
                    <a:pt x="219" y="111"/>
                  </a:cubicBezTo>
                  <a:close/>
                  <a:moveTo>
                    <a:pt x="227" y="113"/>
                  </a:moveTo>
                  <a:cubicBezTo>
                    <a:pt x="227" y="117"/>
                    <a:pt x="227" y="121"/>
                    <a:pt x="227" y="124"/>
                  </a:cubicBezTo>
                  <a:cubicBezTo>
                    <a:pt x="226" y="125"/>
                    <a:pt x="225" y="124"/>
                    <a:pt x="224" y="125"/>
                  </a:cubicBezTo>
                  <a:cubicBezTo>
                    <a:pt x="223" y="122"/>
                    <a:pt x="224" y="118"/>
                    <a:pt x="224" y="114"/>
                  </a:cubicBezTo>
                  <a:cubicBezTo>
                    <a:pt x="225" y="114"/>
                    <a:pt x="225" y="113"/>
                    <a:pt x="227" y="113"/>
                  </a:cubicBezTo>
                  <a:close/>
                  <a:moveTo>
                    <a:pt x="220" y="116"/>
                  </a:moveTo>
                  <a:cubicBezTo>
                    <a:pt x="221" y="117"/>
                    <a:pt x="221" y="122"/>
                    <a:pt x="220" y="124"/>
                  </a:cubicBezTo>
                  <a:cubicBezTo>
                    <a:pt x="213" y="125"/>
                    <a:pt x="205" y="126"/>
                    <a:pt x="197" y="124"/>
                  </a:cubicBezTo>
                  <a:cubicBezTo>
                    <a:pt x="203" y="120"/>
                    <a:pt x="212" y="118"/>
                    <a:pt x="220" y="116"/>
                  </a:cubicBezTo>
                  <a:close/>
                  <a:moveTo>
                    <a:pt x="206" y="130"/>
                  </a:moveTo>
                  <a:cubicBezTo>
                    <a:pt x="201" y="132"/>
                    <a:pt x="183" y="133"/>
                    <a:pt x="185" y="140"/>
                  </a:cubicBezTo>
                  <a:cubicBezTo>
                    <a:pt x="186" y="144"/>
                    <a:pt x="198" y="143"/>
                    <a:pt x="202" y="144"/>
                  </a:cubicBezTo>
                  <a:cubicBezTo>
                    <a:pt x="197" y="148"/>
                    <a:pt x="182" y="146"/>
                    <a:pt x="180" y="153"/>
                  </a:cubicBezTo>
                  <a:cubicBezTo>
                    <a:pt x="178" y="157"/>
                    <a:pt x="183" y="156"/>
                    <a:pt x="188" y="156"/>
                  </a:cubicBezTo>
                  <a:cubicBezTo>
                    <a:pt x="196" y="157"/>
                    <a:pt x="209" y="157"/>
                    <a:pt x="217" y="157"/>
                  </a:cubicBezTo>
                  <a:cubicBezTo>
                    <a:pt x="208" y="160"/>
                    <a:pt x="194" y="160"/>
                    <a:pt x="185" y="163"/>
                  </a:cubicBezTo>
                  <a:cubicBezTo>
                    <a:pt x="178" y="165"/>
                    <a:pt x="172" y="170"/>
                    <a:pt x="184" y="170"/>
                  </a:cubicBezTo>
                  <a:cubicBezTo>
                    <a:pt x="192" y="169"/>
                    <a:pt x="199" y="170"/>
                    <a:pt x="206" y="171"/>
                  </a:cubicBezTo>
                  <a:cubicBezTo>
                    <a:pt x="198" y="172"/>
                    <a:pt x="187" y="174"/>
                    <a:pt x="179" y="177"/>
                  </a:cubicBezTo>
                  <a:cubicBezTo>
                    <a:pt x="178" y="177"/>
                    <a:pt x="177" y="179"/>
                    <a:pt x="176" y="179"/>
                  </a:cubicBezTo>
                  <a:cubicBezTo>
                    <a:pt x="173" y="179"/>
                    <a:pt x="169" y="174"/>
                    <a:pt x="166" y="177"/>
                  </a:cubicBezTo>
                  <a:cubicBezTo>
                    <a:pt x="167" y="171"/>
                    <a:pt x="165" y="163"/>
                    <a:pt x="167" y="156"/>
                  </a:cubicBezTo>
                  <a:cubicBezTo>
                    <a:pt x="167" y="152"/>
                    <a:pt x="174" y="147"/>
                    <a:pt x="177" y="144"/>
                  </a:cubicBezTo>
                  <a:cubicBezTo>
                    <a:pt x="182" y="138"/>
                    <a:pt x="186" y="132"/>
                    <a:pt x="191" y="127"/>
                  </a:cubicBezTo>
                  <a:cubicBezTo>
                    <a:pt x="192" y="126"/>
                    <a:pt x="203" y="131"/>
                    <a:pt x="206" y="130"/>
                  </a:cubicBezTo>
                  <a:close/>
                  <a:moveTo>
                    <a:pt x="227" y="129"/>
                  </a:moveTo>
                  <a:cubicBezTo>
                    <a:pt x="228" y="132"/>
                    <a:pt x="227" y="135"/>
                    <a:pt x="227" y="138"/>
                  </a:cubicBezTo>
                  <a:cubicBezTo>
                    <a:pt x="227" y="139"/>
                    <a:pt x="226" y="139"/>
                    <a:pt x="224" y="139"/>
                  </a:cubicBezTo>
                  <a:cubicBezTo>
                    <a:pt x="224" y="136"/>
                    <a:pt x="224" y="134"/>
                    <a:pt x="224" y="130"/>
                  </a:cubicBezTo>
                  <a:cubicBezTo>
                    <a:pt x="225" y="130"/>
                    <a:pt x="226" y="129"/>
                    <a:pt x="227" y="129"/>
                  </a:cubicBezTo>
                  <a:close/>
                  <a:moveTo>
                    <a:pt x="221" y="131"/>
                  </a:moveTo>
                  <a:cubicBezTo>
                    <a:pt x="221" y="133"/>
                    <a:pt x="221" y="137"/>
                    <a:pt x="220" y="139"/>
                  </a:cubicBezTo>
                  <a:cubicBezTo>
                    <a:pt x="212" y="140"/>
                    <a:pt x="200" y="141"/>
                    <a:pt x="193" y="139"/>
                  </a:cubicBezTo>
                  <a:cubicBezTo>
                    <a:pt x="200" y="134"/>
                    <a:pt x="211" y="132"/>
                    <a:pt x="221" y="131"/>
                  </a:cubicBezTo>
                  <a:close/>
                  <a:moveTo>
                    <a:pt x="227" y="144"/>
                  </a:moveTo>
                  <a:cubicBezTo>
                    <a:pt x="228" y="146"/>
                    <a:pt x="227" y="149"/>
                    <a:pt x="227" y="152"/>
                  </a:cubicBezTo>
                  <a:cubicBezTo>
                    <a:pt x="226" y="152"/>
                    <a:pt x="225" y="152"/>
                    <a:pt x="224" y="151"/>
                  </a:cubicBezTo>
                  <a:cubicBezTo>
                    <a:pt x="225" y="148"/>
                    <a:pt x="223" y="143"/>
                    <a:pt x="227" y="144"/>
                  </a:cubicBezTo>
                  <a:close/>
                  <a:moveTo>
                    <a:pt x="221" y="145"/>
                  </a:moveTo>
                  <a:cubicBezTo>
                    <a:pt x="221" y="147"/>
                    <a:pt x="222" y="150"/>
                    <a:pt x="221" y="152"/>
                  </a:cubicBezTo>
                  <a:cubicBezTo>
                    <a:pt x="211" y="154"/>
                    <a:pt x="200" y="154"/>
                    <a:pt x="189" y="152"/>
                  </a:cubicBezTo>
                  <a:cubicBezTo>
                    <a:pt x="197" y="148"/>
                    <a:pt x="211" y="147"/>
                    <a:pt x="221" y="145"/>
                  </a:cubicBezTo>
                  <a:close/>
                  <a:moveTo>
                    <a:pt x="227" y="158"/>
                  </a:moveTo>
                  <a:cubicBezTo>
                    <a:pt x="227" y="175"/>
                    <a:pt x="228" y="194"/>
                    <a:pt x="227" y="210"/>
                  </a:cubicBezTo>
                  <a:cubicBezTo>
                    <a:pt x="224" y="205"/>
                    <a:pt x="227" y="197"/>
                    <a:pt x="226" y="194"/>
                  </a:cubicBezTo>
                  <a:cubicBezTo>
                    <a:pt x="225" y="191"/>
                    <a:pt x="227" y="187"/>
                    <a:pt x="226" y="184"/>
                  </a:cubicBezTo>
                  <a:cubicBezTo>
                    <a:pt x="226" y="183"/>
                    <a:pt x="225" y="182"/>
                    <a:pt x="225" y="181"/>
                  </a:cubicBezTo>
                  <a:cubicBezTo>
                    <a:pt x="224" y="174"/>
                    <a:pt x="226" y="166"/>
                    <a:pt x="225" y="158"/>
                  </a:cubicBezTo>
                  <a:cubicBezTo>
                    <a:pt x="226" y="158"/>
                    <a:pt x="226" y="157"/>
                    <a:pt x="227" y="158"/>
                  </a:cubicBezTo>
                  <a:close/>
                  <a:moveTo>
                    <a:pt x="222" y="160"/>
                  </a:moveTo>
                  <a:cubicBezTo>
                    <a:pt x="222" y="162"/>
                    <a:pt x="222" y="164"/>
                    <a:pt x="222" y="165"/>
                  </a:cubicBezTo>
                  <a:cubicBezTo>
                    <a:pt x="212" y="167"/>
                    <a:pt x="201" y="166"/>
                    <a:pt x="192" y="166"/>
                  </a:cubicBezTo>
                  <a:cubicBezTo>
                    <a:pt x="201" y="163"/>
                    <a:pt x="212" y="161"/>
                    <a:pt x="222" y="160"/>
                  </a:cubicBezTo>
                  <a:close/>
                  <a:moveTo>
                    <a:pt x="159" y="164"/>
                  </a:moveTo>
                  <a:cubicBezTo>
                    <a:pt x="159" y="170"/>
                    <a:pt x="159" y="175"/>
                    <a:pt x="159" y="181"/>
                  </a:cubicBezTo>
                  <a:cubicBezTo>
                    <a:pt x="155" y="183"/>
                    <a:pt x="149" y="183"/>
                    <a:pt x="144" y="183"/>
                  </a:cubicBezTo>
                  <a:cubicBezTo>
                    <a:pt x="148" y="176"/>
                    <a:pt x="153" y="170"/>
                    <a:pt x="159" y="164"/>
                  </a:cubicBezTo>
                  <a:close/>
                  <a:moveTo>
                    <a:pt x="222" y="182"/>
                  </a:moveTo>
                  <a:cubicBezTo>
                    <a:pt x="209" y="183"/>
                    <a:pt x="193" y="184"/>
                    <a:pt x="181" y="181"/>
                  </a:cubicBezTo>
                  <a:cubicBezTo>
                    <a:pt x="189" y="176"/>
                    <a:pt x="209" y="173"/>
                    <a:pt x="221" y="171"/>
                  </a:cubicBezTo>
                  <a:cubicBezTo>
                    <a:pt x="223" y="171"/>
                    <a:pt x="222" y="180"/>
                    <a:pt x="222" y="182"/>
                  </a:cubicBezTo>
                  <a:close/>
                  <a:moveTo>
                    <a:pt x="201" y="186"/>
                  </a:moveTo>
                  <a:cubicBezTo>
                    <a:pt x="194" y="189"/>
                    <a:pt x="182" y="190"/>
                    <a:pt x="175" y="193"/>
                  </a:cubicBezTo>
                  <a:cubicBezTo>
                    <a:pt x="174" y="194"/>
                    <a:pt x="173" y="195"/>
                    <a:pt x="173" y="197"/>
                  </a:cubicBezTo>
                  <a:cubicBezTo>
                    <a:pt x="173" y="200"/>
                    <a:pt x="184" y="198"/>
                    <a:pt x="187" y="199"/>
                  </a:cubicBezTo>
                  <a:cubicBezTo>
                    <a:pt x="180" y="201"/>
                    <a:pt x="172" y="203"/>
                    <a:pt x="166" y="205"/>
                  </a:cubicBezTo>
                  <a:cubicBezTo>
                    <a:pt x="165" y="198"/>
                    <a:pt x="165" y="182"/>
                    <a:pt x="174" y="183"/>
                  </a:cubicBezTo>
                  <a:cubicBezTo>
                    <a:pt x="175" y="183"/>
                    <a:pt x="175" y="184"/>
                    <a:pt x="176" y="185"/>
                  </a:cubicBezTo>
                  <a:cubicBezTo>
                    <a:pt x="182" y="187"/>
                    <a:pt x="193" y="185"/>
                    <a:pt x="201" y="186"/>
                  </a:cubicBezTo>
                  <a:close/>
                  <a:moveTo>
                    <a:pt x="159" y="186"/>
                  </a:moveTo>
                  <a:cubicBezTo>
                    <a:pt x="159" y="188"/>
                    <a:pt x="159" y="190"/>
                    <a:pt x="158" y="192"/>
                  </a:cubicBezTo>
                  <a:cubicBezTo>
                    <a:pt x="154" y="191"/>
                    <a:pt x="151" y="189"/>
                    <a:pt x="148" y="186"/>
                  </a:cubicBezTo>
                  <a:cubicBezTo>
                    <a:pt x="152" y="186"/>
                    <a:pt x="156" y="185"/>
                    <a:pt x="159" y="186"/>
                  </a:cubicBezTo>
                  <a:close/>
                  <a:moveTo>
                    <a:pt x="223" y="186"/>
                  </a:moveTo>
                  <a:cubicBezTo>
                    <a:pt x="223" y="188"/>
                    <a:pt x="223" y="192"/>
                    <a:pt x="222" y="194"/>
                  </a:cubicBezTo>
                  <a:cubicBezTo>
                    <a:pt x="212" y="196"/>
                    <a:pt x="196" y="195"/>
                    <a:pt x="184" y="195"/>
                  </a:cubicBezTo>
                  <a:cubicBezTo>
                    <a:pt x="195" y="190"/>
                    <a:pt x="210" y="189"/>
                    <a:pt x="223" y="186"/>
                  </a:cubicBezTo>
                  <a:close/>
                  <a:moveTo>
                    <a:pt x="152" y="194"/>
                  </a:moveTo>
                  <a:cubicBezTo>
                    <a:pt x="145" y="195"/>
                    <a:pt x="139" y="197"/>
                    <a:pt x="132" y="196"/>
                  </a:cubicBezTo>
                  <a:cubicBezTo>
                    <a:pt x="134" y="194"/>
                    <a:pt x="136" y="189"/>
                    <a:pt x="139" y="188"/>
                  </a:cubicBezTo>
                  <a:cubicBezTo>
                    <a:pt x="143" y="187"/>
                    <a:pt x="148" y="193"/>
                    <a:pt x="152" y="194"/>
                  </a:cubicBezTo>
                  <a:close/>
                  <a:moveTo>
                    <a:pt x="233" y="190"/>
                  </a:moveTo>
                  <a:cubicBezTo>
                    <a:pt x="234" y="196"/>
                    <a:pt x="233" y="203"/>
                    <a:pt x="233" y="209"/>
                  </a:cubicBezTo>
                  <a:cubicBezTo>
                    <a:pt x="232" y="203"/>
                    <a:pt x="231" y="196"/>
                    <a:pt x="233" y="190"/>
                  </a:cubicBezTo>
                  <a:close/>
                  <a:moveTo>
                    <a:pt x="222" y="199"/>
                  </a:moveTo>
                  <a:cubicBezTo>
                    <a:pt x="223" y="201"/>
                    <a:pt x="223" y="207"/>
                    <a:pt x="223" y="210"/>
                  </a:cubicBezTo>
                  <a:cubicBezTo>
                    <a:pt x="207" y="211"/>
                    <a:pt x="189" y="209"/>
                    <a:pt x="173" y="208"/>
                  </a:cubicBezTo>
                  <a:cubicBezTo>
                    <a:pt x="185" y="200"/>
                    <a:pt x="207" y="202"/>
                    <a:pt x="222" y="199"/>
                  </a:cubicBezTo>
                  <a:close/>
                  <a:moveTo>
                    <a:pt x="154" y="200"/>
                  </a:moveTo>
                  <a:cubicBezTo>
                    <a:pt x="154" y="202"/>
                    <a:pt x="152" y="203"/>
                    <a:pt x="151" y="205"/>
                  </a:cubicBezTo>
                  <a:cubicBezTo>
                    <a:pt x="146" y="203"/>
                    <a:pt x="141" y="202"/>
                    <a:pt x="135" y="201"/>
                  </a:cubicBezTo>
                  <a:cubicBezTo>
                    <a:pt x="141" y="199"/>
                    <a:pt x="148" y="200"/>
                    <a:pt x="154" y="200"/>
                  </a:cubicBezTo>
                  <a:close/>
                  <a:moveTo>
                    <a:pt x="138" y="206"/>
                  </a:moveTo>
                  <a:cubicBezTo>
                    <a:pt x="135" y="208"/>
                    <a:pt x="128" y="208"/>
                    <a:pt x="124" y="207"/>
                  </a:cubicBezTo>
                  <a:cubicBezTo>
                    <a:pt x="125" y="202"/>
                    <a:pt x="134" y="206"/>
                    <a:pt x="138" y="206"/>
                  </a:cubicBezTo>
                  <a:close/>
                  <a:moveTo>
                    <a:pt x="158" y="207"/>
                  </a:moveTo>
                  <a:cubicBezTo>
                    <a:pt x="156" y="242"/>
                    <a:pt x="154" y="280"/>
                    <a:pt x="155" y="314"/>
                  </a:cubicBezTo>
                  <a:cubicBezTo>
                    <a:pt x="130" y="314"/>
                    <a:pt x="102" y="314"/>
                    <a:pt x="78" y="311"/>
                  </a:cubicBezTo>
                  <a:cubicBezTo>
                    <a:pt x="81" y="306"/>
                    <a:pt x="84" y="301"/>
                    <a:pt x="88" y="297"/>
                  </a:cubicBezTo>
                  <a:cubicBezTo>
                    <a:pt x="92" y="292"/>
                    <a:pt x="95" y="287"/>
                    <a:pt x="98" y="283"/>
                  </a:cubicBezTo>
                  <a:cubicBezTo>
                    <a:pt x="103" y="277"/>
                    <a:pt x="109" y="271"/>
                    <a:pt x="114" y="265"/>
                  </a:cubicBezTo>
                  <a:cubicBezTo>
                    <a:pt x="119" y="259"/>
                    <a:pt x="124" y="253"/>
                    <a:pt x="129" y="246"/>
                  </a:cubicBezTo>
                  <a:cubicBezTo>
                    <a:pt x="138" y="233"/>
                    <a:pt x="148" y="220"/>
                    <a:pt x="157" y="208"/>
                  </a:cubicBezTo>
                  <a:cubicBezTo>
                    <a:pt x="157" y="208"/>
                    <a:pt x="158" y="208"/>
                    <a:pt x="158" y="207"/>
                  </a:cubicBezTo>
                  <a:close/>
                  <a:moveTo>
                    <a:pt x="180" y="212"/>
                  </a:moveTo>
                  <a:cubicBezTo>
                    <a:pt x="177" y="215"/>
                    <a:pt x="169" y="215"/>
                    <a:pt x="170" y="220"/>
                  </a:cubicBezTo>
                  <a:cubicBezTo>
                    <a:pt x="171" y="225"/>
                    <a:pt x="181" y="224"/>
                    <a:pt x="185" y="226"/>
                  </a:cubicBezTo>
                  <a:cubicBezTo>
                    <a:pt x="180" y="227"/>
                    <a:pt x="165" y="233"/>
                    <a:pt x="176" y="237"/>
                  </a:cubicBezTo>
                  <a:cubicBezTo>
                    <a:pt x="185" y="241"/>
                    <a:pt x="200" y="239"/>
                    <a:pt x="209" y="242"/>
                  </a:cubicBezTo>
                  <a:cubicBezTo>
                    <a:pt x="199" y="245"/>
                    <a:pt x="182" y="245"/>
                    <a:pt x="174" y="250"/>
                  </a:cubicBezTo>
                  <a:cubicBezTo>
                    <a:pt x="170" y="253"/>
                    <a:pt x="169" y="256"/>
                    <a:pt x="176" y="256"/>
                  </a:cubicBezTo>
                  <a:cubicBezTo>
                    <a:pt x="183" y="257"/>
                    <a:pt x="191" y="257"/>
                    <a:pt x="199" y="257"/>
                  </a:cubicBezTo>
                  <a:cubicBezTo>
                    <a:pt x="196" y="261"/>
                    <a:pt x="178" y="257"/>
                    <a:pt x="177" y="263"/>
                  </a:cubicBezTo>
                  <a:cubicBezTo>
                    <a:pt x="176" y="264"/>
                    <a:pt x="177" y="266"/>
                    <a:pt x="178" y="266"/>
                  </a:cubicBezTo>
                  <a:cubicBezTo>
                    <a:pt x="184" y="272"/>
                    <a:pt x="200" y="269"/>
                    <a:pt x="208" y="273"/>
                  </a:cubicBezTo>
                  <a:cubicBezTo>
                    <a:pt x="194" y="275"/>
                    <a:pt x="179" y="276"/>
                    <a:pt x="166" y="278"/>
                  </a:cubicBezTo>
                  <a:cubicBezTo>
                    <a:pt x="165" y="258"/>
                    <a:pt x="164" y="231"/>
                    <a:pt x="165" y="210"/>
                  </a:cubicBezTo>
                  <a:cubicBezTo>
                    <a:pt x="168" y="212"/>
                    <a:pt x="175" y="212"/>
                    <a:pt x="180" y="212"/>
                  </a:cubicBezTo>
                  <a:close/>
                  <a:moveTo>
                    <a:pt x="145" y="211"/>
                  </a:moveTo>
                  <a:cubicBezTo>
                    <a:pt x="144" y="213"/>
                    <a:pt x="142" y="217"/>
                    <a:pt x="139" y="218"/>
                  </a:cubicBezTo>
                  <a:cubicBezTo>
                    <a:pt x="138" y="213"/>
                    <a:pt x="128" y="216"/>
                    <a:pt x="125" y="212"/>
                  </a:cubicBezTo>
                  <a:cubicBezTo>
                    <a:pt x="131" y="211"/>
                    <a:pt x="139" y="212"/>
                    <a:pt x="145" y="211"/>
                  </a:cubicBezTo>
                  <a:close/>
                  <a:moveTo>
                    <a:pt x="129" y="218"/>
                  </a:moveTo>
                  <a:cubicBezTo>
                    <a:pt x="125" y="221"/>
                    <a:pt x="108" y="221"/>
                    <a:pt x="116" y="228"/>
                  </a:cubicBezTo>
                  <a:cubicBezTo>
                    <a:pt x="113" y="229"/>
                    <a:pt x="110" y="231"/>
                    <a:pt x="105" y="231"/>
                  </a:cubicBezTo>
                  <a:cubicBezTo>
                    <a:pt x="109" y="226"/>
                    <a:pt x="113" y="219"/>
                    <a:pt x="117" y="214"/>
                  </a:cubicBezTo>
                  <a:cubicBezTo>
                    <a:pt x="118" y="213"/>
                    <a:pt x="126" y="218"/>
                    <a:pt x="129" y="218"/>
                  </a:cubicBezTo>
                  <a:close/>
                  <a:moveTo>
                    <a:pt x="223" y="215"/>
                  </a:moveTo>
                  <a:cubicBezTo>
                    <a:pt x="223" y="217"/>
                    <a:pt x="223" y="221"/>
                    <a:pt x="223" y="223"/>
                  </a:cubicBezTo>
                  <a:cubicBezTo>
                    <a:pt x="208" y="225"/>
                    <a:pt x="190" y="222"/>
                    <a:pt x="176" y="220"/>
                  </a:cubicBezTo>
                  <a:cubicBezTo>
                    <a:pt x="187" y="213"/>
                    <a:pt x="207" y="214"/>
                    <a:pt x="223" y="215"/>
                  </a:cubicBezTo>
                  <a:close/>
                  <a:moveTo>
                    <a:pt x="161" y="215"/>
                  </a:moveTo>
                  <a:cubicBezTo>
                    <a:pt x="162" y="249"/>
                    <a:pt x="164" y="282"/>
                    <a:pt x="163" y="314"/>
                  </a:cubicBezTo>
                  <a:cubicBezTo>
                    <a:pt x="162" y="314"/>
                    <a:pt x="160" y="314"/>
                    <a:pt x="159" y="314"/>
                  </a:cubicBezTo>
                  <a:cubicBezTo>
                    <a:pt x="157" y="281"/>
                    <a:pt x="157" y="248"/>
                    <a:pt x="161" y="215"/>
                  </a:cubicBezTo>
                  <a:close/>
                  <a:moveTo>
                    <a:pt x="137" y="221"/>
                  </a:moveTo>
                  <a:cubicBezTo>
                    <a:pt x="136" y="223"/>
                    <a:pt x="134" y="224"/>
                    <a:pt x="132" y="223"/>
                  </a:cubicBezTo>
                  <a:cubicBezTo>
                    <a:pt x="133" y="222"/>
                    <a:pt x="135" y="222"/>
                    <a:pt x="137" y="221"/>
                  </a:cubicBezTo>
                  <a:close/>
                  <a:moveTo>
                    <a:pt x="229" y="223"/>
                  </a:moveTo>
                  <a:cubicBezTo>
                    <a:pt x="229" y="223"/>
                    <a:pt x="229" y="223"/>
                    <a:pt x="229" y="223"/>
                  </a:cubicBezTo>
                  <a:cubicBezTo>
                    <a:pt x="231" y="227"/>
                    <a:pt x="229" y="231"/>
                    <a:pt x="229" y="236"/>
                  </a:cubicBezTo>
                  <a:cubicBezTo>
                    <a:pt x="228" y="242"/>
                    <a:pt x="231" y="252"/>
                    <a:pt x="225" y="252"/>
                  </a:cubicBezTo>
                  <a:cubicBezTo>
                    <a:pt x="226" y="242"/>
                    <a:pt x="228" y="232"/>
                    <a:pt x="229" y="223"/>
                  </a:cubicBezTo>
                  <a:close/>
                  <a:moveTo>
                    <a:pt x="223" y="228"/>
                  </a:moveTo>
                  <a:cubicBezTo>
                    <a:pt x="223" y="230"/>
                    <a:pt x="223" y="235"/>
                    <a:pt x="222" y="237"/>
                  </a:cubicBezTo>
                  <a:cubicBezTo>
                    <a:pt x="207" y="238"/>
                    <a:pt x="190" y="237"/>
                    <a:pt x="178" y="234"/>
                  </a:cubicBezTo>
                  <a:cubicBezTo>
                    <a:pt x="189" y="227"/>
                    <a:pt x="206" y="228"/>
                    <a:pt x="223" y="228"/>
                  </a:cubicBezTo>
                  <a:close/>
                  <a:moveTo>
                    <a:pt x="127" y="232"/>
                  </a:moveTo>
                  <a:cubicBezTo>
                    <a:pt x="123" y="239"/>
                    <a:pt x="119" y="245"/>
                    <a:pt x="114" y="250"/>
                  </a:cubicBezTo>
                  <a:cubicBezTo>
                    <a:pt x="113" y="248"/>
                    <a:pt x="112" y="248"/>
                    <a:pt x="111" y="247"/>
                  </a:cubicBezTo>
                  <a:cubicBezTo>
                    <a:pt x="112" y="244"/>
                    <a:pt x="119" y="244"/>
                    <a:pt x="120" y="241"/>
                  </a:cubicBezTo>
                  <a:cubicBezTo>
                    <a:pt x="120" y="236"/>
                    <a:pt x="111" y="238"/>
                    <a:pt x="108" y="236"/>
                  </a:cubicBezTo>
                  <a:cubicBezTo>
                    <a:pt x="113" y="233"/>
                    <a:pt x="121" y="232"/>
                    <a:pt x="127" y="232"/>
                  </a:cubicBezTo>
                  <a:close/>
                  <a:moveTo>
                    <a:pt x="110" y="241"/>
                  </a:moveTo>
                  <a:cubicBezTo>
                    <a:pt x="106" y="245"/>
                    <a:pt x="93" y="243"/>
                    <a:pt x="94" y="250"/>
                  </a:cubicBezTo>
                  <a:cubicBezTo>
                    <a:pt x="92" y="252"/>
                    <a:pt x="90" y="251"/>
                    <a:pt x="89" y="253"/>
                  </a:cubicBezTo>
                  <a:cubicBezTo>
                    <a:pt x="88" y="258"/>
                    <a:pt x="97" y="256"/>
                    <a:pt x="99" y="259"/>
                  </a:cubicBezTo>
                  <a:cubicBezTo>
                    <a:pt x="92" y="263"/>
                    <a:pt x="76" y="261"/>
                    <a:pt x="79" y="271"/>
                  </a:cubicBezTo>
                  <a:cubicBezTo>
                    <a:pt x="78" y="272"/>
                    <a:pt x="75" y="272"/>
                    <a:pt x="73" y="272"/>
                  </a:cubicBezTo>
                  <a:cubicBezTo>
                    <a:pt x="81" y="259"/>
                    <a:pt x="92" y="249"/>
                    <a:pt x="100" y="238"/>
                  </a:cubicBezTo>
                  <a:cubicBezTo>
                    <a:pt x="103" y="239"/>
                    <a:pt x="107" y="240"/>
                    <a:pt x="110" y="241"/>
                  </a:cubicBezTo>
                  <a:close/>
                  <a:moveTo>
                    <a:pt x="222" y="242"/>
                  </a:moveTo>
                  <a:cubicBezTo>
                    <a:pt x="223" y="250"/>
                    <a:pt x="221" y="254"/>
                    <a:pt x="214" y="254"/>
                  </a:cubicBezTo>
                  <a:cubicBezTo>
                    <a:pt x="202" y="254"/>
                    <a:pt x="188" y="255"/>
                    <a:pt x="178" y="253"/>
                  </a:cubicBezTo>
                  <a:cubicBezTo>
                    <a:pt x="190" y="247"/>
                    <a:pt x="207" y="246"/>
                    <a:pt x="222" y="242"/>
                  </a:cubicBezTo>
                  <a:close/>
                  <a:moveTo>
                    <a:pt x="110" y="254"/>
                  </a:moveTo>
                  <a:cubicBezTo>
                    <a:pt x="110" y="256"/>
                    <a:pt x="107" y="257"/>
                    <a:pt x="105" y="256"/>
                  </a:cubicBezTo>
                  <a:cubicBezTo>
                    <a:pt x="106" y="255"/>
                    <a:pt x="108" y="254"/>
                    <a:pt x="110" y="254"/>
                  </a:cubicBezTo>
                  <a:close/>
                  <a:moveTo>
                    <a:pt x="228" y="258"/>
                  </a:moveTo>
                  <a:cubicBezTo>
                    <a:pt x="228" y="262"/>
                    <a:pt x="228" y="268"/>
                    <a:pt x="228" y="271"/>
                  </a:cubicBezTo>
                  <a:cubicBezTo>
                    <a:pt x="222" y="271"/>
                    <a:pt x="226" y="263"/>
                    <a:pt x="225" y="258"/>
                  </a:cubicBezTo>
                  <a:cubicBezTo>
                    <a:pt x="226" y="258"/>
                    <a:pt x="227" y="258"/>
                    <a:pt x="228" y="258"/>
                  </a:cubicBezTo>
                  <a:close/>
                  <a:moveTo>
                    <a:pt x="220" y="259"/>
                  </a:moveTo>
                  <a:cubicBezTo>
                    <a:pt x="221" y="263"/>
                    <a:pt x="220" y="267"/>
                    <a:pt x="220" y="270"/>
                  </a:cubicBezTo>
                  <a:cubicBezTo>
                    <a:pt x="207" y="270"/>
                    <a:pt x="195" y="268"/>
                    <a:pt x="185" y="264"/>
                  </a:cubicBezTo>
                  <a:cubicBezTo>
                    <a:pt x="196" y="262"/>
                    <a:pt x="208" y="260"/>
                    <a:pt x="220" y="259"/>
                  </a:cubicBezTo>
                  <a:close/>
                  <a:moveTo>
                    <a:pt x="103" y="264"/>
                  </a:moveTo>
                  <a:cubicBezTo>
                    <a:pt x="102" y="271"/>
                    <a:pt x="95" y="267"/>
                    <a:pt x="88" y="267"/>
                  </a:cubicBezTo>
                  <a:cubicBezTo>
                    <a:pt x="92" y="265"/>
                    <a:pt x="98" y="265"/>
                    <a:pt x="103" y="264"/>
                  </a:cubicBezTo>
                  <a:close/>
                  <a:moveTo>
                    <a:pt x="234" y="272"/>
                  </a:moveTo>
                  <a:cubicBezTo>
                    <a:pt x="234" y="280"/>
                    <a:pt x="235" y="293"/>
                    <a:pt x="232" y="298"/>
                  </a:cubicBezTo>
                  <a:cubicBezTo>
                    <a:pt x="233" y="290"/>
                    <a:pt x="231" y="280"/>
                    <a:pt x="234" y="272"/>
                  </a:cubicBezTo>
                  <a:close/>
                  <a:moveTo>
                    <a:pt x="97" y="273"/>
                  </a:moveTo>
                  <a:cubicBezTo>
                    <a:pt x="96" y="275"/>
                    <a:pt x="95" y="276"/>
                    <a:pt x="94" y="277"/>
                  </a:cubicBezTo>
                  <a:cubicBezTo>
                    <a:pt x="93" y="277"/>
                    <a:pt x="92" y="276"/>
                    <a:pt x="91" y="276"/>
                  </a:cubicBezTo>
                  <a:cubicBezTo>
                    <a:pt x="92" y="274"/>
                    <a:pt x="94" y="274"/>
                    <a:pt x="97" y="273"/>
                  </a:cubicBezTo>
                  <a:close/>
                  <a:moveTo>
                    <a:pt x="227" y="275"/>
                  </a:moveTo>
                  <a:cubicBezTo>
                    <a:pt x="228" y="277"/>
                    <a:pt x="228" y="281"/>
                    <a:pt x="228" y="284"/>
                  </a:cubicBezTo>
                  <a:cubicBezTo>
                    <a:pt x="227" y="284"/>
                    <a:pt x="226" y="285"/>
                    <a:pt x="225" y="284"/>
                  </a:cubicBezTo>
                  <a:cubicBezTo>
                    <a:pt x="224" y="281"/>
                    <a:pt x="224" y="278"/>
                    <a:pt x="224" y="276"/>
                  </a:cubicBezTo>
                  <a:cubicBezTo>
                    <a:pt x="225" y="275"/>
                    <a:pt x="226" y="276"/>
                    <a:pt x="227" y="275"/>
                  </a:cubicBezTo>
                  <a:close/>
                  <a:moveTo>
                    <a:pt x="71" y="276"/>
                  </a:moveTo>
                  <a:cubicBezTo>
                    <a:pt x="74" y="278"/>
                    <a:pt x="83" y="276"/>
                    <a:pt x="88" y="280"/>
                  </a:cubicBezTo>
                  <a:cubicBezTo>
                    <a:pt x="85" y="282"/>
                    <a:pt x="80" y="283"/>
                    <a:pt x="75" y="284"/>
                  </a:cubicBezTo>
                  <a:cubicBezTo>
                    <a:pt x="71" y="285"/>
                    <a:pt x="62" y="287"/>
                    <a:pt x="61" y="289"/>
                  </a:cubicBezTo>
                  <a:cubicBezTo>
                    <a:pt x="60" y="293"/>
                    <a:pt x="67" y="292"/>
                    <a:pt x="69" y="293"/>
                  </a:cubicBezTo>
                  <a:cubicBezTo>
                    <a:pt x="63" y="295"/>
                    <a:pt x="51" y="300"/>
                    <a:pt x="59" y="307"/>
                  </a:cubicBezTo>
                  <a:cubicBezTo>
                    <a:pt x="56" y="309"/>
                    <a:pt x="52" y="309"/>
                    <a:pt x="48" y="310"/>
                  </a:cubicBezTo>
                  <a:cubicBezTo>
                    <a:pt x="48" y="302"/>
                    <a:pt x="55" y="296"/>
                    <a:pt x="59" y="290"/>
                  </a:cubicBezTo>
                  <a:cubicBezTo>
                    <a:pt x="63" y="285"/>
                    <a:pt x="67" y="280"/>
                    <a:pt x="71" y="276"/>
                  </a:cubicBezTo>
                  <a:close/>
                  <a:moveTo>
                    <a:pt x="220" y="276"/>
                  </a:moveTo>
                  <a:cubicBezTo>
                    <a:pt x="219" y="278"/>
                    <a:pt x="221" y="282"/>
                    <a:pt x="219" y="284"/>
                  </a:cubicBezTo>
                  <a:cubicBezTo>
                    <a:pt x="218" y="285"/>
                    <a:pt x="213" y="285"/>
                    <a:pt x="212" y="285"/>
                  </a:cubicBezTo>
                  <a:cubicBezTo>
                    <a:pt x="199" y="285"/>
                    <a:pt x="180" y="284"/>
                    <a:pt x="170" y="283"/>
                  </a:cubicBezTo>
                  <a:cubicBezTo>
                    <a:pt x="183" y="277"/>
                    <a:pt x="203" y="277"/>
                    <a:pt x="220" y="276"/>
                  </a:cubicBezTo>
                  <a:close/>
                  <a:moveTo>
                    <a:pt x="203" y="288"/>
                  </a:moveTo>
                  <a:cubicBezTo>
                    <a:pt x="196" y="289"/>
                    <a:pt x="187" y="290"/>
                    <a:pt x="180" y="292"/>
                  </a:cubicBezTo>
                  <a:cubicBezTo>
                    <a:pt x="178" y="292"/>
                    <a:pt x="174" y="294"/>
                    <a:pt x="174" y="297"/>
                  </a:cubicBezTo>
                  <a:cubicBezTo>
                    <a:pt x="174" y="302"/>
                    <a:pt x="187" y="299"/>
                    <a:pt x="191" y="302"/>
                  </a:cubicBezTo>
                  <a:cubicBezTo>
                    <a:pt x="184" y="305"/>
                    <a:pt x="174" y="305"/>
                    <a:pt x="167" y="308"/>
                  </a:cubicBezTo>
                  <a:cubicBezTo>
                    <a:pt x="167" y="301"/>
                    <a:pt x="165" y="293"/>
                    <a:pt x="166" y="286"/>
                  </a:cubicBezTo>
                  <a:cubicBezTo>
                    <a:pt x="178" y="287"/>
                    <a:pt x="191" y="286"/>
                    <a:pt x="203" y="288"/>
                  </a:cubicBezTo>
                  <a:close/>
                  <a:moveTo>
                    <a:pt x="87" y="286"/>
                  </a:moveTo>
                  <a:cubicBezTo>
                    <a:pt x="86" y="293"/>
                    <a:pt x="78" y="293"/>
                    <a:pt x="73" y="289"/>
                  </a:cubicBezTo>
                  <a:cubicBezTo>
                    <a:pt x="78" y="288"/>
                    <a:pt x="82" y="287"/>
                    <a:pt x="87" y="286"/>
                  </a:cubicBezTo>
                  <a:close/>
                  <a:moveTo>
                    <a:pt x="227" y="289"/>
                  </a:moveTo>
                  <a:cubicBezTo>
                    <a:pt x="227" y="290"/>
                    <a:pt x="227" y="291"/>
                    <a:pt x="227" y="292"/>
                  </a:cubicBezTo>
                  <a:cubicBezTo>
                    <a:pt x="226" y="293"/>
                    <a:pt x="225" y="293"/>
                    <a:pt x="224" y="293"/>
                  </a:cubicBezTo>
                  <a:cubicBezTo>
                    <a:pt x="223" y="291"/>
                    <a:pt x="224" y="287"/>
                    <a:pt x="227" y="289"/>
                  </a:cubicBezTo>
                  <a:close/>
                  <a:moveTo>
                    <a:pt x="219" y="290"/>
                  </a:moveTo>
                  <a:cubicBezTo>
                    <a:pt x="219" y="292"/>
                    <a:pt x="219" y="296"/>
                    <a:pt x="219" y="299"/>
                  </a:cubicBezTo>
                  <a:cubicBezTo>
                    <a:pt x="208" y="300"/>
                    <a:pt x="193" y="299"/>
                    <a:pt x="183" y="296"/>
                  </a:cubicBezTo>
                  <a:cubicBezTo>
                    <a:pt x="193" y="292"/>
                    <a:pt x="207" y="291"/>
                    <a:pt x="219" y="290"/>
                  </a:cubicBezTo>
                  <a:close/>
                  <a:moveTo>
                    <a:pt x="77" y="298"/>
                  </a:moveTo>
                  <a:cubicBezTo>
                    <a:pt x="76" y="304"/>
                    <a:pt x="67" y="307"/>
                    <a:pt x="61" y="302"/>
                  </a:cubicBezTo>
                  <a:cubicBezTo>
                    <a:pt x="65" y="299"/>
                    <a:pt x="71" y="298"/>
                    <a:pt x="77" y="298"/>
                  </a:cubicBezTo>
                  <a:close/>
                  <a:moveTo>
                    <a:pt x="219" y="303"/>
                  </a:moveTo>
                  <a:cubicBezTo>
                    <a:pt x="220" y="305"/>
                    <a:pt x="219" y="307"/>
                    <a:pt x="220" y="309"/>
                  </a:cubicBezTo>
                  <a:cubicBezTo>
                    <a:pt x="221" y="310"/>
                    <a:pt x="224" y="311"/>
                    <a:pt x="221" y="314"/>
                  </a:cubicBezTo>
                  <a:cubicBezTo>
                    <a:pt x="220" y="316"/>
                    <a:pt x="213" y="316"/>
                    <a:pt x="211" y="316"/>
                  </a:cubicBezTo>
                  <a:cubicBezTo>
                    <a:pt x="197" y="316"/>
                    <a:pt x="180" y="315"/>
                    <a:pt x="170" y="313"/>
                  </a:cubicBezTo>
                  <a:cubicBezTo>
                    <a:pt x="182" y="305"/>
                    <a:pt x="201" y="303"/>
                    <a:pt x="219" y="303"/>
                  </a:cubicBezTo>
                  <a:close/>
                  <a:moveTo>
                    <a:pt x="233" y="303"/>
                  </a:moveTo>
                  <a:cubicBezTo>
                    <a:pt x="234" y="305"/>
                    <a:pt x="234" y="309"/>
                    <a:pt x="232" y="310"/>
                  </a:cubicBezTo>
                  <a:cubicBezTo>
                    <a:pt x="231" y="308"/>
                    <a:pt x="230" y="303"/>
                    <a:pt x="233" y="303"/>
                  </a:cubicBezTo>
                  <a:close/>
                  <a:moveTo>
                    <a:pt x="65" y="311"/>
                  </a:moveTo>
                  <a:cubicBezTo>
                    <a:pt x="67" y="314"/>
                    <a:pt x="65" y="316"/>
                    <a:pt x="65" y="319"/>
                  </a:cubicBezTo>
                  <a:cubicBezTo>
                    <a:pt x="58" y="321"/>
                    <a:pt x="54" y="318"/>
                    <a:pt x="52" y="314"/>
                  </a:cubicBezTo>
                  <a:cubicBezTo>
                    <a:pt x="56" y="313"/>
                    <a:pt x="60" y="311"/>
                    <a:pt x="65" y="311"/>
                  </a:cubicBezTo>
                  <a:close/>
                  <a:moveTo>
                    <a:pt x="47" y="317"/>
                  </a:moveTo>
                  <a:cubicBezTo>
                    <a:pt x="48" y="317"/>
                    <a:pt x="49" y="317"/>
                    <a:pt x="49" y="319"/>
                  </a:cubicBezTo>
                  <a:cubicBezTo>
                    <a:pt x="49" y="319"/>
                    <a:pt x="47" y="319"/>
                    <a:pt x="47" y="320"/>
                  </a:cubicBezTo>
                  <a:cubicBezTo>
                    <a:pt x="46" y="319"/>
                    <a:pt x="46" y="317"/>
                    <a:pt x="47" y="317"/>
                  </a:cubicBezTo>
                  <a:close/>
                  <a:moveTo>
                    <a:pt x="203" y="322"/>
                  </a:moveTo>
                  <a:cubicBezTo>
                    <a:pt x="191" y="323"/>
                    <a:pt x="178" y="325"/>
                    <a:pt x="167" y="324"/>
                  </a:cubicBezTo>
                  <a:cubicBezTo>
                    <a:pt x="175" y="323"/>
                    <a:pt x="183" y="321"/>
                    <a:pt x="192" y="320"/>
                  </a:cubicBezTo>
                  <a:cubicBezTo>
                    <a:pt x="184" y="320"/>
                    <a:pt x="175" y="320"/>
                    <a:pt x="168" y="320"/>
                  </a:cubicBezTo>
                  <a:cubicBezTo>
                    <a:pt x="178" y="319"/>
                    <a:pt x="194" y="318"/>
                    <a:pt x="203" y="322"/>
                  </a:cubicBezTo>
                  <a:close/>
                  <a:moveTo>
                    <a:pt x="47" y="322"/>
                  </a:moveTo>
                  <a:cubicBezTo>
                    <a:pt x="49" y="323"/>
                    <a:pt x="55" y="324"/>
                    <a:pt x="59" y="324"/>
                  </a:cubicBezTo>
                  <a:cubicBezTo>
                    <a:pt x="61" y="324"/>
                    <a:pt x="64" y="322"/>
                    <a:pt x="64" y="326"/>
                  </a:cubicBezTo>
                  <a:cubicBezTo>
                    <a:pt x="58" y="327"/>
                    <a:pt x="53" y="324"/>
                    <a:pt x="47" y="325"/>
                  </a:cubicBezTo>
                  <a:cubicBezTo>
                    <a:pt x="47" y="323"/>
                    <a:pt x="47" y="323"/>
                    <a:pt x="47" y="322"/>
                  </a:cubicBezTo>
                  <a:close/>
                  <a:moveTo>
                    <a:pt x="163" y="322"/>
                  </a:moveTo>
                  <a:cubicBezTo>
                    <a:pt x="164" y="325"/>
                    <a:pt x="161" y="326"/>
                    <a:pt x="159" y="325"/>
                  </a:cubicBezTo>
                  <a:cubicBezTo>
                    <a:pt x="159" y="324"/>
                    <a:pt x="158" y="324"/>
                    <a:pt x="159" y="322"/>
                  </a:cubicBezTo>
                  <a:cubicBezTo>
                    <a:pt x="160" y="322"/>
                    <a:pt x="162" y="322"/>
                    <a:pt x="163" y="322"/>
                  </a:cubicBezTo>
                  <a:close/>
                  <a:moveTo>
                    <a:pt x="155" y="324"/>
                  </a:moveTo>
                  <a:cubicBezTo>
                    <a:pt x="153" y="329"/>
                    <a:pt x="139" y="326"/>
                    <a:pt x="140" y="333"/>
                  </a:cubicBezTo>
                  <a:cubicBezTo>
                    <a:pt x="140" y="337"/>
                    <a:pt x="151" y="334"/>
                    <a:pt x="155" y="336"/>
                  </a:cubicBezTo>
                  <a:cubicBezTo>
                    <a:pt x="152" y="338"/>
                    <a:pt x="148" y="337"/>
                    <a:pt x="144" y="337"/>
                  </a:cubicBezTo>
                  <a:cubicBezTo>
                    <a:pt x="122" y="337"/>
                    <a:pt x="95" y="336"/>
                    <a:pt x="77" y="331"/>
                  </a:cubicBezTo>
                  <a:cubicBezTo>
                    <a:pt x="94" y="329"/>
                    <a:pt x="110" y="331"/>
                    <a:pt x="126" y="332"/>
                  </a:cubicBezTo>
                  <a:cubicBezTo>
                    <a:pt x="127" y="336"/>
                    <a:pt x="135" y="332"/>
                    <a:pt x="134" y="329"/>
                  </a:cubicBezTo>
                  <a:cubicBezTo>
                    <a:pt x="134" y="325"/>
                    <a:pt x="120" y="327"/>
                    <a:pt x="116" y="327"/>
                  </a:cubicBezTo>
                  <a:cubicBezTo>
                    <a:pt x="100" y="327"/>
                    <a:pt x="84" y="327"/>
                    <a:pt x="68" y="326"/>
                  </a:cubicBezTo>
                  <a:cubicBezTo>
                    <a:pt x="71" y="322"/>
                    <a:pt x="77" y="323"/>
                    <a:pt x="81" y="323"/>
                  </a:cubicBezTo>
                  <a:cubicBezTo>
                    <a:pt x="90" y="323"/>
                    <a:pt x="101" y="323"/>
                    <a:pt x="110" y="324"/>
                  </a:cubicBezTo>
                  <a:cubicBezTo>
                    <a:pt x="115" y="324"/>
                    <a:pt x="121" y="325"/>
                    <a:pt x="125" y="324"/>
                  </a:cubicBezTo>
                  <a:cubicBezTo>
                    <a:pt x="133" y="322"/>
                    <a:pt x="146" y="324"/>
                    <a:pt x="155" y="324"/>
                  </a:cubicBezTo>
                  <a:close/>
                  <a:moveTo>
                    <a:pt x="261" y="323"/>
                  </a:moveTo>
                  <a:cubicBezTo>
                    <a:pt x="261" y="328"/>
                    <a:pt x="261" y="336"/>
                    <a:pt x="260" y="340"/>
                  </a:cubicBezTo>
                  <a:cubicBezTo>
                    <a:pt x="257" y="341"/>
                    <a:pt x="254" y="341"/>
                    <a:pt x="251" y="341"/>
                  </a:cubicBezTo>
                  <a:cubicBezTo>
                    <a:pt x="250" y="334"/>
                    <a:pt x="241" y="336"/>
                    <a:pt x="235" y="334"/>
                  </a:cubicBezTo>
                  <a:cubicBezTo>
                    <a:pt x="235" y="330"/>
                    <a:pt x="235" y="328"/>
                    <a:pt x="235" y="325"/>
                  </a:cubicBezTo>
                  <a:cubicBezTo>
                    <a:pt x="243" y="323"/>
                    <a:pt x="251" y="323"/>
                    <a:pt x="261" y="323"/>
                  </a:cubicBezTo>
                  <a:close/>
                  <a:moveTo>
                    <a:pt x="231" y="324"/>
                  </a:moveTo>
                  <a:cubicBezTo>
                    <a:pt x="232" y="324"/>
                    <a:pt x="232" y="324"/>
                    <a:pt x="232" y="324"/>
                  </a:cubicBezTo>
                  <a:cubicBezTo>
                    <a:pt x="233" y="325"/>
                    <a:pt x="233" y="327"/>
                    <a:pt x="232" y="328"/>
                  </a:cubicBezTo>
                  <a:cubicBezTo>
                    <a:pt x="232" y="327"/>
                    <a:pt x="231" y="326"/>
                    <a:pt x="231" y="324"/>
                  </a:cubicBezTo>
                  <a:close/>
                  <a:moveTo>
                    <a:pt x="228" y="333"/>
                  </a:moveTo>
                  <a:cubicBezTo>
                    <a:pt x="215" y="334"/>
                    <a:pt x="201" y="333"/>
                    <a:pt x="186" y="333"/>
                  </a:cubicBezTo>
                  <a:cubicBezTo>
                    <a:pt x="180" y="333"/>
                    <a:pt x="166" y="334"/>
                    <a:pt x="167" y="329"/>
                  </a:cubicBezTo>
                  <a:cubicBezTo>
                    <a:pt x="177" y="327"/>
                    <a:pt x="189" y="326"/>
                    <a:pt x="201" y="325"/>
                  </a:cubicBezTo>
                  <a:cubicBezTo>
                    <a:pt x="207" y="324"/>
                    <a:pt x="224" y="323"/>
                    <a:pt x="227" y="328"/>
                  </a:cubicBezTo>
                  <a:cubicBezTo>
                    <a:pt x="228" y="329"/>
                    <a:pt x="228" y="332"/>
                    <a:pt x="228" y="333"/>
                  </a:cubicBezTo>
                  <a:close/>
                  <a:moveTo>
                    <a:pt x="163" y="329"/>
                  </a:moveTo>
                  <a:cubicBezTo>
                    <a:pt x="163" y="330"/>
                    <a:pt x="163" y="330"/>
                    <a:pt x="163" y="331"/>
                  </a:cubicBezTo>
                  <a:cubicBezTo>
                    <a:pt x="162" y="332"/>
                    <a:pt x="160" y="332"/>
                    <a:pt x="159" y="332"/>
                  </a:cubicBezTo>
                  <a:cubicBezTo>
                    <a:pt x="158" y="329"/>
                    <a:pt x="161" y="329"/>
                    <a:pt x="163" y="329"/>
                  </a:cubicBezTo>
                  <a:close/>
                  <a:moveTo>
                    <a:pt x="80" y="336"/>
                  </a:moveTo>
                  <a:cubicBezTo>
                    <a:pt x="70" y="335"/>
                    <a:pt x="58" y="335"/>
                    <a:pt x="47" y="335"/>
                  </a:cubicBezTo>
                  <a:cubicBezTo>
                    <a:pt x="50" y="333"/>
                    <a:pt x="55" y="333"/>
                    <a:pt x="59" y="332"/>
                  </a:cubicBezTo>
                  <a:cubicBezTo>
                    <a:pt x="59" y="332"/>
                    <a:pt x="59" y="331"/>
                    <a:pt x="60" y="330"/>
                  </a:cubicBezTo>
                  <a:cubicBezTo>
                    <a:pt x="67" y="331"/>
                    <a:pt x="74" y="333"/>
                    <a:pt x="80" y="336"/>
                  </a:cubicBezTo>
                  <a:close/>
                  <a:moveTo>
                    <a:pt x="163" y="336"/>
                  </a:moveTo>
                  <a:cubicBezTo>
                    <a:pt x="163" y="338"/>
                    <a:pt x="160" y="337"/>
                    <a:pt x="160" y="336"/>
                  </a:cubicBezTo>
                  <a:cubicBezTo>
                    <a:pt x="160" y="335"/>
                    <a:pt x="162" y="335"/>
                    <a:pt x="163" y="336"/>
                  </a:cubicBezTo>
                  <a:close/>
                  <a:moveTo>
                    <a:pt x="167" y="338"/>
                  </a:moveTo>
                  <a:cubicBezTo>
                    <a:pt x="167" y="337"/>
                    <a:pt x="166" y="336"/>
                    <a:pt x="167" y="336"/>
                  </a:cubicBezTo>
                  <a:cubicBezTo>
                    <a:pt x="186" y="337"/>
                    <a:pt x="207" y="335"/>
                    <a:pt x="225" y="338"/>
                  </a:cubicBezTo>
                  <a:cubicBezTo>
                    <a:pt x="225" y="338"/>
                    <a:pt x="229" y="338"/>
                    <a:pt x="229" y="340"/>
                  </a:cubicBezTo>
                  <a:cubicBezTo>
                    <a:pt x="229" y="342"/>
                    <a:pt x="214" y="340"/>
                    <a:pt x="212" y="340"/>
                  </a:cubicBezTo>
                  <a:cubicBezTo>
                    <a:pt x="211" y="341"/>
                    <a:pt x="210" y="341"/>
                    <a:pt x="210" y="341"/>
                  </a:cubicBezTo>
                  <a:cubicBezTo>
                    <a:pt x="205" y="342"/>
                    <a:pt x="200" y="340"/>
                    <a:pt x="196" y="339"/>
                  </a:cubicBezTo>
                  <a:cubicBezTo>
                    <a:pt x="186" y="338"/>
                    <a:pt x="176" y="340"/>
                    <a:pt x="167" y="338"/>
                  </a:cubicBezTo>
                  <a:close/>
                  <a:moveTo>
                    <a:pt x="109" y="341"/>
                  </a:moveTo>
                  <a:cubicBezTo>
                    <a:pt x="101" y="343"/>
                    <a:pt x="91" y="343"/>
                    <a:pt x="81" y="343"/>
                  </a:cubicBezTo>
                  <a:cubicBezTo>
                    <a:pt x="75" y="343"/>
                    <a:pt x="69" y="346"/>
                    <a:pt x="63" y="345"/>
                  </a:cubicBezTo>
                  <a:cubicBezTo>
                    <a:pt x="61" y="345"/>
                    <a:pt x="60" y="344"/>
                    <a:pt x="58" y="344"/>
                  </a:cubicBezTo>
                  <a:cubicBezTo>
                    <a:pt x="55" y="344"/>
                    <a:pt x="52" y="349"/>
                    <a:pt x="47" y="347"/>
                  </a:cubicBezTo>
                  <a:cubicBezTo>
                    <a:pt x="46" y="345"/>
                    <a:pt x="47" y="343"/>
                    <a:pt x="47" y="340"/>
                  </a:cubicBezTo>
                  <a:cubicBezTo>
                    <a:pt x="59" y="338"/>
                    <a:pt x="70" y="339"/>
                    <a:pt x="82" y="339"/>
                  </a:cubicBezTo>
                  <a:cubicBezTo>
                    <a:pt x="91" y="339"/>
                    <a:pt x="101" y="338"/>
                    <a:pt x="109" y="341"/>
                  </a:cubicBezTo>
                  <a:close/>
                  <a:moveTo>
                    <a:pt x="156" y="343"/>
                  </a:moveTo>
                  <a:cubicBezTo>
                    <a:pt x="152" y="344"/>
                    <a:pt x="147" y="343"/>
                    <a:pt x="142" y="342"/>
                  </a:cubicBezTo>
                  <a:cubicBezTo>
                    <a:pt x="146" y="341"/>
                    <a:pt x="157" y="337"/>
                    <a:pt x="156" y="343"/>
                  </a:cubicBezTo>
                  <a:close/>
                  <a:moveTo>
                    <a:pt x="163" y="341"/>
                  </a:moveTo>
                  <a:cubicBezTo>
                    <a:pt x="163" y="342"/>
                    <a:pt x="164" y="343"/>
                    <a:pt x="163" y="344"/>
                  </a:cubicBezTo>
                  <a:cubicBezTo>
                    <a:pt x="163" y="344"/>
                    <a:pt x="161" y="344"/>
                    <a:pt x="161" y="344"/>
                  </a:cubicBezTo>
                  <a:cubicBezTo>
                    <a:pt x="160" y="343"/>
                    <a:pt x="160" y="342"/>
                    <a:pt x="160" y="341"/>
                  </a:cubicBezTo>
                  <a:cubicBezTo>
                    <a:pt x="161" y="340"/>
                    <a:pt x="162" y="341"/>
                    <a:pt x="163" y="341"/>
                  </a:cubicBezTo>
                  <a:close/>
                  <a:moveTo>
                    <a:pt x="167" y="344"/>
                  </a:moveTo>
                  <a:cubicBezTo>
                    <a:pt x="167" y="344"/>
                    <a:pt x="166" y="342"/>
                    <a:pt x="167" y="341"/>
                  </a:cubicBezTo>
                  <a:cubicBezTo>
                    <a:pt x="184" y="343"/>
                    <a:pt x="205" y="342"/>
                    <a:pt x="223" y="344"/>
                  </a:cubicBezTo>
                  <a:cubicBezTo>
                    <a:pt x="224" y="345"/>
                    <a:pt x="227" y="344"/>
                    <a:pt x="226" y="347"/>
                  </a:cubicBezTo>
                  <a:cubicBezTo>
                    <a:pt x="226" y="348"/>
                    <a:pt x="216" y="349"/>
                    <a:pt x="212" y="349"/>
                  </a:cubicBezTo>
                  <a:cubicBezTo>
                    <a:pt x="205" y="349"/>
                    <a:pt x="199" y="349"/>
                    <a:pt x="194" y="349"/>
                  </a:cubicBezTo>
                  <a:cubicBezTo>
                    <a:pt x="184" y="349"/>
                    <a:pt x="176" y="346"/>
                    <a:pt x="167" y="344"/>
                  </a:cubicBezTo>
                  <a:close/>
                  <a:moveTo>
                    <a:pt x="156" y="347"/>
                  </a:moveTo>
                  <a:cubicBezTo>
                    <a:pt x="142" y="349"/>
                    <a:pt x="125" y="347"/>
                    <a:pt x="111" y="346"/>
                  </a:cubicBezTo>
                  <a:cubicBezTo>
                    <a:pt x="125" y="342"/>
                    <a:pt x="143" y="343"/>
                    <a:pt x="156" y="347"/>
                  </a:cubicBezTo>
                  <a:close/>
                  <a:moveTo>
                    <a:pt x="260" y="345"/>
                  </a:moveTo>
                  <a:cubicBezTo>
                    <a:pt x="260" y="348"/>
                    <a:pt x="261" y="353"/>
                    <a:pt x="260" y="356"/>
                  </a:cubicBezTo>
                  <a:cubicBezTo>
                    <a:pt x="252" y="357"/>
                    <a:pt x="242" y="357"/>
                    <a:pt x="234" y="357"/>
                  </a:cubicBezTo>
                  <a:cubicBezTo>
                    <a:pt x="234" y="355"/>
                    <a:pt x="234" y="353"/>
                    <a:pt x="235" y="352"/>
                  </a:cubicBezTo>
                  <a:cubicBezTo>
                    <a:pt x="242" y="351"/>
                    <a:pt x="250" y="350"/>
                    <a:pt x="254" y="345"/>
                  </a:cubicBezTo>
                  <a:cubicBezTo>
                    <a:pt x="257" y="346"/>
                    <a:pt x="258" y="344"/>
                    <a:pt x="260" y="345"/>
                  </a:cubicBezTo>
                  <a:close/>
                  <a:moveTo>
                    <a:pt x="157" y="351"/>
                  </a:moveTo>
                  <a:cubicBezTo>
                    <a:pt x="157" y="353"/>
                    <a:pt x="157" y="356"/>
                    <a:pt x="156" y="358"/>
                  </a:cubicBezTo>
                  <a:cubicBezTo>
                    <a:pt x="142" y="359"/>
                    <a:pt x="125" y="358"/>
                    <a:pt x="112" y="360"/>
                  </a:cubicBezTo>
                  <a:cubicBezTo>
                    <a:pt x="101" y="361"/>
                    <a:pt x="91" y="357"/>
                    <a:pt x="79" y="357"/>
                  </a:cubicBezTo>
                  <a:cubicBezTo>
                    <a:pt x="84" y="355"/>
                    <a:pt x="91" y="355"/>
                    <a:pt x="96" y="354"/>
                  </a:cubicBezTo>
                  <a:cubicBezTo>
                    <a:pt x="94" y="353"/>
                    <a:pt x="89" y="354"/>
                    <a:pt x="88" y="352"/>
                  </a:cubicBezTo>
                  <a:cubicBezTo>
                    <a:pt x="108" y="352"/>
                    <a:pt x="121" y="356"/>
                    <a:pt x="141" y="355"/>
                  </a:cubicBezTo>
                  <a:cubicBezTo>
                    <a:pt x="127" y="352"/>
                    <a:pt x="111" y="352"/>
                    <a:pt x="97" y="350"/>
                  </a:cubicBezTo>
                  <a:cubicBezTo>
                    <a:pt x="116" y="348"/>
                    <a:pt x="138" y="349"/>
                    <a:pt x="157" y="351"/>
                  </a:cubicBezTo>
                  <a:close/>
                  <a:moveTo>
                    <a:pt x="83" y="352"/>
                  </a:moveTo>
                  <a:cubicBezTo>
                    <a:pt x="71" y="354"/>
                    <a:pt x="59" y="354"/>
                    <a:pt x="47" y="355"/>
                  </a:cubicBezTo>
                  <a:cubicBezTo>
                    <a:pt x="47" y="355"/>
                    <a:pt x="46" y="353"/>
                    <a:pt x="47" y="352"/>
                  </a:cubicBezTo>
                  <a:cubicBezTo>
                    <a:pt x="59" y="353"/>
                    <a:pt x="72" y="349"/>
                    <a:pt x="83" y="352"/>
                  </a:cubicBezTo>
                  <a:close/>
                  <a:moveTo>
                    <a:pt x="167" y="351"/>
                  </a:moveTo>
                  <a:cubicBezTo>
                    <a:pt x="186" y="353"/>
                    <a:pt x="210" y="352"/>
                    <a:pt x="230" y="352"/>
                  </a:cubicBezTo>
                  <a:cubicBezTo>
                    <a:pt x="232" y="359"/>
                    <a:pt x="222" y="358"/>
                    <a:pt x="217" y="358"/>
                  </a:cubicBezTo>
                  <a:cubicBezTo>
                    <a:pt x="208" y="358"/>
                    <a:pt x="200" y="357"/>
                    <a:pt x="190" y="357"/>
                  </a:cubicBezTo>
                  <a:cubicBezTo>
                    <a:pt x="186" y="357"/>
                    <a:pt x="180" y="356"/>
                    <a:pt x="178" y="358"/>
                  </a:cubicBezTo>
                  <a:cubicBezTo>
                    <a:pt x="177" y="358"/>
                    <a:pt x="177" y="360"/>
                    <a:pt x="176" y="360"/>
                  </a:cubicBezTo>
                  <a:cubicBezTo>
                    <a:pt x="173" y="361"/>
                    <a:pt x="169" y="359"/>
                    <a:pt x="167" y="359"/>
                  </a:cubicBezTo>
                  <a:cubicBezTo>
                    <a:pt x="166" y="357"/>
                    <a:pt x="166" y="355"/>
                    <a:pt x="166" y="352"/>
                  </a:cubicBezTo>
                  <a:cubicBezTo>
                    <a:pt x="166" y="352"/>
                    <a:pt x="167" y="351"/>
                    <a:pt x="167" y="351"/>
                  </a:cubicBezTo>
                  <a:close/>
                  <a:moveTo>
                    <a:pt x="163" y="352"/>
                  </a:moveTo>
                  <a:cubicBezTo>
                    <a:pt x="163" y="353"/>
                    <a:pt x="164" y="355"/>
                    <a:pt x="163" y="358"/>
                  </a:cubicBezTo>
                  <a:cubicBezTo>
                    <a:pt x="163" y="358"/>
                    <a:pt x="162" y="359"/>
                    <a:pt x="160" y="359"/>
                  </a:cubicBezTo>
                  <a:cubicBezTo>
                    <a:pt x="160" y="357"/>
                    <a:pt x="158" y="350"/>
                    <a:pt x="163" y="352"/>
                  </a:cubicBezTo>
                  <a:close/>
                  <a:moveTo>
                    <a:pt x="66" y="361"/>
                  </a:moveTo>
                  <a:cubicBezTo>
                    <a:pt x="60" y="362"/>
                    <a:pt x="55" y="363"/>
                    <a:pt x="48" y="364"/>
                  </a:cubicBezTo>
                  <a:cubicBezTo>
                    <a:pt x="48" y="363"/>
                    <a:pt x="47" y="362"/>
                    <a:pt x="47" y="361"/>
                  </a:cubicBezTo>
                  <a:cubicBezTo>
                    <a:pt x="53" y="359"/>
                    <a:pt x="61" y="360"/>
                    <a:pt x="66" y="361"/>
                  </a:cubicBezTo>
                  <a:close/>
                  <a:moveTo>
                    <a:pt x="230" y="362"/>
                  </a:moveTo>
                  <a:cubicBezTo>
                    <a:pt x="230" y="364"/>
                    <a:pt x="227" y="365"/>
                    <a:pt x="225" y="365"/>
                  </a:cubicBezTo>
                  <a:cubicBezTo>
                    <a:pt x="212" y="366"/>
                    <a:pt x="196" y="365"/>
                    <a:pt x="188" y="362"/>
                  </a:cubicBezTo>
                  <a:cubicBezTo>
                    <a:pt x="201" y="360"/>
                    <a:pt x="216" y="362"/>
                    <a:pt x="230" y="362"/>
                  </a:cubicBezTo>
                  <a:close/>
                  <a:moveTo>
                    <a:pt x="40" y="361"/>
                  </a:moveTo>
                  <a:cubicBezTo>
                    <a:pt x="40" y="363"/>
                    <a:pt x="41" y="367"/>
                    <a:pt x="40" y="369"/>
                  </a:cubicBezTo>
                  <a:cubicBezTo>
                    <a:pt x="37" y="369"/>
                    <a:pt x="36" y="360"/>
                    <a:pt x="40" y="361"/>
                  </a:cubicBezTo>
                  <a:close/>
                  <a:moveTo>
                    <a:pt x="156" y="363"/>
                  </a:moveTo>
                  <a:cubicBezTo>
                    <a:pt x="157" y="365"/>
                    <a:pt x="156" y="367"/>
                    <a:pt x="156" y="368"/>
                  </a:cubicBezTo>
                  <a:cubicBezTo>
                    <a:pt x="138" y="371"/>
                    <a:pt x="116" y="371"/>
                    <a:pt x="98" y="369"/>
                  </a:cubicBezTo>
                  <a:cubicBezTo>
                    <a:pt x="100" y="369"/>
                    <a:pt x="102" y="368"/>
                    <a:pt x="105" y="368"/>
                  </a:cubicBezTo>
                  <a:cubicBezTo>
                    <a:pt x="93" y="367"/>
                    <a:pt x="78" y="369"/>
                    <a:pt x="65" y="369"/>
                  </a:cubicBezTo>
                  <a:cubicBezTo>
                    <a:pt x="59" y="368"/>
                    <a:pt x="53" y="371"/>
                    <a:pt x="49" y="368"/>
                  </a:cubicBezTo>
                  <a:cubicBezTo>
                    <a:pt x="64" y="359"/>
                    <a:pt x="84" y="365"/>
                    <a:pt x="103" y="364"/>
                  </a:cubicBezTo>
                  <a:cubicBezTo>
                    <a:pt x="120" y="364"/>
                    <a:pt x="139" y="361"/>
                    <a:pt x="156" y="363"/>
                  </a:cubicBezTo>
                  <a:close/>
                  <a:moveTo>
                    <a:pt x="160" y="363"/>
                  </a:moveTo>
                  <a:cubicBezTo>
                    <a:pt x="161" y="363"/>
                    <a:pt x="162" y="364"/>
                    <a:pt x="163" y="364"/>
                  </a:cubicBezTo>
                  <a:cubicBezTo>
                    <a:pt x="163" y="365"/>
                    <a:pt x="161" y="366"/>
                    <a:pt x="160" y="366"/>
                  </a:cubicBezTo>
                  <a:cubicBezTo>
                    <a:pt x="160" y="366"/>
                    <a:pt x="160" y="364"/>
                    <a:pt x="160" y="363"/>
                  </a:cubicBezTo>
                  <a:close/>
                  <a:moveTo>
                    <a:pt x="189" y="367"/>
                  </a:moveTo>
                  <a:cubicBezTo>
                    <a:pt x="182" y="371"/>
                    <a:pt x="178" y="364"/>
                    <a:pt x="168" y="367"/>
                  </a:cubicBezTo>
                  <a:cubicBezTo>
                    <a:pt x="168" y="366"/>
                    <a:pt x="167" y="366"/>
                    <a:pt x="167" y="364"/>
                  </a:cubicBezTo>
                  <a:cubicBezTo>
                    <a:pt x="174" y="365"/>
                    <a:pt x="183" y="365"/>
                    <a:pt x="189" y="367"/>
                  </a:cubicBezTo>
                  <a:close/>
                  <a:moveTo>
                    <a:pt x="224" y="370"/>
                  </a:moveTo>
                  <a:cubicBezTo>
                    <a:pt x="229" y="374"/>
                    <a:pt x="226" y="377"/>
                    <a:pt x="225" y="382"/>
                  </a:cubicBezTo>
                  <a:cubicBezTo>
                    <a:pt x="224" y="389"/>
                    <a:pt x="225" y="390"/>
                    <a:pt x="217" y="391"/>
                  </a:cubicBezTo>
                  <a:cubicBezTo>
                    <a:pt x="203" y="392"/>
                    <a:pt x="183" y="390"/>
                    <a:pt x="168" y="389"/>
                  </a:cubicBezTo>
                  <a:cubicBezTo>
                    <a:pt x="175" y="383"/>
                    <a:pt x="192" y="380"/>
                    <a:pt x="205" y="379"/>
                  </a:cubicBezTo>
                  <a:cubicBezTo>
                    <a:pt x="212" y="378"/>
                    <a:pt x="226" y="380"/>
                    <a:pt x="225" y="373"/>
                  </a:cubicBezTo>
                  <a:cubicBezTo>
                    <a:pt x="209" y="373"/>
                    <a:pt x="197" y="374"/>
                    <a:pt x="181" y="373"/>
                  </a:cubicBezTo>
                  <a:cubicBezTo>
                    <a:pt x="193" y="371"/>
                    <a:pt x="209" y="370"/>
                    <a:pt x="224" y="370"/>
                  </a:cubicBezTo>
                  <a:close/>
                  <a:moveTo>
                    <a:pt x="117" y="374"/>
                  </a:moveTo>
                  <a:cubicBezTo>
                    <a:pt x="113" y="377"/>
                    <a:pt x="108" y="373"/>
                    <a:pt x="105" y="376"/>
                  </a:cubicBezTo>
                  <a:cubicBezTo>
                    <a:pt x="92" y="374"/>
                    <a:pt x="75" y="376"/>
                    <a:pt x="61" y="375"/>
                  </a:cubicBezTo>
                  <a:cubicBezTo>
                    <a:pt x="79" y="372"/>
                    <a:pt x="99" y="374"/>
                    <a:pt x="117" y="374"/>
                  </a:cubicBezTo>
                  <a:close/>
                  <a:moveTo>
                    <a:pt x="156" y="375"/>
                  </a:moveTo>
                  <a:cubicBezTo>
                    <a:pt x="154" y="377"/>
                    <a:pt x="149" y="375"/>
                    <a:pt x="147" y="375"/>
                  </a:cubicBezTo>
                  <a:cubicBezTo>
                    <a:pt x="149" y="374"/>
                    <a:pt x="153" y="374"/>
                    <a:pt x="156" y="375"/>
                  </a:cubicBezTo>
                  <a:close/>
                  <a:moveTo>
                    <a:pt x="145" y="375"/>
                  </a:moveTo>
                  <a:cubicBezTo>
                    <a:pt x="143" y="378"/>
                    <a:pt x="139" y="377"/>
                    <a:pt x="136" y="376"/>
                  </a:cubicBezTo>
                  <a:cubicBezTo>
                    <a:pt x="138" y="375"/>
                    <a:pt x="142" y="375"/>
                    <a:pt x="145" y="375"/>
                  </a:cubicBezTo>
                  <a:close/>
                  <a:moveTo>
                    <a:pt x="163" y="375"/>
                  </a:moveTo>
                  <a:cubicBezTo>
                    <a:pt x="163" y="379"/>
                    <a:pt x="163" y="385"/>
                    <a:pt x="161" y="389"/>
                  </a:cubicBezTo>
                  <a:cubicBezTo>
                    <a:pt x="160" y="384"/>
                    <a:pt x="162" y="379"/>
                    <a:pt x="163" y="375"/>
                  </a:cubicBezTo>
                  <a:close/>
                  <a:moveTo>
                    <a:pt x="192" y="378"/>
                  </a:moveTo>
                  <a:cubicBezTo>
                    <a:pt x="183" y="380"/>
                    <a:pt x="174" y="381"/>
                    <a:pt x="166" y="383"/>
                  </a:cubicBezTo>
                  <a:cubicBezTo>
                    <a:pt x="166" y="381"/>
                    <a:pt x="166" y="378"/>
                    <a:pt x="167" y="375"/>
                  </a:cubicBezTo>
                  <a:cubicBezTo>
                    <a:pt x="175" y="377"/>
                    <a:pt x="183" y="377"/>
                    <a:pt x="192" y="378"/>
                  </a:cubicBezTo>
                  <a:close/>
                  <a:moveTo>
                    <a:pt x="258" y="376"/>
                  </a:moveTo>
                  <a:cubicBezTo>
                    <a:pt x="260" y="389"/>
                    <a:pt x="257" y="406"/>
                    <a:pt x="258" y="420"/>
                  </a:cubicBezTo>
                  <a:cubicBezTo>
                    <a:pt x="254" y="421"/>
                    <a:pt x="248" y="420"/>
                    <a:pt x="246" y="418"/>
                  </a:cubicBezTo>
                  <a:cubicBezTo>
                    <a:pt x="246" y="417"/>
                    <a:pt x="249" y="417"/>
                    <a:pt x="249" y="415"/>
                  </a:cubicBezTo>
                  <a:cubicBezTo>
                    <a:pt x="249" y="412"/>
                    <a:pt x="243" y="414"/>
                    <a:pt x="241" y="414"/>
                  </a:cubicBezTo>
                  <a:cubicBezTo>
                    <a:pt x="239" y="413"/>
                    <a:pt x="233" y="401"/>
                    <a:pt x="233" y="397"/>
                  </a:cubicBezTo>
                  <a:cubicBezTo>
                    <a:pt x="234" y="395"/>
                    <a:pt x="237" y="392"/>
                    <a:pt x="234" y="391"/>
                  </a:cubicBezTo>
                  <a:cubicBezTo>
                    <a:pt x="234" y="385"/>
                    <a:pt x="234" y="381"/>
                    <a:pt x="234" y="375"/>
                  </a:cubicBezTo>
                  <a:cubicBezTo>
                    <a:pt x="241" y="376"/>
                    <a:pt x="250" y="375"/>
                    <a:pt x="258" y="376"/>
                  </a:cubicBezTo>
                  <a:close/>
                  <a:moveTo>
                    <a:pt x="185" y="394"/>
                  </a:moveTo>
                  <a:cubicBezTo>
                    <a:pt x="179" y="394"/>
                    <a:pt x="167" y="403"/>
                    <a:pt x="166" y="393"/>
                  </a:cubicBezTo>
                  <a:cubicBezTo>
                    <a:pt x="172" y="393"/>
                    <a:pt x="179" y="393"/>
                    <a:pt x="185" y="394"/>
                  </a:cubicBezTo>
                  <a:close/>
                  <a:moveTo>
                    <a:pt x="224" y="394"/>
                  </a:moveTo>
                  <a:cubicBezTo>
                    <a:pt x="224" y="395"/>
                    <a:pt x="224" y="397"/>
                    <a:pt x="224" y="397"/>
                  </a:cubicBezTo>
                  <a:cubicBezTo>
                    <a:pt x="223" y="397"/>
                    <a:pt x="222" y="396"/>
                    <a:pt x="222" y="395"/>
                  </a:cubicBezTo>
                  <a:cubicBezTo>
                    <a:pt x="223" y="395"/>
                    <a:pt x="223" y="394"/>
                    <a:pt x="224" y="394"/>
                  </a:cubicBezTo>
                  <a:close/>
                  <a:moveTo>
                    <a:pt x="220" y="399"/>
                  </a:moveTo>
                  <a:cubicBezTo>
                    <a:pt x="206" y="401"/>
                    <a:pt x="193" y="400"/>
                    <a:pt x="179" y="400"/>
                  </a:cubicBezTo>
                  <a:cubicBezTo>
                    <a:pt x="187" y="396"/>
                    <a:pt x="203" y="395"/>
                    <a:pt x="215" y="395"/>
                  </a:cubicBezTo>
                  <a:cubicBezTo>
                    <a:pt x="218" y="395"/>
                    <a:pt x="220" y="395"/>
                    <a:pt x="220" y="399"/>
                  </a:cubicBezTo>
                  <a:close/>
                  <a:moveTo>
                    <a:pt x="224" y="404"/>
                  </a:moveTo>
                  <a:cubicBezTo>
                    <a:pt x="224" y="404"/>
                    <a:pt x="224" y="405"/>
                    <a:pt x="224" y="406"/>
                  </a:cubicBezTo>
                  <a:cubicBezTo>
                    <a:pt x="211" y="409"/>
                    <a:pt x="196" y="407"/>
                    <a:pt x="183" y="408"/>
                  </a:cubicBezTo>
                  <a:cubicBezTo>
                    <a:pt x="195" y="405"/>
                    <a:pt x="208" y="404"/>
                    <a:pt x="224" y="404"/>
                  </a:cubicBezTo>
                  <a:close/>
                  <a:moveTo>
                    <a:pt x="171" y="405"/>
                  </a:moveTo>
                  <a:cubicBezTo>
                    <a:pt x="167" y="408"/>
                    <a:pt x="171" y="412"/>
                    <a:pt x="176" y="412"/>
                  </a:cubicBezTo>
                  <a:cubicBezTo>
                    <a:pt x="172" y="414"/>
                    <a:pt x="165" y="414"/>
                    <a:pt x="164" y="420"/>
                  </a:cubicBezTo>
                  <a:cubicBezTo>
                    <a:pt x="163" y="416"/>
                    <a:pt x="165" y="409"/>
                    <a:pt x="166" y="405"/>
                  </a:cubicBezTo>
                  <a:cubicBezTo>
                    <a:pt x="168" y="405"/>
                    <a:pt x="169" y="404"/>
                    <a:pt x="171" y="405"/>
                  </a:cubicBezTo>
                  <a:close/>
                  <a:moveTo>
                    <a:pt x="178" y="416"/>
                  </a:moveTo>
                  <a:cubicBezTo>
                    <a:pt x="192" y="413"/>
                    <a:pt x="212" y="412"/>
                    <a:pt x="226" y="411"/>
                  </a:cubicBezTo>
                  <a:cubicBezTo>
                    <a:pt x="228" y="410"/>
                    <a:pt x="226" y="413"/>
                    <a:pt x="225" y="414"/>
                  </a:cubicBezTo>
                  <a:cubicBezTo>
                    <a:pt x="222" y="415"/>
                    <a:pt x="215" y="414"/>
                    <a:pt x="211" y="415"/>
                  </a:cubicBezTo>
                  <a:cubicBezTo>
                    <a:pt x="199" y="416"/>
                    <a:pt x="189" y="417"/>
                    <a:pt x="178" y="416"/>
                  </a:cubicBezTo>
                  <a:close/>
                  <a:moveTo>
                    <a:pt x="227" y="419"/>
                  </a:moveTo>
                  <a:cubicBezTo>
                    <a:pt x="227" y="420"/>
                    <a:pt x="227" y="422"/>
                    <a:pt x="226" y="423"/>
                  </a:cubicBezTo>
                  <a:cubicBezTo>
                    <a:pt x="206" y="425"/>
                    <a:pt x="184" y="427"/>
                    <a:pt x="165" y="425"/>
                  </a:cubicBezTo>
                  <a:cubicBezTo>
                    <a:pt x="184" y="420"/>
                    <a:pt x="205" y="417"/>
                    <a:pt x="227" y="419"/>
                  </a:cubicBezTo>
                  <a:close/>
                  <a:moveTo>
                    <a:pt x="105" y="422"/>
                  </a:moveTo>
                  <a:cubicBezTo>
                    <a:pt x="107" y="423"/>
                    <a:pt x="107" y="424"/>
                    <a:pt x="108" y="425"/>
                  </a:cubicBezTo>
                  <a:cubicBezTo>
                    <a:pt x="107" y="425"/>
                    <a:pt x="106" y="426"/>
                    <a:pt x="105" y="427"/>
                  </a:cubicBezTo>
                  <a:cubicBezTo>
                    <a:pt x="104" y="427"/>
                    <a:pt x="105" y="424"/>
                    <a:pt x="105" y="422"/>
                  </a:cubicBezTo>
                  <a:close/>
                  <a:moveTo>
                    <a:pt x="244" y="427"/>
                  </a:moveTo>
                  <a:cubicBezTo>
                    <a:pt x="241" y="429"/>
                    <a:pt x="236" y="428"/>
                    <a:pt x="232" y="428"/>
                  </a:cubicBezTo>
                  <a:cubicBezTo>
                    <a:pt x="232" y="427"/>
                    <a:pt x="232" y="426"/>
                    <a:pt x="232" y="425"/>
                  </a:cubicBezTo>
                  <a:cubicBezTo>
                    <a:pt x="236" y="423"/>
                    <a:pt x="241" y="425"/>
                    <a:pt x="244" y="427"/>
                  </a:cubicBezTo>
                  <a:close/>
                  <a:moveTo>
                    <a:pt x="226" y="425"/>
                  </a:moveTo>
                  <a:cubicBezTo>
                    <a:pt x="227" y="429"/>
                    <a:pt x="222" y="429"/>
                    <a:pt x="219" y="429"/>
                  </a:cubicBezTo>
                  <a:cubicBezTo>
                    <a:pt x="211" y="429"/>
                    <a:pt x="201" y="428"/>
                    <a:pt x="195" y="428"/>
                  </a:cubicBezTo>
                  <a:cubicBezTo>
                    <a:pt x="203" y="427"/>
                    <a:pt x="216" y="426"/>
                    <a:pt x="226" y="425"/>
                  </a:cubicBezTo>
                  <a:close/>
                  <a:moveTo>
                    <a:pt x="217" y="433"/>
                  </a:moveTo>
                  <a:cubicBezTo>
                    <a:pt x="206" y="434"/>
                    <a:pt x="194" y="432"/>
                    <a:pt x="184" y="434"/>
                  </a:cubicBezTo>
                  <a:cubicBezTo>
                    <a:pt x="195" y="438"/>
                    <a:pt x="213" y="435"/>
                    <a:pt x="226" y="436"/>
                  </a:cubicBezTo>
                  <a:cubicBezTo>
                    <a:pt x="220" y="439"/>
                    <a:pt x="209" y="437"/>
                    <a:pt x="200" y="438"/>
                  </a:cubicBezTo>
                  <a:cubicBezTo>
                    <a:pt x="191" y="439"/>
                    <a:pt x="182" y="438"/>
                    <a:pt x="172" y="438"/>
                  </a:cubicBezTo>
                  <a:cubicBezTo>
                    <a:pt x="166" y="438"/>
                    <a:pt x="161" y="439"/>
                    <a:pt x="163" y="431"/>
                  </a:cubicBezTo>
                  <a:cubicBezTo>
                    <a:pt x="181" y="430"/>
                    <a:pt x="201" y="432"/>
                    <a:pt x="217" y="433"/>
                  </a:cubicBezTo>
                  <a:close/>
                  <a:moveTo>
                    <a:pt x="134" y="433"/>
                  </a:moveTo>
                  <a:cubicBezTo>
                    <a:pt x="129" y="434"/>
                    <a:pt x="122" y="433"/>
                    <a:pt x="116" y="432"/>
                  </a:cubicBezTo>
                  <a:cubicBezTo>
                    <a:pt x="121" y="430"/>
                    <a:pt x="129" y="431"/>
                    <a:pt x="134" y="433"/>
                  </a:cubicBezTo>
                  <a:close/>
                  <a:moveTo>
                    <a:pt x="153" y="432"/>
                  </a:moveTo>
                  <a:cubicBezTo>
                    <a:pt x="153" y="433"/>
                    <a:pt x="151" y="433"/>
                    <a:pt x="150" y="433"/>
                  </a:cubicBezTo>
                  <a:cubicBezTo>
                    <a:pt x="151" y="432"/>
                    <a:pt x="152" y="432"/>
                    <a:pt x="153" y="432"/>
                  </a:cubicBezTo>
                  <a:close/>
                  <a:moveTo>
                    <a:pt x="152" y="436"/>
                  </a:moveTo>
                  <a:cubicBezTo>
                    <a:pt x="151" y="438"/>
                    <a:pt x="147" y="438"/>
                    <a:pt x="145" y="437"/>
                  </a:cubicBezTo>
                  <a:cubicBezTo>
                    <a:pt x="146" y="435"/>
                    <a:pt x="150" y="435"/>
                    <a:pt x="152" y="436"/>
                  </a:cubicBezTo>
                  <a:close/>
                  <a:moveTo>
                    <a:pt x="256" y="439"/>
                  </a:moveTo>
                  <a:cubicBezTo>
                    <a:pt x="251" y="440"/>
                    <a:pt x="248" y="440"/>
                    <a:pt x="243" y="440"/>
                  </a:cubicBezTo>
                  <a:cubicBezTo>
                    <a:pt x="247" y="439"/>
                    <a:pt x="253" y="438"/>
                    <a:pt x="256" y="439"/>
                  </a:cubicBezTo>
                  <a:close/>
                  <a:moveTo>
                    <a:pt x="143" y="443"/>
                  </a:moveTo>
                  <a:cubicBezTo>
                    <a:pt x="139" y="445"/>
                    <a:pt x="131" y="444"/>
                    <a:pt x="126" y="444"/>
                  </a:cubicBezTo>
                  <a:cubicBezTo>
                    <a:pt x="131" y="442"/>
                    <a:pt x="137" y="443"/>
                    <a:pt x="143" y="443"/>
                  </a:cubicBezTo>
                  <a:close/>
                  <a:moveTo>
                    <a:pt x="227" y="446"/>
                  </a:moveTo>
                  <a:cubicBezTo>
                    <a:pt x="226" y="448"/>
                    <a:pt x="223" y="447"/>
                    <a:pt x="221" y="446"/>
                  </a:cubicBezTo>
                  <a:cubicBezTo>
                    <a:pt x="223" y="446"/>
                    <a:pt x="226" y="445"/>
                    <a:pt x="227" y="446"/>
                  </a:cubicBezTo>
                  <a:close/>
                  <a:moveTo>
                    <a:pt x="250" y="447"/>
                  </a:moveTo>
                  <a:cubicBezTo>
                    <a:pt x="245" y="448"/>
                    <a:pt x="238" y="448"/>
                    <a:pt x="233" y="447"/>
                  </a:cubicBezTo>
                  <a:cubicBezTo>
                    <a:pt x="233" y="447"/>
                    <a:pt x="234" y="447"/>
                    <a:pt x="234" y="446"/>
                  </a:cubicBezTo>
                  <a:cubicBezTo>
                    <a:pt x="239" y="446"/>
                    <a:pt x="245" y="446"/>
                    <a:pt x="250" y="447"/>
                  </a:cubicBezTo>
                  <a:close/>
                  <a:moveTo>
                    <a:pt x="139" y="447"/>
                  </a:moveTo>
                  <a:cubicBezTo>
                    <a:pt x="132" y="448"/>
                    <a:pt x="123" y="449"/>
                    <a:pt x="116" y="449"/>
                  </a:cubicBezTo>
                  <a:cubicBezTo>
                    <a:pt x="124" y="446"/>
                    <a:pt x="131" y="448"/>
                    <a:pt x="139" y="447"/>
                  </a:cubicBezTo>
                  <a:close/>
                  <a:moveTo>
                    <a:pt x="106" y="453"/>
                  </a:moveTo>
                  <a:cubicBezTo>
                    <a:pt x="107" y="453"/>
                    <a:pt x="107" y="453"/>
                    <a:pt x="107" y="453"/>
                  </a:cubicBezTo>
                  <a:cubicBezTo>
                    <a:pt x="107" y="455"/>
                    <a:pt x="107" y="458"/>
                    <a:pt x="110" y="458"/>
                  </a:cubicBezTo>
                  <a:cubicBezTo>
                    <a:pt x="110" y="461"/>
                    <a:pt x="109" y="463"/>
                    <a:pt x="109" y="465"/>
                  </a:cubicBezTo>
                  <a:cubicBezTo>
                    <a:pt x="107" y="462"/>
                    <a:pt x="107" y="457"/>
                    <a:pt x="106" y="453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128564" tIns="64282" rIns="128564" bIns="64282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239582" y="2113695"/>
            <a:ext cx="877163" cy="124649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60" name="矩形 59"/>
          <p:cNvSpPr/>
          <p:nvPr/>
        </p:nvSpPr>
        <p:spPr>
          <a:xfrm rot="5400000">
            <a:off x="406955" y="4196118"/>
            <a:ext cx="2221809" cy="7847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500" b="1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BrowalliaUPC" panose="020B0604020202020204" pitchFamily="34" charset="-34"/>
              </a:rPr>
              <a:t>CONTENTS</a:t>
            </a:r>
            <a:endParaRPr lang="zh-CN" altLang="en-US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2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6" grpId="0" animBg="1"/>
      <p:bldP spid="27" grpId="0" animBg="1"/>
      <p:bldP spid="31" grpId="0" animBg="1"/>
      <p:bldP spid="32" grpId="0" animBg="1"/>
      <p:bldP spid="36" grpId="0" animBg="1"/>
      <p:bldP spid="37" grpId="0" animBg="1"/>
      <p:bldP spid="38" grpId="0"/>
      <p:bldP spid="41" grpId="0" animBg="1"/>
      <p:bldP spid="42" grpId="0" animBg="1"/>
      <p:bldP spid="45" grpId="0"/>
      <p:bldP spid="46" grpId="0"/>
      <p:bldP spid="47" grpId="0"/>
      <p:bldP spid="4" grpId="0"/>
      <p:bldP spid="6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  <p:sp>
        <p:nvSpPr>
          <p:cNvPr id="23" name="文本占位符 3"/>
          <p:cNvSpPr txBox="1">
            <a:spLocks/>
          </p:cNvSpPr>
          <p:nvPr/>
        </p:nvSpPr>
        <p:spPr>
          <a:xfrm>
            <a:off x="884238" y="333147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89970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3554311" y="895"/>
            <a:ext cx="0" cy="723086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lowchart: Decision 78"/>
          <p:cNvSpPr/>
          <p:nvPr/>
        </p:nvSpPr>
        <p:spPr>
          <a:xfrm>
            <a:off x="2595600" y="2300329"/>
            <a:ext cx="1933402" cy="1933402"/>
          </a:xfrm>
          <a:prstGeom prst="flowChartDecision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Flowchart: Decision 79"/>
          <p:cNvSpPr/>
          <p:nvPr/>
        </p:nvSpPr>
        <p:spPr>
          <a:xfrm>
            <a:off x="2595600" y="2595946"/>
            <a:ext cx="1933402" cy="1933402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TextBox 93"/>
          <p:cNvSpPr txBox="1"/>
          <p:nvPr/>
        </p:nvSpPr>
        <p:spPr>
          <a:xfrm>
            <a:off x="3025811" y="3056612"/>
            <a:ext cx="1072730" cy="9576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623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5623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051053" y="1996636"/>
            <a:ext cx="51090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zh-CN" altLang="en-US" sz="4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添加相关标题文字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289506" y="2876334"/>
            <a:ext cx="2352917" cy="395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787" indent="-642787">
              <a:buFont typeface="Wingdings" pitchFamily="2" charset="2"/>
              <a:buChar char="Ø"/>
            </a:pPr>
            <a:r>
              <a:rPr lang="zh-CN" altLang="en-US" sz="1969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替换文字内容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8123965" y="2876334"/>
            <a:ext cx="2352627" cy="395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787" indent="-642787">
              <a:buFont typeface="Wingdings" pitchFamily="2" charset="2"/>
              <a:buChar char="Ø"/>
            </a:pPr>
            <a:r>
              <a:rPr lang="zh-CN" altLang="en-US" sz="1969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替换文字内容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289506" y="3389680"/>
            <a:ext cx="2352627" cy="395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787" indent="-642787">
              <a:buFont typeface="Wingdings" pitchFamily="2" charset="2"/>
              <a:buChar char="Ø"/>
            </a:pPr>
            <a:r>
              <a:rPr lang="zh-CN" altLang="en-US" sz="1969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替换文字内容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123965" y="3389680"/>
            <a:ext cx="2352627" cy="395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787" indent="-642787">
              <a:buFont typeface="Wingdings" pitchFamily="2" charset="2"/>
              <a:buChar char="Ø"/>
            </a:pPr>
            <a:r>
              <a:rPr lang="zh-CN" altLang="en-US" sz="1969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替换文字内容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285580" y="4071736"/>
            <a:ext cx="5699176" cy="1163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在此输入章节概述文本内容，文字尽量言简意赅的描述本章节的基本内容即</a:t>
            </a:r>
            <a:r>
              <a:rPr lang="zh-CN" altLang="en-US" sz="1547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可专</a:t>
            </a:r>
            <a:r>
              <a:rPr lang="zh-CN" altLang="en-US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业设计在此输入章节概述文本内容，文字尽量言简意赅的描述本章节的基本内容即</a:t>
            </a:r>
            <a:r>
              <a:rPr lang="zh-CN" altLang="en-US" sz="1547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可专</a:t>
            </a:r>
            <a:r>
              <a:rPr lang="zh-CN" altLang="en-US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业设计</a:t>
            </a:r>
            <a:r>
              <a:rPr lang="en-US" altLang="zh-CN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~~~</a:t>
            </a:r>
            <a:endParaRPr lang="zh-CN" altLang="en-US" sz="1547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8" name="直接连接符 67"/>
          <p:cNvCxnSpPr/>
          <p:nvPr/>
        </p:nvCxnSpPr>
        <p:spPr>
          <a:xfrm>
            <a:off x="5417069" y="3920017"/>
            <a:ext cx="546645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022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5 -0.47408 C -0.47187 -0.46574 -0.46892 -0.45957 -0.46562 -0.45185 C -0.46094 -0.44136 -0.45937 -0.43334 -0.45312 -0.42593 C -0.45191 -0.41914 -0.44444 -0.40618 -0.44062 -0.40371 C -0.43455 -0.3929 -0.42604 -0.37963 -0.41771 -0.37593 C -0.41146 -0.3676 -0.40451 -0.36389 -0.39687 -0.36111 C -0.37916 -0.34537 -0.3526 -0.34167 -0.33333 -0.34074 C -0.27552 -0.33889 -0.21736 -0.33827 -0.15937 -0.33704 C -0.14479 -0.33334 -0.12986 -0.33056 -0.11562 -0.32408 C -0.11111 -0.31883 -0.10521 -0.31605 -0.1 -0.31297 C -0.09479 -0.30371 -0.08958 -0.29445 -0.08437 -0.28519 C -0.0809 -0.27902 -0.07969 -0.27099 -0.07604 -0.26482 C -0.07587 -0.26235 -0.07587 -0.25957 -0.075 -0.25741 C -0.07413 -0.2534 -0.07083 -0.2463 -0.07083 -0.2463 C -0.06979 -0.23889 -0.06996 -0.23827 -0.06771 -0.23148 C -0.06666 -0.22778 -0.06354 -0.22037 -0.06354 -0.22037 C -0.06215 -0.21081 -0.05937 -0.20093 -0.05625 -0.1926 C -0.05434 -0.18766 -0.05017 -0.17778 -0.05017 -0.17778 C -0.04635 -0.15895 -0.03941 -0.14136 -0.03541 -0.12223 C -0.0316 -0.10432 -0.02847 -0.08488 -0.025 -0.06667 C -0.02413 -0.06235 -0.02205 -0.05957 -0.02083 -0.05556 C -0.01788 -0.04506 -0.01406 -0.03581 -0.01041 -0.02593 C -0.00746 -0.01729 -0.00503 -0.00895 5.55556E-7 -2.46914E-7 " pathEditMode="relative" ptsTypes="ffffffffffffffffffffffA">
                                      <p:cBhvr>
                                        <p:cTn id="11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.03612 L -3.05556E-6 -4.19753E-6 " pathEditMode="relative" rAng="0" ptsTypes="AA">
                                      <p:cBhvr>
                                        <p:cTn id="20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1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1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6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1" grpId="1" animBg="1"/>
      <p:bldP spid="63" grpId="0" animBg="1"/>
      <p:bldP spid="63" grpId="1" animBg="1"/>
      <p:bldP spid="63" grpId="2" animBg="1"/>
      <p:bldP spid="94" grpId="0"/>
      <p:bldP spid="39" grpId="0"/>
      <p:bldP spid="53" grpId="0"/>
      <p:bldP spid="54" grpId="0"/>
      <p:bldP spid="58" grpId="0"/>
      <p:bldP spid="60" grpId="0"/>
      <p:bldP spid="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  <p:sp>
        <p:nvSpPr>
          <p:cNvPr id="22" name="文本占位符 3"/>
          <p:cNvSpPr txBox="1">
            <a:spLocks/>
          </p:cNvSpPr>
          <p:nvPr/>
        </p:nvSpPr>
        <p:spPr>
          <a:xfrm>
            <a:off x="884238" y="333147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49920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endParaRPr lang="en-GB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  <p:sp>
        <p:nvSpPr>
          <p:cNvPr id="31" name="文本占位符 3"/>
          <p:cNvSpPr txBox="1">
            <a:spLocks/>
          </p:cNvSpPr>
          <p:nvPr/>
        </p:nvSpPr>
        <p:spPr>
          <a:xfrm>
            <a:off x="884238" y="333147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345209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334780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6623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8" descr="未标题-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65425"/>
            <a:ext cx="12857957" cy="729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9" name="PA_直接连接符 37"/>
          <p:cNvCxnSpPr/>
          <p:nvPr>
            <p:custDataLst>
              <p:tags r:id="rId1"/>
            </p:custDataLst>
          </p:nvPr>
        </p:nvCxnSpPr>
        <p:spPr>
          <a:xfrm>
            <a:off x="673578" y="6051316"/>
            <a:ext cx="7940038" cy="0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569526" y="5952519"/>
            <a:ext cx="5571817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2000" dirty="0">
                <a:solidFill>
                  <a:srgbClr val="EA54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丨动态</a:t>
            </a:r>
            <a:r>
              <a:rPr lang="en-US" altLang="zh-CN" sz="2000" dirty="0">
                <a:solidFill>
                  <a:srgbClr val="EA54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rgbClr val="EA54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丨框架完整丨精美大气丨可以编辑丨</a:t>
            </a:r>
            <a:endParaRPr lang="en-US" altLang="zh-CN" sz="2000" dirty="0">
              <a:solidFill>
                <a:srgbClr val="EA541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"/>
          <p:cNvSpPr txBox="1"/>
          <p:nvPr/>
        </p:nvSpPr>
        <p:spPr>
          <a:xfrm>
            <a:off x="425510" y="5053068"/>
            <a:ext cx="600386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5400" dirty="0" smtClean="0">
                <a:solidFill>
                  <a:srgbClr val="EA5416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感谢聆听 批评指导</a:t>
            </a:r>
            <a:endParaRPr lang="en-US" altLang="zh-CN" sz="5400" dirty="0">
              <a:solidFill>
                <a:srgbClr val="EA5416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055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8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30"/>
                            </p:stCondLst>
                            <p:childTnLst>
                              <p:par>
                                <p:cTn id="2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990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3554311" y="895"/>
            <a:ext cx="0" cy="723086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lowchart: Decision 78"/>
          <p:cNvSpPr/>
          <p:nvPr/>
        </p:nvSpPr>
        <p:spPr>
          <a:xfrm>
            <a:off x="2595600" y="2300329"/>
            <a:ext cx="1933402" cy="1933402"/>
          </a:xfrm>
          <a:prstGeom prst="flowChartDecision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Flowchart: Decision 79"/>
          <p:cNvSpPr/>
          <p:nvPr/>
        </p:nvSpPr>
        <p:spPr>
          <a:xfrm>
            <a:off x="2595600" y="2595946"/>
            <a:ext cx="1933402" cy="1933402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TextBox 93"/>
          <p:cNvSpPr txBox="1"/>
          <p:nvPr/>
        </p:nvSpPr>
        <p:spPr>
          <a:xfrm>
            <a:off x="3025811" y="3056612"/>
            <a:ext cx="1075670" cy="957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623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5623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051053" y="1996636"/>
            <a:ext cx="51090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zh-CN" altLang="en-US" sz="4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添加相关标题文字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289506" y="2876334"/>
            <a:ext cx="2352917" cy="395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787" indent="-642787">
              <a:buFont typeface="Wingdings" pitchFamily="2" charset="2"/>
              <a:buChar char="Ø"/>
            </a:pPr>
            <a:r>
              <a:rPr lang="zh-CN" altLang="en-US" sz="1969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替换文字内容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8123965" y="2876334"/>
            <a:ext cx="2352627" cy="395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787" indent="-642787">
              <a:buFont typeface="Wingdings" pitchFamily="2" charset="2"/>
              <a:buChar char="Ø"/>
            </a:pPr>
            <a:r>
              <a:rPr lang="zh-CN" altLang="en-US" sz="1969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替换文字内容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289506" y="3389680"/>
            <a:ext cx="2352627" cy="395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787" indent="-642787">
              <a:buFont typeface="Wingdings" pitchFamily="2" charset="2"/>
              <a:buChar char="Ø"/>
            </a:pPr>
            <a:r>
              <a:rPr lang="zh-CN" altLang="en-US" sz="1969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替换文字内容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123965" y="3389680"/>
            <a:ext cx="2352627" cy="395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787" indent="-642787">
              <a:buFont typeface="Wingdings" pitchFamily="2" charset="2"/>
              <a:buChar char="Ø"/>
            </a:pPr>
            <a:r>
              <a:rPr lang="zh-CN" altLang="en-US" sz="1969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替换文字内容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285580" y="4071736"/>
            <a:ext cx="5699176" cy="1163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在此输入章节概述文本内容，文字尽量言简意赅的描述本章节的基本内容即</a:t>
            </a:r>
            <a:r>
              <a:rPr lang="zh-CN" altLang="en-US" sz="1547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可专</a:t>
            </a:r>
            <a:r>
              <a:rPr lang="zh-CN" altLang="en-US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业设计在此输入章节概述文本内容，文字尽量言简意赅的描述本章节的基本内容即</a:t>
            </a:r>
            <a:r>
              <a:rPr lang="zh-CN" altLang="en-US" sz="1547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可专</a:t>
            </a:r>
            <a:r>
              <a:rPr lang="zh-CN" altLang="en-US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业设计</a:t>
            </a:r>
            <a:r>
              <a:rPr lang="en-US" altLang="zh-CN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~~~</a:t>
            </a:r>
            <a:endParaRPr lang="zh-CN" altLang="en-US" sz="1547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8" name="直接连接符 67"/>
          <p:cNvCxnSpPr/>
          <p:nvPr/>
        </p:nvCxnSpPr>
        <p:spPr>
          <a:xfrm>
            <a:off x="5417069" y="3920017"/>
            <a:ext cx="546645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407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5 -0.47408 C -0.47187 -0.46574 -0.46892 -0.45957 -0.46562 -0.45185 C -0.46094 -0.44136 -0.45937 -0.43334 -0.45312 -0.42593 C -0.45191 -0.41914 -0.44444 -0.40618 -0.44062 -0.40371 C -0.43455 -0.3929 -0.42604 -0.37963 -0.41771 -0.37593 C -0.41146 -0.3676 -0.40451 -0.36389 -0.39687 -0.36111 C -0.37916 -0.34537 -0.3526 -0.34167 -0.33333 -0.34074 C -0.27552 -0.33889 -0.21736 -0.33827 -0.15937 -0.33704 C -0.14479 -0.33334 -0.12986 -0.33056 -0.11562 -0.32408 C -0.11111 -0.31883 -0.10521 -0.31605 -0.1 -0.31297 C -0.09479 -0.30371 -0.08958 -0.29445 -0.08437 -0.28519 C -0.0809 -0.27902 -0.07969 -0.27099 -0.07604 -0.26482 C -0.07587 -0.26235 -0.07587 -0.25957 -0.075 -0.25741 C -0.07413 -0.2534 -0.07083 -0.2463 -0.07083 -0.2463 C -0.06979 -0.23889 -0.06996 -0.23827 -0.06771 -0.23148 C -0.06666 -0.22778 -0.06354 -0.22037 -0.06354 -0.22037 C -0.06215 -0.21081 -0.05937 -0.20093 -0.05625 -0.1926 C -0.05434 -0.18766 -0.05017 -0.17778 -0.05017 -0.17778 C -0.04635 -0.15895 -0.03941 -0.14136 -0.03541 -0.12223 C -0.0316 -0.10432 -0.02847 -0.08488 -0.025 -0.06667 C -0.02413 -0.06235 -0.02205 -0.05957 -0.02083 -0.05556 C -0.01788 -0.04506 -0.01406 -0.03581 -0.01041 -0.02593 C -0.00746 -0.01729 -0.00503 -0.00895 5.55556E-7 -2.46914E-7 " pathEditMode="relative" ptsTypes="ffffffffffffffffffffffA">
                                      <p:cBhvr>
                                        <p:cTn id="11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.03612 L -3.05556E-6 -4.19753E-6 " pathEditMode="relative" rAng="0" ptsTypes="AA">
                                      <p:cBhvr>
                                        <p:cTn id="20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1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1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6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1" grpId="1" animBg="1"/>
      <p:bldP spid="63" grpId="0" animBg="1"/>
      <p:bldP spid="63" grpId="1" animBg="1"/>
      <p:bldP spid="63" grpId="2" animBg="1"/>
      <p:bldP spid="94" grpId="0"/>
      <p:bldP spid="39" grpId="0"/>
      <p:bldP spid="53" grpId="0"/>
      <p:bldP spid="54" grpId="0"/>
      <p:bldP spid="58" grpId="0"/>
      <p:bldP spid="60" grpId="0"/>
      <p:bldP spid="6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003522" y="1889567"/>
            <a:ext cx="7174885" cy="1179903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7" rIns="96435" bIns="48217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137532" y="1660159"/>
            <a:ext cx="4942684" cy="46044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7" rIns="96435" bIns="48217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六边形 29"/>
          <p:cNvSpPr/>
          <p:nvPr/>
        </p:nvSpPr>
        <p:spPr>
          <a:xfrm>
            <a:off x="1271295" y="3410959"/>
            <a:ext cx="1673882" cy="1442815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7" rIns="96435" bIns="48217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添加内容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箭头连接符 30"/>
          <p:cNvCxnSpPr>
            <a:stCxn id="30" idx="5"/>
            <a:endCxn id="28" idx="1"/>
          </p:cNvCxnSpPr>
          <p:nvPr/>
        </p:nvCxnSpPr>
        <p:spPr>
          <a:xfrm flipV="1">
            <a:off x="2584473" y="2479519"/>
            <a:ext cx="1419050" cy="931440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30" idx="0"/>
            <a:endCxn id="35" idx="1"/>
          </p:cNvCxnSpPr>
          <p:nvPr/>
        </p:nvCxnSpPr>
        <p:spPr>
          <a:xfrm flipV="1">
            <a:off x="2945175" y="4129321"/>
            <a:ext cx="1058346" cy="3046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30" idx="1"/>
            <a:endCxn id="38" idx="1"/>
          </p:cNvCxnSpPr>
          <p:nvPr/>
        </p:nvCxnSpPr>
        <p:spPr>
          <a:xfrm>
            <a:off x="2584473" y="4853775"/>
            <a:ext cx="1419050" cy="954793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19079" y="2271675"/>
            <a:ext cx="6379590" cy="540574"/>
          </a:xfrm>
          <a:prstGeom prst="rect">
            <a:avLst/>
          </a:prstGeom>
          <a:noFill/>
        </p:spPr>
        <p:txBody>
          <a:bodyPr wrap="square" lIns="96435" tIns="48217" rIns="96435" bIns="48217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003522" y="3539370"/>
            <a:ext cx="7174885" cy="1179903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7" rIns="96435" bIns="48217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137532" y="3320763"/>
            <a:ext cx="4942684" cy="46044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7" rIns="96435" bIns="48217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419079" y="3946789"/>
            <a:ext cx="6379590" cy="540574"/>
          </a:xfrm>
          <a:prstGeom prst="rect">
            <a:avLst/>
          </a:prstGeom>
          <a:noFill/>
        </p:spPr>
        <p:txBody>
          <a:bodyPr wrap="square" lIns="96435" tIns="48217" rIns="96435" bIns="48217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003522" y="5218616"/>
            <a:ext cx="7174885" cy="1179903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7" rIns="96435" bIns="48217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137532" y="5000012"/>
            <a:ext cx="4942684" cy="460449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7" rIns="96435" bIns="48217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419079" y="5626034"/>
            <a:ext cx="6379590" cy="540574"/>
          </a:xfrm>
          <a:prstGeom prst="rect">
            <a:avLst/>
          </a:prstGeom>
          <a:noFill/>
        </p:spPr>
        <p:txBody>
          <a:bodyPr wrap="square" lIns="96435" tIns="48217" rIns="96435" bIns="48217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  <p:sp>
        <p:nvSpPr>
          <p:cNvPr id="16" name="文本占位符 3"/>
          <p:cNvSpPr txBox="1">
            <a:spLocks/>
          </p:cNvSpPr>
          <p:nvPr/>
        </p:nvSpPr>
        <p:spPr>
          <a:xfrm>
            <a:off x="884238" y="333147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43955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116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166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216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132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182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2232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116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166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216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132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182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2232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  <p:sp>
        <p:nvSpPr>
          <p:cNvPr id="33" name="文本占位符 3"/>
          <p:cNvSpPr txBox="1">
            <a:spLocks/>
          </p:cNvSpPr>
          <p:nvPr/>
        </p:nvSpPr>
        <p:spPr>
          <a:xfrm>
            <a:off x="884238" y="333147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506213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8676" y="2924089"/>
            <a:ext cx="10641398" cy="2288575"/>
            <a:chOff x="1050566" y="2772576"/>
            <a:chExt cx="10090868" cy="2170176"/>
          </a:xfrm>
          <a:solidFill>
            <a:srgbClr val="0170C1"/>
          </a:solidFill>
        </p:grpSpPr>
        <p:sp>
          <p:nvSpPr>
            <p:cNvPr id="50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879557" y="3419225"/>
            <a:ext cx="1283466" cy="1283466"/>
            <a:chOff x="7471157" y="3242097"/>
            <a:chExt cx="1217066" cy="1217066"/>
          </a:xfrm>
        </p:grpSpPr>
        <p:sp>
          <p:nvSpPr>
            <p:cNvPr id="59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971472" y="3419225"/>
            <a:ext cx="1283466" cy="1283466"/>
            <a:chOff x="9454847" y="3242097"/>
            <a:chExt cx="1217066" cy="1217066"/>
          </a:xfrm>
        </p:grpSpPr>
        <p:sp>
          <p:nvSpPr>
            <p:cNvPr id="60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95727" y="3419225"/>
            <a:ext cx="1283466" cy="1283466"/>
            <a:chOff x="3503777" y="3242097"/>
            <a:chExt cx="1217066" cy="1217066"/>
          </a:xfrm>
        </p:grpSpPr>
        <p:sp>
          <p:nvSpPr>
            <p:cNvPr id="57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87642" y="3419225"/>
            <a:ext cx="1283466" cy="1283466"/>
            <a:chOff x="5487467" y="3242097"/>
            <a:chExt cx="1217066" cy="1217066"/>
          </a:xfrm>
        </p:grpSpPr>
        <p:sp>
          <p:nvSpPr>
            <p:cNvPr id="58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603812" y="3419225"/>
            <a:ext cx="1283466" cy="1283466"/>
            <a:chOff x="1520087" y="3242097"/>
            <a:chExt cx="1217066" cy="1217066"/>
          </a:xfrm>
        </p:grpSpPr>
        <p:sp>
          <p:nvSpPr>
            <p:cNvPr id="56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160029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66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50542" y="4833501"/>
            <a:ext cx="157669" cy="554104"/>
            <a:chOff x="8243431" y="1672074"/>
            <a:chExt cx="199000" cy="699358"/>
          </a:xfrm>
          <a:solidFill>
            <a:schemeClr val="accent3"/>
          </a:solidFill>
        </p:grpSpPr>
        <p:sp>
          <p:nvSpPr>
            <p:cNvPr id="71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0534370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75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258626" y="2734311"/>
            <a:ext cx="157669" cy="554104"/>
            <a:chOff x="8243431" y="1672074"/>
            <a:chExt cx="199000" cy="699358"/>
          </a:xfrm>
          <a:solidFill>
            <a:schemeClr val="accent2"/>
          </a:solidFill>
        </p:grpSpPr>
        <p:sp>
          <p:nvSpPr>
            <p:cNvPr id="79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442456" y="2734311"/>
            <a:ext cx="157669" cy="554104"/>
            <a:chOff x="8243431" y="1672074"/>
            <a:chExt cx="199000" cy="699358"/>
          </a:xfrm>
          <a:solidFill>
            <a:schemeClr val="accent4"/>
          </a:solidFill>
        </p:grpSpPr>
        <p:sp>
          <p:nvSpPr>
            <p:cNvPr id="83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/>
        </p:nvSpPr>
        <p:spPr>
          <a:xfrm>
            <a:off x="954882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266770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145394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174857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047660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2" name="文本占位符 2"/>
          <p:cNvSpPr txBox="1">
            <a:spLocks/>
          </p:cNvSpPr>
          <p:nvPr/>
        </p:nvSpPr>
        <p:spPr>
          <a:xfrm>
            <a:off x="12008199" y="272339"/>
            <a:ext cx="850552" cy="558075"/>
          </a:xfrm>
          <a:prstGeom prst="rect">
            <a:avLst/>
          </a:prstGeom>
        </p:spPr>
        <p:txBody>
          <a:bodyPr anchor="ctr"/>
          <a:lstStyle>
            <a:lvl1pPr marL="0" indent="0" algn="ctr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531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/>
          </a:p>
        </p:txBody>
      </p:sp>
      <p:sp>
        <p:nvSpPr>
          <p:cNvPr id="9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83924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339733" y="2236764"/>
            <a:ext cx="3000210" cy="300021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036420" y="2236764"/>
            <a:ext cx="3000210" cy="300021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8733108" y="2236764"/>
            <a:ext cx="3000210" cy="3000210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20" name="组合 29"/>
          <p:cNvGrpSpPr>
            <a:grpSpLocks/>
          </p:cNvGrpSpPr>
          <p:nvPr/>
        </p:nvGrpSpPr>
        <p:grpSpPr bwMode="auto">
          <a:xfrm>
            <a:off x="3493900" y="2334985"/>
            <a:ext cx="662992" cy="665225"/>
            <a:chOff x="2484120" y="1661160"/>
            <a:chExt cx="472440" cy="472440"/>
          </a:xfrm>
        </p:grpSpPr>
        <p:sp>
          <p:nvSpPr>
            <p:cNvPr id="24" name="椭圆 23"/>
            <p:cNvSpPr/>
            <p:nvPr/>
          </p:nvSpPr>
          <p:spPr>
            <a:xfrm>
              <a:off x="2484120" y="1661160"/>
              <a:ext cx="472440" cy="4724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2788" name="矩形 26"/>
            <p:cNvSpPr>
              <a:spLocks noChangeArrowheads="1"/>
            </p:cNvSpPr>
            <p:nvPr/>
          </p:nvSpPr>
          <p:spPr bwMode="auto">
            <a:xfrm>
              <a:off x="2547824" y="1745731"/>
              <a:ext cx="332632" cy="280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>
                  <a:solidFill>
                    <a:schemeClr val="bg1"/>
                  </a:solidFill>
                  <a:latin typeface="Helvetica" panose="020B0604020202020204" pitchFamily="34" charset="0"/>
                </a:rPr>
                <a:t>01</a:t>
              </a:r>
              <a:endParaRPr lang="zh-CN" altLang="en-US" sz="1828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组合 30"/>
          <p:cNvGrpSpPr>
            <a:grpSpLocks/>
          </p:cNvGrpSpPr>
          <p:nvPr/>
        </p:nvGrpSpPr>
        <p:grpSpPr bwMode="auto">
          <a:xfrm>
            <a:off x="7244168" y="2334985"/>
            <a:ext cx="662992" cy="665225"/>
            <a:chOff x="5151120" y="1661160"/>
            <a:chExt cx="472440" cy="472440"/>
          </a:xfrm>
        </p:grpSpPr>
        <p:sp>
          <p:nvSpPr>
            <p:cNvPr id="25" name="椭圆 24"/>
            <p:cNvSpPr/>
            <p:nvPr/>
          </p:nvSpPr>
          <p:spPr>
            <a:xfrm>
              <a:off x="5151120" y="1661160"/>
              <a:ext cx="472440" cy="4724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2786" name="矩形 27"/>
            <p:cNvSpPr>
              <a:spLocks noChangeArrowheads="1"/>
            </p:cNvSpPr>
            <p:nvPr/>
          </p:nvSpPr>
          <p:spPr bwMode="auto">
            <a:xfrm>
              <a:off x="5199584" y="1745731"/>
              <a:ext cx="332632" cy="280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 dirty="0">
                  <a:solidFill>
                    <a:schemeClr val="bg1"/>
                  </a:solidFill>
                  <a:latin typeface="Helvetica" panose="020B0604020202020204" pitchFamily="34" charset="0"/>
                </a:rPr>
                <a:t>02</a:t>
              </a:r>
              <a:endParaRPr lang="zh-CN" altLang="en-US" sz="1828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组合 31"/>
          <p:cNvGrpSpPr>
            <a:grpSpLocks/>
          </p:cNvGrpSpPr>
          <p:nvPr/>
        </p:nvGrpSpPr>
        <p:grpSpPr bwMode="auto">
          <a:xfrm>
            <a:off x="11048000" y="2334985"/>
            <a:ext cx="662992" cy="665225"/>
            <a:chOff x="7856220" y="1661160"/>
            <a:chExt cx="472440" cy="472440"/>
          </a:xfrm>
        </p:grpSpPr>
        <p:sp>
          <p:nvSpPr>
            <p:cNvPr id="26" name="椭圆 25"/>
            <p:cNvSpPr/>
            <p:nvPr/>
          </p:nvSpPr>
          <p:spPr>
            <a:xfrm>
              <a:off x="7856220" y="1661160"/>
              <a:ext cx="472440" cy="4724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2784" name="矩形 28"/>
            <p:cNvSpPr>
              <a:spLocks noChangeArrowheads="1"/>
            </p:cNvSpPr>
            <p:nvPr/>
          </p:nvSpPr>
          <p:spPr bwMode="auto">
            <a:xfrm>
              <a:off x="7912304" y="1745731"/>
              <a:ext cx="332632" cy="280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>
                  <a:solidFill>
                    <a:schemeClr val="bg1"/>
                  </a:solidFill>
                  <a:latin typeface="Helvetica" panose="020B0604020202020204" pitchFamily="34" charset="0"/>
                </a:rPr>
                <a:t>03</a:t>
              </a:r>
              <a:endParaRPr lang="zh-CN" altLang="en-US" sz="1828">
                <a:solidFill>
                  <a:schemeClr val="bg1"/>
                </a:solidFill>
              </a:endParaRPr>
            </a:p>
          </p:txBody>
        </p:sp>
      </p:grpSp>
      <p:sp>
        <p:nvSpPr>
          <p:cNvPr id="32" name="TextBox 15"/>
          <p:cNvSpPr txBox="1"/>
          <p:nvPr/>
        </p:nvSpPr>
        <p:spPr>
          <a:xfrm>
            <a:off x="1677695" y="578066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3" name="TextBox 16"/>
          <p:cNvSpPr txBox="1"/>
          <p:nvPr/>
        </p:nvSpPr>
        <p:spPr>
          <a:xfrm>
            <a:off x="1677695" y="545993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5"/>
          <p:cNvSpPr txBox="1"/>
          <p:nvPr/>
        </p:nvSpPr>
        <p:spPr>
          <a:xfrm>
            <a:off x="5478170" y="578066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5" name="TextBox 16"/>
          <p:cNvSpPr txBox="1"/>
          <p:nvPr/>
        </p:nvSpPr>
        <p:spPr>
          <a:xfrm>
            <a:off x="5478170" y="545993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5"/>
          <p:cNvSpPr txBox="1"/>
          <p:nvPr/>
        </p:nvSpPr>
        <p:spPr>
          <a:xfrm>
            <a:off x="9069095" y="578066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7" name="TextBox 16"/>
          <p:cNvSpPr txBox="1"/>
          <p:nvPr/>
        </p:nvSpPr>
        <p:spPr>
          <a:xfrm>
            <a:off x="9069095" y="545993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65592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7" presetClass="entr" presetSubtype="1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7" presetClass="entr" presetSubtype="1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7" presetClass="entr" presetSubtype="1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9" y="1541591"/>
            <a:ext cx="0" cy="495399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93" y="1878743"/>
            <a:ext cx="980089" cy="204795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91" y="4863039"/>
            <a:ext cx="981820" cy="204795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91" y="3253940"/>
            <a:ext cx="981820" cy="204795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65394" y="1818014"/>
            <a:ext cx="684803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874" y="319286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874" y="4812731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5160" y="2138717"/>
            <a:ext cx="2560851" cy="979153"/>
            <a:chOff x="-158386" y="2124222"/>
            <a:chExt cx="4463257" cy="1069224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5160" y="5210637"/>
            <a:ext cx="2562609" cy="979153"/>
            <a:chOff x="-159167" y="2124222"/>
            <a:chExt cx="4466319" cy="1069224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650" y="3636454"/>
            <a:ext cx="2724784" cy="831437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508" y="2317734"/>
            <a:ext cx="3913037" cy="614384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00206" y="3815474"/>
            <a:ext cx="3913037" cy="614384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508" y="5389653"/>
            <a:ext cx="3913037" cy="614384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07466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3554311" y="895"/>
            <a:ext cx="0" cy="723086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lowchart: Decision 78"/>
          <p:cNvSpPr/>
          <p:nvPr/>
        </p:nvSpPr>
        <p:spPr>
          <a:xfrm>
            <a:off x="2595600" y="2300329"/>
            <a:ext cx="1933402" cy="1933402"/>
          </a:xfrm>
          <a:prstGeom prst="flowChartDecision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Flowchart: Decision 79"/>
          <p:cNvSpPr/>
          <p:nvPr/>
        </p:nvSpPr>
        <p:spPr>
          <a:xfrm>
            <a:off x="2595600" y="2595946"/>
            <a:ext cx="1933402" cy="1933402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TextBox 93"/>
          <p:cNvSpPr txBox="1"/>
          <p:nvPr/>
        </p:nvSpPr>
        <p:spPr>
          <a:xfrm>
            <a:off x="3025811" y="3056612"/>
            <a:ext cx="1072730" cy="9576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623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5623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051053" y="1996636"/>
            <a:ext cx="51090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zh-CN" altLang="en-US" sz="4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添加相关标题文字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289506" y="2876334"/>
            <a:ext cx="2352917" cy="395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787" indent="-642787">
              <a:buFont typeface="Wingdings" pitchFamily="2" charset="2"/>
              <a:buChar char="Ø"/>
            </a:pPr>
            <a:r>
              <a:rPr lang="zh-CN" altLang="en-US" sz="1969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替换文字内容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8123965" y="2876334"/>
            <a:ext cx="2352627" cy="395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787" indent="-642787">
              <a:buFont typeface="Wingdings" pitchFamily="2" charset="2"/>
              <a:buChar char="Ø"/>
            </a:pPr>
            <a:r>
              <a:rPr lang="zh-CN" altLang="en-US" sz="1969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替换文字内容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289506" y="3389680"/>
            <a:ext cx="2352627" cy="395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787" indent="-642787">
              <a:buFont typeface="Wingdings" pitchFamily="2" charset="2"/>
              <a:buChar char="Ø"/>
            </a:pPr>
            <a:r>
              <a:rPr lang="zh-CN" altLang="en-US" sz="1969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替换文字内容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123965" y="3389680"/>
            <a:ext cx="2352627" cy="395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787" indent="-642787">
              <a:buFont typeface="Wingdings" pitchFamily="2" charset="2"/>
              <a:buChar char="Ø"/>
            </a:pPr>
            <a:r>
              <a:rPr lang="zh-CN" altLang="en-US" sz="1969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替换文字内容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285580" y="4071736"/>
            <a:ext cx="5699176" cy="1163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在此输入章节概述文本内容，文字尽量言简意赅的描述本章节的基本内容即</a:t>
            </a:r>
            <a:r>
              <a:rPr lang="zh-CN" altLang="en-US" sz="1547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可专</a:t>
            </a:r>
            <a:r>
              <a:rPr lang="zh-CN" altLang="en-US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业设计在此输入章节概述文本内容，文字尽量言简意赅的描述本章节的基本内容即</a:t>
            </a:r>
            <a:r>
              <a:rPr lang="zh-CN" altLang="en-US" sz="1547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可专</a:t>
            </a:r>
            <a:r>
              <a:rPr lang="zh-CN" altLang="en-US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业设计</a:t>
            </a:r>
            <a:r>
              <a:rPr lang="en-US" altLang="zh-CN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~~~</a:t>
            </a:r>
            <a:endParaRPr lang="zh-CN" altLang="en-US" sz="1547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8" name="直接连接符 67"/>
          <p:cNvCxnSpPr/>
          <p:nvPr/>
        </p:nvCxnSpPr>
        <p:spPr>
          <a:xfrm>
            <a:off x="5417069" y="3920017"/>
            <a:ext cx="546645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5399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5 -0.47408 C -0.47187 -0.46574 -0.46892 -0.45957 -0.46562 -0.45185 C -0.46094 -0.44136 -0.45937 -0.43334 -0.45312 -0.42593 C -0.45191 -0.41914 -0.44444 -0.40618 -0.44062 -0.40371 C -0.43455 -0.3929 -0.42604 -0.37963 -0.41771 -0.37593 C -0.41146 -0.3676 -0.40451 -0.36389 -0.39687 -0.36111 C -0.37916 -0.34537 -0.3526 -0.34167 -0.33333 -0.34074 C -0.27552 -0.33889 -0.21736 -0.33827 -0.15937 -0.33704 C -0.14479 -0.33334 -0.12986 -0.33056 -0.11562 -0.32408 C -0.11111 -0.31883 -0.10521 -0.31605 -0.1 -0.31297 C -0.09479 -0.30371 -0.08958 -0.29445 -0.08437 -0.28519 C -0.0809 -0.27902 -0.07969 -0.27099 -0.07604 -0.26482 C -0.07587 -0.26235 -0.07587 -0.25957 -0.075 -0.25741 C -0.07413 -0.2534 -0.07083 -0.2463 -0.07083 -0.2463 C -0.06979 -0.23889 -0.06996 -0.23827 -0.06771 -0.23148 C -0.06666 -0.22778 -0.06354 -0.22037 -0.06354 -0.22037 C -0.06215 -0.21081 -0.05937 -0.20093 -0.05625 -0.1926 C -0.05434 -0.18766 -0.05017 -0.17778 -0.05017 -0.17778 C -0.04635 -0.15895 -0.03941 -0.14136 -0.03541 -0.12223 C -0.0316 -0.10432 -0.02847 -0.08488 -0.025 -0.06667 C -0.02413 -0.06235 -0.02205 -0.05957 -0.02083 -0.05556 C -0.01788 -0.04506 -0.01406 -0.03581 -0.01041 -0.02593 C -0.00746 -0.01729 -0.00503 -0.00895 5.55556E-7 -2.46914E-7 " pathEditMode="relative" ptsTypes="ffffffffffffffffffffffA">
                                      <p:cBhvr>
                                        <p:cTn id="11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.03612 L -3.05556E-6 -4.19753E-6 " pathEditMode="relative" rAng="0" ptsTypes="AA">
                                      <p:cBhvr>
                                        <p:cTn id="20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1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1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6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1" grpId="1" animBg="1"/>
      <p:bldP spid="63" grpId="0" animBg="1"/>
      <p:bldP spid="63" grpId="1" animBg="1"/>
      <p:bldP spid="63" grpId="2" animBg="1"/>
      <p:bldP spid="94" grpId="0"/>
      <p:bldP spid="39" grpId="0"/>
      <p:bldP spid="53" grpId="0"/>
      <p:bldP spid="54" grpId="0"/>
      <p:bldP spid="58" grpId="0"/>
      <p:bldP spid="60" grpId="0"/>
      <p:bldP spid="6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66E0A5B8-A7CA-4E63-AC5B-16906BEE31AC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39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自定义 26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E7B10"/>
      </a:accent1>
      <a:accent2>
        <a:srgbClr val="7F7F7F"/>
      </a:accent2>
      <a:accent3>
        <a:srgbClr val="EE7B10"/>
      </a:accent3>
      <a:accent4>
        <a:srgbClr val="7F7F7F"/>
      </a:accent4>
      <a:accent5>
        <a:srgbClr val="EE7B10"/>
      </a:accent5>
      <a:accent6>
        <a:srgbClr val="7F7F7F"/>
      </a:accent6>
      <a:hlink>
        <a:srgbClr val="EE7B10"/>
      </a:hlink>
      <a:folHlink>
        <a:srgbClr val="7F7F7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5415</Words>
  <Application>Microsoft Office PowerPoint</Application>
  <PresentationFormat>自定义</PresentationFormat>
  <Paragraphs>294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商业咨询</dc:title>
  <dc:creator/>
  <cp:keywords>www.1ppt.com</cp:keywords>
  <cp:lastModifiedBy/>
  <cp:revision>1</cp:revision>
  <dcterms:created xsi:type="dcterms:W3CDTF">2016-10-17T14:00:15Z</dcterms:created>
  <dcterms:modified xsi:type="dcterms:W3CDTF">2019-03-16T05:57:30Z</dcterms:modified>
</cp:coreProperties>
</file>