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2" r:id="rId2"/>
  </p:sldMasterIdLst>
  <p:notesMasterIdLst>
    <p:notesMasterId r:id="rId30"/>
  </p:notesMasterIdLst>
  <p:handoutMasterIdLst>
    <p:handoutMasterId r:id="rId31"/>
  </p:handoutMasterIdLst>
  <p:sldIdLst>
    <p:sldId id="3152" r:id="rId3"/>
    <p:sldId id="3153" r:id="rId4"/>
    <p:sldId id="3154" r:id="rId5"/>
    <p:sldId id="3073" r:id="rId6"/>
    <p:sldId id="3080" r:id="rId7"/>
    <p:sldId id="3092" r:id="rId8"/>
    <p:sldId id="3135" r:id="rId9"/>
    <p:sldId id="3134" r:id="rId10"/>
    <p:sldId id="3155" r:id="rId11"/>
    <p:sldId id="3097" r:id="rId12"/>
    <p:sldId id="3075" r:id="rId13"/>
    <p:sldId id="3083" r:id="rId14"/>
    <p:sldId id="3074" r:id="rId15"/>
    <p:sldId id="3095" r:id="rId16"/>
    <p:sldId id="3156" r:id="rId17"/>
    <p:sldId id="3076" r:id="rId18"/>
    <p:sldId id="3136" r:id="rId19"/>
    <p:sldId id="3093" r:id="rId20"/>
    <p:sldId id="3081" r:id="rId21"/>
    <p:sldId id="3084" r:id="rId22"/>
    <p:sldId id="3157" r:id="rId23"/>
    <p:sldId id="3077" r:id="rId24"/>
    <p:sldId id="3079" r:id="rId25"/>
    <p:sldId id="3085" r:id="rId26"/>
    <p:sldId id="3133" r:id="rId27"/>
    <p:sldId id="3158" r:id="rId28"/>
    <p:sldId id="3159"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FC"/>
    <a:srgbClr val="FBB600"/>
    <a:srgbClr val="28C7D4"/>
    <a:srgbClr val="F94D4D"/>
    <a:srgbClr val="FEFEFE"/>
    <a:srgbClr val="FFFFFF"/>
    <a:srgbClr val="8F1A12"/>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p:scale>
          <a:sx n="50" d="100"/>
          <a:sy n="50" d="100"/>
        </p:scale>
        <p:origin x="-390"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t>1</a:t>
            </a:fld>
            <a:endParaRPr lang="zh-CN" altLang="en-US"/>
          </a:p>
        </p:txBody>
      </p:sp>
    </p:spTree>
    <p:extLst>
      <p:ext uri="{BB962C8B-B14F-4D97-AF65-F5344CB8AC3E}">
        <p14:creationId xmlns:p14="http://schemas.microsoft.com/office/powerpoint/2010/main" val="3758014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348023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11</a:t>
            </a:fld>
            <a:endParaRPr lang="zh-CN" altLang="en-US"/>
          </a:p>
        </p:txBody>
      </p:sp>
    </p:spTree>
    <p:extLst>
      <p:ext uri="{BB962C8B-B14F-4D97-AF65-F5344CB8AC3E}">
        <p14:creationId xmlns:p14="http://schemas.microsoft.com/office/powerpoint/2010/main" val="870716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584904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3333771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091638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253839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835804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3793558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277853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55527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02313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4060327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139984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22</a:t>
            </a:fld>
            <a:endParaRPr lang="zh-CN" altLang="en-US"/>
          </a:p>
        </p:txBody>
      </p:sp>
    </p:spTree>
    <p:extLst>
      <p:ext uri="{BB962C8B-B14F-4D97-AF65-F5344CB8AC3E}">
        <p14:creationId xmlns:p14="http://schemas.microsoft.com/office/powerpoint/2010/main" val="23193489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085417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24</a:t>
            </a:fld>
            <a:endParaRPr lang="en-GB"/>
          </a:p>
        </p:txBody>
      </p:sp>
    </p:spTree>
    <p:extLst>
      <p:ext uri="{BB962C8B-B14F-4D97-AF65-F5344CB8AC3E}">
        <p14:creationId xmlns:p14="http://schemas.microsoft.com/office/powerpoint/2010/main" val="2401721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414623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t>26</a:t>
            </a:fld>
            <a:endParaRPr lang="zh-CN" altLang="en-US"/>
          </a:p>
        </p:txBody>
      </p:sp>
    </p:spTree>
    <p:extLst>
      <p:ext uri="{BB962C8B-B14F-4D97-AF65-F5344CB8AC3E}">
        <p14:creationId xmlns:p14="http://schemas.microsoft.com/office/powerpoint/2010/main" val="1466412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504661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10134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402520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782565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996225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940677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264367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3" name="矩形 2"/>
          <p:cNvSpPr/>
          <p:nvPr userDrawn="1"/>
        </p:nvSpPr>
        <p:spPr>
          <a:xfrm>
            <a:off x="0" y="0"/>
            <a:ext cx="12858750" cy="7222792"/>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26800" y="0"/>
            <a:ext cx="12885550" cy="8080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Tree>
    <p:extLst>
      <p:ext uri="{BB962C8B-B14F-4D97-AF65-F5344CB8AC3E}">
        <p14:creationId xmlns:p14="http://schemas.microsoft.com/office/powerpoint/2010/main" val="243110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39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4618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3656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45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01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6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2624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542671"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688205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203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0947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7548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388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8745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192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2019/3/16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5" r:id="rId1"/>
    <p:sldLayoutId id="2147483960" r:id="rId2"/>
    <p:sldLayoutId id="2147483961"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88740906"/>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 name="矩形 1481"/>
          <p:cNvSpPr/>
          <p:nvPr/>
        </p:nvSpPr>
        <p:spPr>
          <a:xfrm>
            <a:off x="-5259" y="3660742"/>
            <a:ext cx="12856459" cy="21379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spcCol="0" rtlCol="0" anchor="ctr"/>
          <a:lstStyle/>
          <a:p>
            <a:pPr algn="ctr"/>
            <a:endParaRPr lang="zh-CN" altLang="en-US"/>
          </a:p>
        </p:txBody>
      </p:sp>
      <p:sp>
        <p:nvSpPr>
          <p:cNvPr id="1483" name="等腰三角形 1482"/>
          <p:cNvSpPr/>
          <p:nvPr/>
        </p:nvSpPr>
        <p:spPr>
          <a:xfrm rot="5400000">
            <a:off x="-51441" y="352884"/>
            <a:ext cx="762542" cy="65736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endParaRPr lang="zh-CN" altLang="en-US">
              <a:solidFill>
                <a:srgbClr val="C00000"/>
              </a:solidFill>
            </a:endParaRPr>
          </a:p>
        </p:txBody>
      </p:sp>
      <p:sp>
        <p:nvSpPr>
          <p:cNvPr id="1489" name="TextBox 84"/>
          <p:cNvSpPr txBox="1"/>
          <p:nvPr/>
        </p:nvSpPr>
        <p:spPr>
          <a:xfrm>
            <a:off x="2529590" y="3823317"/>
            <a:ext cx="7799570" cy="1015538"/>
          </a:xfrm>
          <a:prstGeom prst="rect">
            <a:avLst/>
          </a:prstGeom>
          <a:noFill/>
        </p:spPr>
        <p:txBody>
          <a:bodyPr wrap="none" rtlCol="0">
            <a:spAutoFit/>
          </a:bodyPr>
          <a:lstStyle/>
          <a:p>
            <a:pPr algn="ctr"/>
            <a:r>
              <a:rPr lang="zh-CN" altLang="en-US" sz="5999" b="1" dirty="0">
                <a:solidFill>
                  <a:srgbClr val="FFFFFF"/>
                </a:solidFill>
                <a:latin typeface="微软雅黑" panose="020B0503020204020204" pitchFamily="34" charset="-122"/>
                <a:ea typeface="微软雅黑" panose="020B0503020204020204" pitchFamily="34" charset="-122"/>
              </a:rPr>
              <a:t>奔跑吧 </a:t>
            </a:r>
            <a:r>
              <a:rPr lang="zh-CN" altLang="en-US" sz="4400" dirty="0">
                <a:solidFill>
                  <a:srgbClr val="FFFFFF"/>
                </a:solidFill>
                <a:latin typeface="微软雅黑" panose="020B0503020204020204" pitchFamily="34" charset="-122"/>
                <a:ea typeface="微软雅黑" panose="020B0503020204020204" pitchFamily="34" charset="-122"/>
              </a:rPr>
              <a:t>年度总计暨新年计划</a:t>
            </a:r>
          </a:p>
        </p:txBody>
      </p:sp>
      <p:sp>
        <p:nvSpPr>
          <p:cNvPr id="1528" name="圆角矩形 1527"/>
          <p:cNvSpPr/>
          <p:nvPr/>
        </p:nvSpPr>
        <p:spPr>
          <a:xfrm>
            <a:off x="3275712" y="5051961"/>
            <a:ext cx="6174762" cy="607272"/>
          </a:xfrm>
          <a:prstGeom prst="roundRect">
            <a:avLst/>
          </a:prstGeom>
          <a:solidFill>
            <a:srgbClr val="FCFCFC"/>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526" tIns="64263" rIns="128526" bIns="64263" rtlCol="0" anchor="ctr"/>
          <a:lstStyle/>
          <a:p>
            <a:pPr algn="ctr"/>
            <a:endParaRPr lang="zh-CN" altLang="en-US"/>
          </a:p>
        </p:txBody>
      </p:sp>
      <p:sp>
        <p:nvSpPr>
          <p:cNvPr id="1529" name="TextBox 23"/>
          <p:cNvSpPr txBox="1"/>
          <p:nvPr/>
        </p:nvSpPr>
        <p:spPr>
          <a:xfrm>
            <a:off x="4053788" y="5072846"/>
            <a:ext cx="4751176" cy="499113"/>
          </a:xfrm>
          <a:prstGeom prst="rect">
            <a:avLst/>
          </a:prstGeom>
          <a:noFill/>
        </p:spPr>
        <p:txBody>
          <a:bodyPr wrap="none" lIns="128526" tIns="64263" rIns="128526" bIns="64263" rtlCol="0">
            <a:spAutoFit/>
          </a:bodyPr>
          <a:lstStyle/>
          <a:p>
            <a:pPr algn="ctr"/>
            <a:r>
              <a:rPr lang="en-US" altLang="zh-CN" sz="2400" dirty="0">
                <a:solidFill>
                  <a:schemeClr val="accent1"/>
                </a:solidFill>
                <a:latin typeface="微软雅黑" panose="020B0503020204020204" pitchFamily="34" charset="-122"/>
                <a:ea typeface="微软雅黑" panose="020B0503020204020204" pitchFamily="34" charset="-122"/>
              </a:rPr>
              <a:t>【</a:t>
            </a:r>
            <a:r>
              <a:rPr lang="zh-CN" altLang="en-US" sz="2400" dirty="0">
                <a:solidFill>
                  <a:schemeClr val="accent1"/>
                </a:solidFill>
                <a:latin typeface="微软雅黑" panose="020B0503020204020204" pitchFamily="34" charset="-122"/>
                <a:ea typeface="微软雅黑" panose="020B0503020204020204" pitchFamily="34" charset="-122"/>
              </a:rPr>
              <a:t>新年计划 年终总结 业绩报告</a:t>
            </a:r>
            <a:r>
              <a:rPr lang="en-US" altLang="zh-CN" sz="2400" dirty="0">
                <a:solidFill>
                  <a:schemeClr val="accent1"/>
                </a:solidFill>
                <a:latin typeface="微软雅黑" panose="020B0503020204020204" pitchFamily="34" charset="-122"/>
                <a:ea typeface="微软雅黑" panose="020B0503020204020204" pitchFamily="34" charset="-122"/>
              </a:rPr>
              <a:t>】</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grpSp>
        <p:nvGrpSpPr>
          <p:cNvPr id="1530" name="Group 91"/>
          <p:cNvGrpSpPr/>
          <p:nvPr/>
        </p:nvGrpSpPr>
        <p:grpSpPr bwMode="auto">
          <a:xfrm>
            <a:off x="3290779" y="5073781"/>
            <a:ext cx="549116" cy="829850"/>
            <a:chOff x="936" y="1480"/>
            <a:chExt cx="1589" cy="2402"/>
          </a:xfrm>
        </p:grpSpPr>
        <p:grpSp>
          <p:nvGrpSpPr>
            <p:cNvPr id="1531" name="组合 33"/>
            <p:cNvGrpSpPr/>
            <p:nvPr/>
          </p:nvGrpSpPr>
          <p:grpSpPr bwMode="auto">
            <a:xfrm>
              <a:off x="985" y="1583"/>
              <a:ext cx="1441" cy="2299"/>
              <a:chOff x="1754168" y="3653262"/>
              <a:chExt cx="1857599" cy="2968056"/>
            </a:xfrm>
          </p:grpSpPr>
          <p:sp>
            <p:nvSpPr>
              <p:cNvPr id="1536" name="椭圆 1535"/>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mj-lt"/>
                  <a:ea typeface="方正超粗黑简体" panose="03000509000000000000" pitchFamily="65" charset="-122"/>
                </a:endParaRPr>
              </a:p>
            </p:txBody>
          </p:sp>
          <p:sp>
            <p:nvSpPr>
              <p:cNvPr id="1537" name="椭圆 1536"/>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39" name="矩形 1538"/>
              <p:cNvSpPr/>
              <p:nvPr/>
            </p:nvSpPr>
            <p:spPr>
              <a:xfrm>
                <a:off x="2336919" y="4093187"/>
                <a:ext cx="689023" cy="2528131"/>
              </a:xfrm>
              <a:prstGeom prst="rect">
                <a:avLst/>
              </a:prstGeom>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endParaRPr>
              </a:p>
            </p:txBody>
          </p:sp>
        </p:grpSp>
        <p:grpSp>
          <p:nvGrpSpPr>
            <p:cNvPr id="1532" name="组合 4"/>
            <p:cNvGrpSpPr/>
            <p:nvPr/>
          </p:nvGrpSpPr>
          <p:grpSpPr bwMode="auto">
            <a:xfrm>
              <a:off x="936" y="1480"/>
              <a:ext cx="1589" cy="1588"/>
              <a:chOff x="3733576" y="3930057"/>
              <a:chExt cx="1801556" cy="1800152"/>
            </a:xfrm>
          </p:grpSpPr>
          <p:sp>
            <p:nvSpPr>
              <p:cNvPr id="1533" name="椭圆 1532"/>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534"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53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pic>
        <p:nvPicPr>
          <p:cNvPr id="1540"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49020" y="5254940"/>
            <a:ext cx="2074262" cy="4971302"/>
          </a:xfrm>
          <a:prstGeom prst="rect">
            <a:avLst/>
          </a:prstGeom>
          <a:noFill/>
          <a:extLst>
            <a:ext uri="{909E8E84-426E-40DD-AFC4-6F175D3DCCD1}">
              <a14:hiddenFill xmlns:a14="http://schemas.microsoft.com/office/drawing/2010/main">
                <a:solidFill>
                  <a:srgbClr val="FFFFFF"/>
                </a:solidFill>
              </a14:hiddenFill>
            </a:ext>
          </a:extLst>
        </p:spPr>
      </p:pic>
      <p:grpSp>
        <p:nvGrpSpPr>
          <p:cNvPr id="1541" name="Group 550"/>
          <p:cNvGrpSpPr/>
          <p:nvPr/>
        </p:nvGrpSpPr>
        <p:grpSpPr bwMode="auto">
          <a:xfrm flipV="1">
            <a:off x="6003942" y="2769445"/>
            <a:ext cx="3102917" cy="3098049"/>
            <a:chOff x="295" y="3475"/>
            <a:chExt cx="1407" cy="1407"/>
          </a:xfrm>
        </p:grpSpPr>
        <p:sp>
          <p:nvSpPr>
            <p:cNvPr id="154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rgbClr val="D1D1D1">
                    <a:alpha val="1200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defTabSz="1283022"/>
              <a:endParaRPr lang="zh-CN" altLang="en-US">
                <a:solidFill>
                  <a:srgbClr val="F2F2F2"/>
                </a:solidFill>
                <a:latin typeface="Calibri" panose="020F0502020204030204" pitchFamily="34" charset="0"/>
              </a:endParaRPr>
            </a:p>
          </p:txBody>
        </p:sp>
        <p:grpSp>
          <p:nvGrpSpPr>
            <p:cNvPr id="1543" name="Group 552"/>
            <p:cNvGrpSpPr/>
            <p:nvPr/>
          </p:nvGrpSpPr>
          <p:grpSpPr bwMode="auto">
            <a:xfrm>
              <a:off x="475" y="3657"/>
              <a:ext cx="1056" cy="1055"/>
              <a:chOff x="-6059" y="-2209"/>
              <a:chExt cx="2219" cy="2219"/>
            </a:xfrm>
          </p:grpSpPr>
          <p:sp>
            <p:nvSpPr>
              <p:cNvPr id="1544" name="Oval 553"/>
              <p:cNvSpPr>
                <a:spLocks noChangeArrowheads="1"/>
              </p:cNvSpPr>
              <p:nvPr/>
            </p:nvSpPr>
            <p:spPr bwMode="auto">
              <a:xfrm>
                <a:off x="-6054" y="-2132"/>
                <a:ext cx="2132" cy="2132"/>
              </a:xfrm>
              <a:prstGeom prst="ellipse">
                <a:avLst/>
              </a:prstGeom>
              <a:gradFill rotWithShape="1">
                <a:gsLst>
                  <a:gs pos="0">
                    <a:srgbClr val="FFFFF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nvGrpSpPr>
              <p:cNvPr id="1545" name="Group 554"/>
              <p:cNvGrpSpPr/>
              <p:nvPr/>
            </p:nvGrpSpPr>
            <p:grpSpPr bwMode="auto">
              <a:xfrm>
                <a:off x="-6059" y="-2209"/>
                <a:ext cx="2219" cy="2219"/>
                <a:chOff x="-4063" y="-880"/>
                <a:chExt cx="2219" cy="2219"/>
              </a:xfrm>
            </p:grpSpPr>
            <p:grpSp>
              <p:nvGrpSpPr>
                <p:cNvPr id="1546" name="Group 555"/>
                <p:cNvGrpSpPr/>
                <p:nvPr/>
              </p:nvGrpSpPr>
              <p:grpSpPr bwMode="auto">
                <a:xfrm>
                  <a:off x="-4063" y="-880"/>
                  <a:ext cx="2219" cy="2219"/>
                  <a:chOff x="-3927" y="-789"/>
                  <a:chExt cx="2219" cy="2219"/>
                </a:xfrm>
              </p:grpSpPr>
              <p:grpSp>
                <p:nvGrpSpPr>
                  <p:cNvPr id="1562" name="Group 556"/>
                  <p:cNvGrpSpPr>
                    <a:grpSpLocks noChangeAspect="1"/>
                  </p:cNvGrpSpPr>
                  <p:nvPr/>
                </p:nvGrpSpPr>
                <p:grpSpPr bwMode="auto">
                  <a:xfrm>
                    <a:off x="-3927" y="-788"/>
                    <a:ext cx="2219" cy="2202"/>
                    <a:chOff x="168" y="696"/>
                    <a:chExt cx="1429" cy="1429"/>
                  </a:xfrm>
                </p:grpSpPr>
                <p:grpSp>
                  <p:nvGrpSpPr>
                    <p:cNvPr id="1570" name="Group 557"/>
                    <p:cNvGrpSpPr>
                      <a:grpSpLocks noChangeAspect="1"/>
                    </p:cNvGrpSpPr>
                    <p:nvPr/>
                  </p:nvGrpSpPr>
                  <p:grpSpPr bwMode="auto">
                    <a:xfrm>
                      <a:off x="854" y="696"/>
                      <a:ext cx="56" cy="1429"/>
                      <a:chOff x="845" y="696"/>
                      <a:chExt cx="56" cy="1429"/>
                    </a:xfrm>
                  </p:grpSpPr>
                  <p:sp>
                    <p:nvSpPr>
                      <p:cNvPr id="1574" name="AutoShape 558"/>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75" name="AutoShape 559"/>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71" name="Group 560"/>
                    <p:cNvGrpSpPr>
                      <a:grpSpLocks noChangeAspect="1"/>
                    </p:cNvGrpSpPr>
                    <p:nvPr/>
                  </p:nvGrpSpPr>
                  <p:grpSpPr bwMode="auto">
                    <a:xfrm rot="5400000">
                      <a:off x="855" y="696"/>
                      <a:ext cx="56" cy="1429"/>
                      <a:chOff x="845" y="696"/>
                      <a:chExt cx="56" cy="1429"/>
                    </a:xfrm>
                  </p:grpSpPr>
                  <p:sp>
                    <p:nvSpPr>
                      <p:cNvPr id="1572" name="AutoShape 561"/>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73" name="AutoShape 562"/>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nvGrpSpPr>
                  <p:cNvPr id="1563" name="Group 563"/>
                  <p:cNvGrpSpPr>
                    <a:grpSpLocks noChangeAspect="1"/>
                  </p:cNvGrpSpPr>
                  <p:nvPr/>
                </p:nvGrpSpPr>
                <p:grpSpPr bwMode="auto">
                  <a:xfrm rot="2700000">
                    <a:off x="-3928" y="-780"/>
                    <a:ext cx="2219" cy="2202"/>
                    <a:chOff x="168" y="696"/>
                    <a:chExt cx="1429" cy="1429"/>
                  </a:xfrm>
                </p:grpSpPr>
                <p:grpSp>
                  <p:nvGrpSpPr>
                    <p:cNvPr id="1564" name="Group 564"/>
                    <p:cNvGrpSpPr>
                      <a:grpSpLocks noChangeAspect="1"/>
                    </p:cNvGrpSpPr>
                    <p:nvPr/>
                  </p:nvGrpSpPr>
                  <p:grpSpPr bwMode="auto">
                    <a:xfrm>
                      <a:off x="854" y="696"/>
                      <a:ext cx="56" cy="1429"/>
                      <a:chOff x="845" y="696"/>
                      <a:chExt cx="56" cy="1429"/>
                    </a:xfrm>
                  </p:grpSpPr>
                  <p:sp>
                    <p:nvSpPr>
                      <p:cNvPr id="1568" name="AutoShape 565"/>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9" name="AutoShape 566"/>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65" name="Group 567"/>
                    <p:cNvGrpSpPr>
                      <a:grpSpLocks noChangeAspect="1"/>
                    </p:cNvGrpSpPr>
                    <p:nvPr/>
                  </p:nvGrpSpPr>
                  <p:grpSpPr bwMode="auto">
                    <a:xfrm rot="5400000">
                      <a:off x="855" y="696"/>
                      <a:ext cx="56" cy="1429"/>
                      <a:chOff x="845" y="696"/>
                      <a:chExt cx="56" cy="1429"/>
                    </a:xfrm>
                  </p:grpSpPr>
                  <p:sp>
                    <p:nvSpPr>
                      <p:cNvPr id="1566" name="AutoShape 568"/>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7" name="AutoShape 569"/>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grpSp>
              <p:nvGrpSpPr>
                <p:cNvPr id="1547" name="Group 570"/>
                <p:cNvGrpSpPr/>
                <p:nvPr/>
              </p:nvGrpSpPr>
              <p:grpSpPr bwMode="auto">
                <a:xfrm rot="1320000">
                  <a:off x="-3747" y="-523"/>
                  <a:ext cx="1555" cy="1554"/>
                  <a:chOff x="-3927" y="-789"/>
                  <a:chExt cx="2219" cy="2219"/>
                </a:xfrm>
              </p:grpSpPr>
              <p:grpSp>
                <p:nvGrpSpPr>
                  <p:cNvPr id="1548" name="Group 571"/>
                  <p:cNvGrpSpPr>
                    <a:grpSpLocks noChangeAspect="1"/>
                  </p:cNvGrpSpPr>
                  <p:nvPr/>
                </p:nvGrpSpPr>
                <p:grpSpPr bwMode="auto">
                  <a:xfrm>
                    <a:off x="-3927" y="-788"/>
                    <a:ext cx="2219" cy="2202"/>
                    <a:chOff x="168" y="696"/>
                    <a:chExt cx="1429" cy="1429"/>
                  </a:xfrm>
                </p:grpSpPr>
                <p:grpSp>
                  <p:nvGrpSpPr>
                    <p:cNvPr id="1556" name="Group 572"/>
                    <p:cNvGrpSpPr>
                      <a:grpSpLocks noChangeAspect="1"/>
                    </p:cNvGrpSpPr>
                    <p:nvPr/>
                  </p:nvGrpSpPr>
                  <p:grpSpPr bwMode="auto">
                    <a:xfrm>
                      <a:off x="854" y="696"/>
                      <a:ext cx="56" cy="1429"/>
                      <a:chOff x="845" y="696"/>
                      <a:chExt cx="56" cy="1429"/>
                    </a:xfrm>
                  </p:grpSpPr>
                  <p:sp>
                    <p:nvSpPr>
                      <p:cNvPr id="1560" name="AutoShape 573"/>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1" name="AutoShape 574"/>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57" name="Group 575"/>
                    <p:cNvGrpSpPr>
                      <a:grpSpLocks noChangeAspect="1"/>
                    </p:cNvGrpSpPr>
                    <p:nvPr/>
                  </p:nvGrpSpPr>
                  <p:grpSpPr bwMode="auto">
                    <a:xfrm rot="5400000">
                      <a:off x="855" y="696"/>
                      <a:ext cx="56" cy="1429"/>
                      <a:chOff x="845" y="696"/>
                      <a:chExt cx="56" cy="1429"/>
                    </a:xfrm>
                  </p:grpSpPr>
                  <p:sp>
                    <p:nvSpPr>
                      <p:cNvPr id="1558" name="AutoShape 576"/>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9" name="AutoShape 577"/>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nvGrpSpPr>
                  <p:cNvPr id="1549" name="Group 578"/>
                  <p:cNvGrpSpPr>
                    <a:grpSpLocks noChangeAspect="1"/>
                  </p:cNvGrpSpPr>
                  <p:nvPr/>
                </p:nvGrpSpPr>
                <p:grpSpPr bwMode="auto">
                  <a:xfrm rot="2700000">
                    <a:off x="-3928" y="-780"/>
                    <a:ext cx="2219" cy="2202"/>
                    <a:chOff x="168" y="696"/>
                    <a:chExt cx="1429" cy="1429"/>
                  </a:xfrm>
                </p:grpSpPr>
                <p:grpSp>
                  <p:nvGrpSpPr>
                    <p:cNvPr id="1550" name="Group 579"/>
                    <p:cNvGrpSpPr>
                      <a:grpSpLocks noChangeAspect="1"/>
                    </p:cNvGrpSpPr>
                    <p:nvPr/>
                  </p:nvGrpSpPr>
                  <p:grpSpPr bwMode="auto">
                    <a:xfrm>
                      <a:off x="854" y="696"/>
                      <a:ext cx="56" cy="1429"/>
                      <a:chOff x="845" y="696"/>
                      <a:chExt cx="56" cy="1429"/>
                    </a:xfrm>
                  </p:grpSpPr>
                  <p:sp>
                    <p:nvSpPr>
                      <p:cNvPr id="1554" name="AutoShape 580"/>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5" name="AutoShape 581"/>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51" name="Group 582"/>
                    <p:cNvGrpSpPr>
                      <a:grpSpLocks noChangeAspect="1"/>
                    </p:cNvGrpSpPr>
                    <p:nvPr/>
                  </p:nvGrpSpPr>
                  <p:grpSpPr bwMode="auto">
                    <a:xfrm rot="5400000">
                      <a:off x="855" y="696"/>
                      <a:ext cx="56" cy="1429"/>
                      <a:chOff x="845" y="696"/>
                      <a:chExt cx="56" cy="1429"/>
                    </a:xfrm>
                  </p:grpSpPr>
                  <p:sp>
                    <p:nvSpPr>
                      <p:cNvPr id="1552" name="AutoShape 583"/>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3" name="AutoShape 584"/>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grpSp>
        </p:grpSp>
      </p:grpSp>
      <p:sp>
        <p:nvSpPr>
          <p:cNvPr id="2" name="文本框 1"/>
          <p:cNvSpPr txBox="1"/>
          <p:nvPr/>
        </p:nvSpPr>
        <p:spPr>
          <a:xfrm>
            <a:off x="3837087" y="1365555"/>
            <a:ext cx="5500005" cy="2596416"/>
          </a:xfrm>
          <a:prstGeom prst="rect">
            <a:avLst/>
          </a:prstGeom>
          <a:noFill/>
        </p:spPr>
        <p:txBody>
          <a:bodyPr wrap="square" lIns="0" tIns="0" rIns="0" bIns="0" rtlCol="0">
            <a:spAutoFit/>
          </a:bodyPr>
          <a:lstStyle/>
          <a:p>
            <a:pPr algn="ctr"/>
            <a:r>
              <a:rPr lang="en-US" altLang="zh-CN" sz="16872" dirty="0" smtClean="0">
                <a:solidFill>
                  <a:srgbClr val="C00000"/>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rPr>
              <a:t>20XX</a:t>
            </a:r>
            <a:endParaRPr lang="zh-CN" altLang="en-US" sz="16872" dirty="0">
              <a:solidFill>
                <a:srgbClr val="C00000"/>
              </a:solidFill>
              <a:effectLst>
                <a:outerShdw blurRad="38100" dist="38100" dir="2700000" algn="tl">
                  <a:srgbClr val="000000">
                    <a:alpha val="43137"/>
                  </a:srgbClr>
                </a:outerShdw>
              </a:effectLst>
              <a:latin typeface="Agency FB" panose="020B0503020202020204" pitchFamily="34" charset="0"/>
              <a:ea typeface="微软雅黑" panose="020B0503020204020204" pitchFamily="34" charset="-122"/>
            </a:endParaRPr>
          </a:p>
        </p:txBody>
      </p:sp>
      <p:pic>
        <p:nvPicPr>
          <p:cNvPr id="1487" name="图片 1486"/>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8000" contrast="40000"/>
                    </a14:imgEffect>
                  </a14:imgLayer>
                </a14:imgProps>
              </a:ext>
              <a:ext uri="{28A0092B-C50C-407E-A947-70E740481C1C}">
                <a14:useLocalDpi xmlns:a14="http://schemas.microsoft.com/office/drawing/2010/main"/>
              </a:ext>
            </a:extLst>
          </a:blip>
          <a:stretch>
            <a:fillRect/>
          </a:stretch>
        </p:blipFill>
        <p:spPr>
          <a:xfrm>
            <a:off x="956767" y="1206153"/>
            <a:ext cx="4009029" cy="2498408"/>
          </a:xfrm>
          <a:prstGeom prst="rect">
            <a:avLst/>
          </a:prstGeom>
        </p:spPr>
      </p:pic>
      <p:sp>
        <p:nvSpPr>
          <p:cNvPr id="58" name="TextBox 56"/>
          <p:cNvSpPr txBox="1"/>
          <p:nvPr/>
        </p:nvSpPr>
        <p:spPr>
          <a:xfrm>
            <a:off x="702938" y="330577"/>
            <a:ext cx="1034257" cy="707886"/>
          </a:xfrm>
          <a:prstGeom prst="rect">
            <a:avLst/>
          </a:prstGeom>
          <a:noFill/>
        </p:spPr>
        <p:txBody>
          <a:bodyPr wrap="none" rtlCol="0">
            <a:spAutoFit/>
          </a:bodyPr>
          <a:lstStyle/>
          <a:p>
            <a:r>
              <a:rPr lang="en-US" altLang="zh-CN" sz="4000" dirty="0" smtClean="0">
                <a:solidFill>
                  <a:srgbClr val="C00000"/>
                </a:solidFill>
                <a:latin typeface="Agency FB" panose="020B0503020202020204" pitchFamily="34" charset="0"/>
                <a:ea typeface="方正大黑简体" panose="02010601030101010101" pitchFamily="2" charset="-122"/>
              </a:rPr>
              <a:t>LOGO</a:t>
            </a:r>
            <a:endParaRPr lang="zh-CN" altLang="en-US" sz="4000" dirty="0">
              <a:solidFill>
                <a:srgbClr val="C00000"/>
              </a:solidFill>
              <a:latin typeface="Agency FB" panose="020B0503020202020204" pitchFamily="34" charset="0"/>
              <a:ea typeface="方正大黑简体" panose="02010601030101010101" pitchFamily="2" charset="-122"/>
            </a:endParaRPr>
          </a:p>
        </p:txBody>
      </p:sp>
    </p:spTree>
    <p:extLst>
      <p:ext uri="{BB962C8B-B14F-4D97-AF65-F5344CB8AC3E}">
        <p14:creationId xmlns:p14="http://schemas.microsoft.com/office/powerpoint/2010/main" val="386887573"/>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500"/>
                                  </p:stCondLst>
                                  <p:childTnLst>
                                    <p:set>
                                      <p:cBhvr>
                                        <p:cTn id="6" dur="1" fill="hold">
                                          <p:stCondLst>
                                            <p:cond delay="0"/>
                                          </p:stCondLst>
                                        </p:cTn>
                                        <p:tgtEl>
                                          <p:spTgt spid="1482"/>
                                        </p:tgtEl>
                                        <p:attrNameLst>
                                          <p:attrName>style.visibility</p:attrName>
                                        </p:attrNameLst>
                                      </p:cBhvr>
                                      <p:to>
                                        <p:strVal val="visible"/>
                                      </p:to>
                                    </p:set>
                                    <p:animEffect transition="in" filter="barn(outHorizontal)">
                                      <p:cBhvr>
                                        <p:cTn id="7" dur="500"/>
                                        <p:tgtEl>
                                          <p:spTgt spid="1482"/>
                                        </p:tgtEl>
                                      </p:cBhvr>
                                    </p:animEffect>
                                  </p:childTnLst>
                                </p:cTn>
                              </p:par>
                            </p:childTnLst>
                          </p:cTn>
                        </p:par>
                        <p:par>
                          <p:cTn id="8" fill="hold">
                            <p:stCondLst>
                              <p:cond delay="10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650"/>
                            </p:stCondLst>
                            <p:childTnLst>
                              <p:par>
                                <p:cTn id="14" presetID="42" presetClass="entr" presetSubtype="0" fill="hold" nodeType="afterEffect">
                                  <p:stCondLst>
                                    <p:cond delay="0"/>
                                  </p:stCondLst>
                                  <p:childTnLst>
                                    <p:set>
                                      <p:cBhvr>
                                        <p:cTn id="15" dur="1" fill="hold">
                                          <p:stCondLst>
                                            <p:cond delay="0"/>
                                          </p:stCondLst>
                                        </p:cTn>
                                        <p:tgtEl>
                                          <p:spTgt spid="1487"/>
                                        </p:tgtEl>
                                        <p:attrNameLst>
                                          <p:attrName>style.visibility</p:attrName>
                                        </p:attrNameLst>
                                      </p:cBhvr>
                                      <p:to>
                                        <p:strVal val="visible"/>
                                      </p:to>
                                    </p:set>
                                    <p:animEffect transition="in" filter="fade">
                                      <p:cBhvr>
                                        <p:cTn id="16" dur="500"/>
                                        <p:tgtEl>
                                          <p:spTgt spid="1487"/>
                                        </p:tgtEl>
                                      </p:cBhvr>
                                    </p:animEffect>
                                    <p:anim calcmode="lin" valueType="num">
                                      <p:cBhvr>
                                        <p:cTn id="17" dur="500" fill="hold"/>
                                        <p:tgtEl>
                                          <p:spTgt spid="1487"/>
                                        </p:tgtEl>
                                        <p:attrNameLst>
                                          <p:attrName>ppt_x</p:attrName>
                                        </p:attrNameLst>
                                      </p:cBhvr>
                                      <p:tavLst>
                                        <p:tav tm="0">
                                          <p:val>
                                            <p:strVal val="#ppt_x"/>
                                          </p:val>
                                        </p:tav>
                                        <p:tav tm="100000">
                                          <p:val>
                                            <p:strVal val="#ppt_x"/>
                                          </p:val>
                                        </p:tav>
                                      </p:tavLst>
                                    </p:anim>
                                    <p:anim calcmode="lin" valueType="num">
                                      <p:cBhvr>
                                        <p:cTn id="18" dur="500" fill="hold"/>
                                        <p:tgtEl>
                                          <p:spTgt spid="1487"/>
                                        </p:tgtEl>
                                        <p:attrNameLst>
                                          <p:attrName>ppt_y</p:attrName>
                                        </p:attrNameLst>
                                      </p:cBhvr>
                                      <p:tavLst>
                                        <p:tav tm="0">
                                          <p:val>
                                            <p:strVal val="#ppt_y+.1"/>
                                          </p:val>
                                        </p:tav>
                                        <p:tav tm="100000">
                                          <p:val>
                                            <p:strVal val="#ppt_y"/>
                                          </p:val>
                                        </p:tav>
                                      </p:tavLst>
                                    </p:anim>
                                  </p:childTnLst>
                                </p:cTn>
                              </p:par>
                            </p:childTnLst>
                          </p:cTn>
                        </p:par>
                        <p:par>
                          <p:cTn id="19" fill="hold">
                            <p:stCondLst>
                              <p:cond delay="215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1489"/>
                                        </p:tgtEl>
                                        <p:attrNameLst>
                                          <p:attrName>style.visibility</p:attrName>
                                        </p:attrNameLst>
                                      </p:cBhvr>
                                      <p:to>
                                        <p:strVal val="visible"/>
                                      </p:to>
                                    </p:set>
                                    <p:anim calcmode="lin" valueType="num">
                                      <p:cBhvr additive="base">
                                        <p:cTn id="22" dur="750"/>
                                        <p:tgtEl>
                                          <p:spTgt spid="1489"/>
                                        </p:tgtEl>
                                        <p:attrNameLst>
                                          <p:attrName>ppt_y</p:attrName>
                                        </p:attrNameLst>
                                      </p:cBhvr>
                                      <p:tavLst>
                                        <p:tav tm="0">
                                          <p:val>
                                            <p:strVal val="#ppt_y+#ppt_h*1.125000"/>
                                          </p:val>
                                        </p:tav>
                                        <p:tav tm="100000">
                                          <p:val>
                                            <p:strVal val="#ppt_y"/>
                                          </p:val>
                                        </p:tav>
                                      </p:tavLst>
                                    </p:anim>
                                    <p:animEffect transition="in" filter="wipe(up)">
                                      <p:cBhvr>
                                        <p:cTn id="23" dur="750"/>
                                        <p:tgtEl>
                                          <p:spTgt spid="1489"/>
                                        </p:tgtEl>
                                      </p:cBhvr>
                                    </p:animEffect>
                                  </p:childTnLst>
                                </p:cTn>
                              </p:par>
                            </p:childTnLst>
                          </p:cTn>
                        </p:par>
                        <p:par>
                          <p:cTn id="24" fill="hold">
                            <p:stCondLst>
                              <p:cond delay="3725"/>
                            </p:stCondLst>
                            <p:childTnLst>
                              <p:par>
                                <p:cTn id="25" presetID="10" presetClass="entr" presetSubtype="0" fill="hold" grpId="0" nodeType="afterEffect">
                                  <p:stCondLst>
                                    <p:cond delay="0"/>
                                  </p:stCondLst>
                                  <p:childTnLst>
                                    <p:set>
                                      <p:cBhvr>
                                        <p:cTn id="26" dur="1" fill="hold">
                                          <p:stCondLst>
                                            <p:cond delay="0"/>
                                          </p:stCondLst>
                                        </p:cTn>
                                        <p:tgtEl>
                                          <p:spTgt spid="1528"/>
                                        </p:tgtEl>
                                        <p:attrNameLst>
                                          <p:attrName>style.visibility</p:attrName>
                                        </p:attrNameLst>
                                      </p:cBhvr>
                                      <p:to>
                                        <p:strVal val="visible"/>
                                      </p:to>
                                    </p:set>
                                    <p:animEffect transition="in" filter="fade">
                                      <p:cBhvr>
                                        <p:cTn id="27" dur="500"/>
                                        <p:tgtEl>
                                          <p:spTgt spid="1528"/>
                                        </p:tgtEl>
                                      </p:cBhvr>
                                    </p:animEffect>
                                  </p:childTnLst>
                                </p:cTn>
                              </p:par>
                            </p:childTnLst>
                          </p:cTn>
                        </p:par>
                        <p:par>
                          <p:cTn id="28" fill="hold">
                            <p:stCondLst>
                              <p:cond delay="4225"/>
                            </p:stCondLst>
                            <p:childTnLst>
                              <p:par>
                                <p:cTn id="29" presetID="10" presetClass="entr" presetSubtype="0" fill="hold" nodeType="afterEffect">
                                  <p:stCondLst>
                                    <p:cond delay="0"/>
                                  </p:stCondLst>
                                  <p:childTnLst>
                                    <p:set>
                                      <p:cBhvr>
                                        <p:cTn id="30" dur="1" fill="hold">
                                          <p:stCondLst>
                                            <p:cond delay="0"/>
                                          </p:stCondLst>
                                        </p:cTn>
                                        <p:tgtEl>
                                          <p:spTgt spid="1530"/>
                                        </p:tgtEl>
                                        <p:attrNameLst>
                                          <p:attrName>style.visibility</p:attrName>
                                        </p:attrNameLst>
                                      </p:cBhvr>
                                      <p:to>
                                        <p:strVal val="visible"/>
                                      </p:to>
                                    </p:set>
                                    <p:animEffect transition="in" filter="fade">
                                      <p:cBhvr>
                                        <p:cTn id="31" dur="500"/>
                                        <p:tgtEl>
                                          <p:spTgt spid="1530"/>
                                        </p:tgtEl>
                                      </p:cBhvr>
                                    </p:animEffect>
                                  </p:childTnLst>
                                </p:cTn>
                              </p:par>
                            </p:childTnLst>
                          </p:cTn>
                        </p:par>
                        <p:par>
                          <p:cTn id="32" fill="hold">
                            <p:stCondLst>
                              <p:cond delay="4725"/>
                            </p:stCondLst>
                            <p:childTnLst>
                              <p:par>
                                <p:cTn id="33" presetID="2" presetClass="entr" presetSubtype="4" fill="hold" nodeType="afterEffect">
                                  <p:stCondLst>
                                    <p:cond delay="0"/>
                                  </p:stCondLst>
                                  <p:childTnLst>
                                    <p:set>
                                      <p:cBhvr>
                                        <p:cTn id="34" dur="1" fill="hold">
                                          <p:stCondLst>
                                            <p:cond delay="0"/>
                                          </p:stCondLst>
                                        </p:cTn>
                                        <p:tgtEl>
                                          <p:spTgt spid="1540"/>
                                        </p:tgtEl>
                                        <p:attrNameLst>
                                          <p:attrName>style.visibility</p:attrName>
                                        </p:attrNameLst>
                                      </p:cBhvr>
                                      <p:to>
                                        <p:strVal val="visible"/>
                                      </p:to>
                                    </p:set>
                                    <p:anim calcmode="lin" valueType="num">
                                      <p:cBhvr additive="base">
                                        <p:cTn id="35" dur="500" fill="hold"/>
                                        <p:tgtEl>
                                          <p:spTgt spid="1540"/>
                                        </p:tgtEl>
                                        <p:attrNameLst>
                                          <p:attrName>ppt_x</p:attrName>
                                        </p:attrNameLst>
                                      </p:cBhvr>
                                      <p:tavLst>
                                        <p:tav tm="0">
                                          <p:val>
                                            <p:strVal val="#ppt_x"/>
                                          </p:val>
                                        </p:tav>
                                        <p:tav tm="100000">
                                          <p:val>
                                            <p:strVal val="#ppt_x"/>
                                          </p:val>
                                        </p:tav>
                                      </p:tavLst>
                                    </p:anim>
                                    <p:anim calcmode="lin" valueType="num">
                                      <p:cBhvr additive="base">
                                        <p:cTn id="36" dur="500" fill="hold"/>
                                        <p:tgtEl>
                                          <p:spTgt spid="1540"/>
                                        </p:tgtEl>
                                        <p:attrNameLst>
                                          <p:attrName>ppt_y</p:attrName>
                                        </p:attrNameLst>
                                      </p:cBhvr>
                                      <p:tavLst>
                                        <p:tav tm="0">
                                          <p:val>
                                            <p:strVal val="1+#ppt_h/2"/>
                                          </p:val>
                                        </p:tav>
                                        <p:tav tm="100000">
                                          <p:val>
                                            <p:strVal val="#ppt_y"/>
                                          </p:val>
                                        </p:tav>
                                      </p:tavLst>
                                    </p:anim>
                                  </p:childTnLst>
                                </p:cTn>
                              </p:par>
                            </p:childTnLst>
                          </p:cTn>
                        </p:par>
                        <p:par>
                          <p:cTn id="37" fill="hold">
                            <p:stCondLst>
                              <p:cond delay="5225"/>
                            </p:stCondLst>
                            <p:childTnLst>
                              <p:par>
                                <p:cTn id="38" presetID="42" presetClass="path" presetSubtype="0" accel="50000" decel="50000" fill="hold" nodeType="afterEffect">
                                  <p:stCondLst>
                                    <p:cond delay="0"/>
                                  </p:stCondLst>
                                  <p:childTnLst>
                                    <p:animMotion origin="layout" path="M 2.22222E-6 9.87654E-7 L 0.42031 0.00092 " pathEditMode="relative" rAng="0" ptsTypes="AA">
                                      <p:cBhvr>
                                        <p:cTn id="39" dur="2000" fill="hold"/>
                                        <p:tgtEl>
                                          <p:spTgt spid="1530"/>
                                        </p:tgtEl>
                                        <p:attrNameLst>
                                          <p:attrName>ppt_x</p:attrName>
                                          <p:attrName>ppt_y</p:attrName>
                                        </p:attrNameLst>
                                      </p:cBhvr>
                                      <p:rCtr x="21007" y="31"/>
                                    </p:animMotion>
                                  </p:childTnLst>
                                </p:cTn>
                              </p:par>
                              <p:par>
                                <p:cTn id="40" presetID="42" presetClass="path" presetSubtype="0" accel="50000" decel="50000" fill="hold" nodeType="withEffect">
                                  <p:stCondLst>
                                    <p:cond delay="0"/>
                                  </p:stCondLst>
                                  <p:childTnLst>
                                    <p:animMotion origin="layout" path="M 8.33333E-7 3.7037E-7 L 0.41458 -0.00216 " pathEditMode="relative" rAng="0" ptsTypes="AA">
                                      <p:cBhvr>
                                        <p:cTn id="41" dur="2000" fill="hold"/>
                                        <p:tgtEl>
                                          <p:spTgt spid="1540"/>
                                        </p:tgtEl>
                                        <p:attrNameLst>
                                          <p:attrName>ppt_x</p:attrName>
                                          <p:attrName>ppt_y</p:attrName>
                                        </p:attrNameLst>
                                      </p:cBhvr>
                                      <p:rCtr x="20729" y="-123"/>
                                    </p:animMotion>
                                  </p:childTnLst>
                                </p:cTn>
                              </p:par>
                              <p:par>
                                <p:cTn id="42" presetID="22" presetClass="entr" presetSubtype="8" fill="hold" grpId="0" nodeType="withEffect">
                                  <p:stCondLst>
                                    <p:cond delay="400"/>
                                  </p:stCondLst>
                                  <p:childTnLst>
                                    <p:set>
                                      <p:cBhvr>
                                        <p:cTn id="43" dur="1" fill="hold">
                                          <p:stCondLst>
                                            <p:cond delay="0"/>
                                          </p:stCondLst>
                                        </p:cTn>
                                        <p:tgtEl>
                                          <p:spTgt spid="1529"/>
                                        </p:tgtEl>
                                        <p:attrNameLst>
                                          <p:attrName>style.visibility</p:attrName>
                                        </p:attrNameLst>
                                      </p:cBhvr>
                                      <p:to>
                                        <p:strVal val="visible"/>
                                      </p:to>
                                    </p:set>
                                    <p:animEffect transition="in" filter="wipe(left)">
                                      <p:cBhvr>
                                        <p:cTn id="44" dur="1600"/>
                                        <p:tgtEl>
                                          <p:spTgt spid="1529"/>
                                        </p:tgtEl>
                                      </p:cBhvr>
                                    </p:animEffect>
                                  </p:childTnLst>
                                </p:cTn>
                              </p:par>
                            </p:childTnLst>
                          </p:cTn>
                        </p:par>
                        <p:par>
                          <p:cTn id="45" fill="hold">
                            <p:stCondLst>
                              <p:cond delay="7225"/>
                            </p:stCondLst>
                            <p:childTnLst>
                              <p:par>
                                <p:cTn id="46" presetID="10" presetClass="exit" presetSubtype="0" fill="hold" nodeType="afterEffect">
                                  <p:stCondLst>
                                    <p:cond delay="0"/>
                                  </p:stCondLst>
                                  <p:childTnLst>
                                    <p:animEffect transition="out" filter="fade">
                                      <p:cBhvr>
                                        <p:cTn id="47" dur="500"/>
                                        <p:tgtEl>
                                          <p:spTgt spid="1530"/>
                                        </p:tgtEl>
                                      </p:cBhvr>
                                    </p:animEffect>
                                    <p:set>
                                      <p:cBhvr>
                                        <p:cTn id="48" dur="1" fill="hold">
                                          <p:stCondLst>
                                            <p:cond delay="499"/>
                                          </p:stCondLst>
                                        </p:cTn>
                                        <p:tgtEl>
                                          <p:spTgt spid="153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540"/>
                                        </p:tgtEl>
                                      </p:cBhvr>
                                    </p:animEffect>
                                    <p:set>
                                      <p:cBhvr>
                                        <p:cTn id="51" dur="1" fill="hold">
                                          <p:stCondLst>
                                            <p:cond delay="499"/>
                                          </p:stCondLst>
                                        </p:cTn>
                                        <p:tgtEl>
                                          <p:spTgt spid="1540"/>
                                        </p:tgtEl>
                                        <p:attrNameLst>
                                          <p:attrName>style.visibility</p:attrName>
                                        </p:attrNameLst>
                                      </p:cBhvr>
                                      <p:to>
                                        <p:strVal val="hidden"/>
                                      </p:to>
                                    </p:set>
                                  </p:childTnLst>
                                </p:cTn>
                              </p:par>
                            </p:childTnLst>
                          </p:cTn>
                        </p:par>
                        <p:par>
                          <p:cTn id="52" fill="hold">
                            <p:stCondLst>
                              <p:cond delay="7725"/>
                            </p:stCondLst>
                            <p:childTnLst>
                              <p:par>
                                <p:cTn id="53" presetID="10" presetClass="entr" presetSubtype="0" fill="hold" nodeType="afterEffect">
                                  <p:stCondLst>
                                    <p:cond delay="0"/>
                                  </p:stCondLst>
                                  <p:childTnLst>
                                    <p:set>
                                      <p:cBhvr>
                                        <p:cTn id="54" dur="1" fill="hold">
                                          <p:stCondLst>
                                            <p:cond delay="0"/>
                                          </p:stCondLst>
                                        </p:cTn>
                                        <p:tgtEl>
                                          <p:spTgt spid="1541"/>
                                        </p:tgtEl>
                                        <p:attrNameLst>
                                          <p:attrName>style.visibility</p:attrName>
                                        </p:attrNameLst>
                                      </p:cBhvr>
                                      <p:to>
                                        <p:strVal val="visible"/>
                                      </p:to>
                                    </p:set>
                                    <p:animEffect transition="in" filter="fade">
                                      <p:cBhvr>
                                        <p:cTn id="55" dur="500"/>
                                        <p:tgtEl>
                                          <p:spTgt spid="1541"/>
                                        </p:tgtEl>
                                      </p:cBhvr>
                                    </p:animEffect>
                                  </p:childTnLst>
                                </p:cTn>
                              </p:par>
                              <p:par>
                                <p:cTn id="56" presetID="6" presetClass="emph" presetSubtype="0" fill="hold" nodeType="withEffect">
                                  <p:stCondLst>
                                    <p:cond delay="0"/>
                                  </p:stCondLst>
                                  <p:childTnLst>
                                    <p:animScale>
                                      <p:cBhvr>
                                        <p:cTn id="57" dur="750" fill="hold"/>
                                        <p:tgtEl>
                                          <p:spTgt spid="1541"/>
                                        </p:tgtEl>
                                      </p:cBhvr>
                                      <p:by x="500000" y="500000"/>
                                    </p:animScale>
                                  </p:childTnLst>
                                </p:cTn>
                              </p:par>
                              <p:par>
                                <p:cTn id="58" presetID="6" presetClass="emph" presetSubtype="0" autoRev="1" fill="hold" nodeType="withEffect">
                                  <p:stCondLst>
                                    <p:cond delay="0"/>
                                  </p:stCondLst>
                                  <p:childTnLst>
                                    <p:animScale>
                                      <p:cBhvr>
                                        <p:cTn id="59" dur="1250" fill="hold"/>
                                        <p:tgtEl>
                                          <p:spTgt spid="1541"/>
                                        </p:tgtEl>
                                      </p:cBhvr>
                                      <p:by x="500000" y="500000"/>
                                    </p:animScale>
                                  </p:childTnLst>
                                </p:cTn>
                              </p:par>
                              <p:par>
                                <p:cTn id="60" presetID="10" presetClass="exit" presetSubtype="0" fill="hold" nodeType="withEffect">
                                  <p:stCondLst>
                                    <p:cond delay="0"/>
                                  </p:stCondLst>
                                  <p:childTnLst>
                                    <p:animEffect transition="out" filter="fade">
                                      <p:cBhvr>
                                        <p:cTn id="61" dur="2000"/>
                                        <p:tgtEl>
                                          <p:spTgt spid="1541"/>
                                        </p:tgtEl>
                                      </p:cBhvr>
                                    </p:animEffect>
                                    <p:set>
                                      <p:cBhvr>
                                        <p:cTn id="62" dur="1" fill="hold">
                                          <p:stCondLst>
                                            <p:cond delay="1999"/>
                                          </p:stCondLst>
                                        </p:cTn>
                                        <p:tgtEl>
                                          <p:spTgt spid="1541"/>
                                        </p:tgtEl>
                                        <p:attrNameLst>
                                          <p:attrName>style.visibility</p:attrName>
                                        </p:attrNameLst>
                                      </p:cBhvr>
                                      <p:to>
                                        <p:strVal val="hidden"/>
                                      </p:to>
                                    </p:set>
                                  </p:childTnLst>
                                </p:cTn>
                              </p:par>
                            </p:childTnLst>
                          </p:cTn>
                        </p:par>
                        <p:par>
                          <p:cTn id="63" fill="hold">
                            <p:stCondLst>
                              <p:cond delay="10225"/>
                            </p:stCondLst>
                            <p:childTnLst>
                              <p:par>
                                <p:cTn id="64" presetID="2" presetClass="entr" presetSubtype="8" fill="hold" grpId="0" nodeType="afterEffect">
                                  <p:stCondLst>
                                    <p:cond delay="0"/>
                                  </p:stCondLst>
                                  <p:childTnLst>
                                    <p:set>
                                      <p:cBhvr>
                                        <p:cTn id="65" dur="1" fill="hold">
                                          <p:stCondLst>
                                            <p:cond delay="0"/>
                                          </p:stCondLst>
                                        </p:cTn>
                                        <p:tgtEl>
                                          <p:spTgt spid="1483"/>
                                        </p:tgtEl>
                                        <p:attrNameLst>
                                          <p:attrName>style.visibility</p:attrName>
                                        </p:attrNameLst>
                                      </p:cBhvr>
                                      <p:to>
                                        <p:strVal val="visible"/>
                                      </p:to>
                                    </p:set>
                                    <p:anim calcmode="lin" valueType="num">
                                      <p:cBhvr additive="base">
                                        <p:cTn id="66" dur="500" fill="hold"/>
                                        <p:tgtEl>
                                          <p:spTgt spid="1483"/>
                                        </p:tgtEl>
                                        <p:attrNameLst>
                                          <p:attrName>ppt_x</p:attrName>
                                        </p:attrNameLst>
                                      </p:cBhvr>
                                      <p:tavLst>
                                        <p:tav tm="0">
                                          <p:val>
                                            <p:strVal val="0-#ppt_w/2"/>
                                          </p:val>
                                        </p:tav>
                                        <p:tav tm="100000">
                                          <p:val>
                                            <p:strVal val="#ppt_x"/>
                                          </p:val>
                                        </p:tav>
                                      </p:tavLst>
                                    </p:anim>
                                    <p:anim calcmode="lin" valueType="num">
                                      <p:cBhvr additive="base">
                                        <p:cTn id="67" dur="500" fill="hold"/>
                                        <p:tgtEl>
                                          <p:spTgt spid="1483"/>
                                        </p:tgtEl>
                                        <p:attrNameLst>
                                          <p:attrName>ppt_y</p:attrName>
                                        </p:attrNameLst>
                                      </p:cBhvr>
                                      <p:tavLst>
                                        <p:tav tm="0">
                                          <p:val>
                                            <p:strVal val="#ppt_y"/>
                                          </p:val>
                                        </p:tav>
                                        <p:tav tm="100000">
                                          <p:val>
                                            <p:strVal val="#ppt_y"/>
                                          </p:val>
                                        </p:tav>
                                      </p:tavLst>
                                    </p:anim>
                                  </p:childTnLst>
                                </p:cTn>
                              </p:par>
                            </p:childTnLst>
                          </p:cTn>
                        </p:par>
                        <p:par>
                          <p:cTn id="68" fill="hold">
                            <p:stCondLst>
                              <p:cond delay="10725"/>
                            </p:stCondLst>
                            <p:childTnLst>
                              <p:par>
                                <p:cTn id="69" presetID="10" presetClass="entr" presetSubtype="0" fill="hold" grpId="0" nodeType="afterEffect">
                                  <p:stCondLst>
                                    <p:cond delay="0"/>
                                  </p:stCondLst>
                                  <p:iterate type="lt">
                                    <p:tmPct val="0"/>
                                  </p:iterate>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childTnLst>
                          </p:cTn>
                        </p:par>
                        <p:par>
                          <p:cTn id="72" fill="hold">
                            <p:stCondLst>
                              <p:cond delay="11225"/>
                            </p:stCondLst>
                            <p:childTnLst>
                              <p:par>
                                <p:cTn id="73" presetID="34" presetClass="emph" presetSubtype="0" fill="hold" grpId="1" nodeType="afterEffect">
                                  <p:stCondLst>
                                    <p:cond delay="0"/>
                                  </p:stCondLst>
                                  <p:iterate type="lt">
                                    <p:tmPct val="20000"/>
                                  </p:iterate>
                                  <p:childTnLst>
                                    <p:animMotion origin="layout" path="M 0.0 0.0 L 0.0 -0.07213" pathEditMode="relative" ptsTypes="">
                                      <p:cBhvr>
                                        <p:cTn id="74" dur="250" accel="50000" decel="50000" autoRev="1" fill="hold">
                                          <p:stCondLst>
                                            <p:cond delay="0"/>
                                          </p:stCondLst>
                                        </p:cTn>
                                        <p:tgtEl>
                                          <p:spTgt spid="58"/>
                                        </p:tgtEl>
                                        <p:attrNameLst>
                                          <p:attrName>ppt_x</p:attrName>
                                          <p:attrName>ppt_y</p:attrName>
                                        </p:attrNameLst>
                                      </p:cBhvr>
                                    </p:animMotion>
                                    <p:animRot by="1500000">
                                      <p:cBhvr>
                                        <p:cTn id="75" dur="125" fill="hold">
                                          <p:stCondLst>
                                            <p:cond delay="0"/>
                                          </p:stCondLst>
                                        </p:cTn>
                                        <p:tgtEl>
                                          <p:spTgt spid="58"/>
                                        </p:tgtEl>
                                        <p:attrNameLst>
                                          <p:attrName>r</p:attrName>
                                        </p:attrNameLst>
                                      </p:cBhvr>
                                    </p:animRot>
                                    <p:animRot by="-1500000">
                                      <p:cBhvr>
                                        <p:cTn id="76" dur="125" fill="hold">
                                          <p:stCondLst>
                                            <p:cond delay="125"/>
                                          </p:stCondLst>
                                        </p:cTn>
                                        <p:tgtEl>
                                          <p:spTgt spid="58"/>
                                        </p:tgtEl>
                                        <p:attrNameLst>
                                          <p:attrName>r</p:attrName>
                                        </p:attrNameLst>
                                      </p:cBhvr>
                                    </p:animRot>
                                    <p:animRot by="-1500000">
                                      <p:cBhvr>
                                        <p:cTn id="77" dur="125" fill="hold">
                                          <p:stCondLst>
                                            <p:cond delay="250"/>
                                          </p:stCondLst>
                                        </p:cTn>
                                        <p:tgtEl>
                                          <p:spTgt spid="58"/>
                                        </p:tgtEl>
                                        <p:attrNameLst>
                                          <p:attrName>r</p:attrName>
                                        </p:attrNameLst>
                                      </p:cBhvr>
                                    </p:animRot>
                                    <p:animRot by="1500000">
                                      <p:cBhvr>
                                        <p:cTn id="78" dur="125" fill="hold">
                                          <p:stCondLst>
                                            <p:cond delay="375"/>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 grpId="0" animBg="1"/>
      <p:bldP spid="1483" grpId="0" animBg="1"/>
      <p:bldP spid="1489" grpId="0"/>
      <p:bldP spid="1528" grpId="0" animBg="1"/>
      <p:bldP spid="1529" grpId="0"/>
      <p:bldP spid="2" grpId="0"/>
      <p:bldP spid="58" grpId="0"/>
      <p:bldP spid="5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smtClean="0"/>
              <a:t>                                          </a:t>
            </a:r>
            <a:endParaRPr lang="zh-CN" altLang="en-US" dirty="0"/>
          </a:p>
        </p:txBody>
      </p:sp>
      <p:sp>
        <p:nvSpPr>
          <p:cNvPr id="2" name="矩形 1"/>
          <p:cNvSpPr/>
          <p:nvPr/>
        </p:nvSpPr>
        <p:spPr>
          <a:xfrm>
            <a:off x="8104899" y="0"/>
            <a:ext cx="4753851" cy="72393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a:spLocks noChangeArrowheads="1"/>
          </p:cNvSpPr>
          <p:nvPr/>
        </p:nvSpPr>
        <p:spPr bwMode="auto">
          <a:xfrm>
            <a:off x="8671102" y="3279248"/>
            <a:ext cx="3775956" cy="2624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11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11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2" y="1498337"/>
            <a:ext cx="3775957" cy="1508105"/>
          </a:xfrm>
          <a:prstGeom prst="rect">
            <a:avLst/>
          </a:prstGeom>
          <a:noFill/>
        </p:spPr>
        <p:txBody>
          <a:bodyPr wrap="square">
            <a:spAutoFit/>
          </a:bodyPr>
          <a:lstStyle/>
          <a:p>
            <a:pPr algn="ctr"/>
            <a:r>
              <a:rPr lang="en-US" altLang="zh-CN" sz="4400" dirty="0">
                <a:solidFill>
                  <a:schemeClr val="bg1"/>
                </a:solidFill>
                <a:ea typeface="Cambria Math" panose="02040503050406030204" pitchFamily="18" charset="0"/>
              </a:rPr>
              <a:t>ADD RELATED</a:t>
            </a:r>
          </a:p>
          <a:p>
            <a:pPr algn="ctr"/>
            <a:r>
              <a:rPr lang="en-US" altLang="zh-CN" sz="4800" dirty="0">
                <a:solidFill>
                  <a:schemeClr val="bg1"/>
                </a:solidFill>
                <a:latin typeface="Impact" panose="020B0806030902050204" pitchFamily="34" charset="0"/>
                <a:ea typeface="Cambria Math" panose="02040503050406030204" pitchFamily="18" charset="0"/>
              </a:rPr>
              <a:t>TITLE WORDS</a:t>
            </a:r>
            <a:endParaRPr lang="zh-CN" altLang="en-US" sz="4800"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文本框 1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8156914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1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930350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483389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5493173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311814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624097" y="2540313"/>
            <a:ext cx="6601419" cy="1521687"/>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695950" y="3098799"/>
            <a:ext cx="6745124" cy="1521686"/>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57211" y="674150"/>
            <a:ext cx="2550912" cy="1163328"/>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3" name="任意多边形 32"/>
          <p:cNvSpPr/>
          <p:nvPr/>
        </p:nvSpPr>
        <p:spPr>
          <a:xfrm rot="2700000">
            <a:off x="12356382" y="3181115"/>
            <a:ext cx="1002442" cy="1002442"/>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5997382" y="2273123"/>
            <a:ext cx="5312963" cy="2818427"/>
            <a:chOff x="4560038" y="1903811"/>
            <a:chExt cx="3779248" cy="2004820"/>
          </a:xfrm>
        </p:grpSpPr>
        <p:sp>
          <p:nvSpPr>
            <p:cNvPr id="25" name="矩形 24"/>
            <p:cNvSpPr/>
            <p:nvPr/>
          </p:nvSpPr>
          <p:spPr>
            <a:xfrm>
              <a:off x="4599696" y="2573491"/>
              <a:ext cx="3514774" cy="1335140"/>
            </a:xfrm>
            <a:prstGeom prst="rect">
              <a:avLst/>
            </a:prstGeom>
          </p:spPr>
          <p:txBody>
            <a:bodyPr wrap="none">
              <a:spAutoFit/>
            </a:bodyPr>
            <a:lstStyle/>
            <a:p>
              <a:r>
                <a:rPr lang="en-US" altLang="zh-CN" sz="4400" dirty="0">
                  <a:solidFill>
                    <a:srgbClr val="3A3A3A"/>
                  </a:solidFill>
                  <a:ea typeface="微软雅黑" panose="020B0503020204020204" pitchFamily="34" charset="-122"/>
                </a:rPr>
                <a:t>ADD RELATED</a:t>
              </a:r>
            </a:p>
            <a:p>
              <a:r>
                <a:rPr lang="en-US" altLang="zh-CN" sz="7198" dirty="0">
                  <a:solidFill>
                    <a:srgbClr val="3A3A3A"/>
                  </a:solidFill>
                  <a:latin typeface="Impact" panose="020B0806030902050204" pitchFamily="34" charset="0"/>
                  <a:ea typeface="微软雅黑" panose="020B0503020204020204" pitchFamily="34" charset="-122"/>
                </a:rPr>
                <a:t>TITLE WORDS</a:t>
              </a:r>
              <a:endParaRPr lang="zh-CN" altLang="en-US" sz="7198"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sp>
          <p:nvSpPr>
            <p:cNvPr id="26" name="矩形 25"/>
            <p:cNvSpPr/>
            <p:nvPr/>
          </p:nvSpPr>
          <p:spPr>
            <a:xfrm>
              <a:off x="4560038" y="1903811"/>
              <a:ext cx="3779248" cy="503413"/>
            </a:xfrm>
            <a:prstGeom prst="rect">
              <a:avLst/>
            </a:prstGeom>
          </p:spPr>
          <p:txBody>
            <a:bodyPr wrap="none">
              <a:spAutoFit/>
            </a:bodyPr>
            <a:lstStyle/>
            <a:p>
              <a:r>
                <a:rPr lang="zh-CN" altLang="en-US" sz="4000" dirty="0">
                  <a:solidFill>
                    <a:srgbClr val="3A3A3A"/>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5998" b="1"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30" name="直接连接符 29"/>
            <p:cNvCxnSpPr/>
            <p:nvPr/>
          </p:nvCxnSpPr>
          <p:spPr>
            <a:xfrm>
              <a:off x="4644008" y="2559875"/>
              <a:ext cx="3562389"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grpSp>
      <p:sp>
        <p:nvSpPr>
          <p:cNvPr id="31" name="TextBox 2"/>
          <p:cNvSpPr txBox="1"/>
          <p:nvPr/>
        </p:nvSpPr>
        <p:spPr>
          <a:xfrm>
            <a:off x="872940" y="725882"/>
            <a:ext cx="5421817" cy="5262898"/>
          </a:xfrm>
          <a:prstGeom prst="rect">
            <a:avLst/>
          </a:prstGeom>
          <a:noFill/>
        </p:spPr>
        <p:txBody>
          <a:bodyPr wrap="square" rtlCol="0">
            <a:spAutoFit/>
          </a:bodyPr>
          <a:lstStyle>
            <a:defPPr>
              <a:defRPr lang="zh-CN"/>
            </a:defPPr>
            <a:lvl1pPr algn="ctr">
              <a:defRPr sz="8800" b="1">
                <a:solidFill>
                  <a:srgbClr val="441C1F"/>
                </a:solidFill>
                <a:latin typeface="IrisUPC" pitchFamily="34" charset="-34"/>
                <a:cs typeface="IrisUPC" pitchFamily="34" charset="-34"/>
              </a:defRPr>
            </a:lvl1pPr>
          </a:lstStyle>
          <a:p>
            <a:r>
              <a:rPr lang="en-US" altLang="zh-CN" sz="33602" dirty="0" smtClean="0">
                <a:solidFill>
                  <a:srgbClr val="C00000"/>
                </a:solidFill>
              </a:rPr>
              <a:t>03</a:t>
            </a:r>
            <a:endParaRPr lang="zh-CN" altLang="en-US" sz="33602" dirty="0">
              <a:solidFill>
                <a:srgbClr val="C00000"/>
              </a:solidFill>
            </a:endParaRPr>
          </a:p>
        </p:txBody>
      </p:sp>
    </p:spTree>
    <p:extLst>
      <p:ext uri="{BB962C8B-B14F-4D97-AF65-F5344CB8AC3E}">
        <p14:creationId xmlns:p14="http://schemas.microsoft.com/office/powerpoint/2010/main" val="7108115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3" grpId="0" animBg="1"/>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7317" y="1990607"/>
            <a:ext cx="4434189" cy="5175051"/>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sp>
        <p:nvSpPr>
          <p:cNvPr id="8" name="AutoShape 31"/>
          <p:cNvSpPr>
            <a:spLocks noChangeArrowheads="1"/>
          </p:cNvSpPr>
          <p:nvPr/>
        </p:nvSpPr>
        <p:spPr bwMode="gray">
          <a:xfrm>
            <a:off x="1895767" y="346746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9" name="AutoShape 32"/>
          <p:cNvSpPr>
            <a:spLocks noChangeArrowheads="1"/>
          </p:cNvSpPr>
          <p:nvPr/>
        </p:nvSpPr>
        <p:spPr bwMode="gray">
          <a:xfrm>
            <a:off x="2773948" y="428974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0" name="AutoShape 33"/>
          <p:cNvSpPr>
            <a:spLocks noChangeArrowheads="1"/>
          </p:cNvSpPr>
          <p:nvPr/>
        </p:nvSpPr>
        <p:spPr bwMode="gray">
          <a:xfrm>
            <a:off x="3307710" y="5497925"/>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nvGrpSpPr>
          <p:cNvPr id="38" name="组合 37"/>
          <p:cNvGrpSpPr/>
          <p:nvPr/>
        </p:nvGrpSpPr>
        <p:grpSpPr>
          <a:xfrm>
            <a:off x="3952" y="4799758"/>
            <a:ext cx="2479621" cy="2432893"/>
            <a:chOff x="2617" y="4551130"/>
            <a:chExt cx="2351177" cy="2306870"/>
          </a:xfrm>
          <a:solidFill>
            <a:srgbClr val="0170C1"/>
          </a:solidFill>
        </p:grpSpPr>
        <p:sp>
          <p:nvSpPr>
            <p:cNvPr id="34" name="Arc 43"/>
            <p:cNvSpPr>
              <a:spLocks/>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accent3"/>
            </a:solidFill>
            <a:ln w="76200">
              <a:solidFill>
                <a:srgbClr val="E8E8E6"/>
              </a:solid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6" name="Text Box 45"/>
            <p:cNvSpPr txBox="1">
              <a:spLocks noChangeArrowheads="1"/>
            </p:cNvSpPr>
            <p:nvPr/>
          </p:nvSpPr>
          <p:spPr bwMode="gray">
            <a:xfrm>
              <a:off x="102992" y="5646057"/>
              <a:ext cx="1401860" cy="787952"/>
            </a:xfrm>
            <a:prstGeom prst="rect">
              <a:avLst/>
            </a:prstGeom>
            <a:noFill/>
            <a:ln>
              <a:noFill/>
            </a:ln>
            <a:effectLst/>
            <a:extLst/>
          </p:spPr>
          <p:txBody>
            <a:bodyPr>
              <a:spAutoFit/>
            </a:bodyPr>
            <a:lstStyle/>
            <a:p>
              <a:pPr algn="ctr" fontAlgn="auto">
                <a:spcBef>
                  <a:spcPts val="0"/>
                </a:spcBef>
                <a:spcAft>
                  <a:spcPts val="0"/>
                </a:spcAft>
                <a:defRPr/>
              </a:pPr>
              <a:r>
                <a:rPr lang="en-US" altLang="zh-CN" sz="2400" b="1" dirty="0">
                  <a:solidFill>
                    <a:schemeClr val="bg1"/>
                  </a:solidFill>
                  <a:latin typeface="Franklin Gothic Book" panose="020B0503020102020204" pitchFamily="34" charset="0"/>
                  <a:ea typeface="Segoe UI Emoji" panose="020B0502040204020203" pitchFamily="34" charset="0"/>
                </a:rPr>
                <a:t>YOUR TITLE</a:t>
              </a:r>
              <a:endParaRPr lang="zh-CN" altLang="en-US" sz="2400" b="1" dirty="0">
                <a:solidFill>
                  <a:schemeClr val="bg1"/>
                </a:solidFill>
                <a:latin typeface="Franklin Gothic Book" panose="020B0503020102020204" pitchFamily="34" charset="0"/>
              </a:endParaRPr>
            </a:p>
          </p:txBody>
        </p:sp>
      </p:grpSp>
      <p:sp>
        <p:nvSpPr>
          <p:cNvPr id="22" name="AutoShape 50"/>
          <p:cNvSpPr>
            <a:spLocks noChangeArrowheads="1"/>
          </p:cNvSpPr>
          <p:nvPr/>
        </p:nvSpPr>
        <p:spPr bwMode="gray">
          <a:xfrm>
            <a:off x="4349988" y="5681857"/>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6" name="AutoShape 55"/>
          <p:cNvSpPr>
            <a:spLocks noChangeArrowheads="1"/>
          </p:cNvSpPr>
          <p:nvPr/>
        </p:nvSpPr>
        <p:spPr bwMode="gray">
          <a:xfrm>
            <a:off x="1930029" y="1381109"/>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7" name="AutoShape 56"/>
          <p:cNvSpPr>
            <a:spLocks noChangeArrowheads="1"/>
          </p:cNvSpPr>
          <p:nvPr/>
        </p:nvSpPr>
        <p:spPr bwMode="gray">
          <a:xfrm>
            <a:off x="2481822" y="2931903"/>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8" name="AutoShape 57"/>
          <p:cNvSpPr>
            <a:spLocks noChangeArrowheads="1"/>
          </p:cNvSpPr>
          <p:nvPr/>
        </p:nvSpPr>
        <p:spPr bwMode="gray">
          <a:xfrm>
            <a:off x="3158041" y="4421386"/>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9" name="AutoShape 58"/>
          <p:cNvSpPr>
            <a:spLocks noChangeArrowheads="1"/>
          </p:cNvSpPr>
          <p:nvPr/>
        </p:nvSpPr>
        <p:spPr bwMode="gray">
          <a:xfrm>
            <a:off x="669559" y="3682054"/>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0" name="AutoShape 59"/>
          <p:cNvSpPr>
            <a:spLocks noChangeArrowheads="1"/>
          </p:cNvSpPr>
          <p:nvPr/>
        </p:nvSpPr>
        <p:spPr bwMode="gray">
          <a:xfrm>
            <a:off x="3233777" y="6597907"/>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9" name="TextBox 38"/>
          <p:cNvSpPr txBox="1"/>
          <p:nvPr/>
        </p:nvSpPr>
        <p:spPr>
          <a:xfrm>
            <a:off x="2855094" y="1215764"/>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39"/>
          <p:cNvSpPr txBox="1"/>
          <p:nvPr/>
        </p:nvSpPr>
        <p:spPr>
          <a:xfrm>
            <a:off x="3437544" y="2766558"/>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40"/>
          <p:cNvSpPr txBox="1"/>
          <p:nvPr/>
        </p:nvSpPr>
        <p:spPr>
          <a:xfrm>
            <a:off x="4151123" y="4256041"/>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41"/>
          <p:cNvSpPr txBox="1"/>
          <p:nvPr/>
        </p:nvSpPr>
        <p:spPr>
          <a:xfrm>
            <a:off x="5326831" y="5626867"/>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855094" y="96171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0"/>
          <p:cNvSpPr txBox="1"/>
          <p:nvPr/>
        </p:nvSpPr>
        <p:spPr>
          <a:xfrm>
            <a:off x="3437544" y="24619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70"/>
          <p:cNvSpPr txBox="1"/>
          <p:nvPr/>
        </p:nvSpPr>
        <p:spPr>
          <a:xfrm>
            <a:off x="4151123" y="3919229"/>
            <a:ext cx="2430227" cy="312815"/>
          </a:xfrm>
          <a:prstGeom prst="rect">
            <a:avLst/>
          </a:prstGeom>
          <a:noFill/>
        </p:spPr>
        <p:txBody>
          <a:bodyPr wrap="square" lIns="96431" tIns="48215" rIns="96431" bIns="48215" rtlCol="0">
            <a:spAutoFit/>
          </a:bodyPr>
          <a:lstStyle/>
          <a:p>
            <a:pPr fontAlgn="auto">
              <a:spcBef>
                <a:spcPts val="0"/>
              </a:spcBef>
              <a:spcAft>
                <a:spcPts val="0"/>
              </a:spcAft>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170"/>
          <p:cNvSpPr txBox="1"/>
          <p:nvPr/>
        </p:nvSpPr>
        <p:spPr>
          <a:xfrm>
            <a:off x="5326831" y="533369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585788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diamond(out)">
                                      <p:cBhvr>
                                        <p:cTn id="11" dur="2000"/>
                                        <p:tgtEl>
                                          <p:spTgt spid="37"/>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ircle(in)">
                                      <p:cBhvr>
                                        <p:cTn id="15" dur="2000"/>
                                        <p:tgtEl>
                                          <p:spTgt spid="29"/>
                                        </p:tgtEl>
                                      </p:cBhvr>
                                    </p:animEffect>
                                  </p:childTnLst>
                                </p:cTn>
                              </p:par>
                              <p:par>
                                <p:cTn id="16" presetID="6" presetClass="entr" presetSubtype="16" fill="hold" grpId="0" nodeType="withEffect">
                                  <p:stCondLst>
                                    <p:cond delay="40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grpId="0" nodeType="with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par>
                                <p:cTn id="22" presetID="6" presetClass="entr" presetSubtype="16" fill="hold" grpId="0" nodeType="withEffect">
                                  <p:stCondLst>
                                    <p:cond delay="80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par>
                                <p:cTn id="25" presetID="6"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Effect transition="in" filter="circle(in)">
                                      <p:cBhvr>
                                        <p:cTn id="27" dur="2000"/>
                                        <p:tgtEl>
                                          <p:spTgt spid="30"/>
                                        </p:tgtEl>
                                      </p:cBhvr>
                                    </p:animEffect>
                                  </p:childTnLst>
                                </p:cTn>
                              </p:par>
                              <p:par>
                                <p:cTn id="28" presetID="6" presetClass="entr" presetSubtype="16" fill="hold" grpId="0" nodeType="withEffect">
                                  <p:stCondLst>
                                    <p:cond delay="700"/>
                                  </p:stCondLst>
                                  <p:childTnLst>
                                    <p:set>
                                      <p:cBhvr>
                                        <p:cTn id="29" dur="1" fill="hold">
                                          <p:stCondLst>
                                            <p:cond delay="0"/>
                                          </p:stCondLst>
                                        </p:cTn>
                                        <p:tgtEl>
                                          <p:spTgt spid="22"/>
                                        </p:tgtEl>
                                        <p:attrNameLst>
                                          <p:attrName>style.visibility</p:attrName>
                                        </p:attrNameLst>
                                      </p:cBhvr>
                                      <p:to>
                                        <p:strVal val="visible"/>
                                      </p:to>
                                    </p:set>
                                    <p:animEffect transition="in" filter="circle(in)">
                                      <p:cBhvr>
                                        <p:cTn id="30" dur="2000"/>
                                        <p:tgtEl>
                                          <p:spTgt spid="22"/>
                                        </p:tgtEl>
                                      </p:cBhvr>
                                    </p:animEffect>
                                  </p:childTnLst>
                                </p:cTn>
                              </p:par>
                              <p:par>
                                <p:cTn id="31" presetID="6" presetClass="entr" presetSubtype="16"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Effect transition="in" filter="circle(in)">
                                      <p:cBhvr>
                                        <p:cTn id="33" dur="2000"/>
                                        <p:tgtEl>
                                          <p:spTgt spid="28"/>
                                        </p:tgtEl>
                                      </p:cBhvr>
                                    </p:animEffect>
                                  </p:childTnLst>
                                </p:cTn>
                              </p:par>
                              <p:par>
                                <p:cTn id="34" presetID="6" presetClass="entr" presetSubtype="16" fill="hold" grpId="0" nodeType="withEffect">
                                  <p:stCondLst>
                                    <p:cond delay="300"/>
                                  </p:stCondLst>
                                  <p:childTnLst>
                                    <p:set>
                                      <p:cBhvr>
                                        <p:cTn id="35" dur="1" fill="hold">
                                          <p:stCondLst>
                                            <p:cond delay="0"/>
                                          </p:stCondLst>
                                        </p:cTn>
                                        <p:tgtEl>
                                          <p:spTgt spid="27"/>
                                        </p:tgtEl>
                                        <p:attrNameLst>
                                          <p:attrName>style.visibility</p:attrName>
                                        </p:attrNameLst>
                                      </p:cBhvr>
                                      <p:to>
                                        <p:strVal val="visible"/>
                                      </p:to>
                                    </p:set>
                                    <p:animEffect transition="in" filter="circle(in)">
                                      <p:cBhvr>
                                        <p:cTn id="36" dur="2000"/>
                                        <p:tgtEl>
                                          <p:spTgt spid="27"/>
                                        </p:tgtEl>
                                      </p:cBhvr>
                                    </p:animEffect>
                                  </p:childTnLst>
                                </p:cTn>
                              </p:par>
                              <p:par>
                                <p:cTn id="37" presetID="6" presetClass="entr" presetSubtype="16" fill="hold" grpId="0" nodeType="withEffect">
                                  <p:stCondLst>
                                    <p:cond delay="600"/>
                                  </p:stCondLst>
                                  <p:childTnLst>
                                    <p:set>
                                      <p:cBhvr>
                                        <p:cTn id="38" dur="1" fill="hold">
                                          <p:stCondLst>
                                            <p:cond delay="0"/>
                                          </p:stCondLst>
                                        </p:cTn>
                                        <p:tgtEl>
                                          <p:spTgt spid="26"/>
                                        </p:tgtEl>
                                        <p:attrNameLst>
                                          <p:attrName>style.visibility</p:attrName>
                                        </p:attrNameLst>
                                      </p:cBhvr>
                                      <p:to>
                                        <p:strVal val="visible"/>
                                      </p:to>
                                    </p:set>
                                    <p:animEffect transition="in" filter="circle(in)">
                                      <p:cBhvr>
                                        <p:cTn id="39" dur="2000"/>
                                        <p:tgtEl>
                                          <p:spTgt spid="26"/>
                                        </p:tgtEl>
                                      </p:cBhvr>
                                    </p:animEffect>
                                  </p:childTnLst>
                                </p:cTn>
                              </p:par>
                            </p:childTnLst>
                          </p:cTn>
                        </p:par>
                        <p:par>
                          <p:cTn id="40" fill="hold">
                            <p:stCondLst>
                              <p:cond delay="5300"/>
                            </p:stCondLst>
                            <p:childTnLst>
                              <p:par>
                                <p:cTn id="41" presetID="1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left)">
                                      <p:cBhvr>
                                        <p:cTn id="44" dur="500"/>
                                        <p:tgtEl>
                                          <p:spTgt spid="31"/>
                                        </p:tgtEl>
                                      </p:cBhvr>
                                    </p:animEffect>
                                  </p:childTnLst>
                                </p:cTn>
                              </p:par>
                            </p:childTnLst>
                          </p:cTn>
                        </p:par>
                        <p:par>
                          <p:cTn id="45" fill="hold">
                            <p:stCondLst>
                              <p:cond delay="5800"/>
                            </p:stCondLst>
                            <p:childTnLst>
                              <p:par>
                                <p:cTn id="46" presetID="22" presetClass="entr" presetSubtype="8" fill="hold" grpId="0" nodeType="afterEffect">
                                  <p:stCondLst>
                                    <p:cond delay="0"/>
                                  </p:stCondLst>
                                  <p:iterate type="lt">
                                    <p:tmPct val="0"/>
                                  </p:iterate>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par>
                          <p:cTn id="49" fill="hold">
                            <p:stCondLst>
                              <p:cond delay="6300"/>
                            </p:stCondLst>
                            <p:childTnLst>
                              <p:par>
                                <p:cTn id="50" presetID="12" presetClass="entr" presetSubtype="2"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p:tgtEl>
                                          <p:spTgt spid="32"/>
                                        </p:tgtEl>
                                        <p:attrNameLst>
                                          <p:attrName>ppt_x</p:attrName>
                                        </p:attrNameLst>
                                      </p:cBhvr>
                                      <p:tavLst>
                                        <p:tav tm="0">
                                          <p:val>
                                            <p:strVal val="#ppt_x+#ppt_w*1.125000"/>
                                          </p:val>
                                        </p:tav>
                                        <p:tav tm="100000">
                                          <p:val>
                                            <p:strVal val="#ppt_x"/>
                                          </p:val>
                                        </p:tav>
                                      </p:tavLst>
                                    </p:anim>
                                    <p:animEffect transition="in" filter="wipe(left)">
                                      <p:cBhvr>
                                        <p:cTn id="53" dur="500"/>
                                        <p:tgtEl>
                                          <p:spTgt spid="32"/>
                                        </p:tgtEl>
                                      </p:cBhvr>
                                    </p:animEffect>
                                  </p:childTnLst>
                                </p:cTn>
                              </p:par>
                            </p:childTnLst>
                          </p:cTn>
                        </p:par>
                        <p:par>
                          <p:cTn id="54" fill="hold">
                            <p:stCondLst>
                              <p:cond delay="6800"/>
                            </p:stCondLst>
                            <p:childTnLst>
                              <p:par>
                                <p:cTn id="55" presetID="22" presetClass="entr" presetSubtype="8" fill="hold" grpId="0" nodeType="afterEffect">
                                  <p:stCondLst>
                                    <p:cond delay="0"/>
                                  </p:stCondLst>
                                  <p:iterate type="lt">
                                    <p:tmPct val="0"/>
                                  </p:iterate>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7300"/>
                            </p:stCondLst>
                            <p:childTnLst>
                              <p:par>
                                <p:cTn id="59" presetID="12"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ppt_x</p:attrName>
                                        </p:attrNameLst>
                                      </p:cBhvr>
                                      <p:tavLst>
                                        <p:tav tm="0">
                                          <p:val>
                                            <p:strVal val="#ppt_x+#ppt_w*1.125000"/>
                                          </p:val>
                                        </p:tav>
                                        <p:tav tm="100000">
                                          <p:val>
                                            <p:strVal val="#ppt_x"/>
                                          </p:val>
                                        </p:tav>
                                      </p:tavLst>
                                    </p:anim>
                                    <p:animEffect transition="in" filter="wipe(left)">
                                      <p:cBhvr>
                                        <p:cTn id="62" dur="500"/>
                                        <p:tgtEl>
                                          <p:spTgt spid="35"/>
                                        </p:tgtEl>
                                      </p:cBhvr>
                                    </p:animEffect>
                                  </p:childTnLst>
                                </p:cTn>
                              </p:par>
                            </p:childTnLst>
                          </p:cTn>
                        </p:par>
                        <p:par>
                          <p:cTn id="63" fill="hold">
                            <p:stCondLst>
                              <p:cond delay="7800"/>
                            </p:stCondLst>
                            <p:childTnLst>
                              <p:par>
                                <p:cTn id="64" presetID="22" presetClass="entr" presetSubtype="8" fill="hold" grpId="0" nodeType="afterEffect">
                                  <p:stCondLst>
                                    <p:cond delay="0"/>
                                  </p:stCondLst>
                                  <p:iterate type="lt">
                                    <p:tmPct val="0"/>
                                  </p:iterate>
                                  <p:childTnLst>
                                    <p:set>
                                      <p:cBhvr>
                                        <p:cTn id="65" dur="1" fill="hold">
                                          <p:stCondLst>
                                            <p:cond delay="0"/>
                                          </p:stCondLst>
                                        </p:cTn>
                                        <p:tgtEl>
                                          <p:spTgt spid="41"/>
                                        </p:tgtEl>
                                        <p:attrNameLst>
                                          <p:attrName>style.visibility</p:attrName>
                                        </p:attrNameLst>
                                      </p:cBhvr>
                                      <p:to>
                                        <p:strVal val="visible"/>
                                      </p:to>
                                    </p:set>
                                    <p:animEffect transition="in" filter="wipe(left)">
                                      <p:cBhvr>
                                        <p:cTn id="66" dur="500"/>
                                        <p:tgtEl>
                                          <p:spTgt spid="41"/>
                                        </p:tgtEl>
                                      </p:cBhvr>
                                    </p:animEffect>
                                  </p:childTnLst>
                                </p:cTn>
                              </p:par>
                            </p:childTnLst>
                          </p:cTn>
                        </p:par>
                        <p:par>
                          <p:cTn id="67" fill="hold">
                            <p:stCondLst>
                              <p:cond delay="8300"/>
                            </p:stCondLst>
                            <p:childTnLst>
                              <p:par>
                                <p:cTn id="68" presetID="12" presetClass="entr" presetSubtype="2"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ppt_x</p:attrName>
                                        </p:attrNameLst>
                                      </p:cBhvr>
                                      <p:tavLst>
                                        <p:tav tm="0">
                                          <p:val>
                                            <p:strVal val="#ppt_x+#ppt_w*1.125000"/>
                                          </p:val>
                                        </p:tav>
                                        <p:tav tm="100000">
                                          <p:val>
                                            <p:strVal val="#ppt_x"/>
                                          </p:val>
                                        </p:tav>
                                      </p:tavLst>
                                    </p:anim>
                                    <p:animEffect transition="in" filter="wipe(left)">
                                      <p:cBhvr>
                                        <p:cTn id="71" dur="500"/>
                                        <p:tgtEl>
                                          <p:spTgt spid="43"/>
                                        </p:tgtEl>
                                      </p:cBhvr>
                                    </p:animEffect>
                                  </p:childTnLst>
                                </p:cTn>
                              </p:par>
                            </p:childTnLst>
                          </p:cTn>
                        </p:par>
                        <p:par>
                          <p:cTn id="72" fill="hold">
                            <p:stCondLst>
                              <p:cond delay="8800"/>
                            </p:stCondLst>
                            <p:childTnLst>
                              <p:par>
                                <p:cTn id="73" presetID="22" presetClass="entr" presetSubtype="8" fill="hold" grpId="0" nodeType="afterEffect">
                                  <p:stCondLst>
                                    <p:cond delay="0"/>
                                  </p:stCondLst>
                                  <p:iterate type="lt">
                                    <p:tmPct val="0"/>
                                  </p:iterate>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40" grpId="0"/>
      <p:bldP spid="41" grpId="0"/>
      <p:bldP spid="42" grpId="0"/>
      <p:bldP spid="31" grpId="0"/>
      <p:bldP spid="32" grpId="0"/>
      <p:bldP spid="35"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文本框 5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614157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3" name="AutoShape 5" descr="image4.png"/>
          <p:cNvSpPr>
            <a:spLocks/>
          </p:cNvSpPr>
          <p:nvPr/>
        </p:nvSpPr>
        <p:spPr bwMode="auto">
          <a:xfrm>
            <a:off x="5176928" y="1456085"/>
            <a:ext cx="2634994" cy="5575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0">
            <a:blip r:embed="rId3"/>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 name="矩形 2"/>
          <p:cNvSpPr/>
          <p:nvPr/>
        </p:nvSpPr>
        <p:spPr>
          <a:xfrm>
            <a:off x="5493271" y="2536205"/>
            <a:ext cx="1944216" cy="34563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
          <p:cNvSpPr txBox="1"/>
          <p:nvPr/>
        </p:nvSpPr>
        <p:spPr>
          <a:xfrm>
            <a:off x="8347444" y="3133776"/>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8" name="TextBox 16"/>
          <p:cNvSpPr txBox="1"/>
          <p:nvPr/>
        </p:nvSpPr>
        <p:spPr>
          <a:xfrm>
            <a:off x="8347444" y="281304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882271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 calcmode="lin" valueType="num">
                                      <p:cBhvr additive="base">
                                        <p:cTn id="17" dur="500" fill="hold"/>
                                        <p:tgtEl>
                                          <p:spTgt spid="12293"/>
                                        </p:tgtEl>
                                        <p:attrNameLst>
                                          <p:attrName>ppt_x</p:attrName>
                                        </p:attrNameLst>
                                      </p:cBhvr>
                                      <p:tavLst>
                                        <p:tav tm="0">
                                          <p:val>
                                            <p:strVal val="0-#ppt_w/2"/>
                                          </p:val>
                                        </p:tav>
                                        <p:tav tm="100000">
                                          <p:val>
                                            <p:strVal val="#ppt_x"/>
                                          </p:val>
                                        </p:tav>
                                      </p:tavLst>
                                    </p:anim>
                                    <p:anim calcmode="lin" valueType="num">
                                      <p:cBhvr additive="base">
                                        <p:cTn id="18" dur="500" fill="hold"/>
                                        <p:tgtEl>
                                          <p:spTgt spid="1229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2301"/>
                                        </p:tgtEl>
                                        <p:attrNameLst>
                                          <p:attrName>style.visibility</p:attrName>
                                        </p:attrNameLst>
                                      </p:cBhvr>
                                      <p:to>
                                        <p:strVal val="visible"/>
                                      </p:to>
                                    </p:set>
                                    <p:anim calcmode="lin" valueType="num">
                                      <p:cBhvr>
                                        <p:cTn id="26" dur="500" fill="hold"/>
                                        <p:tgtEl>
                                          <p:spTgt spid="12301"/>
                                        </p:tgtEl>
                                        <p:attrNameLst>
                                          <p:attrName>ppt_w</p:attrName>
                                        </p:attrNameLst>
                                      </p:cBhvr>
                                      <p:tavLst>
                                        <p:tav tm="0">
                                          <p:val>
                                            <p:fltVal val="0"/>
                                          </p:val>
                                        </p:tav>
                                        <p:tav tm="100000">
                                          <p:val>
                                            <p:strVal val="#ppt_w"/>
                                          </p:val>
                                        </p:tav>
                                      </p:tavLst>
                                    </p:anim>
                                    <p:anim calcmode="lin" valueType="num">
                                      <p:cBhvr>
                                        <p:cTn id="27" dur="500" fill="hold"/>
                                        <p:tgtEl>
                                          <p:spTgt spid="12301"/>
                                        </p:tgtEl>
                                        <p:attrNameLst>
                                          <p:attrName>ppt_h</p:attrName>
                                        </p:attrNameLst>
                                      </p:cBhvr>
                                      <p:tavLst>
                                        <p:tav tm="0">
                                          <p:val>
                                            <p:fltVal val="0"/>
                                          </p:val>
                                        </p:tav>
                                        <p:tav tm="100000">
                                          <p:val>
                                            <p:strVal val="#ppt_h"/>
                                          </p:val>
                                        </p:tav>
                                      </p:tavLst>
                                    </p:anim>
                                    <p:animEffect transition="in" filter="fade">
                                      <p:cBhvr>
                                        <p:cTn id="28" dur="500"/>
                                        <p:tgtEl>
                                          <p:spTgt spid="12301"/>
                                        </p:tgtEl>
                                      </p:cBhvr>
                                    </p:animEffect>
                                  </p:childTnLst>
                                </p:cTn>
                              </p:par>
                            </p:childTnLst>
                          </p:cTn>
                        </p:par>
                        <p:par>
                          <p:cTn id="29" fill="hold">
                            <p:stCondLst>
                              <p:cond delay="2500"/>
                            </p:stCondLst>
                            <p:childTnLst>
                              <p:par>
                                <p:cTn id="30" presetID="17" presetClass="entr" presetSubtype="1" fill="hold" grpId="0" nodeType="afterEffect">
                                  <p:stCondLst>
                                    <p:cond delay="0"/>
                                  </p:stCondLst>
                                  <p:iterate type="lt">
                                    <p:tmPct val="40000"/>
                                  </p:iterate>
                                  <p:childTnLst>
                                    <p:set>
                                      <p:cBhvr>
                                        <p:cTn id="31" dur="1" fill="hold">
                                          <p:stCondLst>
                                            <p:cond delay="0"/>
                                          </p:stCondLst>
                                        </p:cTn>
                                        <p:tgtEl>
                                          <p:spTgt spid="32"/>
                                        </p:tgtEl>
                                        <p:attrNameLst>
                                          <p:attrName>style.visibility</p:attrName>
                                        </p:attrNameLst>
                                      </p:cBhvr>
                                      <p:to>
                                        <p:strVal val="visible"/>
                                      </p:to>
                                    </p:set>
                                    <p:anim calcmode="lin" valueType="num">
                                      <p:cBhvr>
                                        <p:cTn id="32" dur="250" fill="hold"/>
                                        <p:tgtEl>
                                          <p:spTgt spid="32"/>
                                        </p:tgtEl>
                                        <p:attrNameLst>
                                          <p:attrName>ppt_x</p:attrName>
                                        </p:attrNameLst>
                                      </p:cBhvr>
                                      <p:tavLst>
                                        <p:tav tm="0">
                                          <p:val>
                                            <p:strVal val="#ppt_x"/>
                                          </p:val>
                                        </p:tav>
                                        <p:tav tm="100000">
                                          <p:val>
                                            <p:strVal val="#ppt_x"/>
                                          </p:val>
                                        </p:tav>
                                      </p:tavLst>
                                    </p:anim>
                                    <p:anim calcmode="lin" valueType="num">
                                      <p:cBhvr>
                                        <p:cTn id="33" dur="250" fill="hold"/>
                                        <p:tgtEl>
                                          <p:spTgt spid="32"/>
                                        </p:tgtEl>
                                        <p:attrNameLst>
                                          <p:attrName>ppt_y</p:attrName>
                                        </p:attrNameLst>
                                      </p:cBhvr>
                                      <p:tavLst>
                                        <p:tav tm="0">
                                          <p:val>
                                            <p:strVal val="#ppt_y-#ppt_h/2"/>
                                          </p:val>
                                        </p:tav>
                                        <p:tav tm="100000">
                                          <p:val>
                                            <p:strVal val="#ppt_y"/>
                                          </p:val>
                                        </p:tav>
                                      </p:tavLst>
                                    </p:anim>
                                    <p:anim calcmode="lin" valueType="num">
                                      <p:cBhvr>
                                        <p:cTn id="34" dur="250" fill="hold"/>
                                        <p:tgtEl>
                                          <p:spTgt spid="32"/>
                                        </p:tgtEl>
                                        <p:attrNameLst>
                                          <p:attrName>ppt_w</p:attrName>
                                        </p:attrNameLst>
                                      </p:cBhvr>
                                      <p:tavLst>
                                        <p:tav tm="0">
                                          <p:val>
                                            <p:strVal val="#ppt_w"/>
                                          </p:val>
                                        </p:tav>
                                        <p:tav tm="100000">
                                          <p:val>
                                            <p:strVal val="#ppt_w"/>
                                          </p:val>
                                        </p:tav>
                                      </p:tavLst>
                                    </p:anim>
                                    <p:anim calcmode="lin" valueType="num">
                                      <p:cBhvr>
                                        <p:cTn id="35" dur="250" fill="hold"/>
                                        <p:tgtEl>
                                          <p:spTgt spid="32"/>
                                        </p:tgtEl>
                                        <p:attrNameLst>
                                          <p:attrName>ppt_h</p:attrName>
                                        </p:attrNameLst>
                                      </p:cBhvr>
                                      <p:tavLst>
                                        <p:tav tm="0">
                                          <p:val>
                                            <p:fltVal val="0"/>
                                          </p:val>
                                        </p:tav>
                                        <p:tav tm="100000">
                                          <p:val>
                                            <p:strVal val="#ppt_h"/>
                                          </p:val>
                                        </p:tav>
                                      </p:tavLst>
                                    </p:anim>
                                  </p:childTnLst>
                                </p:cTn>
                              </p:par>
                            </p:childTnLst>
                          </p:cTn>
                        </p:par>
                        <p:par>
                          <p:cTn id="36" fill="hold">
                            <p:stCondLst>
                              <p:cond delay="355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50"/>
                            </p:stCondLst>
                            <p:childTnLst>
                              <p:par>
                                <p:cTn id="41" presetID="53" presetClass="entr" presetSubtype="16" fill="hold" grpId="0" nodeType="afterEffect">
                                  <p:stCondLst>
                                    <p:cond delay="0"/>
                                  </p:stCondLst>
                                  <p:childTnLst>
                                    <p:set>
                                      <p:cBhvr>
                                        <p:cTn id="42" dur="1" fill="hold">
                                          <p:stCondLst>
                                            <p:cond delay="0"/>
                                          </p:stCondLst>
                                        </p:cTn>
                                        <p:tgtEl>
                                          <p:spTgt spid="12299"/>
                                        </p:tgtEl>
                                        <p:attrNameLst>
                                          <p:attrName>style.visibility</p:attrName>
                                        </p:attrNameLst>
                                      </p:cBhvr>
                                      <p:to>
                                        <p:strVal val="visible"/>
                                      </p:to>
                                    </p:set>
                                    <p:anim calcmode="lin" valueType="num">
                                      <p:cBhvr>
                                        <p:cTn id="43" dur="500" fill="hold"/>
                                        <p:tgtEl>
                                          <p:spTgt spid="12299"/>
                                        </p:tgtEl>
                                        <p:attrNameLst>
                                          <p:attrName>ppt_w</p:attrName>
                                        </p:attrNameLst>
                                      </p:cBhvr>
                                      <p:tavLst>
                                        <p:tav tm="0">
                                          <p:val>
                                            <p:fltVal val="0"/>
                                          </p:val>
                                        </p:tav>
                                        <p:tav tm="100000">
                                          <p:val>
                                            <p:strVal val="#ppt_w"/>
                                          </p:val>
                                        </p:tav>
                                      </p:tavLst>
                                    </p:anim>
                                    <p:anim calcmode="lin" valueType="num">
                                      <p:cBhvr>
                                        <p:cTn id="44" dur="500" fill="hold"/>
                                        <p:tgtEl>
                                          <p:spTgt spid="12299"/>
                                        </p:tgtEl>
                                        <p:attrNameLst>
                                          <p:attrName>ppt_h</p:attrName>
                                        </p:attrNameLst>
                                      </p:cBhvr>
                                      <p:tavLst>
                                        <p:tav tm="0">
                                          <p:val>
                                            <p:fltVal val="0"/>
                                          </p:val>
                                        </p:tav>
                                        <p:tav tm="100000">
                                          <p:val>
                                            <p:strVal val="#ppt_h"/>
                                          </p:val>
                                        </p:tav>
                                      </p:tavLst>
                                    </p:anim>
                                    <p:animEffect transition="in" filter="fade">
                                      <p:cBhvr>
                                        <p:cTn id="45" dur="500"/>
                                        <p:tgtEl>
                                          <p:spTgt spid="12299"/>
                                        </p:tgtEl>
                                      </p:cBhvr>
                                    </p:animEffect>
                                  </p:childTnLst>
                                </p:cTn>
                              </p:par>
                            </p:childTnLst>
                          </p:cTn>
                        </p:par>
                        <p:par>
                          <p:cTn id="46" fill="hold">
                            <p:stCondLst>
                              <p:cond delay="455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34"/>
                                        </p:tgtEl>
                                        <p:attrNameLst>
                                          <p:attrName>style.visibility</p:attrName>
                                        </p:attrNameLst>
                                      </p:cBhvr>
                                      <p:to>
                                        <p:strVal val="visible"/>
                                      </p:to>
                                    </p:set>
                                    <p:anim calcmode="lin" valueType="num">
                                      <p:cBhvr>
                                        <p:cTn id="49" dur="250" fill="hold"/>
                                        <p:tgtEl>
                                          <p:spTgt spid="34"/>
                                        </p:tgtEl>
                                        <p:attrNameLst>
                                          <p:attrName>ppt_x</p:attrName>
                                        </p:attrNameLst>
                                      </p:cBhvr>
                                      <p:tavLst>
                                        <p:tav tm="0">
                                          <p:val>
                                            <p:strVal val="#ppt_x"/>
                                          </p:val>
                                        </p:tav>
                                        <p:tav tm="100000">
                                          <p:val>
                                            <p:strVal val="#ppt_x"/>
                                          </p:val>
                                        </p:tav>
                                      </p:tavLst>
                                    </p:anim>
                                    <p:anim calcmode="lin" valueType="num">
                                      <p:cBhvr>
                                        <p:cTn id="50" dur="250" fill="hold"/>
                                        <p:tgtEl>
                                          <p:spTgt spid="34"/>
                                        </p:tgtEl>
                                        <p:attrNameLst>
                                          <p:attrName>ppt_y</p:attrName>
                                        </p:attrNameLst>
                                      </p:cBhvr>
                                      <p:tavLst>
                                        <p:tav tm="0">
                                          <p:val>
                                            <p:strVal val="#ppt_y-#ppt_h/2"/>
                                          </p:val>
                                        </p:tav>
                                        <p:tav tm="100000">
                                          <p:val>
                                            <p:strVal val="#ppt_y"/>
                                          </p:val>
                                        </p:tav>
                                      </p:tavLst>
                                    </p:anim>
                                    <p:anim calcmode="lin" valueType="num">
                                      <p:cBhvr>
                                        <p:cTn id="51" dur="250" fill="hold"/>
                                        <p:tgtEl>
                                          <p:spTgt spid="34"/>
                                        </p:tgtEl>
                                        <p:attrNameLst>
                                          <p:attrName>ppt_w</p:attrName>
                                        </p:attrNameLst>
                                      </p:cBhvr>
                                      <p:tavLst>
                                        <p:tav tm="0">
                                          <p:val>
                                            <p:strVal val="#ppt_w"/>
                                          </p:val>
                                        </p:tav>
                                        <p:tav tm="100000">
                                          <p:val>
                                            <p:strVal val="#ppt_w"/>
                                          </p:val>
                                        </p:tav>
                                      </p:tavLst>
                                    </p:anim>
                                    <p:anim calcmode="lin" valueType="num">
                                      <p:cBhvr>
                                        <p:cTn id="52" dur="250" fill="hold"/>
                                        <p:tgtEl>
                                          <p:spTgt spid="34"/>
                                        </p:tgtEl>
                                        <p:attrNameLst>
                                          <p:attrName>ppt_h</p:attrName>
                                        </p:attrNameLst>
                                      </p:cBhvr>
                                      <p:tavLst>
                                        <p:tav tm="0">
                                          <p:val>
                                            <p:fltVal val="0"/>
                                          </p:val>
                                        </p:tav>
                                        <p:tav tm="100000">
                                          <p:val>
                                            <p:strVal val="#ppt_h"/>
                                          </p:val>
                                        </p:tav>
                                      </p:tavLst>
                                    </p:anim>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6100"/>
                            </p:stCondLst>
                            <p:childTnLst>
                              <p:par>
                                <p:cTn id="58" presetID="17" presetClass="entr" presetSubtype="1" fill="hold" grpId="0" nodeType="afterEffect">
                                  <p:stCondLst>
                                    <p:cond delay="0"/>
                                  </p:stCondLst>
                                  <p:iterate type="lt">
                                    <p:tmPct val="4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250" fill="hold"/>
                                        <p:tgtEl>
                                          <p:spTgt spid="36"/>
                                        </p:tgtEl>
                                        <p:attrNameLst>
                                          <p:attrName>ppt_x</p:attrName>
                                        </p:attrNameLst>
                                      </p:cBhvr>
                                      <p:tavLst>
                                        <p:tav tm="0">
                                          <p:val>
                                            <p:strVal val="#ppt_x"/>
                                          </p:val>
                                        </p:tav>
                                        <p:tav tm="100000">
                                          <p:val>
                                            <p:strVal val="#ppt_x"/>
                                          </p:val>
                                        </p:tav>
                                      </p:tavLst>
                                    </p:anim>
                                    <p:anim calcmode="lin" valueType="num">
                                      <p:cBhvr>
                                        <p:cTn id="61" dur="250" fill="hold"/>
                                        <p:tgtEl>
                                          <p:spTgt spid="36"/>
                                        </p:tgtEl>
                                        <p:attrNameLst>
                                          <p:attrName>ppt_y</p:attrName>
                                        </p:attrNameLst>
                                      </p:cBhvr>
                                      <p:tavLst>
                                        <p:tav tm="0">
                                          <p:val>
                                            <p:strVal val="#ppt_y-#ppt_h/2"/>
                                          </p:val>
                                        </p:tav>
                                        <p:tav tm="100000">
                                          <p:val>
                                            <p:strVal val="#ppt_y"/>
                                          </p:val>
                                        </p:tav>
                                      </p:tavLst>
                                    </p:anim>
                                    <p:anim calcmode="lin" valueType="num">
                                      <p:cBhvr>
                                        <p:cTn id="62" dur="250" fill="hold"/>
                                        <p:tgtEl>
                                          <p:spTgt spid="36"/>
                                        </p:tgtEl>
                                        <p:attrNameLst>
                                          <p:attrName>ppt_w</p:attrName>
                                        </p:attrNameLst>
                                      </p:cBhvr>
                                      <p:tavLst>
                                        <p:tav tm="0">
                                          <p:val>
                                            <p:strVal val="#ppt_w"/>
                                          </p:val>
                                        </p:tav>
                                        <p:tav tm="100000">
                                          <p:val>
                                            <p:strVal val="#ppt_w"/>
                                          </p:val>
                                        </p:tav>
                                      </p:tavLst>
                                    </p:anim>
                                    <p:anim calcmode="lin" valueType="num">
                                      <p:cBhvr>
                                        <p:cTn id="63" dur="250" fill="hold"/>
                                        <p:tgtEl>
                                          <p:spTgt spid="36"/>
                                        </p:tgtEl>
                                        <p:attrNameLst>
                                          <p:attrName>ppt_h</p:attrName>
                                        </p:attrNameLst>
                                      </p:cBhvr>
                                      <p:tavLst>
                                        <p:tav tm="0">
                                          <p:val>
                                            <p:fltVal val="0"/>
                                          </p:val>
                                        </p:tav>
                                        <p:tav tm="100000">
                                          <p:val>
                                            <p:strVal val="#ppt_h"/>
                                          </p:val>
                                        </p:tav>
                                      </p:tavLst>
                                    </p:anim>
                                  </p:childTnLst>
                                </p:cTn>
                              </p:par>
                            </p:childTnLst>
                          </p:cTn>
                        </p:par>
                        <p:par>
                          <p:cTn id="64" fill="hold">
                            <p:stCondLst>
                              <p:cond delay="715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7650"/>
                            </p:stCondLst>
                            <p:childTnLst>
                              <p:par>
                                <p:cTn id="69" presetID="17" presetClass="entr" presetSubtype="1" fill="hold" grpId="0" nodeType="afterEffect">
                                  <p:stCondLst>
                                    <p:cond delay="0"/>
                                  </p:stCondLst>
                                  <p:iterate type="lt">
                                    <p:tmPct val="40000"/>
                                  </p:iterate>
                                  <p:childTnLst>
                                    <p:set>
                                      <p:cBhvr>
                                        <p:cTn id="70" dur="1" fill="hold">
                                          <p:stCondLst>
                                            <p:cond delay="0"/>
                                          </p:stCondLst>
                                        </p:cTn>
                                        <p:tgtEl>
                                          <p:spTgt spid="38"/>
                                        </p:tgtEl>
                                        <p:attrNameLst>
                                          <p:attrName>style.visibility</p:attrName>
                                        </p:attrNameLst>
                                      </p:cBhvr>
                                      <p:to>
                                        <p:strVal val="visible"/>
                                      </p:to>
                                    </p:set>
                                    <p:anim calcmode="lin" valueType="num">
                                      <p:cBhvr>
                                        <p:cTn id="71" dur="250" fill="hold"/>
                                        <p:tgtEl>
                                          <p:spTgt spid="38"/>
                                        </p:tgtEl>
                                        <p:attrNameLst>
                                          <p:attrName>ppt_x</p:attrName>
                                        </p:attrNameLst>
                                      </p:cBhvr>
                                      <p:tavLst>
                                        <p:tav tm="0">
                                          <p:val>
                                            <p:strVal val="#ppt_x"/>
                                          </p:val>
                                        </p:tav>
                                        <p:tav tm="100000">
                                          <p:val>
                                            <p:strVal val="#ppt_x"/>
                                          </p:val>
                                        </p:tav>
                                      </p:tavLst>
                                    </p:anim>
                                    <p:anim calcmode="lin" valueType="num">
                                      <p:cBhvr>
                                        <p:cTn id="72" dur="250" fill="hold"/>
                                        <p:tgtEl>
                                          <p:spTgt spid="38"/>
                                        </p:tgtEl>
                                        <p:attrNameLst>
                                          <p:attrName>ppt_y</p:attrName>
                                        </p:attrNameLst>
                                      </p:cBhvr>
                                      <p:tavLst>
                                        <p:tav tm="0">
                                          <p:val>
                                            <p:strVal val="#ppt_y-#ppt_h/2"/>
                                          </p:val>
                                        </p:tav>
                                        <p:tav tm="100000">
                                          <p:val>
                                            <p:strVal val="#ppt_y"/>
                                          </p:val>
                                        </p:tav>
                                      </p:tavLst>
                                    </p:anim>
                                    <p:anim calcmode="lin" valueType="num">
                                      <p:cBhvr>
                                        <p:cTn id="73" dur="250" fill="hold"/>
                                        <p:tgtEl>
                                          <p:spTgt spid="38"/>
                                        </p:tgtEl>
                                        <p:attrNameLst>
                                          <p:attrName>ppt_w</p:attrName>
                                        </p:attrNameLst>
                                      </p:cBhvr>
                                      <p:tavLst>
                                        <p:tav tm="0">
                                          <p:val>
                                            <p:strVal val="#ppt_w"/>
                                          </p:val>
                                        </p:tav>
                                        <p:tav tm="100000">
                                          <p:val>
                                            <p:strVal val="#ppt_w"/>
                                          </p:val>
                                        </p:tav>
                                      </p:tavLst>
                                    </p:anim>
                                    <p:anim calcmode="lin" valueType="num">
                                      <p:cBhvr>
                                        <p:cTn id="74" dur="250" fill="hold"/>
                                        <p:tgtEl>
                                          <p:spTgt spid="38"/>
                                        </p:tgtEl>
                                        <p:attrNameLst>
                                          <p:attrName>ppt_h</p:attrName>
                                        </p:attrNameLst>
                                      </p:cBhvr>
                                      <p:tavLst>
                                        <p:tav tm="0">
                                          <p:val>
                                            <p:fltVal val="0"/>
                                          </p:val>
                                        </p:tav>
                                        <p:tav tm="100000">
                                          <p:val>
                                            <p:strVal val="#ppt_h"/>
                                          </p:val>
                                        </p:tav>
                                      </p:tavLst>
                                    </p:anim>
                                  </p:childTnLst>
                                </p:cTn>
                              </p:par>
                            </p:childTnLst>
                          </p:cTn>
                        </p:par>
                        <p:par>
                          <p:cTn id="75" fill="hold">
                            <p:stCondLst>
                              <p:cond delay="8700"/>
                            </p:stCondLst>
                            <p:childTnLst>
                              <p:par>
                                <p:cTn id="76" presetID="22" presetClass="entr" presetSubtype="8"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299" grpId="0" animBg="1"/>
      <p:bldP spid="12301" grpId="0" animBg="1"/>
      <p:bldP spid="31" grpId="0"/>
      <p:bldP spid="32" grpId="0"/>
      <p:bldP spid="33" grpId="0"/>
      <p:bldP spid="34" grpId="0"/>
      <p:bldP spid="35"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09890352"/>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rot="10800000">
            <a:off x="1148" y="447"/>
            <a:ext cx="12856457" cy="2766932"/>
          </a:xfrm>
          <a:prstGeom prst="triangle">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Isosceles Triangle 5_1"/>
          <p:cNvSpPr/>
          <p:nvPr/>
        </p:nvSpPr>
        <p:spPr>
          <a:xfrm rot="10800000">
            <a:off x="1148" y="447"/>
            <a:ext cx="12856457" cy="276693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739111" y="995444"/>
            <a:ext cx="3393074" cy="968607"/>
          </a:xfrm>
          <a:prstGeom prst="rect">
            <a:avLst/>
          </a:prstGeom>
          <a:noFill/>
        </p:spPr>
        <p:txBody>
          <a:bodyPr wrap="none" rtlCol="0">
            <a:spAutoFit/>
          </a:bodyPr>
          <a:lstStyle/>
          <a:p>
            <a:r>
              <a:rPr lang="en-US" altLang="zh-CN" sz="5694" dirty="0">
                <a:solidFill>
                  <a:schemeClr val="bg1">
                    <a:lumMod val="85000"/>
                  </a:schemeClr>
                </a:solidFill>
              </a:rPr>
              <a:t>CONTENTS</a:t>
            </a:r>
            <a:endParaRPr lang="zh-CN" altLang="en-US" sz="5694" dirty="0">
              <a:solidFill>
                <a:schemeClr val="bg1">
                  <a:lumMod val="85000"/>
                </a:schemeClr>
              </a:solidFill>
            </a:endParaRPr>
          </a:p>
        </p:txBody>
      </p:sp>
      <p:cxnSp>
        <p:nvCxnSpPr>
          <p:cNvPr id="9" name="直接连接符 8"/>
          <p:cNvCxnSpPr/>
          <p:nvPr/>
        </p:nvCxnSpPr>
        <p:spPr>
          <a:xfrm>
            <a:off x="3375966" y="3392486"/>
            <a:ext cx="0" cy="2393366"/>
          </a:xfrm>
          <a:prstGeom prst="line">
            <a:avLst/>
          </a:prstGeom>
          <a:ln>
            <a:solidFill>
              <a:schemeClr val="accent1">
                <a:alpha val="17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619685" y="3237330"/>
            <a:ext cx="671896" cy="1260638"/>
          </a:xfrm>
          <a:prstGeom prst="rect">
            <a:avLst/>
          </a:prstGeom>
          <a:noFill/>
        </p:spPr>
        <p:txBody>
          <a:bodyPr wrap="none" rtlCol="0">
            <a:spAutoFit/>
          </a:bodyPr>
          <a:lstStyle/>
          <a:p>
            <a:r>
              <a:rPr lang="en-US" altLang="zh-CN" sz="7592" dirty="0">
                <a:solidFill>
                  <a:schemeClr val="bg1">
                    <a:lumMod val="50000"/>
                  </a:schemeClr>
                </a:solidFill>
                <a:latin typeface="+mn-ea"/>
              </a:rPr>
              <a:t>1</a:t>
            </a:r>
            <a:endParaRPr lang="zh-CN" altLang="en-US" sz="7592" dirty="0">
              <a:solidFill>
                <a:schemeClr val="bg1">
                  <a:lumMod val="50000"/>
                </a:schemeClr>
              </a:solidFill>
              <a:latin typeface="+mn-ea"/>
            </a:endParaRPr>
          </a:p>
        </p:txBody>
      </p:sp>
      <p:sp>
        <p:nvSpPr>
          <p:cNvPr id="11" name="矩形 10"/>
          <p:cNvSpPr/>
          <p:nvPr/>
        </p:nvSpPr>
        <p:spPr>
          <a:xfrm>
            <a:off x="687907" y="4543167"/>
            <a:ext cx="2622586" cy="853975"/>
          </a:xfrm>
          <a:prstGeom prst="rect">
            <a:avLst/>
          </a:prstGeom>
        </p:spPr>
        <p:txBody>
          <a:bodyPr wrap="square">
            <a:spAutoFit/>
          </a:bodyPr>
          <a:lstStyle/>
          <a:p>
            <a:pPr algn="just">
              <a:lnSpc>
                <a:spcPct val="150000"/>
              </a:lnSpc>
            </a:pPr>
            <a:r>
              <a:rPr lang="en-US" altLang="zh-CN" sz="11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1"/>
          <p:cNvCxnSpPr/>
          <p:nvPr/>
        </p:nvCxnSpPr>
        <p:spPr>
          <a:xfrm>
            <a:off x="6404637" y="3392486"/>
            <a:ext cx="0" cy="2393366"/>
          </a:xfrm>
          <a:prstGeom prst="line">
            <a:avLst/>
          </a:prstGeom>
          <a:ln>
            <a:solidFill>
              <a:schemeClr val="accent1">
                <a:alpha val="17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476168" y="3237330"/>
            <a:ext cx="671896" cy="1260638"/>
          </a:xfrm>
          <a:prstGeom prst="rect">
            <a:avLst/>
          </a:prstGeom>
          <a:noFill/>
        </p:spPr>
        <p:txBody>
          <a:bodyPr wrap="none" rtlCol="0">
            <a:spAutoFit/>
          </a:bodyPr>
          <a:lstStyle/>
          <a:p>
            <a:r>
              <a:rPr lang="en-US" altLang="zh-CN" sz="7592" dirty="0">
                <a:solidFill>
                  <a:schemeClr val="bg1">
                    <a:lumMod val="50000"/>
                  </a:schemeClr>
                </a:solidFill>
                <a:latin typeface="+mn-ea"/>
              </a:rPr>
              <a:t>2</a:t>
            </a:r>
            <a:endParaRPr lang="zh-CN" altLang="en-US" sz="7592" dirty="0">
              <a:solidFill>
                <a:schemeClr val="bg1">
                  <a:lumMod val="50000"/>
                </a:schemeClr>
              </a:solidFill>
              <a:latin typeface="+mn-ea"/>
            </a:endParaRPr>
          </a:p>
        </p:txBody>
      </p:sp>
      <p:sp>
        <p:nvSpPr>
          <p:cNvPr id="14" name="矩形 13"/>
          <p:cNvSpPr/>
          <p:nvPr/>
        </p:nvSpPr>
        <p:spPr>
          <a:xfrm>
            <a:off x="3664921" y="4543167"/>
            <a:ext cx="2622586" cy="853975"/>
          </a:xfrm>
          <a:prstGeom prst="rect">
            <a:avLst/>
          </a:prstGeom>
        </p:spPr>
        <p:txBody>
          <a:bodyPr wrap="square">
            <a:spAutoFit/>
          </a:bodyPr>
          <a:lstStyle/>
          <a:p>
            <a:pPr algn="just">
              <a:lnSpc>
                <a:spcPct val="150000"/>
              </a:lnSpc>
            </a:pPr>
            <a:r>
              <a:rPr lang="en-US" altLang="zh-CN" sz="11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5" name="直接连接符 14"/>
          <p:cNvCxnSpPr/>
          <p:nvPr/>
        </p:nvCxnSpPr>
        <p:spPr>
          <a:xfrm>
            <a:off x="9471504" y="3392486"/>
            <a:ext cx="0" cy="2393366"/>
          </a:xfrm>
          <a:prstGeom prst="line">
            <a:avLst/>
          </a:prstGeom>
          <a:ln>
            <a:solidFill>
              <a:schemeClr val="accent1">
                <a:alpha val="17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525816" y="3237330"/>
            <a:ext cx="671896" cy="1260638"/>
          </a:xfrm>
          <a:prstGeom prst="rect">
            <a:avLst/>
          </a:prstGeom>
          <a:noFill/>
        </p:spPr>
        <p:txBody>
          <a:bodyPr wrap="none" rtlCol="0">
            <a:spAutoFit/>
          </a:bodyPr>
          <a:lstStyle/>
          <a:p>
            <a:r>
              <a:rPr lang="en-US" altLang="zh-CN" sz="7592" dirty="0">
                <a:solidFill>
                  <a:schemeClr val="bg1">
                    <a:lumMod val="50000"/>
                  </a:schemeClr>
                </a:solidFill>
                <a:latin typeface="+mn-ea"/>
              </a:rPr>
              <a:t>3</a:t>
            </a:r>
            <a:endParaRPr lang="zh-CN" altLang="en-US" sz="7592" dirty="0">
              <a:solidFill>
                <a:schemeClr val="bg1">
                  <a:lumMod val="50000"/>
                </a:schemeClr>
              </a:solidFill>
              <a:latin typeface="+mn-ea"/>
            </a:endParaRPr>
          </a:p>
        </p:txBody>
      </p:sp>
      <p:sp>
        <p:nvSpPr>
          <p:cNvPr id="17" name="矩形 16"/>
          <p:cNvSpPr/>
          <p:nvPr/>
        </p:nvSpPr>
        <p:spPr>
          <a:xfrm>
            <a:off x="6714570" y="4543167"/>
            <a:ext cx="2622586" cy="853975"/>
          </a:xfrm>
          <a:prstGeom prst="rect">
            <a:avLst/>
          </a:prstGeom>
        </p:spPr>
        <p:txBody>
          <a:bodyPr wrap="square">
            <a:spAutoFit/>
          </a:bodyPr>
          <a:lstStyle/>
          <a:p>
            <a:pPr algn="just">
              <a:lnSpc>
                <a:spcPct val="150000"/>
              </a:lnSpc>
            </a:pPr>
            <a:r>
              <a:rPr lang="en-US" altLang="zh-CN" sz="11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10564085" y="3220299"/>
            <a:ext cx="671896" cy="1260638"/>
          </a:xfrm>
          <a:prstGeom prst="rect">
            <a:avLst/>
          </a:prstGeom>
          <a:noFill/>
        </p:spPr>
        <p:txBody>
          <a:bodyPr wrap="none" rtlCol="0">
            <a:spAutoFit/>
          </a:bodyPr>
          <a:lstStyle/>
          <a:p>
            <a:r>
              <a:rPr lang="en-US" altLang="zh-CN" sz="7592" dirty="0">
                <a:solidFill>
                  <a:schemeClr val="bg1">
                    <a:lumMod val="50000"/>
                  </a:schemeClr>
                </a:solidFill>
                <a:latin typeface="+mn-ea"/>
              </a:rPr>
              <a:t>4</a:t>
            </a:r>
            <a:endParaRPr lang="zh-CN" altLang="en-US" sz="7592" dirty="0">
              <a:solidFill>
                <a:schemeClr val="bg1">
                  <a:lumMod val="50000"/>
                </a:schemeClr>
              </a:solidFill>
              <a:latin typeface="+mn-ea"/>
            </a:endParaRPr>
          </a:p>
        </p:txBody>
      </p:sp>
      <p:sp>
        <p:nvSpPr>
          <p:cNvPr id="19" name="矩形 18"/>
          <p:cNvSpPr/>
          <p:nvPr/>
        </p:nvSpPr>
        <p:spPr>
          <a:xfrm>
            <a:off x="9752839" y="4526137"/>
            <a:ext cx="2622586" cy="853975"/>
          </a:xfrm>
          <a:prstGeom prst="rect">
            <a:avLst/>
          </a:prstGeom>
        </p:spPr>
        <p:txBody>
          <a:bodyPr wrap="square">
            <a:spAutoFit/>
          </a:bodyPr>
          <a:lstStyle/>
          <a:p>
            <a:pPr algn="just">
              <a:lnSpc>
                <a:spcPct val="150000"/>
              </a:lnSpc>
            </a:pPr>
            <a:r>
              <a:rPr lang="en-US" altLang="zh-CN" sz="11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5152471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ppt_x"/>
                                          </p:val>
                                        </p:tav>
                                        <p:tav tm="100000">
                                          <p:val>
                                            <p:strVal val="#ppt_x"/>
                                          </p:val>
                                        </p:tav>
                                      </p:tavLst>
                                    </p:anim>
                                    <p:anim calcmode="lin" valueType="num">
                                      <p:cBhvr additive="base">
                                        <p:cTn id="8" dur="2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250" fill="hold"/>
                                        <p:tgtEl>
                                          <p:spTgt spid="6"/>
                                        </p:tgtEl>
                                        <p:attrNameLst>
                                          <p:attrName>ppt_x</p:attrName>
                                        </p:attrNameLst>
                                      </p:cBhvr>
                                      <p:tavLst>
                                        <p:tav tm="0">
                                          <p:val>
                                            <p:strVal val="#ppt_x"/>
                                          </p:val>
                                        </p:tav>
                                        <p:tav tm="100000">
                                          <p:val>
                                            <p:strVal val="#ppt_x"/>
                                          </p:val>
                                        </p:tav>
                                      </p:tavLst>
                                    </p:anim>
                                    <p:anim calcmode="lin" valueType="num">
                                      <p:cBhvr additive="base">
                                        <p:cTn id="12" dur="25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5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250"/>
                                        <p:tgtEl>
                                          <p:spTgt spid="9"/>
                                        </p:tgtEl>
                                      </p:cBhvr>
                                    </p:animEffect>
                                  </p:childTnLst>
                                </p:cTn>
                              </p:par>
                              <p:par>
                                <p:cTn id="20" presetID="22" presetClass="entr" presetSubtype="1"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250"/>
                                        <p:tgtEl>
                                          <p:spTgt spid="12"/>
                                        </p:tgtEl>
                                      </p:cBhvr>
                                    </p:animEffect>
                                  </p:childTnLst>
                                </p:cTn>
                              </p:par>
                              <p:par>
                                <p:cTn id="23" presetID="22" presetClass="entr" presetSubtype="1" fill="hold" nodeType="withEffect">
                                  <p:stCondLst>
                                    <p:cond delay="75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250"/>
                                        <p:tgtEl>
                                          <p:spTgt spid="15"/>
                                        </p:tgtEl>
                                      </p:cBhvr>
                                    </p:animEffect>
                                  </p:childTnLst>
                                </p:cTn>
                              </p:par>
                              <p:par>
                                <p:cTn id="26" presetID="53" presetClass="entr" presetSubtype="528" fill="hold" grpId="0" nodeType="withEffect">
                                  <p:stCondLst>
                                    <p:cond delay="10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fltVal val="0.5"/>
                                          </p:val>
                                        </p:tav>
                                        <p:tav tm="100000">
                                          <p:val>
                                            <p:strVal val="#ppt_x"/>
                                          </p:val>
                                        </p:tav>
                                      </p:tavLst>
                                    </p:anim>
                                    <p:anim calcmode="lin" valueType="num">
                                      <p:cBhvr>
                                        <p:cTn id="32" dur="500" fill="hold"/>
                                        <p:tgtEl>
                                          <p:spTgt spid="10"/>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100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10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fltVal val="0.5"/>
                                          </p:val>
                                        </p:tav>
                                        <p:tav tm="100000">
                                          <p:val>
                                            <p:strVal val="#ppt_x"/>
                                          </p:val>
                                        </p:tav>
                                      </p:tavLst>
                                    </p:anim>
                                    <p:anim calcmode="lin" valueType="num">
                                      <p:cBhvr>
                                        <p:cTn id="46" dur="500" fill="hold"/>
                                        <p:tgtEl>
                                          <p:spTgt spid="16"/>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anim calcmode="lin" valueType="num">
                                      <p:cBhvr>
                                        <p:cTn id="52" dur="500" fill="hold"/>
                                        <p:tgtEl>
                                          <p:spTgt spid="18"/>
                                        </p:tgtEl>
                                        <p:attrNameLst>
                                          <p:attrName>ppt_x</p:attrName>
                                        </p:attrNameLst>
                                      </p:cBhvr>
                                      <p:tavLst>
                                        <p:tav tm="0">
                                          <p:val>
                                            <p:fltVal val="0.5"/>
                                          </p:val>
                                        </p:tav>
                                        <p:tav tm="100000">
                                          <p:val>
                                            <p:strVal val="#ppt_x"/>
                                          </p:val>
                                        </p:tav>
                                      </p:tavLst>
                                    </p:anim>
                                    <p:anim calcmode="lin" valueType="num">
                                      <p:cBhvr>
                                        <p:cTn id="53" dur="500" fill="hold"/>
                                        <p:tgtEl>
                                          <p:spTgt spid="18"/>
                                        </p:tgtEl>
                                        <p:attrNameLst>
                                          <p:attrName>ppt_y</p:attrName>
                                        </p:attrNameLst>
                                      </p:cBhvr>
                                      <p:tavLst>
                                        <p:tav tm="0">
                                          <p:val>
                                            <p:fltVal val="0.5"/>
                                          </p:val>
                                        </p:tav>
                                        <p:tav tm="100000">
                                          <p:val>
                                            <p:strVal val="#ppt_y"/>
                                          </p:val>
                                        </p:tav>
                                      </p:tavLst>
                                    </p:anim>
                                  </p:childTnLst>
                                </p:cTn>
                              </p:par>
                              <p:par>
                                <p:cTn id="54" presetID="22" presetClass="entr" presetSubtype="1" fill="hold" grpId="0" nodeType="withEffect">
                                  <p:stCondLst>
                                    <p:cond delay="1500"/>
                                  </p:stCondLst>
                                  <p:iterate type="lt">
                                    <p:tmPct val="5000"/>
                                  </p:iterate>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par>
                                <p:cTn id="57" presetID="22" presetClass="entr" presetSubtype="1" fill="hold" grpId="0" nodeType="withEffect">
                                  <p:stCondLst>
                                    <p:cond delay="1500"/>
                                  </p:stCondLst>
                                  <p:iterate type="lt">
                                    <p:tmPct val="5000"/>
                                  </p:iterate>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par>
                                <p:cTn id="60" presetID="22" presetClass="entr" presetSubtype="1" fill="hold" grpId="0" nodeType="withEffect">
                                  <p:stCondLst>
                                    <p:cond delay="1500"/>
                                  </p:stCondLst>
                                  <p:iterate type="lt">
                                    <p:tmPct val="5000"/>
                                  </p:iterate>
                                  <p:childTnLst>
                                    <p:set>
                                      <p:cBhvr>
                                        <p:cTn id="61" dur="1" fill="hold">
                                          <p:stCondLst>
                                            <p:cond delay="0"/>
                                          </p:stCondLst>
                                        </p:cTn>
                                        <p:tgtEl>
                                          <p:spTgt spid="17"/>
                                        </p:tgtEl>
                                        <p:attrNameLst>
                                          <p:attrName>style.visibility</p:attrName>
                                        </p:attrNameLst>
                                      </p:cBhvr>
                                      <p:to>
                                        <p:strVal val="visible"/>
                                      </p:to>
                                    </p:set>
                                    <p:animEffect transition="in" filter="wipe(up)">
                                      <p:cBhvr>
                                        <p:cTn id="62" dur="500"/>
                                        <p:tgtEl>
                                          <p:spTgt spid="17"/>
                                        </p:tgtEl>
                                      </p:cBhvr>
                                    </p:animEffect>
                                  </p:childTnLst>
                                </p:cTn>
                              </p:par>
                              <p:par>
                                <p:cTn id="63" presetID="22" presetClass="entr" presetSubtype="1" fill="hold" grpId="0" nodeType="withEffect">
                                  <p:stCondLst>
                                    <p:cond delay="1500"/>
                                  </p:stCondLst>
                                  <p:iterate type="lt">
                                    <p:tmPct val="5000"/>
                                  </p:iterate>
                                  <p:childTnLst>
                                    <p:set>
                                      <p:cBhvr>
                                        <p:cTn id="64" dur="1" fill="hold">
                                          <p:stCondLst>
                                            <p:cond delay="0"/>
                                          </p:stCondLst>
                                        </p:cTn>
                                        <p:tgtEl>
                                          <p:spTgt spid="19"/>
                                        </p:tgtEl>
                                        <p:attrNameLst>
                                          <p:attrName>style.visibility</p:attrName>
                                        </p:attrNameLst>
                                      </p:cBhvr>
                                      <p:to>
                                        <p:strVal val="visible"/>
                                      </p:to>
                                    </p:set>
                                    <p:animEffect transition="in" filter="wipe(up)">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 grpId="0"/>
      <p:bldP spid="10" grpId="0"/>
      <p:bldP spid="11" grpId="0"/>
      <p:bldP spid="13" grpId="0"/>
      <p:bldP spid="14" grpId="0"/>
      <p:bldP spid="16" grpId="0"/>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5829411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624097" y="2540313"/>
            <a:ext cx="6601419" cy="1521687"/>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695950" y="3098799"/>
            <a:ext cx="6745124" cy="1521686"/>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57211" y="674150"/>
            <a:ext cx="2550912" cy="1163328"/>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3" name="任意多边形 32"/>
          <p:cNvSpPr/>
          <p:nvPr/>
        </p:nvSpPr>
        <p:spPr>
          <a:xfrm rot="2700000">
            <a:off x="12356382" y="3181115"/>
            <a:ext cx="1002442" cy="1002442"/>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5997382" y="2273123"/>
            <a:ext cx="5312963" cy="2818427"/>
            <a:chOff x="4560038" y="1903811"/>
            <a:chExt cx="3779248" cy="2004820"/>
          </a:xfrm>
        </p:grpSpPr>
        <p:sp>
          <p:nvSpPr>
            <p:cNvPr id="25" name="矩形 24"/>
            <p:cNvSpPr/>
            <p:nvPr/>
          </p:nvSpPr>
          <p:spPr>
            <a:xfrm>
              <a:off x="4599696" y="2573491"/>
              <a:ext cx="3514774" cy="1335140"/>
            </a:xfrm>
            <a:prstGeom prst="rect">
              <a:avLst/>
            </a:prstGeom>
          </p:spPr>
          <p:txBody>
            <a:bodyPr wrap="none">
              <a:spAutoFit/>
            </a:bodyPr>
            <a:lstStyle/>
            <a:p>
              <a:r>
                <a:rPr lang="en-US" altLang="zh-CN" sz="4400" dirty="0">
                  <a:solidFill>
                    <a:srgbClr val="3A3A3A"/>
                  </a:solidFill>
                  <a:ea typeface="微软雅黑" panose="020B0503020204020204" pitchFamily="34" charset="-122"/>
                </a:rPr>
                <a:t>ADD RELATED</a:t>
              </a:r>
            </a:p>
            <a:p>
              <a:r>
                <a:rPr lang="en-US" altLang="zh-CN" sz="7198" dirty="0">
                  <a:solidFill>
                    <a:srgbClr val="3A3A3A"/>
                  </a:solidFill>
                  <a:latin typeface="Impact" panose="020B0806030902050204" pitchFamily="34" charset="0"/>
                  <a:ea typeface="微软雅黑" panose="020B0503020204020204" pitchFamily="34" charset="-122"/>
                </a:rPr>
                <a:t>TITLE WORDS</a:t>
              </a:r>
              <a:endParaRPr lang="zh-CN" altLang="en-US" sz="7198"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sp>
          <p:nvSpPr>
            <p:cNvPr id="26" name="矩形 25"/>
            <p:cNvSpPr/>
            <p:nvPr/>
          </p:nvSpPr>
          <p:spPr>
            <a:xfrm>
              <a:off x="4560038" y="1903811"/>
              <a:ext cx="3779248" cy="503413"/>
            </a:xfrm>
            <a:prstGeom prst="rect">
              <a:avLst/>
            </a:prstGeom>
          </p:spPr>
          <p:txBody>
            <a:bodyPr wrap="none">
              <a:spAutoFit/>
            </a:bodyPr>
            <a:lstStyle/>
            <a:p>
              <a:r>
                <a:rPr lang="zh-CN" altLang="en-US" sz="4000" dirty="0">
                  <a:solidFill>
                    <a:srgbClr val="3A3A3A"/>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5998" b="1"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30" name="直接连接符 29"/>
            <p:cNvCxnSpPr/>
            <p:nvPr/>
          </p:nvCxnSpPr>
          <p:spPr>
            <a:xfrm>
              <a:off x="4644008" y="2559875"/>
              <a:ext cx="3562389"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grpSp>
      <p:sp>
        <p:nvSpPr>
          <p:cNvPr id="31" name="TextBox 2"/>
          <p:cNvSpPr txBox="1"/>
          <p:nvPr/>
        </p:nvSpPr>
        <p:spPr>
          <a:xfrm>
            <a:off x="872940" y="725882"/>
            <a:ext cx="5421817" cy="5262898"/>
          </a:xfrm>
          <a:prstGeom prst="rect">
            <a:avLst/>
          </a:prstGeom>
          <a:noFill/>
        </p:spPr>
        <p:txBody>
          <a:bodyPr wrap="square" rtlCol="0">
            <a:spAutoFit/>
          </a:bodyPr>
          <a:lstStyle>
            <a:defPPr>
              <a:defRPr lang="zh-CN"/>
            </a:defPPr>
            <a:lvl1pPr algn="ctr">
              <a:defRPr sz="8800" b="1">
                <a:solidFill>
                  <a:srgbClr val="441C1F"/>
                </a:solidFill>
                <a:latin typeface="IrisUPC" pitchFamily="34" charset="-34"/>
                <a:cs typeface="IrisUPC" pitchFamily="34" charset="-34"/>
              </a:defRPr>
            </a:lvl1pPr>
          </a:lstStyle>
          <a:p>
            <a:r>
              <a:rPr lang="en-US" altLang="zh-CN" sz="33602" dirty="0" smtClean="0">
                <a:solidFill>
                  <a:srgbClr val="C00000"/>
                </a:solidFill>
              </a:rPr>
              <a:t>04</a:t>
            </a:r>
            <a:endParaRPr lang="zh-CN" altLang="en-US" sz="33602" dirty="0">
              <a:solidFill>
                <a:srgbClr val="C00000"/>
              </a:solidFill>
            </a:endParaRPr>
          </a:p>
        </p:txBody>
      </p:sp>
    </p:spTree>
    <p:extLst>
      <p:ext uri="{BB962C8B-B14F-4D97-AF65-F5344CB8AC3E}">
        <p14:creationId xmlns:p14="http://schemas.microsoft.com/office/powerpoint/2010/main" val="23786865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3" grpId="0" animBg="1"/>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7409694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a:spLocks noChangeAspect="1"/>
          </p:cNvSpPr>
          <p:nvPr/>
        </p:nvSpPr>
        <p:spPr>
          <a:xfrm flipH="1">
            <a:off x="2787410" y="1048240"/>
            <a:ext cx="10103463" cy="1598619"/>
          </a:xfrm>
          <a:prstGeom prst="homePlate">
            <a:avLst>
              <a:gd name="adj" fmla="val 6058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a:spLocks noChangeAspect="1"/>
          </p:cNvSpPr>
          <p:nvPr/>
        </p:nvSpPr>
        <p:spPr>
          <a:xfrm flipH="1">
            <a:off x="4503499" y="1181459"/>
            <a:ext cx="8240898" cy="1332183"/>
          </a:xfrm>
          <a:prstGeom prst="homePlate">
            <a:avLst>
              <a:gd name="adj" fmla="val 6058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五边形 3"/>
          <p:cNvSpPr>
            <a:spLocks noChangeAspect="1"/>
          </p:cNvSpPr>
          <p:nvPr/>
        </p:nvSpPr>
        <p:spPr>
          <a:xfrm flipH="1">
            <a:off x="6022062" y="1314676"/>
            <a:ext cx="6592718" cy="1065747"/>
          </a:xfrm>
          <a:prstGeom prst="homePlate">
            <a:avLst>
              <a:gd name="adj" fmla="val 6058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a:spLocks noChangeAspect="1"/>
          </p:cNvSpPr>
          <p:nvPr/>
        </p:nvSpPr>
        <p:spPr>
          <a:xfrm flipH="1">
            <a:off x="7540625" y="1447895"/>
            <a:ext cx="4944539" cy="799311"/>
          </a:xfrm>
          <a:prstGeom prst="homePlate">
            <a:avLst>
              <a:gd name="adj" fmla="val 6058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217"/>
          <p:cNvSpPr>
            <a:spLocks noChangeAspect="1" noEditPoints="1"/>
          </p:cNvSpPr>
          <p:nvPr/>
        </p:nvSpPr>
        <p:spPr bwMode="auto">
          <a:xfrm flipH="1">
            <a:off x="5195427" y="1594454"/>
            <a:ext cx="466154" cy="506188"/>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chemeClr val="accent3"/>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7" name="Freeform 218"/>
          <p:cNvSpPr>
            <a:spLocks noChangeAspect="1" noEditPoints="1"/>
          </p:cNvSpPr>
          <p:nvPr/>
        </p:nvSpPr>
        <p:spPr bwMode="auto">
          <a:xfrm flipH="1">
            <a:off x="8302270" y="1621141"/>
            <a:ext cx="481495" cy="506188"/>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accent2"/>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8" name="Freeform 219"/>
          <p:cNvSpPr>
            <a:spLocks noChangeAspect="1" noEditPoints="1"/>
          </p:cNvSpPr>
          <p:nvPr/>
        </p:nvSpPr>
        <p:spPr bwMode="auto">
          <a:xfrm flipH="1">
            <a:off x="6803026" y="1594454"/>
            <a:ext cx="394587" cy="506188"/>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bg1"/>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9" name="Freeform 221"/>
          <p:cNvSpPr>
            <a:spLocks noChangeAspect="1"/>
          </p:cNvSpPr>
          <p:nvPr/>
        </p:nvSpPr>
        <p:spPr bwMode="auto">
          <a:xfrm flipH="1">
            <a:off x="3592585" y="1542886"/>
            <a:ext cx="527454" cy="506188"/>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chemeClr val="bg1"/>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cxnSp>
        <p:nvCxnSpPr>
          <p:cNvPr id="11" name="直接连接符 17"/>
          <p:cNvCxnSpPr/>
          <p:nvPr/>
        </p:nvCxnSpPr>
        <p:spPr>
          <a:xfrm flipH="1">
            <a:off x="9381972" y="1560454"/>
            <a:ext cx="0" cy="202475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8"/>
          <p:cNvCxnSpPr/>
          <p:nvPr/>
        </p:nvCxnSpPr>
        <p:spPr>
          <a:xfrm>
            <a:off x="7409923" y="2127329"/>
            <a:ext cx="0" cy="247025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9"/>
          <p:cNvCxnSpPr/>
          <p:nvPr/>
        </p:nvCxnSpPr>
        <p:spPr>
          <a:xfrm>
            <a:off x="5853311" y="2127330"/>
            <a:ext cx="0" cy="3491879"/>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20"/>
          <p:cNvCxnSpPr/>
          <p:nvPr/>
        </p:nvCxnSpPr>
        <p:spPr>
          <a:xfrm>
            <a:off x="3837087" y="2127329"/>
            <a:ext cx="0" cy="449500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3905679" y="6147467"/>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3905679" y="584745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5872043" y="5219555"/>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5872043" y="491954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7409924" y="4019405"/>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7409924" y="371939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9401056" y="3132808"/>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9401056" y="283279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37567930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anim calcmode="lin" valueType="num">
                                      <p:cBhvr>
                                        <p:cTn id="36" dur="500" fill="hold"/>
                                        <p:tgtEl>
                                          <p:spTgt spid="31"/>
                                        </p:tgtEl>
                                        <p:attrNameLst>
                                          <p:attrName>ppt_x</p:attrName>
                                        </p:attrNameLst>
                                      </p:cBhvr>
                                      <p:tavLst>
                                        <p:tav tm="0">
                                          <p:val>
                                            <p:strVal val="#ppt_x"/>
                                          </p:val>
                                        </p:tav>
                                        <p:tav tm="100000">
                                          <p:val>
                                            <p:strVal val="#ppt_x"/>
                                          </p:val>
                                        </p:tav>
                                      </p:tavLst>
                                    </p:anim>
                                    <p:anim calcmode="lin" valueType="num">
                                      <p:cBhvr>
                                        <p:cTn id="37" dur="500" fill="hold"/>
                                        <p:tgtEl>
                                          <p:spTgt spid="3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anim calcmode="lin" valueType="num">
                                      <p:cBhvr>
                                        <p:cTn id="41" dur="500" fill="hold"/>
                                        <p:tgtEl>
                                          <p:spTgt spid="30"/>
                                        </p:tgtEl>
                                        <p:attrNameLst>
                                          <p:attrName>ppt_x</p:attrName>
                                        </p:attrNameLst>
                                      </p:cBhvr>
                                      <p:tavLst>
                                        <p:tav tm="0">
                                          <p:val>
                                            <p:strVal val="#ppt_x"/>
                                          </p:val>
                                        </p:tav>
                                        <p:tav tm="100000">
                                          <p:val>
                                            <p:strVal val="#ppt_x"/>
                                          </p:val>
                                        </p:tav>
                                      </p:tavLst>
                                    </p:anim>
                                    <p:anim calcmode="lin" valueType="num">
                                      <p:cBhvr>
                                        <p:cTn id="42" dur="500" fill="hold"/>
                                        <p:tgtEl>
                                          <p:spTgt spid="30"/>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23" presetClass="entr" presetSubtype="16"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par>
                                <p:cTn id="52" presetID="47" presetClass="entr" presetSubtype="0"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anim calcmode="lin" valueType="num">
                                      <p:cBhvr>
                                        <p:cTn id="55" dur="500" fill="hold"/>
                                        <p:tgtEl>
                                          <p:spTgt spid="33"/>
                                        </p:tgtEl>
                                        <p:attrNameLst>
                                          <p:attrName>ppt_x</p:attrName>
                                        </p:attrNameLst>
                                      </p:cBhvr>
                                      <p:tavLst>
                                        <p:tav tm="0">
                                          <p:val>
                                            <p:strVal val="#ppt_x"/>
                                          </p:val>
                                        </p:tav>
                                        <p:tav tm="100000">
                                          <p:val>
                                            <p:strVal val="#ppt_x"/>
                                          </p:val>
                                        </p:tav>
                                      </p:tavLst>
                                    </p:anim>
                                    <p:anim calcmode="lin" valueType="num">
                                      <p:cBhvr>
                                        <p:cTn id="56" dur="500" fill="hold"/>
                                        <p:tgtEl>
                                          <p:spTgt spid="3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anim calcmode="lin" valueType="num">
                                      <p:cBhvr>
                                        <p:cTn id="60" dur="500" fill="hold"/>
                                        <p:tgtEl>
                                          <p:spTgt spid="32"/>
                                        </p:tgtEl>
                                        <p:attrNameLst>
                                          <p:attrName>ppt_x</p:attrName>
                                        </p:attrNameLst>
                                      </p:cBhvr>
                                      <p:tavLst>
                                        <p:tav tm="0">
                                          <p:val>
                                            <p:strVal val="#ppt_x"/>
                                          </p:val>
                                        </p:tav>
                                        <p:tav tm="100000">
                                          <p:val>
                                            <p:strVal val="#ppt_x"/>
                                          </p:val>
                                        </p:tav>
                                      </p:tavLst>
                                    </p:anim>
                                    <p:anim calcmode="lin" valueType="num">
                                      <p:cBhvr>
                                        <p:cTn id="61" dur="500" fill="hold"/>
                                        <p:tgtEl>
                                          <p:spTgt spid="3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23" presetClass="entr" presetSubtype="16"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childTnLst>
                                </p:cTn>
                              </p:par>
                            </p:childTnLst>
                          </p:cTn>
                        </p:par>
                        <p:par>
                          <p:cTn id="67" fill="hold">
                            <p:stCondLst>
                              <p:cond delay="4500"/>
                            </p:stCondLst>
                            <p:childTnLst>
                              <p:par>
                                <p:cTn id="68" presetID="22" presetClass="entr" presetSubtype="1"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up)">
                                      <p:cBhvr>
                                        <p:cTn id="70" dur="500"/>
                                        <p:tgtEl>
                                          <p:spTgt spid="12"/>
                                        </p:tgtEl>
                                      </p:cBhvr>
                                    </p:animEffect>
                                  </p:childTnLst>
                                </p:cTn>
                              </p:par>
                              <p:par>
                                <p:cTn id="71" presetID="47"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anim calcmode="lin" valueType="num">
                                      <p:cBhvr>
                                        <p:cTn id="74" dur="500" fill="hold"/>
                                        <p:tgtEl>
                                          <p:spTgt spid="35"/>
                                        </p:tgtEl>
                                        <p:attrNameLst>
                                          <p:attrName>ppt_x</p:attrName>
                                        </p:attrNameLst>
                                      </p:cBhvr>
                                      <p:tavLst>
                                        <p:tav tm="0">
                                          <p:val>
                                            <p:strVal val="#ppt_x"/>
                                          </p:val>
                                        </p:tav>
                                        <p:tav tm="100000">
                                          <p:val>
                                            <p:strVal val="#ppt_x"/>
                                          </p:val>
                                        </p:tav>
                                      </p:tavLst>
                                    </p:anim>
                                    <p:anim calcmode="lin" valueType="num">
                                      <p:cBhvr>
                                        <p:cTn id="75" dur="500" fill="hold"/>
                                        <p:tgtEl>
                                          <p:spTgt spid="3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anim calcmode="lin" valueType="num">
                                      <p:cBhvr>
                                        <p:cTn id="79" dur="500" fill="hold"/>
                                        <p:tgtEl>
                                          <p:spTgt spid="34"/>
                                        </p:tgtEl>
                                        <p:attrNameLst>
                                          <p:attrName>ppt_x</p:attrName>
                                        </p:attrNameLst>
                                      </p:cBhvr>
                                      <p:tavLst>
                                        <p:tav tm="0">
                                          <p:val>
                                            <p:strVal val="#ppt_x"/>
                                          </p:val>
                                        </p:tav>
                                        <p:tav tm="100000">
                                          <p:val>
                                            <p:strVal val="#ppt_x"/>
                                          </p:val>
                                        </p:tav>
                                      </p:tavLst>
                                    </p:anim>
                                    <p:anim calcmode="lin" valueType="num">
                                      <p:cBhvr>
                                        <p:cTn id="80" dur="500" fill="hold"/>
                                        <p:tgtEl>
                                          <p:spTgt spid="34"/>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23" presetClass="entr" presetSubtype="16"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p:cTn id="84" dur="500" fill="hold"/>
                                        <p:tgtEl>
                                          <p:spTgt spid="7"/>
                                        </p:tgtEl>
                                        <p:attrNameLst>
                                          <p:attrName>ppt_w</p:attrName>
                                        </p:attrNameLst>
                                      </p:cBhvr>
                                      <p:tavLst>
                                        <p:tav tm="0">
                                          <p:val>
                                            <p:fltVal val="0"/>
                                          </p:val>
                                        </p:tav>
                                        <p:tav tm="100000">
                                          <p:val>
                                            <p:strVal val="#ppt_w"/>
                                          </p:val>
                                        </p:tav>
                                      </p:tavLst>
                                    </p:anim>
                                    <p:anim calcmode="lin" valueType="num">
                                      <p:cBhvr>
                                        <p:cTn id="85" dur="500" fill="hold"/>
                                        <p:tgtEl>
                                          <p:spTgt spid="7"/>
                                        </p:tgtEl>
                                        <p:attrNameLst>
                                          <p:attrName>ppt_h</p:attrName>
                                        </p:attrNameLst>
                                      </p:cBhvr>
                                      <p:tavLst>
                                        <p:tav tm="0">
                                          <p:val>
                                            <p:fltVal val="0"/>
                                          </p:val>
                                        </p:tav>
                                        <p:tav tm="100000">
                                          <p:val>
                                            <p:strVal val="#ppt_h"/>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wipe(up)">
                                      <p:cBhvr>
                                        <p:cTn id="89" dur="500"/>
                                        <p:tgtEl>
                                          <p:spTgt spid="11"/>
                                        </p:tgtEl>
                                      </p:cBhvr>
                                    </p:animEffect>
                                  </p:childTnLst>
                                </p:cTn>
                              </p:par>
                              <p:par>
                                <p:cTn id="90" presetID="47" presetClass="entr" presetSubtype="0"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500"/>
                                        <p:tgtEl>
                                          <p:spTgt spid="37"/>
                                        </p:tgtEl>
                                      </p:cBhvr>
                                    </p:animEffect>
                                    <p:anim calcmode="lin" valueType="num">
                                      <p:cBhvr>
                                        <p:cTn id="93" dur="500" fill="hold"/>
                                        <p:tgtEl>
                                          <p:spTgt spid="37"/>
                                        </p:tgtEl>
                                        <p:attrNameLst>
                                          <p:attrName>ppt_x</p:attrName>
                                        </p:attrNameLst>
                                      </p:cBhvr>
                                      <p:tavLst>
                                        <p:tav tm="0">
                                          <p:val>
                                            <p:strVal val="#ppt_x"/>
                                          </p:val>
                                        </p:tav>
                                        <p:tav tm="100000">
                                          <p:val>
                                            <p:strVal val="#ppt_x"/>
                                          </p:val>
                                        </p:tav>
                                      </p:tavLst>
                                    </p:anim>
                                    <p:anim calcmode="lin" valueType="num">
                                      <p:cBhvr>
                                        <p:cTn id="94" dur="500" fill="hold"/>
                                        <p:tgtEl>
                                          <p:spTgt spid="3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fade">
                                      <p:cBhvr>
                                        <p:cTn id="97" dur="500"/>
                                        <p:tgtEl>
                                          <p:spTgt spid="36"/>
                                        </p:tgtEl>
                                      </p:cBhvr>
                                    </p:animEffect>
                                    <p:anim calcmode="lin" valueType="num">
                                      <p:cBhvr>
                                        <p:cTn id="98" dur="500" fill="hold"/>
                                        <p:tgtEl>
                                          <p:spTgt spid="36"/>
                                        </p:tgtEl>
                                        <p:attrNameLst>
                                          <p:attrName>ppt_x</p:attrName>
                                        </p:attrNameLst>
                                      </p:cBhvr>
                                      <p:tavLst>
                                        <p:tav tm="0">
                                          <p:val>
                                            <p:strVal val="#ppt_x"/>
                                          </p:val>
                                        </p:tav>
                                        <p:tav tm="100000">
                                          <p:val>
                                            <p:strVal val="#ppt_x"/>
                                          </p:val>
                                        </p:tav>
                                      </p:tavLst>
                                    </p:anim>
                                    <p:anim calcmode="lin" valueType="num">
                                      <p:cBhvr>
                                        <p:cTn id="99"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30" grpId="0"/>
      <p:bldP spid="31" grpId="0"/>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文本框 5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167666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4675" y="2769884"/>
            <a:ext cx="7533319" cy="1346651"/>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370" y="3149660"/>
            <a:ext cx="388495" cy="45016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768" y="3218126"/>
            <a:ext cx="469181" cy="41214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435" y="3218127"/>
            <a:ext cx="429774" cy="428630"/>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720" y="3196358"/>
            <a:ext cx="497981" cy="510183"/>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528" y="3303076"/>
            <a:ext cx="529539" cy="296744"/>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1716" y="2382393"/>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184" y="2382393"/>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661" y="4191534"/>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291" y="4516530"/>
            <a:ext cx="194531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4750" y="2104904"/>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4750" y="4237290"/>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815" y="2373915"/>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282" y="2373915"/>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348" y="4183056"/>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678" y="4508051"/>
            <a:ext cx="1978290"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6847" y="2095632"/>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6850" y="4242104"/>
            <a:ext cx="501152"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287"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288"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329"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329"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70"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7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412"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41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8391102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 name="矩形 1481"/>
          <p:cNvSpPr/>
          <p:nvPr/>
        </p:nvSpPr>
        <p:spPr>
          <a:xfrm>
            <a:off x="-5259" y="3660742"/>
            <a:ext cx="12856459" cy="21379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spcCol="0" rtlCol="0" anchor="ctr"/>
          <a:lstStyle/>
          <a:p>
            <a:pPr algn="ctr"/>
            <a:endParaRPr lang="zh-CN" altLang="en-US"/>
          </a:p>
        </p:txBody>
      </p:sp>
      <p:sp>
        <p:nvSpPr>
          <p:cNvPr id="1483" name="等腰三角形 1482"/>
          <p:cNvSpPr/>
          <p:nvPr/>
        </p:nvSpPr>
        <p:spPr>
          <a:xfrm rot="5400000">
            <a:off x="-51441" y="352884"/>
            <a:ext cx="762542" cy="65736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endParaRPr lang="zh-CN" altLang="en-US">
              <a:solidFill>
                <a:srgbClr val="C00000"/>
              </a:solidFill>
            </a:endParaRPr>
          </a:p>
        </p:txBody>
      </p:sp>
      <p:sp>
        <p:nvSpPr>
          <p:cNvPr id="1489" name="TextBox 84"/>
          <p:cNvSpPr txBox="1"/>
          <p:nvPr/>
        </p:nvSpPr>
        <p:spPr>
          <a:xfrm>
            <a:off x="2811236" y="3823317"/>
            <a:ext cx="7236275" cy="1015534"/>
          </a:xfrm>
          <a:prstGeom prst="rect">
            <a:avLst/>
          </a:prstGeom>
          <a:noFill/>
        </p:spPr>
        <p:txBody>
          <a:bodyPr wrap="none" rtlCol="0">
            <a:spAutoFit/>
          </a:bodyPr>
          <a:lstStyle/>
          <a:p>
            <a:pPr algn="ctr"/>
            <a:r>
              <a:rPr lang="zh-CN" altLang="en-US" sz="5999" b="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奔跑吧 </a:t>
            </a:r>
            <a:r>
              <a:rPr lang="zh-CN" altLang="en-US" sz="4400" b="1" dirty="0" smtClea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感谢聆听批评指导</a:t>
            </a:r>
            <a:endParaRPr lang="zh-CN" altLang="en-US" sz="4400" b="1"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28" name="圆角矩形 1527"/>
          <p:cNvSpPr/>
          <p:nvPr/>
        </p:nvSpPr>
        <p:spPr>
          <a:xfrm>
            <a:off x="3275712" y="5051961"/>
            <a:ext cx="6174762" cy="607272"/>
          </a:xfrm>
          <a:prstGeom prst="roundRect">
            <a:avLst/>
          </a:prstGeom>
          <a:solidFill>
            <a:srgbClr val="FCFCFC"/>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526" tIns="64263" rIns="128526" bIns="64263" rtlCol="0" anchor="ctr"/>
          <a:lstStyle/>
          <a:p>
            <a:pPr algn="ctr"/>
            <a:endParaRPr lang="zh-CN" altLang="en-US"/>
          </a:p>
        </p:txBody>
      </p:sp>
      <p:sp>
        <p:nvSpPr>
          <p:cNvPr id="1529" name="TextBox 23"/>
          <p:cNvSpPr txBox="1"/>
          <p:nvPr/>
        </p:nvSpPr>
        <p:spPr>
          <a:xfrm>
            <a:off x="3680612" y="5072846"/>
            <a:ext cx="5497529" cy="560615"/>
          </a:xfrm>
          <a:prstGeom prst="rect">
            <a:avLst/>
          </a:prstGeom>
          <a:noFill/>
        </p:spPr>
        <p:txBody>
          <a:bodyPr wrap="none" lIns="128526" tIns="64263" rIns="128526" bIns="64263" rtlCol="0">
            <a:spAutoFit/>
          </a:bodyPr>
          <a:lstStyle/>
          <a:p>
            <a:pPr algn="ctr"/>
            <a:r>
              <a:rPr lang="en-US" altLang="zh-CN" sz="2800" dirty="0">
                <a:solidFill>
                  <a:schemeClr val="accent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a:t>
            </a:r>
            <a:r>
              <a:rPr lang="zh-CN" altLang="en-US" sz="2800" dirty="0">
                <a:solidFill>
                  <a:schemeClr val="accent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新年计划 年终总结 业绩报告</a:t>
            </a:r>
            <a:r>
              <a:rPr lang="en-US" altLang="zh-CN" sz="2800" dirty="0">
                <a:solidFill>
                  <a:schemeClr val="accent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a:t>
            </a:r>
            <a:endParaRPr lang="zh-CN" altLang="en-US" sz="2800" dirty="0">
              <a:solidFill>
                <a:schemeClr val="accent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1530" name="Group 91"/>
          <p:cNvGrpSpPr/>
          <p:nvPr/>
        </p:nvGrpSpPr>
        <p:grpSpPr bwMode="auto">
          <a:xfrm>
            <a:off x="3290779" y="5073781"/>
            <a:ext cx="549116" cy="829850"/>
            <a:chOff x="936" y="1480"/>
            <a:chExt cx="1589" cy="2402"/>
          </a:xfrm>
        </p:grpSpPr>
        <p:grpSp>
          <p:nvGrpSpPr>
            <p:cNvPr id="1531" name="组合 33"/>
            <p:cNvGrpSpPr/>
            <p:nvPr/>
          </p:nvGrpSpPr>
          <p:grpSpPr bwMode="auto">
            <a:xfrm>
              <a:off x="985" y="1583"/>
              <a:ext cx="1441" cy="2299"/>
              <a:chOff x="1754168" y="3653262"/>
              <a:chExt cx="1857599" cy="2968056"/>
            </a:xfrm>
          </p:grpSpPr>
          <p:sp>
            <p:nvSpPr>
              <p:cNvPr id="1536" name="椭圆 1535"/>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mj-lt"/>
                  <a:ea typeface="方正超粗黑简体" panose="03000509000000000000" pitchFamily="65" charset="-122"/>
                </a:endParaRPr>
              </a:p>
            </p:txBody>
          </p:sp>
          <p:sp>
            <p:nvSpPr>
              <p:cNvPr id="1537" name="椭圆 1536"/>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39" name="矩形 1538"/>
              <p:cNvSpPr/>
              <p:nvPr/>
            </p:nvSpPr>
            <p:spPr>
              <a:xfrm>
                <a:off x="2336919" y="4093187"/>
                <a:ext cx="689023" cy="2528131"/>
              </a:xfrm>
              <a:prstGeom prst="rect">
                <a:avLst/>
              </a:prstGeom>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endParaRPr>
              </a:p>
            </p:txBody>
          </p:sp>
        </p:grpSp>
        <p:grpSp>
          <p:nvGrpSpPr>
            <p:cNvPr id="1532" name="组合 4"/>
            <p:cNvGrpSpPr/>
            <p:nvPr/>
          </p:nvGrpSpPr>
          <p:grpSpPr bwMode="auto">
            <a:xfrm>
              <a:off x="936" y="1480"/>
              <a:ext cx="1589" cy="1588"/>
              <a:chOff x="3733576" y="3930057"/>
              <a:chExt cx="1801556" cy="1800152"/>
            </a:xfrm>
          </p:grpSpPr>
          <p:sp>
            <p:nvSpPr>
              <p:cNvPr id="1533" name="椭圆 1532"/>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534"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53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pic>
        <p:nvPicPr>
          <p:cNvPr id="1540"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49020" y="5254940"/>
            <a:ext cx="2074262" cy="4971302"/>
          </a:xfrm>
          <a:prstGeom prst="rect">
            <a:avLst/>
          </a:prstGeom>
          <a:noFill/>
          <a:extLst>
            <a:ext uri="{909E8E84-426E-40DD-AFC4-6F175D3DCCD1}">
              <a14:hiddenFill xmlns:a14="http://schemas.microsoft.com/office/drawing/2010/main">
                <a:solidFill>
                  <a:srgbClr val="FFFFFF"/>
                </a:solidFill>
              </a14:hiddenFill>
            </a:ext>
          </a:extLst>
        </p:spPr>
      </p:pic>
      <p:grpSp>
        <p:nvGrpSpPr>
          <p:cNvPr id="1541" name="Group 550"/>
          <p:cNvGrpSpPr/>
          <p:nvPr/>
        </p:nvGrpSpPr>
        <p:grpSpPr bwMode="auto">
          <a:xfrm flipV="1">
            <a:off x="6003942" y="2769445"/>
            <a:ext cx="3102917" cy="3098049"/>
            <a:chOff x="295" y="3475"/>
            <a:chExt cx="1407" cy="1407"/>
          </a:xfrm>
        </p:grpSpPr>
        <p:sp>
          <p:nvSpPr>
            <p:cNvPr id="154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rgbClr val="D1D1D1">
                    <a:alpha val="1200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defTabSz="1283022"/>
              <a:endParaRPr lang="zh-CN" altLang="en-US">
                <a:solidFill>
                  <a:srgbClr val="F2F2F2"/>
                </a:solidFill>
                <a:latin typeface="Calibri" panose="020F0502020204030204" pitchFamily="34" charset="0"/>
              </a:endParaRPr>
            </a:p>
          </p:txBody>
        </p:sp>
        <p:grpSp>
          <p:nvGrpSpPr>
            <p:cNvPr id="1543" name="Group 552"/>
            <p:cNvGrpSpPr/>
            <p:nvPr/>
          </p:nvGrpSpPr>
          <p:grpSpPr bwMode="auto">
            <a:xfrm>
              <a:off x="475" y="3657"/>
              <a:ext cx="1056" cy="1055"/>
              <a:chOff x="-6059" y="-2209"/>
              <a:chExt cx="2219" cy="2219"/>
            </a:xfrm>
          </p:grpSpPr>
          <p:sp>
            <p:nvSpPr>
              <p:cNvPr id="1544" name="Oval 553"/>
              <p:cNvSpPr>
                <a:spLocks noChangeArrowheads="1"/>
              </p:cNvSpPr>
              <p:nvPr/>
            </p:nvSpPr>
            <p:spPr bwMode="auto">
              <a:xfrm>
                <a:off x="-6054" y="-2132"/>
                <a:ext cx="2132" cy="2132"/>
              </a:xfrm>
              <a:prstGeom prst="ellipse">
                <a:avLst/>
              </a:prstGeom>
              <a:gradFill rotWithShape="1">
                <a:gsLst>
                  <a:gs pos="0">
                    <a:srgbClr val="FFFFFF"/>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nvGrpSpPr>
              <p:cNvPr id="1545" name="Group 554"/>
              <p:cNvGrpSpPr/>
              <p:nvPr/>
            </p:nvGrpSpPr>
            <p:grpSpPr bwMode="auto">
              <a:xfrm>
                <a:off x="-6059" y="-2209"/>
                <a:ext cx="2219" cy="2219"/>
                <a:chOff x="-4063" y="-880"/>
                <a:chExt cx="2219" cy="2219"/>
              </a:xfrm>
            </p:grpSpPr>
            <p:grpSp>
              <p:nvGrpSpPr>
                <p:cNvPr id="1546" name="Group 555"/>
                <p:cNvGrpSpPr/>
                <p:nvPr/>
              </p:nvGrpSpPr>
              <p:grpSpPr bwMode="auto">
                <a:xfrm>
                  <a:off x="-4063" y="-880"/>
                  <a:ext cx="2219" cy="2219"/>
                  <a:chOff x="-3927" y="-789"/>
                  <a:chExt cx="2219" cy="2219"/>
                </a:xfrm>
              </p:grpSpPr>
              <p:grpSp>
                <p:nvGrpSpPr>
                  <p:cNvPr id="1562" name="Group 556"/>
                  <p:cNvGrpSpPr>
                    <a:grpSpLocks noChangeAspect="1"/>
                  </p:cNvGrpSpPr>
                  <p:nvPr/>
                </p:nvGrpSpPr>
                <p:grpSpPr bwMode="auto">
                  <a:xfrm>
                    <a:off x="-3927" y="-788"/>
                    <a:ext cx="2219" cy="2202"/>
                    <a:chOff x="168" y="696"/>
                    <a:chExt cx="1429" cy="1429"/>
                  </a:xfrm>
                </p:grpSpPr>
                <p:grpSp>
                  <p:nvGrpSpPr>
                    <p:cNvPr id="1570" name="Group 557"/>
                    <p:cNvGrpSpPr>
                      <a:grpSpLocks noChangeAspect="1"/>
                    </p:cNvGrpSpPr>
                    <p:nvPr/>
                  </p:nvGrpSpPr>
                  <p:grpSpPr bwMode="auto">
                    <a:xfrm>
                      <a:off x="854" y="696"/>
                      <a:ext cx="56" cy="1429"/>
                      <a:chOff x="845" y="696"/>
                      <a:chExt cx="56" cy="1429"/>
                    </a:xfrm>
                  </p:grpSpPr>
                  <p:sp>
                    <p:nvSpPr>
                      <p:cNvPr id="1574" name="AutoShape 558"/>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75" name="AutoShape 559"/>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71" name="Group 560"/>
                    <p:cNvGrpSpPr>
                      <a:grpSpLocks noChangeAspect="1"/>
                    </p:cNvGrpSpPr>
                    <p:nvPr/>
                  </p:nvGrpSpPr>
                  <p:grpSpPr bwMode="auto">
                    <a:xfrm rot="5400000">
                      <a:off x="855" y="696"/>
                      <a:ext cx="56" cy="1429"/>
                      <a:chOff x="845" y="696"/>
                      <a:chExt cx="56" cy="1429"/>
                    </a:xfrm>
                  </p:grpSpPr>
                  <p:sp>
                    <p:nvSpPr>
                      <p:cNvPr id="1572" name="AutoShape 561"/>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73" name="AutoShape 562"/>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nvGrpSpPr>
                  <p:cNvPr id="1563" name="Group 563"/>
                  <p:cNvGrpSpPr>
                    <a:grpSpLocks noChangeAspect="1"/>
                  </p:cNvGrpSpPr>
                  <p:nvPr/>
                </p:nvGrpSpPr>
                <p:grpSpPr bwMode="auto">
                  <a:xfrm rot="2700000">
                    <a:off x="-3928" y="-780"/>
                    <a:ext cx="2219" cy="2202"/>
                    <a:chOff x="168" y="696"/>
                    <a:chExt cx="1429" cy="1429"/>
                  </a:xfrm>
                </p:grpSpPr>
                <p:grpSp>
                  <p:nvGrpSpPr>
                    <p:cNvPr id="1564" name="Group 564"/>
                    <p:cNvGrpSpPr>
                      <a:grpSpLocks noChangeAspect="1"/>
                    </p:cNvGrpSpPr>
                    <p:nvPr/>
                  </p:nvGrpSpPr>
                  <p:grpSpPr bwMode="auto">
                    <a:xfrm>
                      <a:off x="854" y="696"/>
                      <a:ext cx="56" cy="1429"/>
                      <a:chOff x="845" y="696"/>
                      <a:chExt cx="56" cy="1429"/>
                    </a:xfrm>
                  </p:grpSpPr>
                  <p:sp>
                    <p:nvSpPr>
                      <p:cNvPr id="1568" name="AutoShape 565"/>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9" name="AutoShape 566"/>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65" name="Group 567"/>
                    <p:cNvGrpSpPr>
                      <a:grpSpLocks noChangeAspect="1"/>
                    </p:cNvGrpSpPr>
                    <p:nvPr/>
                  </p:nvGrpSpPr>
                  <p:grpSpPr bwMode="auto">
                    <a:xfrm rot="5400000">
                      <a:off x="855" y="696"/>
                      <a:ext cx="56" cy="1429"/>
                      <a:chOff x="845" y="696"/>
                      <a:chExt cx="56" cy="1429"/>
                    </a:xfrm>
                  </p:grpSpPr>
                  <p:sp>
                    <p:nvSpPr>
                      <p:cNvPr id="1566" name="AutoShape 568"/>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7" name="AutoShape 569"/>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grpSp>
              <p:nvGrpSpPr>
                <p:cNvPr id="1547" name="Group 570"/>
                <p:cNvGrpSpPr/>
                <p:nvPr/>
              </p:nvGrpSpPr>
              <p:grpSpPr bwMode="auto">
                <a:xfrm rot="1320000">
                  <a:off x="-3747" y="-523"/>
                  <a:ext cx="1555" cy="1554"/>
                  <a:chOff x="-3927" y="-789"/>
                  <a:chExt cx="2219" cy="2219"/>
                </a:xfrm>
              </p:grpSpPr>
              <p:grpSp>
                <p:nvGrpSpPr>
                  <p:cNvPr id="1548" name="Group 571"/>
                  <p:cNvGrpSpPr>
                    <a:grpSpLocks noChangeAspect="1"/>
                  </p:cNvGrpSpPr>
                  <p:nvPr/>
                </p:nvGrpSpPr>
                <p:grpSpPr bwMode="auto">
                  <a:xfrm>
                    <a:off x="-3927" y="-788"/>
                    <a:ext cx="2219" cy="2202"/>
                    <a:chOff x="168" y="696"/>
                    <a:chExt cx="1429" cy="1429"/>
                  </a:xfrm>
                </p:grpSpPr>
                <p:grpSp>
                  <p:nvGrpSpPr>
                    <p:cNvPr id="1556" name="Group 572"/>
                    <p:cNvGrpSpPr>
                      <a:grpSpLocks noChangeAspect="1"/>
                    </p:cNvGrpSpPr>
                    <p:nvPr/>
                  </p:nvGrpSpPr>
                  <p:grpSpPr bwMode="auto">
                    <a:xfrm>
                      <a:off x="854" y="696"/>
                      <a:ext cx="56" cy="1429"/>
                      <a:chOff x="845" y="696"/>
                      <a:chExt cx="56" cy="1429"/>
                    </a:xfrm>
                  </p:grpSpPr>
                  <p:sp>
                    <p:nvSpPr>
                      <p:cNvPr id="1560" name="AutoShape 573"/>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61" name="AutoShape 574"/>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57" name="Group 575"/>
                    <p:cNvGrpSpPr>
                      <a:grpSpLocks noChangeAspect="1"/>
                    </p:cNvGrpSpPr>
                    <p:nvPr/>
                  </p:nvGrpSpPr>
                  <p:grpSpPr bwMode="auto">
                    <a:xfrm rot="5400000">
                      <a:off x="855" y="696"/>
                      <a:ext cx="56" cy="1429"/>
                      <a:chOff x="845" y="696"/>
                      <a:chExt cx="56" cy="1429"/>
                    </a:xfrm>
                  </p:grpSpPr>
                  <p:sp>
                    <p:nvSpPr>
                      <p:cNvPr id="1558" name="AutoShape 576"/>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9" name="AutoShape 577"/>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nvGrpSpPr>
                  <p:cNvPr id="1549" name="Group 578"/>
                  <p:cNvGrpSpPr>
                    <a:grpSpLocks noChangeAspect="1"/>
                  </p:cNvGrpSpPr>
                  <p:nvPr/>
                </p:nvGrpSpPr>
                <p:grpSpPr bwMode="auto">
                  <a:xfrm rot="2700000">
                    <a:off x="-3928" y="-780"/>
                    <a:ext cx="2219" cy="2202"/>
                    <a:chOff x="168" y="696"/>
                    <a:chExt cx="1429" cy="1429"/>
                  </a:xfrm>
                </p:grpSpPr>
                <p:grpSp>
                  <p:nvGrpSpPr>
                    <p:cNvPr id="1550" name="Group 579"/>
                    <p:cNvGrpSpPr>
                      <a:grpSpLocks noChangeAspect="1"/>
                    </p:cNvGrpSpPr>
                    <p:nvPr/>
                  </p:nvGrpSpPr>
                  <p:grpSpPr bwMode="auto">
                    <a:xfrm>
                      <a:off x="854" y="696"/>
                      <a:ext cx="56" cy="1429"/>
                      <a:chOff x="845" y="696"/>
                      <a:chExt cx="56" cy="1429"/>
                    </a:xfrm>
                  </p:grpSpPr>
                  <p:sp>
                    <p:nvSpPr>
                      <p:cNvPr id="1554" name="AutoShape 580"/>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5" name="AutoShape 581"/>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nvGrpSpPr>
                    <p:cNvPr id="1551" name="Group 582"/>
                    <p:cNvGrpSpPr>
                      <a:grpSpLocks noChangeAspect="1"/>
                    </p:cNvGrpSpPr>
                    <p:nvPr/>
                  </p:nvGrpSpPr>
                  <p:grpSpPr bwMode="auto">
                    <a:xfrm rot="5400000">
                      <a:off x="855" y="696"/>
                      <a:ext cx="56" cy="1429"/>
                      <a:chOff x="845" y="696"/>
                      <a:chExt cx="56" cy="1429"/>
                    </a:xfrm>
                  </p:grpSpPr>
                  <p:sp>
                    <p:nvSpPr>
                      <p:cNvPr id="1552" name="AutoShape 583"/>
                      <p:cNvSpPr>
                        <a:spLocks noChangeAspect="1" noChangeArrowheads="1"/>
                      </p:cNvSpPr>
                      <p:nvPr/>
                    </p:nvSpPr>
                    <p:spPr bwMode="auto">
                      <a:xfrm>
                        <a:off x="845" y="696"/>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sp>
                    <p:nvSpPr>
                      <p:cNvPr id="1553" name="AutoShape 584"/>
                      <p:cNvSpPr>
                        <a:spLocks noChangeAspect="1" noChangeArrowheads="1"/>
                      </p:cNvSpPr>
                      <p:nvPr/>
                    </p:nvSpPr>
                    <p:spPr bwMode="auto">
                      <a:xfrm flipV="1">
                        <a:off x="845" y="1410"/>
                        <a:ext cx="56" cy="715"/>
                      </a:xfrm>
                      <a:prstGeom prst="triangle">
                        <a:avLst>
                          <a:gd name="adj" fmla="val 50000"/>
                        </a:avLst>
                      </a:prstGeom>
                      <a:solidFill>
                        <a:srgbClr val="FFFFFF">
                          <a:alpha val="1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defTabSz="1283022"/>
                        <a:endParaRPr lang="zh-CN" altLang="en-US">
                          <a:solidFill>
                            <a:srgbClr val="F2F2F2"/>
                          </a:solidFill>
                          <a:latin typeface="Calibri" panose="020F0502020204030204" pitchFamily="34" charset="0"/>
                          <a:ea typeface="微软雅黑" panose="020B0503020204020204" pitchFamily="34" charset="-122"/>
                        </a:endParaRPr>
                      </a:p>
                    </p:txBody>
                  </p:sp>
                </p:grpSp>
              </p:grpSp>
            </p:grpSp>
          </p:grpSp>
        </p:grpSp>
      </p:grpSp>
      <p:sp>
        <p:nvSpPr>
          <p:cNvPr id="2" name="文本框 1"/>
          <p:cNvSpPr txBox="1"/>
          <p:nvPr/>
        </p:nvSpPr>
        <p:spPr>
          <a:xfrm>
            <a:off x="3679374" y="1216738"/>
            <a:ext cx="5500005" cy="2596416"/>
          </a:xfrm>
          <a:prstGeom prst="rect">
            <a:avLst/>
          </a:prstGeom>
          <a:noFill/>
        </p:spPr>
        <p:txBody>
          <a:bodyPr wrap="square" lIns="0" tIns="0" rIns="0" bIns="0" rtlCol="0">
            <a:spAutoFit/>
          </a:bodyPr>
          <a:lstStyle/>
          <a:p>
            <a:pPr algn="ctr"/>
            <a:r>
              <a:rPr lang="en-US" altLang="zh-CN" sz="16872" b="1" dirty="0" smtClean="0">
                <a:solidFill>
                  <a:srgbClr val="C00000"/>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20XX</a:t>
            </a:r>
            <a:endParaRPr lang="zh-CN" altLang="en-US" sz="16872" b="1" dirty="0">
              <a:solidFill>
                <a:srgbClr val="C00000"/>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487" name="图片 1486"/>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8000" contrast="40000"/>
                    </a14:imgEffect>
                  </a14:imgLayer>
                </a14:imgProps>
              </a:ext>
              <a:ext uri="{28A0092B-C50C-407E-A947-70E740481C1C}">
                <a14:useLocalDpi xmlns:a14="http://schemas.microsoft.com/office/drawing/2010/main"/>
              </a:ext>
            </a:extLst>
          </a:blip>
          <a:stretch>
            <a:fillRect/>
          </a:stretch>
        </p:blipFill>
        <p:spPr>
          <a:xfrm>
            <a:off x="1531402" y="1641736"/>
            <a:ext cx="3279959" cy="2044055"/>
          </a:xfrm>
          <a:prstGeom prst="rect">
            <a:avLst/>
          </a:prstGeom>
        </p:spPr>
      </p:pic>
      <p:sp>
        <p:nvSpPr>
          <p:cNvPr id="58" name="TextBox 56"/>
          <p:cNvSpPr txBox="1"/>
          <p:nvPr/>
        </p:nvSpPr>
        <p:spPr>
          <a:xfrm>
            <a:off x="702938" y="330577"/>
            <a:ext cx="1801327" cy="707886"/>
          </a:xfrm>
          <a:prstGeom prst="rect">
            <a:avLst/>
          </a:prstGeom>
          <a:noFill/>
        </p:spPr>
        <p:txBody>
          <a:bodyPr wrap="none" rtlCol="0">
            <a:spAutoFit/>
          </a:bodyPr>
          <a:lstStyle/>
          <a:p>
            <a:r>
              <a:rPr lang="en-US" altLang="zh-CN" sz="4000" dirty="0" smtClean="0">
                <a:solidFill>
                  <a:srgbClr val="C00000"/>
                </a:solidFill>
                <a:latin typeface="Arial Black" panose="020B0A04020102020204" pitchFamily="34" charset="0"/>
                <a:ea typeface="方正大黑简体" panose="02010601030101010101" pitchFamily="2" charset="-122"/>
              </a:rPr>
              <a:t>LOGO</a:t>
            </a:r>
            <a:endParaRPr lang="zh-CN" altLang="en-US" sz="4000" dirty="0">
              <a:solidFill>
                <a:srgbClr val="C00000"/>
              </a:solidFill>
              <a:latin typeface="Arial Black" panose="020B0A04020102020204" pitchFamily="34" charset="0"/>
              <a:ea typeface="方正大黑简体" panose="02010601030101010101" pitchFamily="2" charset="-122"/>
            </a:endParaRPr>
          </a:p>
        </p:txBody>
      </p:sp>
    </p:spTree>
    <p:extLst>
      <p:ext uri="{BB962C8B-B14F-4D97-AF65-F5344CB8AC3E}">
        <p14:creationId xmlns:p14="http://schemas.microsoft.com/office/powerpoint/2010/main" val="2062612843"/>
      </p:ext>
    </p:extLst>
  </p:cSld>
  <p:clrMapOvr>
    <a:masterClrMapping/>
  </p:clrMapOvr>
  <mc:AlternateContent xmlns:mc="http://schemas.openxmlformats.org/markup-compatibility/2006" xmlns:p14="http://schemas.microsoft.com/office/powerpoint/2010/main">
    <mc:Choice Requires="p14">
      <p:transition spd="slow" p14:dur="1250" advTm="10000">
        <p14:switch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500"/>
                                  </p:stCondLst>
                                  <p:childTnLst>
                                    <p:set>
                                      <p:cBhvr>
                                        <p:cTn id="6" dur="1" fill="hold">
                                          <p:stCondLst>
                                            <p:cond delay="0"/>
                                          </p:stCondLst>
                                        </p:cTn>
                                        <p:tgtEl>
                                          <p:spTgt spid="1482"/>
                                        </p:tgtEl>
                                        <p:attrNameLst>
                                          <p:attrName>style.visibility</p:attrName>
                                        </p:attrNameLst>
                                      </p:cBhvr>
                                      <p:to>
                                        <p:strVal val="visible"/>
                                      </p:to>
                                    </p:set>
                                    <p:animEffect transition="in" filter="barn(outHorizontal)">
                                      <p:cBhvr>
                                        <p:cTn id="7" dur="500"/>
                                        <p:tgtEl>
                                          <p:spTgt spid="1482"/>
                                        </p:tgtEl>
                                      </p:cBhvr>
                                    </p:animEffect>
                                  </p:childTnLst>
                                </p:cTn>
                              </p:par>
                            </p:childTnLst>
                          </p:cTn>
                        </p:par>
                        <p:par>
                          <p:cTn id="8" fill="hold">
                            <p:stCondLst>
                              <p:cond delay="10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650"/>
                            </p:stCondLst>
                            <p:childTnLst>
                              <p:par>
                                <p:cTn id="14" presetID="42" presetClass="entr" presetSubtype="0" fill="hold" nodeType="afterEffect">
                                  <p:stCondLst>
                                    <p:cond delay="0"/>
                                  </p:stCondLst>
                                  <p:childTnLst>
                                    <p:set>
                                      <p:cBhvr>
                                        <p:cTn id="15" dur="1" fill="hold">
                                          <p:stCondLst>
                                            <p:cond delay="0"/>
                                          </p:stCondLst>
                                        </p:cTn>
                                        <p:tgtEl>
                                          <p:spTgt spid="1487"/>
                                        </p:tgtEl>
                                        <p:attrNameLst>
                                          <p:attrName>style.visibility</p:attrName>
                                        </p:attrNameLst>
                                      </p:cBhvr>
                                      <p:to>
                                        <p:strVal val="visible"/>
                                      </p:to>
                                    </p:set>
                                    <p:animEffect transition="in" filter="fade">
                                      <p:cBhvr>
                                        <p:cTn id="16" dur="500"/>
                                        <p:tgtEl>
                                          <p:spTgt spid="1487"/>
                                        </p:tgtEl>
                                      </p:cBhvr>
                                    </p:animEffect>
                                    <p:anim calcmode="lin" valueType="num">
                                      <p:cBhvr>
                                        <p:cTn id="17" dur="500" fill="hold"/>
                                        <p:tgtEl>
                                          <p:spTgt spid="1487"/>
                                        </p:tgtEl>
                                        <p:attrNameLst>
                                          <p:attrName>ppt_x</p:attrName>
                                        </p:attrNameLst>
                                      </p:cBhvr>
                                      <p:tavLst>
                                        <p:tav tm="0">
                                          <p:val>
                                            <p:strVal val="#ppt_x"/>
                                          </p:val>
                                        </p:tav>
                                        <p:tav tm="100000">
                                          <p:val>
                                            <p:strVal val="#ppt_x"/>
                                          </p:val>
                                        </p:tav>
                                      </p:tavLst>
                                    </p:anim>
                                    <p:anim calcmode="lin" valueType="num">
                                      <p:cBhvr>
                                        <p:cTn id="18" dur="500" fill="hold"/>
                                        <p:tgtEl>
                                          <p:spTgt spid="1487"/>
                                        </p:tgtEl>
                                        <p:attrNameLst>
                                          <p:attrName>ppt_y</p:attrName>
                                        </p:attrNameLst>
                                      </p:cBhvr>
                                      <p:tavLst>
                                        <p:tav tm="0">
                                          <p:val>
                                            <p:strVal val="#ppt_y+.1"/>
                                          </p:val>
                                        </p:tav>
                                        <p:tav tm="100000">
                                          <p:val>
                                            <p:strVal val="#ppt_y"/>
                                          </p:val>
                                        </p:tav>
                                      </p:tavLst>
                                    </p:anim>
                                  </p:childTnLst>
                                </p:cTn>
                              </p:par>
                            </p:childTnLst>
                          </p:cTn>
                        </p:par>
                        <p:par>
                          <p:cTn id="19" fill="hold">
                            <p:stCondLst>
                              <p:cond delay="215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1489"/>
                                        </p:tgtEl>
                                        <p:attrNameLst>
                                          <p:attrName>style.visibility</p:attrName>
                                        </p:attrNameLst>
                                      </p:cBhvr>
                                      <p:to>
                                        <p:strVal val="visible"/>
                                      </p:to>
                                    </p:set>
                                    <p:anim calcmode="lin" valueType="num">
                                      <p:cBhvr additive="base">
                                        <p:cTn id="22" dur="750"/>
                                        <p:tgtEl>
                                          <p:spTgt spid="1489"/>
                                        </p:tgtEl>
                                        <p:attrNameLst>
                                          <p:attrName>ppt_y</p:attrName>
                                        </p:attrNameLst>
                                      </p:cBhvr>
                                      <p:tavLst>
                                        <p:tav tm="0">
                                          <p:val>
                                            <p:strVal val="#ppt_y+#ppt_h*1.125000"/>
                                          </p:val>
                                        </p:tav>
                                        <p:tav tm="100000">
                                          <p:val>
                                            <p:strVal val="#ppt_y"/>
                                          </p:val>
                                        </p:tav>
                                      </p:tavLst>
                                    </p:anim>
                                    <p:animEffect transition="in" filter="wipe(up)">
                                      <p:cBhvr>
                                        <p:cTn id="23" dur="750"/>
                                        <p:tgtEl>
                                          <p:spTgt spid="1489"/>
                                        </p:tgtEl>
                                      </p:cBhvr>
                                    </p:animEffect>
                                  </p:childTnLst>
                                </p:cTn>
                              </p:par>
                            </p:childTnLst>
                          </p:cTn>
                        </p:par>
                        <p:par>
                          <p:cTn id="24" fill="hold">
                            <p:stCondLst>
                              <p:cond delay="3650"/>
                            </p:stCondLst>
                            <p:childTnLst>
                              <p:par>
                                <p:cTn id="25" presetID="10" presetClass="entr" presetSubtype="0" fill="hold" grpId="0" nodeType="afterEffect">
                                  <p:stCondLst>
                                    <p:cond delay="0"/>
                                  </p:stCondLst>
                                  <p:childTnLst>
                                    <p:set>
                                      <p:cBhvr>
                                        <p:cTn id="26" dur="1" fill="hold">
                                          <p:stCondLst>
                                            <p:cond delay="0"/>
                                          </p:stCondLst>
                                        </p:cTn>
                                        <p:tgtEl>
                                          <p:spTgt spid="1528"/>
                                        </p:tgtEl>
                                        <p:attrNameLst>
                                          <p:attrName>style.visibility</p:attrName>
                                        </p:attrNameLst>
                                      </p:cBhvr>
                                      <p:to>
                                        <p:strVal val="visible"/>
                                      </p:to>
                                    </p:set>
                                    <p:animEffect transition="in" filter="fade">
                                      <p:cBhvr>
                                        <p:cTn id="27" dur="500"/>
                                        <p:tgtEl>
                                          <p:spTgt spid="1528"/>
                                        </p:tgtEl>
                                      </p:cBhvr>
                                    </p:animEffect>
                                  </p:childTnLst>
                                </p:cTn>
                              </p:par>
                            </p:childTnLst>
                          </p:cTn>
                        </p:par>
                        <p:par>
                          <p:cTn id="28" fill="hold">
                            <p:stCondLst>
                              <p:cond delay="4150"/>
                            </p:stCondLst>
                            <p:childTnLst>
                              <p:par>
                                <p:cTn id="29" presetID="10" presetClass="entr" presetSubtype="0" fill="hold" nodeType="afterEffect">
                                  <p:stCondLst>
                                    <p:cond delay="0"/>
                                  </p:stCondLst>
                                  <p:childTnLst>
                                    <p:set>
                                      <p:cBhvr>
                                        <p:cTn id="30" dur="1" fill="hold">
                                          <p:stCondLst>
                                            <p:cond delay="0"/>
                                          </p:stCondLst>
                                        </p:cTn>
                                        <p:tgtEl>
                                          <p:spTgt spid="1530"/>
                                        </p:tgtEl>
                                        <p:attrNameLst>
                                          <p:attrName>style.visibility</p:attrName>
                                        </p:attrNameLst>
                                      </p:cBhvr>
                                      <p:to>
                                        <p:strVal val="visible"/>
                                      </p:to>
                                    </p:set>
                                    <p:animEffect transition="in" filter="fade">
                                      <p:cBhvr>
                                        <p:cTn id="31" dur="500"/>
                                        <p:tgtEl>
                                          <p:spTgt spid="1530"/>
                                        </p:tgtEl>
                                      </p:cBhvr>
                                    </p:animEffect>
                                  </p:childTnLst>
                                </p:cTn>
                              </p:par>
                            </p:childTnLst>
                          </p:cTn>
                        </p:par>
                        <p:par>
                          <p:cTn id="32" fill="hold">
                            <p:stCondLst>
                              <p:cond delay="4650"/>
                            </p:stCondLst>
                            <p:childTnLst>
                              <p:par>
                                <p:cTn id="33" presetID="2" presetClass="entr" presetSubtype="4" fill="hold" nodeType="afterEffect">
                                  <p:stCondLst>
                                    <p:cond delay="0"/>
                                  </p:stCondLst>
                                  <p:childTnLst>
                                    <p:set>
                                      <p:cBhvr>
                                        <p:cTn id="34" dur="1" fill="hold">
                                          <p:stCondLst>
                                            <p:cond delay="0"/>
                                          </p:stCondLst>
                                        </p:cTn>
                                        <p:tgtEl>
                                          <p:spTgt spid="1540"/>
                                        </p:tgtEl>
                                        <p:attrNameLst>
                                          <p:attrName>style.visibility</p:attrName>
                                        </p:attrNameLst>
                                      </p:cBhvr>
                                      <p:to>
                                        <p:strVal val="visible"/>
                                      </p:to>
                                    </p:set>
                                    <p:anim calcmode="lin" valueType="num">
                                      <p:cBhvr additive="base">
                                        <p:cTn id="35" dur="500" fill="hold"/>
                                        <p:tgtEl>
                                          <p:spTgt spid="1540"/>
                                        </p:tgtEl>
                                        <p:attrNameLst>
                                          <p:attrName>ppt_x</p:attrName>
                                        </p:attrNameLst>
                                      </p:cBhvr>
                                      <p:tavLst>
                                        <p:tav tm="0">
                                          <p:val>
                                            <p:strVal val="#ppt_x"/>
                                          </p:val>
                                        </p:tav>
                                        <p:tav tm="100000">
                                          <p:val>
                                            <p:strVal val="#ppt_x"/>
                                          </p:val>
                                        </p:tav>
                                      </p:tavLst>
                                    </p:anim>
                                    <p:anim calcmode="lin" valueType="num">
                                      <p:cBhvr additive="base">
                                        <p:cTn id="36" dur="500" fill="hold"/>
                                        <p:tgtEl>
                                          <p:spTgt spid="1540"/>
                                        </p:tgtEl>
                                        <p:attrNameLst>
                                          <p:attrName>ppt_y</p:attrName>
                                        </p:attrNameLst>
                                      </p:cBhvr>
                                      <p:tavLst>
                                        <p:tav tm="0">
                                          <p:val>
                                            <p:strVal val="1+#ppt_h/2"/>
                                          </p:val>
                                        </p:tav>
                                        <p:tav tm="100000">
                                          <p:val>
                                            <p:strVal val="#ppt_y"/>
                                          </p:val>
                                        </p:tav>
                                      </p:tavLst>
                                    </p:anim>
                                  </p:childTnLst>
                                </p:cTn>
                              </p:par>
                            </p:childTnLst>
                          </p:cTn>
                        </p:par>
                        <p:par>
                          <p:cTn id="37" fill="hold">
                            <p:stCondLst>
                              <p:cond delay="5150"/>
                            </p:stCondLst>
                            <p:childTnLst>
                              <p:par>
                                <p:cTn id="38" presetID="42" presetClass="path" presetSubtype="0" accel="50000" decel="50000" fill="hold" nodeType="afterEffect">
                                  <p:stCondLst>
                                    <p:cond delay="0"/>
                                  </p:stCondLst>
                                  <p:childTnLst>
                                    <p:animMotion origin="layout" path="M 2.22222E-6 9.87654E-7 L 0.42031 0.00092 " pathEditMode="relative" rAng="0" ptsTypes="AA">
                                      <p:cBhvr>
                                        <p:cTn id="39" dur="2000" fill="hold"/>
                                        <p:tgtEl>
                                          <p:spTgt spid="1530"/>
                                        </p:tgtEl>
                                        <p:attrNameLst>
                                          <p:attrName>ppt_x</p:attrName>
                                          <p:attrName>ppt_y</p:attrName>
                                        </p:attrNameLst>
                                      </p:cBhvr>
                                      <p:rCtr x="21007" y="31"/>
                                    </p:animMotion>
                                  </p:childTnLst>
                                </p:cTn>
                              </p:par>
                              <p:par>
                                <p:cTn id="40" presetID="42" presetClass="path" presetSubtype="0" accel="50000" decel="50000" fill="hold" nodeType="withEffect">
                                  <p:stCondLst>
                                    <p:cond delay="0"/>
                                  </p:stCondLst>
                                  <p:childTnLst>
                                    <p:animMotion origin="layout" path="M 8.33333E-7 3.7037E-7 L 0.41458 -0.00216 " pathEditMode="relative" rAng="0" ptsTypes="AA">
                                      <p:cBhvr>
                                        <p:cTn id="41" dur="2000" fill="hold"/>
                                        <p:tgtEl>
                                          <p:spTgt spid="1540"/>
                                        </p:tgtEl>
                                        <p:attrNameLst>
                                          <p:attrName>ppt_x</p:attrName>
                                          <p:attrName>ppt_y</p:attrName>
                                        </p:attrNameLst>
                                      </p:cBhvr>
                                      <p:rCtr x="20729" y="-123"/>
                                    </p:animMotion>
                                  </p:childTnLst>
                                </p:cTn>
                              </p:par>
                              <p:par>
                                <p:cTn id="42" presetID="22" presetClass="entr" presetSubtype="8" fill="hold" grpId="0" nodeType="withEffect">
                                  <p:stCondLst>
                                    <p:cond delay="400"/>
                                  </p:stCondLst>
                                  <p:childTnLst>
                                    <p:set>
                                      <p:cBhvr>
                                        <p:cTn id="43" dur="1" fill="hold">
                                          <p:stCondLst>
                                            <p:cond delay="0"/>
                                          </p:stCondLst>
                                        </p:cTn>
                                        <p:tgtEl>
                                          <p:spTgt spid="1529"/>
                                        </p:tgtEl>
                                        <p:attrNameLst>
                                          <p:attrName>style.visibility</p:attrName>
                                        </p:attrNameLst>
                                      </p:cBhvr>
                                      <p:to>
                                        <p:strVal val="visible"/>
                                      </p:to>
                                    </p:set>
                                    <p:animEffect transition="in" filter="wipe(left)">
                                      <p:cBhvr>
                                        <p:cTn id="44" dur="1600"/>
                                        <p:tgtEl>
                                          <p:spTgt spid="1529"/>
                                        </p:tgtEl>
                                      </p:cBhvr>
                                    </p:animEffect>
                                  </p:childTnLst>
                                </p:cTn>
                              </p:par>
                            </p:childTnLst>
                          </p:cTn>
                        </p:par>
                        <p:par>
                          <p:cTn id="45" fill="hold">
                            <p:stCondLst>
                              <p:cond delay="7150"/>
                            </p:stCondLst>
                            <p:childTnLst>
                              <p:par>
                                <p:cTn id="46" presetID="10" presetClass="exit" presetSubtype="0" fill="hold" nodeType="afterEffect">
                                  <p:stCondLst>
                                    <p:cond delay="0"/>
                                  </p:stCondLst>
                                  <p:childTnLst>
                                    <p:animEffect transition="out" filter="fade">
                                      <p:cBhvr>
                                        <p:cTn id="47" dur="500"/>
                                        <p:tgtEl>
                                          <p:spTgt spid="1530"/>
                                        </p:tgtEl>
                                      </p:cBhvr>
                                    </p:animEffect>
                                    <p:set>
                                      <p:cBhvr>
                                        <p:cTn id="48" dur="1" fill="hold">
                                          <p:stCondLst>
                                            <p:cond delay="499"/>
                                          </p:stCondLst>
                                        </p:cTn>
                                        <p:tgtEl>
                                          <p:spTgt spid="153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540"/>
                                        </p:tgtEl>
                                      </p:cBhvr>
                                    </p:animEffect>
                                    <p:set>
                                      <p:cBhvr>
                                        <p:cTn id="51" dur="1" fill="hold">
                                          <p:stCondLst>
                                            <p:cond delay="499"/>
                                          </p:stCondLst>
                                        </p:cTn>
                                        <p:tgtEl>
                                          <p:spTgt spid="1540"/>
                                        </p:tgtEl>
                                        <p:attrNameLst>
                                          <p:attrName>style.visibility</p:attrName>
                                        </p:attrNameLst>
                                      </p:cBhvr>
                                      <p:to>
                                        <p:strVal val="hidden"/>
                                      </p:to>
                                    </p:set>
                                  </p:childTnLst>
                                </p:cTn>
                              </p:par>
                            </p:childTnLst>
                          </p:cTn>
                        </p:par>
                        <p:par>
                          <p:cTn id="52" fill="hold">
                            <p:stCondLst>
                              <p:cond delay="7650"/>
                            </p:stCondLst>
                            <p:childTnLst>
                              <p:par>
                                <p:cTn id="53" presetID="10" presetClass="entr" presetSubtype="0" fill="hold" nodeType="afterEffect">
                                  <p:stCondLst>
                                    <p:cond delay="0"/>
                                  </p:stCondLst>
                                  <p:childTnLst>
                                    <p:set>
                                      <p:cBhvr>
                                        <p:cTn id="54" dur="1" fill="hold">
                                          <p:stCondLst>
                                            <p:cond delay="0"/>
                                          </p:stCondLst>
                                        </p:cTn>
                                        <p:tgtEl>
                                          <p:spTgt spid="1541"/>
                                        </p:tgtEl>
                                        <p:attrNameLst>
                                          <p:attrName>style.visibility</p:attrName>
                                        </p:attrNameLst>
                                      </p:cBhvr>
                                      <p:to>
                                        <p:strVal val="visible"/>
                                      </p:to>
                                    </p:set>
                                    <p:animEffect transition="in" filter="fade">
                                      <p:cBhvr>
                                        <p:cTn id="55" dur="500"/>
                                        <p:tgtEl>
                                          <p:spTgt spid="1541"/>
                                        </p:tgtEl>
                                      </p:cBhvr>
                                    </p:animEffect>
                                  </p:childTnLst>
                                </p:cTn>
                              </p:par>
                              <p:par>
                                <p:cTn id="56" presetID="6" presetClass="emph" presetSubtype="0" fill="hold" nodeType="withEffect">
                                  <p:stCondLst>
                                    <p:cond delay="0"/>
                                  </p:stCondLst>
                                  <p:childTnLst>
                                    <p:animScale>
                                      <p:cBhvr>
                                        <p:cTn id="57" dur="750" fill="hold"/>
                                        <p:tgtEl>
                                          <p:spTgt spid="1541"/>
                                        </p:tgtEl>
                                      </p:cBhvr>
                                      <p:by x="500000" y="500000"/>
                                    </p:animScale>
                                  </p:childTnLst>
                                </p:cTn>
                              </p:par>
                              <p:par>
                                <p:cTn id="58" presetID="6" presetClass="emph" presetSubtype="0" autoRev="1" fill="hold" nodeType="withEffect">
                                  <p:stCondLst>
                                    <p:cond delay="0"/>
                                  </p:stCondLst>
                                  <p:childTnLst>
                                    <p:animScale>
                                      <p:cBhvr>
                                        <p:cTn id="59" dur="1250" fill="hold"/>
                                        <p:tgtEl>
                                          <p:spTgt spid="1541"/>
                                        </p:tgtEl>
                                      </p:cBhvr>
                                      <p:by x="500000" y="500000"/>
                                    </p:animScale>
                                  </p:childTnLst>
                                </p:cTn>
                              </p:par>
                              <p:par>
                                <p:cTn id="60" presetID="10" presetClass="exit" presetSubtype="0" fill="hold" nodeType="withEffect">
                                  <p:stCondLst>
                                    <p:cond delay="0"/>
                                  </p:stCondLst>
                                  <p:childTnLst>
                                    <p:animEffect transition="out" filter="fade">
                                      <p:cBhvr>
                                        <p:cTn id="61" dur="2000"/>
                                        <p:tgtEl>
                                          <p:spTgt spid="1541"/>
                                        </p:tgtEl>
                                      </p:cBhvr>
                                    </p:animEffect>
                                    <p:set>
                                      <p:cBhvr>
                                        <p:cTn id="62" dur="1" fill="hold">
                                          <p:stCondLst>
                                            <p:cond delay="1999"/>
                                          </p:stCondLst>
                                        </p:cTn>
                                        <p:tgtEl>
                                          <p:spTgt spid="1541"/>
                                        </p:tgtEl>
                                        <p:attrNameLst>
                                          <p:attrName>style.visibility</p:attrName>
                                        </p:attrNameLst>
                                      </p:cBhvr>
                                      <p:to>
                                        <p:strVal val="hidden"/>
                                      </p:to>
                                    </p:set>
                                  </p:childTnLst>
                                </p:cTn>
                              </p:par>
                            </p:childTnLst>
                          </p:cTn>
                        </p:par>
                        <p:par>
                          <p:cTn id="63" fill="hold">
                            <p:stCondLst>
                              <p:cond delay="10150"/>
                            </p:stCondLst>
                            <p:childTnLst>
                              <p:par>
                                <p:cTn id="64" presetID="2" presetClass="entr" presetSubtype="8" fill="hold" grpId="0" nodeType="afterEffect">
                                  <p:stCondLst>
                                    <p:cond delay="0"/>
                                  </p:stCondLst>
                                  <p:childTnLst>
                                    <p:set>
                                      <p:cBhvr>
                                        <p:cTn id="65" dur="1" fill="hold">
                                          <p:stCondLst>
                                            <p:cond delay="0"/>
                                          </p:stCondLst>
                                        </p:cTn>
                                        <p:tgtEl>
                                          <p:spTgt spid="1483"/>
                                        </p:tgtEl>
                                        <p:attrNameLst>
                                          <p:attrName>style.visibility</p:attrName>
                                        </p:attrNameLst>
                                      </p:cBhvr>
                                      <p:to>
                                        <p:strVal val="visible"/>
                                      </p:to>
                                    </p:set>
                                    <p:anim calcmode="lin" valueType="num">
                                      <p:cBhvr additive="base">
                                        <p:cTn id="66" dur="500" fill="hold"/>
                                        <p:tgtEl>
                                          <p:spTgt spid="1483"/>
                                        </p:tgtEl>
                                        <p:attrNameLst>
                                          <p:attrName>ppt_x</p:attrName>
                                        </p:attrNameLst>
                                      </p:cBhvr>
                                      <p:tavLst>
                                        <p:tav tm="0">
                                          <p:val>
                                            <p:strVal val="0-#ppt_w/2"/>
                                          </p:val>
                                        </p:tav>
                                        <p:tav tm="100000">
                                          <p:val>
                                            <p:strVal val="#ppt_x"/>
                                          </p:val>
                                        </p:tav>
                                      </p:tavLst>
                                    </p:anim>
                                    <p:anim calcmode="lin" valueType="num">
                                      <p:cBhvr additive="base">
                                        <p:cTn id="67" dur="500" fill="hold"/>
                                        <p:tgtEl>
                                          <p:spTgt spid="1483"/>
                                        </p:tgtEl>
                                        <p:attrNameLst>
                                          <p:attrName>ppt_y</p:attrName>
                                        </p:attrNameLst>
                                      </p:cBhvr>
                                      <p:tavLst>
                                        <p:tav tm="0">
                                          <p:val>
                                            <p:strVal val="#ppt_y"/>
                                          </p:val>
                                        </p:tav>
                                        <p:tav tm="100000">
                                          <p:val>
                                            <p:strVal val="#ppt_y"/>
                                          </p:val>
                                        </p:tav>
                                      </p:tavLst>
                                    </p:anim>
                                  </p:childTnLst>
                                </p:cTn>
                              </p:par>
                            </p:childTnLst>
                          </p:cTn>
                        </p:par>
                        <p:par>
                          <p:cTn id="68" fill="hold">
                            <p:stCondLst>
                              <p:cond delay="10650"/>
                            </p:stCondLst>
                            <p:childTnLst>
                              <p:par>
                                <p:cTn id="69" presetID="10" presetClass="entr" presetSubtype="0" fill="hold" grpId="0" nodeType="afterEffect">
                                  <p:stCondLst>
                                    <p:cond delay="0"/>
                                  </p:stCondLst>
                                  <p:iterate type="lt">
                                    <p:tmPct val="0"/>
                                  </p:iterate>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childTnLst>
                          </p:cTn>
                        </p:par>
                        <p:par>
                          <p:cTn id="72" fill="hold">
                            <p:stCondLst>
                              <p:cond delay="11150"/>
                            </p:stCondLst>
                            <p:childTnLst>
                              <p:par>
                                <p:cTn id="73" presetID="34" presetClass="emph" presetSubtype="0" fill="hold" grpId="1" nodeType="afterEffect">
                                  <p:stCondLst>
                                    <p:cond delay="0"/>
                                  </p:stCondLst>
                                  <p:iterate type="lt">
                                    <p:tmPct val="20000"/>
                                  </p:iterate>
                                  <p:childTnLst>
                                    <p:animMotion origin="layout" path="M 0.0 0.0 L 0.0 -0.07213" pathEditMode="relative" ptsTypes="">
                                      <p:cBhvr>
                                        <p:cTn id="74" dur="250" accel="50000" decel="50000" autoRev="1" fill="hold">
                                          <p:stCondLst>
                                            <p:cond delay="0"/>
                                          </p:stCondLst>
                                        </p:cTn>
                                        <p:tgtEl>
                                          <p:spTgt spid="58"/>
                                        </p:tgtEl>
                                        <p:attrNameLst>
                                          <p:attrName>ppt_x</p:attrName>
                                          <p:attrName>ppt_y</p:attrName>
                                        </p:attrNameLst>
                                      </p:cBhvr>
                                    </p:animMotion>
                                    <p:animRot by="1500000">
                                      <p:cBhvr>
                                        <p:cTn id="75" dur="125" fill="hold">
                                          <p:stCondLst>
                                            <p:cond delay="0"/>
                                          </p:stCondLst>
                                        </p:cTn>
                                        <p:tgtEl>
                                          <p:spTgt spid="58"/>
                                        </p:tgtEl>
                                        <p:attrNameLst>
                                          <p:attrName>r</p:attrName>
                                        </p:attrNameLst>
                                      </p:cBhvr>
                                    </p:animRot>
                                    <p:animRot by="-1500000">
                                      <p:cBhvr>
                                        <p:cTn id="76" dur="125" fill="hold">
                                          <p:stCondLst>
                                            <p:cond delay="125"/>
                                          </p:stCondLst>
                                        </p:cTn>
                                        <p:tgtEl>
                                          <p:spTgt spid="58"/>
                                        </p:tgtEl>
                                        <p:attrNameLst>
                                          <p:attrName>r</p:attrName>
                                        </p:attrNameLst>
                                      </p:cBhvr>
                                    </p:animRot>
                                    <p:animRot by="-1500000">
                                      <p:cBhvr>
                                        <p:cTn id="77" dur="125" fill="hold">
                                          <p:stCondLst>
                                            <p:cond delay="250"/>
                                          </p:stCondLst>
                                        </p:cTn>
                                        <p:tgtEl>
                                          <p:spTgt spid="58"/>
                                        </p:tgtEl>
                                        <p:attrNameLst>
                                          <p:attrName>r</p:attrName>
                                        </p:attrNameLst>
                                      </p:cBhvr>
                                    </p:animRot>
                                    <p:animRot by="1500000">
                                      <p:cBhvr>
                                        <p:cTn id="78" dur="125" fill="hold">
                                          <p:stCondLst>
                                            <p:cond delay="375"/>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 grpId="0" animBg="1"/>
      <p:bldP spid="1483" grpId="0" animBg="1"/>
      <p:bldP spid="1489" grpId="0"/>
      <p:bldP spid="1528" grpId="0" animBg="1"/>
      <p:bldP spid="1529" grpId="0"/>
      <p:bldP spid="2" grpId="0"/>
      <p:bldP spid="58" grpId="0"/>
      <p:bldP spid="58"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116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624097" y="2540313"/>
            <a:ext cx="6601419" cy="1521687"/>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695950" y="3098799"/>
            <a:ext cx="6745124" cy="1521686"/>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57211" y="674150"/>
            <a:ext cx="2550912" cy="1163328"/>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3" name="任意多边形 32"/>
          <p:cNvSpPr/>
          <p:nvPr/>
        </p:nvSpPr>
        <p:spPr>
          <a:xfrm rot="2700000">
            <a:off x="12356382" y="3181115"/>
            <a:ext cx="1002442" cy="1002442"/>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5997382" y="2273123"/>
            <a:ext cx="5312963" cy="2818427"/>
            <a:chOff x="4560038" y="1903811"/>
            <a:chExt cx="3779248" cy="2004820"/>
          </a:xfrm>
        </p:grpSpPr>
        <p:sp>
          <p:nvSpPr>
            <p:cNvPr id="25" name="矩形 24"/>
            <p:cNvSpPr/>
            <p:nvPr/>
          </p:nvSpPr>
          <p:spPr>
            <a:xfrm>
              <a:off x="4599696" y="2573491"/>
              <a:ext cx="3514774" cy="1335140"/>
            </a:xfrm>
            <a:prstGeom prst="rect">
              <a:avLst/>
            </a:prstGeom>
          </p:spPr>
          <p:txBody>
            <a:bodyPr wrap="none">
              <a:spAutoFit/>
            </a:bodyPr>
            <a:lstStyle/>
            <a:p>
              <a:r>
                <a:rPr lang="en-US" altLang="zh-CN" sz="4400" dirty="0">
                  <a:solidFill>
                    <a:srgbClr val="3A3A3A"/>
                  </a:solidFill>
                  <a:ea typeface="微软雅黑" panose="020B0503020204020204" pitchFamily="34" charset="-122"/>
                </a:rPr>
                <a:t>ADD RELATED</a:t>
              </a:r>
            </a:p>
            <a:p>
              <a:r>
                <a:rPr lang="en-US" altLang="zh-CN" sz="7198" dirty="0">
                  <a:solidFill>
                    <a:srgbClr val="3A3A3A"/>
                  </a:solidFill>
                  <a:latin typeface="Impact" panose="020B0806030902050204" pitchFamily="34" charset="0"/>
                  <a:ea typeface="微软雅黑" panose="020B0503020204020204" pitchFamily="34" charset="-122"/>
                </a:rPr>
                <a:t>TITLE WORDS</a:t>
              </a:r>
              <a:endParaRPr lang="zh-CN" altLang="en-US" sz="7198"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sp>
          <p:nvSpPr>
            <p:cNvPr id="26" name="矩形 25"/>
            <p:cNvSpPr/>
            <p:nvPr/>
          </p:nvSpPr>
          <p:spPr>
            <a:xfrm>
              <a:off x="4560038" y="1903811"/>
              <a:ext cx="3779248" cy="503413"/>
            </a:xfrm>
            <a:prstGeom prst="rect">
              <a:avLst/>
            </a:prstGeom>
          </p:spPr>
          <p:txBody>
            <a:bodyPr wrap="none">
              <a:spAutoFit/>
            </a:bodyPr>
            <a:lstStyle/>
            <a:p>
              <a:r>
                <a:rPr lang="zh-CN" altLang="en-US" sz="4000" dirty="0">
                  <a:solidFill>
                    <a:srgbClr val="3A3A3A"/>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5998" b="1"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30" name="直接连接符 29"/>
            <p:cNvCxnSpPr/>
            <p:nvPr/>
          </p:nvCxnSpPr>
          <p:spPr>
            <a:xfrm>
              <a:off x="4644008" y="2559875"/>
              <a:ext cx="3562389"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grpSp>
      <p:sp>
        <p:nvSpPr>
          <p:cNvPr id="31" name="TextBox 2"/>
          <p:cNvSpPr txBox="1"/>
          <p:nvPr/>
        </p:nvSpPr>
        <p:spPr>
          <a:xfrm>
            <a:off x="872940" y="725882"/>
            <a:ext cx="5421817" cy="5262898"/>
          </a:xfrm>
          <a:prstGeom prst="rect">
            <a:avLst/>
          </a:prstGeom>
          <a:noFill/>
        </p:spPr>
        <p:txBody>
          <a:bodyPr wrap="square" rtlCol="0">
            <a:spAutoFit/>
          </a:bodyPr>
          <a:lstStyle>
            <a:defPPr>
              <a:defRPr lang="zh-CN"/>
            </a:defPPr>
            <a:lvl1pPr algn="ctr">
              <a:defRPr sz="8800" b="1">
                <a:solidFill>
                  <a:srgbClr val="441C1F"/>
                </a:solidFill>
                <a:latin typeface="IrisUPC" pitchFamily="34" charset="-34"/>
                <a:cs typeface="IrisUPC" pitchFamily="34" charset="-34"/>
              </a:defRPr>
            </a:lvl1pPr>
          </a:lstStyle>
          <a:p>
            <a:r>
              <a:rPr lang="en-US" altLang="zh-CN" sz="33602" dirty="0">
                <a:solidFill>
                  <a:srgbClr val="C00000"/>
                </a:solidFill>
              </a:rPr>
              <a:t>01</a:t>
            </a:r>
            <a:endParaRPr lang="zh-CN" altLang="en-US" sz="33602" dirty="0">
              <a:solidFill>
                <a:srgbClr val="C00000"/>
              </a:solidFill>
            </a:endParaRPr>
          </a:p>
        </p:txBody>
      </p:sp>
    </p:spTree>
    <p:extLst>
      <p:ext uri="{BB962C8B-B14F-4D97-AF65-F5344CB8AC3E}">
        <p14:creationId xmlns:p14="http://schemas.microsoft.com/office/powerpoint/2010/main" val="37247745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3" grpId="0" animBg="1"/>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513201" y="1799222"/>
            <a:ext cx="3841675" cy="3799715"/>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 name="矩形 3"/>
          <p:cNvSpPr>
            <a:spLocks noChangeArrowheads="1"/>
          </p:cNvSpPr>
          <p:nvPr/>
        </p:nvSpPr>
        <p:spPr bwMode="auto">
          <a:xfrm>
            <a:off x="5332072" y="3563142"/>
            <a:ext cx="2128308" cy="350865"/>
          </a:xfrm>
          <a:prstGeom prst="rect">
            <a:avLst/>
          </a:prstGeom>
          <a:solidFill>
            <a:schemeClr val="accent1"/>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a:lnSpc>
                <a:spcPct val="120000"/>
              </a:lnSpc>
              <a:buNone/>
            </a:pPr>
            <a:r>
              <a:rPr lang="zh-CN" altLang="en-US" sz="1400" dirty="0">
                <a:solidFill>
                  <a:schemeClr val="bg1"/>
                </a:solidFill>
                <a:latin typeface="Arial" panose="020B0604020202020204" pitchFamily="34" charset="0"/>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cs typeface="+mn-ea"/>
              <a:sym typeface="Arial" panose="020B0604020202020204" pitchFamily="34" charset="0"/>
            </a:endParaRPr>
          </a:p>
        </p:txBody>
      </p:sp>
      <p:sp>
        <p:nvSpPr>
          <p:cNvPr id="25" name="TextBox 170"/>
          <p:cNvSpPr txBox="1"/>
          <p:nvPr/>
        </p:nvSpPr>
        <p:spPr>
          <a:xfrm>
            <a:off x="1644457" y="2101984"/>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71"/>
          <p:cNvSpPr txBox="1"/>
          <p:nvPr/>
        </p:nvSpPr>
        <p:spPr>
          <a:xfrm>
            <a:off x="1532831" y="2390296"/>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70"/>
          <p:cNvSpPr txBox="1"/>
          <p:nvPr/>
        </p:nvSpPr>
        <p:spPr>
          <a:xfrm>
            <a:off x="1644457" y="3798049"/>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171"/>
          <p:cNvSpPr txBox="1"/>
          <p:nvPr/>
        </p:nvSpPr>
        <p:spPr>
          <a:xfrm>
            <a:off x="1532831" y="4086361"/>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1644457" y="5390875"/>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71"/>
          <p:cNvSpPr txBox="1"/>
          <p:nvPr/>
        </p:nvSpPr>
        <p:spPr>
          <a:xfrm>
            <a:off x="1532831" y="5679187"/>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8489872" y="537701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1"/>
          <p:cNvSpPr txBox="1"/>
          <p:nvPr/>
        </p:nvSpPr>
        <p:spPr>
          <a:xfrm>
            <a:off x="8489872" y="5665322"/>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40595" y="37980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71"/>
          <p:cNvSpPr txBox="1"/>
          <p:nvPr/>
        </p:nvSpPr>
        <p:spPr>
          <a:xfrm>
            <a:off x="8740595" y="4086361"/>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548866" y="210198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8548866" y="2390296"/>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6066987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2069794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672109"/>
            <a:ext cx="7632848" cy="44208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00078" y="1948972"/>
            <a:ext cx="5329867"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3" name="矩形 12"/>
          <p:cNvSpPr/>
          <p:nvPr/>
        </p:nvSpPr>
        <p:spPr>
          <a:xfrm>
            <a:off x="9619565" y="5594188"/>
            <a:ext cx="2510380"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5" name="Content Placeholder 2"/>
          <p:cNvSpPr txBox="1">
            <a:spLocks/>
          </p:cNvSpPr>
          <p:nvPr/>
        </p:nvSpPr>
        <p:spPr>
          <a:xfrm>
            <a:off x="6922334" y="2181185"/>
            <a:ext cx="1091217" cy="58746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a:t>
            </a:r>
            <a:endPar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spcBef>
                <a:spcPts val="0"/>
              </a:spcBef>
              <a:spcAft>
                <a:spcPts val="0"/>
              </a:spcAft>
            </a:pP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258031" y="37813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8258031" y="21811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9715229" y="5679758"/>
            <a:ext cx="1610690" cy="31283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文本框 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233388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265012" y="1744219"/>
            <a:ext cx="10328729" cy="1491059"/>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683276" y="2015934"/>
            <a:ext cx="9492200" cy="430502"/>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矩形 93"/>
          <p:cNvSpPr/>
          <p:nvPr/>
        </p:nvSpPr>
        <p:spPr>
          <a:xfrm>
            <a:off x="1212045" y="169675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11244509" y="287774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98460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2440653"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smtClean="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18" name="TextBox 23"/>
          <p:cNvSpPr txBox="1"/>
          <p:nvPr/>
        </p:nvSpPr>
        <p:spPr>
          <a:xfrm>
            <a:off x="2019997" y="5774175"/>
            <a:ext cx="1993336" cy="468975"/>
          </a:xfrm>
          <a:prstGeom prst="rect">
            <a:avLst/>
          </a:prstGeom>
          <a:noFill/>
        </p:spPr>
        <p:txBody>
          <a:bodyPr wrap="square" rtlCol="0">
            <a:spAutoFit/>
          </a:bodyPr>
          <a:lstStyle/>
          <a:p>
            <a:pPr>
              <a:lnSpc>
                <a:spcPct val="120000"/>
              </a:lnSpc>
            </a:pPr>
            <a:r>
              <a:rPr lang="en-US" altLang="zh-CN" sz="7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435937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46"/>
          <p:cNvSpPr txBox="1"/>
          <p:nvPr/>
        </p:nvSpPr>
        <p:spPr>
          <a:xfrm>
            <a:off x="4815422"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smtClean="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3" name="TextBox 23"/>
          <p:cNvSpPr txBox="1"/>
          <p:nvPr/>
        </p:nvSpPr>
        <p:spPr>
          <a:xfrm>
            <a:off x="4394767" y="5774175"/>
            <a:ext cx="1993336" cy="468975"/>
          </a:xfrm>
          <a:prstGeom prst="rect">
            <a:avLst/>
          </a:prstGeom>
          <a:noFill/>
        </p:spPr>
        <p:txBody>
          <a:bodyPr wrap="square" rtlCol="0">
            <a:spAutoFit/>
          </a:bodyPr>
          <a:lstStyle/>
          <a:p>
            <a:pPr>
              <a:lnSpc>
                <a:spcPct val="120000"/>
              </a:lnSpc>
            </a:pPr>
            <a:r>
              <a:rPr lang="en-US" altLang="zh-CN" sz="7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6746839"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46"/>
          <p:cNvSpPr txBox="1"/>
          <p:nvPr/>
        </p:nvSpPr>
        <p:spPr>
          <a:xfrm>
            <a:off x="7202891"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smtClean="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6" name="TextBox 23"/>
          <p:cNvSpPr txBox="1"/>
          <p:nvPr/>
        </p:nvSpPr>
        <p:spPr>
          <a:xfrm>
            <a:off x="6782236" y="5774175"/>
            <a:ext cx="1993336" cy="468975"/>
          </a:xfrm>
          <a:prstGeom prst="rect">
            <a:avLst/>
          </a:prstGeom>
          <a:noFill/>
        </p:spPr>
        <p:txBody>
          <a:bodyPr wrap="square" rtlCol="0">
            <a:spAutoFit/>
          </a:bodyPr>
          <a:lstStyle/>
          <a:p>
            <a:pPr>
              <a:lnSpc>
                <a:spcPct val="120000"/>
              </a:lnSpc>
            </a:pPr>
            <a:r>
              <a:rPr lang="en-US" altLang="zh-CN" sz="7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9147008"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46"/>
          <p:cNvSpPr txBox="1"/>
          <p:nvPr/>
        </p:nvSpPr>
        <p:spPr>
          <a:xfrm>
            <a:off x="9603059"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smtClean="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30" name="TextBox 23"/>
          <p:cNvSpPr txBox="1"/>
          <p:nvPr/>
        </p:nvSpPr>
        <p:spPr>
          <a:xfrm>
            <a:off x="9182405" y="5774175"/>
            <a:ext cx="1993336" cy="468975"/>
          </a:xfrm>
          <a:prstGeom prst="rect">
            <a:avLst/>
          </a:prstGeom>
          <a:noFill/>
        </p:spPr>
        <p:txBody>
          <a:bodyPr wrap="square" rtlCol="0">
            <a:spAutoFit/>
          </a:bodyPr>
          <a:lstStyle/>
          <a:p>
            <a:pPr>
              <a:lnSpc>
                <a:spcPct val="120000"/>
              </a:lnSpc>
            </a:pPr>
            <a:r>
              <a:rPr lang="en-US" altLang="zh-CN" sz="7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8418217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childTnLst>
                          </p:cTn>
                        </p:par>
                        <p:par>
                          <p:cTn id="34" fill="hold">
                            <p:stCondLst>
                              <p:cond delay="2000"/>
                            </p:stCondLst>
                            <p:childTnLst>
                              <p:par>
                                <p:cTn id="35" presetID="1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p:tgtEl>
                                          <p:spTgt spid="18"/>
                                        </p:tgtEl>
                                        <p:attrNameLst>
                                          <p:attrName>ppt_y</p:attrName>
                                        </p:attrNameLst>
                                      </p:cBhvr>
                                      <p:tavLst>
                                        <p:tav tm="0">
                                          <p:val>
                                            <p:strVal val="#ppt_y+#ppt_h*1.125000"/>
                                          </p:val>
                                        </p:tav>
                                        <p:tav tm="100000">
                                          <p:val>
                                            <p:strVal val="#ppt_y"/>
                                          </p:val>
                                        </p:tav>
                                      </p:tavLst>
                                    </p:anim>
                                    <p:animEffect transition="in" filter="wipe(up)">
                                      <p:cBhvr>
                                        <p:cTn id="38" dur="500"/>
                                        <p:tgtEl>
                                          <p:spTgt spid="1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up)">
                                      <p:cBhvr>
                                        <p:cTn id="50" dur="500"/>
                                        <p:tgtEl>
                                          <p:spTgt spid="23"/>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par>
                          <p:cTn id="58" fill="hold">
                            <p:stCondLst>
                              <p:cond delay="4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par>
                          <p:cTn id="70" fill="hold">
                            <p:stCondLst>
                              <p:cond delay="5000"/>
                            </p:stCondLst>
                            <p:childTnLst>
                              <p:par>
                                <p:cTn id="71" presetID="12" presetClass="entr" presetSubtype="4"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p:tgtEl>
                                          <p:spTgt spid="30"/>
                                        </p:tgtEl>
                                        <p:attrNameLst>
                                          <p:attrName>ppt_y</p:attrName>
                                        </p:attrNameLst>
                                      </p:cBhvr>
                                      <p:tavLst>
                                        <p:tav tm="0">
                                          <p:val>
                                            <p:strVal val="#ppt_y+#ppt_h*1.125000"/>
                                          </p:val>
                                        </p:tav>
                                        <p:tav tm="100000">
                                          <p:val>
                                            <p:strVal val="#ppt_y"/>
                                          </p:val>
                                        </p:tav>
                                      </p:tavLst>
                                    </p:anim>
                                    <p:animEffect transition="in" filter="wipe(up)">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47" grpId="0"/>
      <p:bldP spid="18" grpId="0"/>
      <p:bldP spid="21" grpId="0" animBg="1"/>
      <p:bldP spid="22" grpId="0"/>
      <p:bldP spid="23" grpId="0"/>
      <p:bldP spid="24" grpId="0" animBg="1"/>
      <p:bldP spid="25" grpId="0"/>
      <p:bldP spid="26" grpId="0"/>
      <p:bldP spid="28" grpId="0" animBg="1"/>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文本框 5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4378373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624097" y="2540313"/>
            <a:ext cx="6601419" cy="1521687"/>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695950" y="3098799"/>
            <a:ext cx="6745124" cy="1521686"/>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57211" y="674150"/>
            <a:ext cx="2550912" cy="1163328"/>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3" name="任意多边形 32"/>
          <p:cNvSpPr/>
          <p:nvPr/>
        </p:nvSpPr>
        <p:spPr>
          <a:xfrm rot="2700000">
            <a:off x="12356382" y="3181115"/>
            <a:ext cx="1002442" cy="1002442"/>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5997382" y="2273123"/>
            <a:ext cx="5312963" cy="2818427"/>
            <a:chOff x="4560038" y="1903811"/>
            <a:chExt cx="3779248" cy="2004820"/>
          </a:xfrm>
        </p:grpSpPr>
        <p:sp>
          <p:nvSpPr>
            <p:cNvPr id="25" name="矩形 24"/>
            <p:cNvSpPr/>
            <p:nvPr/>
          </p:nvSpPr>
          <p:spPr>
            <a:xfrm>
              <a:off x="4599696" y="2573491"/>
              <a:ext cx="3514774" cy="1335140"/>
            </a:xfrm>
            <a:prstGeom prst="rect">
              <a:avLst/>
            </a:prstGeom>
          </p:spPr>
          <p:txBody>
            <a:bodyPr wrap="none">
              <a:spAutoFit/>
            </a:bodyPr>
            <a:lstStyle/>
            <a:p>
              <a:r>
                <a:rPr lang="en-US" altLang="zh-CN" sz="4400" dirty="0">
                  <a:solidFill>
                    <a:srgbClr val="3A3A3A"/>
                  </a:solidFill>
                  <a:ea typeface="微软雅黑" panose="020B0503020204020204" pitchFamily="34" charset="-122"/>
                </a:rPr>
                <a:t>ADD RELATED</a:t>
              </a:r>
            </a:p>
            <a:p>
              <a:r>
                <a:rPr lang="en-US" altLang="zh-CN" sz="7198" dirty="0">
                  <a:solidFill>
                    <a:srgbClr val="3A3A3A"/>
                  </a:solidFill>
                  <a:latin typeface="Impact" panose="020B0806030902050204" pitchFamily="34" charset="0"/>
                  <a:ea typeface="微软雅黑" panose="020B0503020204020204" pitchFamily="34" charset="-122"/>
                </a:rPr>
                <a:t>TITLE WORDS</a:t>
              </a:r>
              <a:endParaRPr lang="zh-CN" altLang="en-US" sz="7198"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sp>
          <p:nvSpPr>
            <p:cNvPr id="26" name="矩形 25"/>
            <p:cNvSpPr/>
            <p:nvPr/>
          </p:nvSpPr>
          <p:spPr>
            <a:xfrm>
              <a:off x="4560038" y="1903811"/>
              <a:ext cx="3779248" cy="503413"/>
            </a:xfrm>
            <a:prstGeom prst="rect">
              <a:avLst/>
            </a:prstGeom>
          </p:spPr>
          <p:txBody>
            <a:bodyPr wrap="none">
              <a:spAutoFit/>
            </a:bodyPr>
            <a:lstStyle/>
            <a:p>
              <a:r>
                <a:rPr lang="zh-CN" altLang="en-US" sz="4000" dirty="0">
                  <a:solidFill>
                    <a:srgbClr val="3A3A3A"/>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5998" b="1" dirty="0">
                <a:solidFill>
                  <a:srgbClr val="3A3A3A"/>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30" name="直接连接符 29"/>
            <p:cNvCxnSpPr/>
            <p:nvPr/>
          </p:nvCxnSpPr>
          <p:spPr>
            <a:xfrm>
              <a:off x="4644008" y="2559875"/>
              <a:ext cx="3562389"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grpSp>
      <p:sp>
        <p:nvSpPr>
          <p:cNvPr id="31" name="TextBox 2"/>
          <p:cNvSpPr txBox="1"/>
          <p:nvPr/>
        </p:nvSpPr>
        <p:spPr>
          <a:xfrm>
            <a:off x="872940" y="725882"/>
            <a:ext cx="5421817" cy="5262898"/>
          </a:xfrm>
          <a:prstGeom prst="rect">
            <a:avLst/>
          </a:prstGeom>
          <a:noFill/>
        </p:spPr>
        <p:txBody>
          <a:bodyPr wrap="square" rtlCol="0">
            <a:spAutoFit/>
          </a:bodyPr>
          <a:lstStyle>
            <a:defPPr>
              <a:defRPr lang="zh-CN"/>
            </a:defPPr>
            <a:lvl1pPr algn="ctr">
              <a:defRPr sz="8800" b="1">
                <a:solidFill>
                  <a:srgbClr val="441C1F"/>
                </a:solidFill>
                <a:latin typeface="IrisUPC" pitchFamily="34" charset="-34"/>
                <a:cs typeface="IrisUPC" pitchFamily="34" charset="-34"/>
              </a:defRPr>
            </a:lvl1pPr>
          </a:lstStyle>
          <a:p>
            <a:r>
              <a:rPr lang="en-US" altLang="zh-CN" sz="33602" dirty="0" smtClean="0">
                <a:solidFill>
                  <a:srgbClr val="C00000"/>
                </a:solidFill>
              </a:rPr>
              <a:t>02</a:t>
            </a:r>
            <a:endParaRPr lang="zh-CN" altLang="en-US" sz="33602" dirty="0">
              <a:solidFill>
                <a:srgbClr val="C00000"/>
              </a:solidFill>
            </a:endParaRPr>
          </a:p>
        </p:txBody>
      </p:sp>
    </p:spTree>
    <p:extLst>
      <p:ext uri="{BB962C8B-B14F-4D97-AF65-F5344CB8AC3E}">
        <p14:creationId xmlns:p14="http://schemas.microsoft.com/office/powerpoint/2010/main" val="6012981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3" grpId="0" animBg="1"/>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CF2B863-4B4B-4CAE-9E81-3F6FAC0A472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93"/>
</p:tagLst>
</file>

<file path=ppt/theme/theme1.xml><?xml version="1.0" encoding="utf-8"?>
<a:theme xmlns:a="http://schemas.openxmlformats.org/drawingml/2006/main" name="第一PPT，www.1ppt.com">
  <a:themeElements>
    <a:clrScheme name="自定义 206">
      <a:dk1>
        <a:sysClr val="windowText" lastClr="000000"/>
      </a:dk1>
      <a:lt1>
        <a:sysClr val="window" lastClr="FFFFFF"/>
      </a:lt1>
      <a:dk2>
        <a:srgbClr val="44546A"/>
      </a:dk2>
      <a:lt2>
        <a:srgbClr val="E7E6E6"/>
      </a:lt2>
      <a:accent1>
        <a:srgbClr val="C00202"/>
      </a:accent1>
      <a:accent2>
        <a:srgbClr val="C00202"/>
      </a:accent2>
      <a:accent3>
        <a:srgbClr val="C00202"/>
      </a:accent3>
      <a:accent4>
        <a:srgbClr val="C00202"/>
      </a:accent4>
      <a:accent5>
        <a:srgbClr val="C00202"/>
      </a:accent5>
      <a:accent6>
        <a:srgbClr val="C00202"/>
      </a:accent6>
      <a:hlink>
        <a:srgbClr val="C00202"/>
      </a:hlink>
      <a:folHlink>
        <a:srgbClr val="C002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6022</Words>
  <Application>Microsoft Office PowerPoint</Application>
  <PresentationFormat>自定义</PresentationFormat>
  <Paragraphs>278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奔跑吧</dc:title>
  <dc:creator/>
  <cp:keywords>www.1ppt.com</cp:keywords>
  <cp:lastModifiedBy/>
  <cp:revision>1</cp:revision>
  <dcterms:created xsi:type="dcterms:W3CDTF">2016-10-17T14:00:15Z</dcterms:created>
  <dcterms:modified xsi:type="dcterms:W3CDTF">2019-03-16T05:52:39Z</dcterms:modified>
</cp:coreProperties>
</file>