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1"/>
  </p:notesMasterIdLst>
  <p:sldIdLst>
    <p:sldId id="256" r:id="rId3"/>
    <p:sldId id="278" r:id="rId4"/>
    <p:sldId id="279" r:id="rId5"/>
    <p:sldId id="257" r:id="rId6"/>
    <p:sldId id="258" r:id="rId7"/>
    <p:sldId id="260" r:id="rId8"/>
    <p:sldId id="261" r:id="rId9"/>
    <p:sldId id="262" r:id="rId10"/>
    <p:sldId id="280" r:id="rId11"/>
    <p:sldId id="263" r:id="rId12"/>
    <p:sldId id="271" r:id="rId13"/>
    <p:sldId id="272" r:id="rId14"/>
    <p:sldId id="273" r:id="rId15"/>
    <p:sldId id="274" r:id="rId16"/>
    <p:sldId id="281" r:id="rId17"/>
    <p:sldId id="270" r:id="rId18"/>
    <p:sldId id="264" r:id="rId19"/>
    <p:sldId id="265" r:id="rId20"/>
    <p:sldId id="266" r:id="rId21"/>
    <p:sldId id="268" r:id="rId22"/>
    <p:sldId id="282" r:id="rId23"/>
    <p:sldId id="269" r:id="rId24"/>
    <p:sldId id="275" r:id="rId25"/>
    <p:sldId id="276" r:id="rId26"/>
    <p:sldId id="277" r:id="rId27"/>
    <p:sldId id="284" r:id="rId28"/>
    <p:sldId id="283" r:id="rId29"/>
    <p:sldId id="285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3257"/>
    <a:srgbClr val="355D89"/>
    <a:srgbClr val="03091E"/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5" autoAdjust="0"/>
    <p:restoredTop sz="94660"/>
  </p:normalViewPr>
  <p:slideViewPr>
    <p:cSldViewPr snapToGrid="0">
      <p:cViewPr>
        <p:scale>
          <a:sx n="66" d="100"/>
          <a:sy n="66" d="100"/>
        </p:scale>
        <p:origin x="-426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5" Type="http://schemas.microsoft.com/office/2011/relationships/chartStyle" Target="style1.xml"/><Relationship Id="rId4" Type="http://schemas.microsoft.com/office/2011/relationships/chartColorStyle" Target="colors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799624242187624E-2"/>
          <c:y val="4.0878899260287975E-2"/>
          <c:w val="0.92720037575781244"/>
          <c:h val="0.9182422014794240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固定值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C81F-4264-88EA-40AF4AA6C2C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C81F-4264-88EA-40AF4AA6C2C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C81F-4264-88EA-40AF4AA6C2CF}"/>
              </c:ext>
            </c:extLst>
          </c:dPt>
          <c:cat>
            <c:strRef>
              <c:f>Sheet1!$A$2:$A$6</c:f>
              <c:strCache>
                <c:ptCount val="5"/>
                <c:pt idx="0">
                  <c:v>部门1</c:v>
                </c:pt>
                <c:pt idx="1">
                  <c:v>部门2</c:v>
                </c:pt>
                <c:pt idx="2">
                  <c:v>部门3</c:v>
                </c:pt>
                <c:pt idx="3">
                  <c:v>部门4</c:v>
                </c:pt>
                <c:pt idx="4">
                  <c:v>部门5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C81F-4264-88EA-40AF4AA6C2C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数据填入2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81F-4264-88EA-40AF4AA6C2C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C81F-4264-88EA-40AF4AA6C2C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81F-4264-88EA-40AF4AA6C2C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C81F-4264-88EA-40AF4AA6C2CF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81F-4264-88EA-40AF4AA6C2CF}"/>
              </c:ext>
            </c:extLst>
          </c:dPt>
          <c:dLbls>
            <c:dLbl>
              <c:idx val="0"/>
              <c:layout>
                <c:manualLayout>
                  <c:x val="-6.3115955191647685E-2"/>
                  <c:y val="3.717434045831788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C81F-4264-88EA-40AF4AA6C2CF}"/>
                </c:ext>
              </c:extLst>
            </c:dLbl>
            <c:dLbl>
              <c:idx val="1"/>
              <c:layout>
                <c:manualLayout>
                  <c:x val="-6.311595519164763E-2"/>
                  <c:y val="3.717434045831780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8-C81F-4264-88EA-40AF4AA6C2CF}"/>
                </c:ext>
              </c:extLst>
            </c:dLbl>
            <c:dLbl>
              <c:idx val="2"/>
              <c:layout>
                <c:manualLayout>
                  <c:x val="-6.311595519164763E-2"/>
                  <c:y val="3.717434045831848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C81F-4264-88EA-40AF4AA6C2CF}"/>
                </c:ext>
              </c:extLst>
            </c:dLbl>
            <c:dLbl>
              <c:idx val="3"/>
              <c:layout>
                <c:manualLayout>
                  <c:x val="-6.3115955191647741E-2"/>
                  <c:y val="3.71743404583191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A-C81F-4264-88EA-40AF4AA6C2CF}"/>
                </c:ext>
              </c:extLst>
            </c:dLbl>
            <c:dLbl>
              <c:idx val="4"/>
              <c:layout>
                <c:manualLayout>
                  <c:x val="-6.311595519164763E-2"/>
                  <c:y val="3.717434045831780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C81F-4264-88EA-40AF4AA6C2CF}"/>
                </c:ext>
              </c:extLst>
            </c:dLbl>
            <c:spPr>
              <a:solidFill>
                <a:srgbClr val="FFFF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76200" dist="38100" dir="2700000" algn="tl" rotWithShape="0">
                  <a:prstClr val="black">
                    <a:alpha val="25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9050" prst="angle"/>
              </a:sp3d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ITC Avant Garde Std Bk" panose="020B0502020202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oundRect">
                    <a:avLst>
                      <a:gd name="adj" fmla="val 50000"/>
                    </a:avLst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部门1</c:v>
                </c:pt>
                <c:pt idx="1">
                  <c:v>部门2</c:v>
                </c:pt>
                <c:pt idx="2">
                  <c:v>部门3</c:v>
                </c:pt>
                <c:pt idx="3">
                  <c:v>部门4</c:v>
                </c:pt>
                <c:pt idx="4">
                  <c:v>部门5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0.5</c:v>
                </c:pt>
                <c:pt idx="1">
                  <c:v>0.4</c:v>
                </c:pt>
                <c:pt idx="2">
                  <c:v>0.8</c:v>
                </c:pt>
                <c:pt idx="3">
                  <c:v>0.7</c:v>
                </c:pt>
                <c:pt idx="4">
                  <c:v>0.9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C81F-4264-88EA-40AF4AA6C2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6403456"/>
        <c:axId val="166740736"/>
      </c:barChart>
      <c:catAx>
        <c:axId val="1664034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+mn-cs"/>
              </a:defRPr>
            </a:pPr>
            <a:endParaRPr lang="zh-CN"/>
          </a:p>
        </c:txPr>
        <c:crossAx val="166740736"/>
        <c:crosses val="autoZero"/>
        <c:auto val="1"/>
        <c:lblAlgn val="ctr"/>
        <c:lblOffset val="100"/>
        <c:noMultiLvlLbl val="0"/>
      </c:catAx>
      <c:valAx>
        <c:axId val="166740736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166403456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添加标题</c:v>
                </c:pt>
                <c:pt idx="1">
                  <c:v>添加标题</c:v>
                </c:pt>
                <c:pt idx="2">
                  <c:v>添加标题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1F7-47C3-B8CF-951E26E4156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添加标题</c:v>
                </c:pt>
                <c:pt idx="1">
                  <c:v>添加标题</c:v>
                </c:pt>
                <c:pt idx="2">
                  <c:v>添加标题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1F7-47C3-B8CF-951E26E4156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添加标题</c:v>
                </c:pt>
                <c:pt idx="1">
                  <c:v>添加标题</c:v>
                </c:pt>
                <c:pt idx="2">
                  <c:v>添加标题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1F7-47C3-B8CF-951E26E415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2179968"/>
        <c:axId val="212187008"/>
        <c:axId val="0"/>
      </c:bar3DChart>
      <c:catAx>
        <c:axId val="2121799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12187008"/>
        <c:crosses val="autoZero"/>
        <c:auto val="1"/>
        <c:lblAlgn val="ctr"/>
        <c:lblOffset val="100"/>
        <c:noMultiLvlLbl val="0"/>
      </c:catAx>
      <c:valAx>
        <c:axId val="2121870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12179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71ABE-C250-45BC-93F6-014F9EDC1C76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C6B6F-C1B7-4A02-B81D-900113BED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5665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36312-6A05-4643-B813-780AEBCA54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63619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36312-6A05-4643-B813-780AEBCA54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51566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6294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7063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2591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094887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6575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36312-6A05-4643-B813-780AEBCA54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46179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9827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4121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201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36312-6A05-4643-B813-780AEBCA54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05157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36312-6A05-4643-B813-780AEBCA54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3721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709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36312-6A05-4643-B813-780AEBCA54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6619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36312-6A05-4643-B813-780AEBCA54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2470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36312-6A05-4643-B813-780AEBCA54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6467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36312-6A05-4643-B813-780AEBCA54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86571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36312-6A05-4643-B813-780AEBCA54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5244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36312-6A05-4643-B813-780AEBCA54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0988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51442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678549"/>
      </p:ext>
    </p:extLst>
  </p:cSld>
  <p:clrMapOvr>
    <a:masterClrMapping/>
  </p:clrMapOvr>
  <p:transition spd="med" advClick="0" advTm="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27679"/>
      </p:ext>
    </p:extLst>
  </p:cSld>
  <p:clrMapOvr>
    <a:masterClrMapping/>
  </p:clrMapOvr>
  <p:transition spd="med" advClick="0" advTm="0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8101"/>
            <a:ext cx="9144000" cy="5205187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22300"/>
            <a:ext cx="9144000" cy="4305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5164" y="-38101"/>
            <a:ext cx="7886700" cy="660401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25416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1115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9113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8771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5662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8172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8862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784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149237"/>
      </p:ext>
    </p:extLst>
  </p:cSld>
  <p:clrMapOvr>
    <a:masterClrMapping/>
  </p:clrMapOvr>
  <p:transition spd="med" advClick="0" advTm="0"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3994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860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7991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814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134983"/>
      </p:ext>
    </p:extLst>
  </p:cSld>
  <p:clrMapOvr>
    <a:masterClrMapping/>
  </p:clrMapOvr>
  <p:transition spd="med" advClick="0" advTm="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261952"/>
      </p:ext>
    </p:extLst>
  </p:cSld>
  <p:clrMapOvr>
    <a:masterClrMapping/>
  </p:clrMapOvr>
  <p:transition spd="med" advClick="0" advTm="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975399" y="476016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79557760"/>
      </p:ext>
    </p:extLst>
  </p:cSld>
  <p:clrMapOvr>
    <a:masterClrMapping/>
  </p:clrMapOvr>
  <p:transition spd="med" advClick="0" advTm="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927272"/>
      </p:ext>
    </p:extLst>
  </p:cSld>
  <p:clrMapOvr>
    <a:masterClrMapping/>
  </p:clrMapOvr>
  <p:transition spd="med" advClick="0" advTm="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47258"/>
      </p:ext>
    </p:extLst>
  </p:cSld>
  <p:clrMapOvr>
    <a:masterClrMapping/>
  </p:clrMapOvr>
  <p:transition spd="med" advClick="0" advTm="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05539"/>
      </p:ext>
    </p:extLst>
  </p:cSld>
  <p:clrMapOvr>
    <a:masterClrMapping/>
  </p:clrMapOvr>
  <p:transition spd="med" advClick="0" advTm="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944547"/>
      </p:ext>
    </p:extLst>
  </p:cSld>
  <p:clrMapOvr>
    <a:masterClrMapping/>
  </p:clrMapOvr>
  <p:transition spd="med" advClick="0" advTm="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79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 advClick="0" advTm="0">
    <p:pull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925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image" Target="../media/image1.jpe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8101"/>
            <a:ext cx="9144000" cy="520518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2564492"/>
            <a:ext cx="6172200" cy="1915886"/>
          </a:xfrm>
          <a:prstGeom prst="rect">
            <a:avLst/>
          </a:prstGeom>
          <a:solidFill>
            <a:srgbClr val="1A3257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88512" y="3168492"/>
            <a:ext cx="5795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+mj-ea"/>
                <a:ea typeface="+mj-ea"/>
              </a:rPr>
              <a:t>企业融资项目计划书</a:t>
            </a:r>
            <a:r>
              <a:rPr lang="en-US" altLang="zh-CN" sz="4000" b="1" dirty="0" smtClean="0">
                <a:solidFill>
                  <a:schemeClr val="bg1"/>
                </a:solidFill>
                <a:latin typeface="+mj-ea"/>
                <a:ea typeface="+mj-ea"/>
              </a:rPr>
              <a:t>PPT</a:t>
            </a:r>
            <a:endParaRPr lang="zh-CN" altLang="en-US" sz="4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8512" y="2706827"/>
            <a:ext cx="3110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20XX POWERPOINT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17540" y="3973960"/>
            <a:ext cx="30075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：第一</a:t>
            </a:r>
            <a:r>
              <a:rPr lang="en-US" altLang="zh-CN" sz="16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  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导师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：</a:t>
            </a:r>
            <a:r>
              <a:rPr lang="en-US" altLang="zh-CN" sz="1600" dirty="0" smtClean="0">
                <a:solidFill>
                  <a:schemeClr val="bg1"/>
                </a:solidFill>
                <a:latin typeface="+mn-ea"/>
              </a:rPr>
              <a:t>1PPT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68376374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6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3322" y="20562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" name="Shape 5166"/>
          <p:cNvSpPr/>
          <p:nvPr/>
        </p:nvSpPr>
        <p:spPr>
          <a:xfrm>
            <a:off x="1944344" y="1407431"/>
            <a:ext cx="1218057" cy="10791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Gill Sans"/>
            </a:endParaRPr>
          </a:p>
        </p:txBody>
      </p:sp>
      <p:sp>
        <p:nvSpPr>
          <p:cNvPr id="4" name="Shape 5167"/>
          <p:cNvSpPr/>
          <p:nvPr/>
        </p:nvSpPr>
        <p:spPr>
          <a:xfrm>
            <a:off x="1574954" y="2047198"/>
            <a:ext cx="1961434" cy="11234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Gill Sans"/>
            </a:endParaRPr>
          </a:p>
        </p:txBody>
      </p:sp>
      <p:sp>
        <p:nvSpPr>
          <p:cNvPr id="5" name="Shape 5168"/>
          <p:cNvSpPr/>
          <p:nvPr/>
        </p:nvSpPr>
        <p:spPr>
          <a:xfrm>
            <a:off x="1205564" y="2740899"/>
            <a:ext cx="2704811" cy="1123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Gill Sans"/>
            </a:endParaRPr>
          </a:p>
        </p:txBody>
      </p:sp>
      <p:sp>
        <p:nvSpPr>
          <p:cNvPr id="6" name="Shape 5169"/>
          <p:cNvSpPr/>
          <p:nvPr/>
        </p:nvSpPr>
        <p:spPr>
          <a:xfrm>
            <a:off x="827584" y="3434599"/>
            <a:ext cx="3448181" cy="11234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Gill San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13735" y="1108481"/>
            <a:ext cx="857881" cy="735467"/>
            <a:chOff x="2313735" y="1108481"/>
            <a:chExt cx="857881" cy="735467"/>
          </a:xfrm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254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4C4C4C"/>
                  </a:solidFill>
                </a:defRPr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marL="0" marR="0" lvl="0" indent="0" algn="ctr" defTabSz="584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all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Helvetica Neue"/>
                </a:rPr>
                <a:t>输入文本</a:t>
              </a:r>
              <a:endParaRPr kumimoji="0" lang="zh-CN" altLang="en-US" sz="1200" b="1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Helvetica Neue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944344" y="2047198"/>
            <a:ext cx="1589745" cy="432411"/>
            <a:chOff x="1944344" y="2047198"/>
            <a:chExt cx="1589745" cy="432411"/>
          </a:xfrm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1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4C4C4C"/>
                  </a:solidFill>
                </a:defRPr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  <p:sp>
          <p:nvSpPr>
            <p:cNvPr id="12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marL="0" marR="0" lvl="0" indent="0" algn="ctr" defTabSz="584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Helvetica Neue"/>
                </a:rPr>
                <a:t>点击</a:t>
              </a:r>
              <a:r>
                <a:rPr kumimoji="0" lang="zh-CN" altLang="en-US" sz="1200" b="1" i="0" u="none" strike="noStrike" kern="1200" cap="all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Helvetica Neue"/>
                </a:rPr>
                <a:t>输入文本</a:t>
              </a:r>
              <a:endParaRPr kumimoji="0" lang="zh-CN" altLang="en-US" sz="1200" b="1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Helvetica Neue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574955" y="2740898"/>
            <a:ext cx="2333121" cy="432412"/>
            <a:chOff x="1574955" y="2740898"/>
            <a:chExt cx="2333121" cy="432412"/>
          </a:xfrm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4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4C4C4C"/>
                  </a:solidFill>
                </a:defRPr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  <p:sp>
          <p:nvSpPr>
            <p:cNvPr id="15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marL="0" marR="0" lvl="0" indent="0" algn="ctr" defTabSz="584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Helvetica Neue"/>
                </a:rPr>
                <a:t>点击输入标题文本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205565" y="3434598"/>
            <a:ext cx="3076490" cy="432407"/>
            <a:chOff x="1205565" y="3434598"/>
            <a:chExt cx="3076490" cy="432407"/>
          </a:xfrm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2"/>
            </a:solidFill>
            <a:ln w="254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4C4C4C"/>
                  </a:solidFill>
                </a:defRPr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  <p:sp>
          <p:nvSpPr>
            <p:cNvPr id="18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marL="0" marR="0" lvl="0" indent="0" algn="ctr" defTabSz="584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Helvetica Neue"/>
                </a:rPr>
                <a:t>点击输入标题文本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27585" y="4118665"/>
            <a:ext cx="3819870" cy="432407"/>
            <a:chOff x="827585" y="4118665"/>
            <a:chExt cx="3819870" cy="432407"/>
          </a:xfrm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0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1"/>
            </a:solidFill>
            <a:ln w="254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4C4C4C"/>
                  </a:solidFill>
                </a:defRPr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  <p:sp>
          <p:nvSpPr>
            <p:cNvPr id="21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marL="0" marR="0" lvl="0" indent="0" algn="ctr" defTabSz="584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Helvetica Neue"/>
                </a:rPr>
                <a:t>点击输入标题文本</a:t>
              </a:r>
            </a:p>
          </p:txBody>
        </p:sp>
      </p:grpSp>
      <p:sp>
        <p:nvSpPr>
          <p:cNvPr id="22" name="Round Same Side Corner Rectangle 67"/>
          <p:cNvSpPr/>
          <p:nvPr/>
        </p:nvSpPr>
        <p:spPr>
          <a:xfrm rot="10800000" flipH="1">
            <a:off x="5091212" y="1121919"/>
            <a:ext cx="49903" cy="514044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82" tIns="41141" rIns="82282" bIns="41141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4" name="Round Same Side Corner Rectangle 68"/>
          <p:cNvSpPr/>
          <p:nvPr/>
        </p:nvSpPr>
        <p:spPr>
          <a:xfrm rot="10800000" flipH="1">
            <a:off x="5089572" y="1903209"/>
            <a:ext cx="49903" cy="514044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82" tIns="41141" rIns="82282" bIns="41141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5" name="Round Same Side Corner Rectangle 69"/>
          <p:cNvSpPr/>
          <p:nvPr/>
        </p:nvSpPr>
        <p:spPr>
          <a:xfrm rot="10800000" flipH="1">
            <a:off x="5091212" y="2613341"/>
            <a:ext cx="49903" cy="514044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82" tIns="41141" rIns="82282" bIns="41141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228512" y="1109269"/>
            <a:ext cx="2871880" cy="582144"/>
            <a:chOff x="5228512" y="1109269"/>
            <a:chExt cx="2871880" cy="582144"/>
          </a:xfrm>
        </p:grpSpPr>
        <p:sp>
          <p:nvSpPr>
            <p:cNvPr id="27" name="TextBox 26"/>
            <p:cNvSpPr txBox="1"/>
            <p:nvPr/>
          </p:nvSpPr>
          <p:spPr>
            <a:xfrm>
              <a:off x="5228512" y="1303102"/>
              <a:ext cx="2871880" cy="388311"/>
            </a:xfrm>
            <a:prstGeom prst="rect">
              <a:avLst/>
            </a:prstGeom>
            <a:noFill/>
          </p:spPr>
          <p:txBody>
            <a:bodyPr wrap="square" lIns="34290" tIns="17145" rIns="34290" bIns="17145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输入本栏的具体文字，简明扼要的说明分项内容，此为概念图解，请根据您的具体内容酌情修改。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8" name="Rectangle 71"/>
            <p:cNvSpPr/>
            <p:nvPr/>
          </p:nvSpPr>
          <p:spPr>
            <a:xfrm>
              <a:off x="5228513" y="1109269"/>
              <a:ext cx="1300356" cy="219291"/>
            </a:xfrm>
            <a:prstGeom prst="rect">
              <a:avLst/>
            </a:prstGeom>
          </p:spPr>
          <p:txBody>
            <a:bodyPr wrap="none" lIns="34290" tIns="17145" rIns="34290" bIns="17145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点击输入标题文本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228512" y="1869180"/>
            <a:ext cx="2871880" cy="582143"/>
            <a:chOff x="5228512" y="1869180"/>
            <a:chExt cx="2871880" cy="582143"/>
          </a:xfrm>
        </p:grpSpPr>
        <p:sp>
          <p:nvSpPr>
            <p:cNvPr id="30" name="TextBox 29"/>
            <p:cNvSpPr txBox="1"/>
            <p:nvPr/>
          </p:nvSpPr>
          <p:spPr>
            <a:xfrm>
              <a:off x="5228512" y="2063012"/>
              <a:ext cx="2871880" cy="388311"/>
            </a:xfrm>
            <a:prstGeom prst="rect">
              <a:avLst/>
            </a:prstGeom>
            <a:noFill/>
          </p:spPr>
          <p:txBody>
            <a:bodyPr wrap="square" lIns="34290" tIns="17145" rIns="34290" bIns="17145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输入本栏的具体文字，简明扼要的说明分项内容，此为概念图解，请根据您的具体内容酌情修改。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1" name="Rectangle 73"/>
            <p:cNvSpPr/>
            <p:nvPr/>
          </p:nvSpPr>
          <p:spPr>
            <a:xfrm>
              <a:off x="5228513" y="1869180"/>
              <a:ext cx="1300356" cy="219291"/>
            </a:xfrm>
            <a:prstGeom prst="rect">
              <a:avLst/>
            </a:prstGeom>
          </p:spPr>
          <p:txBody>
            <a:bodyPr wrap="none" lIns="34290" tIns="17145" rIns="34290" bIns="17145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点击输入标题文本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228512" y="2629091"/>
            <a:ext cx="2871880" cy="582144"/>
            <a:chOff x="5228512" y="2629091"/>
            <a:chExt cx="2871880" cy="582144"/>
          </a:xfrm>
        </p:grpSpPr>
        <p:sp>
          <p:nvSpPr>
            <p:cNvPr id="33" name="TextBox 32"/>
            <p:cNvSpPr txBox="1"/>
            <p:nvPr/>
          </p:nvSpPr>
          <p:spPr>
            <a:xfrm>
              <a:off x="5228512" y="2822924"/>
              <a:ext cx="2871880" cy="388311"/>
            </a:xfrm>
            <a:prstGeom prst="rect">
              <a:avLst/>
            </a:prstGeom>
            <a:noFill/>
          </p:spPr>
          <p:txBody>
            <a:bodyPr wrap="square" lIns="34290" tIns="17145" rIns="34290" bIns="17145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输入本栏的具体文字，简明扼要的说明分项内容，此为概念图解，请根据您的具体内容酌情修改。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4" name="Rectangle 75"/>
            <p:cNvSpPr/>
            <p:nvPr/>
          </p:nvSpPr>
          <p:spPr>
            <a:xfrm>
              <a:off x="5228513" y="2629091"/>
              <a:ext cx="1300356" cy="219291"/>
            </a:xfrm>
            <a:prstGeom prst="rect">
              <a:avLst/>
            </a:prstGeom>
          </p:spPr>
          <p:txBody>
            <a:bodyPr wrap="none" lIns="34290" tIns="17145" rIns="34290" bIns="17145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点击输入标题文本</a:t>
              </a:r>
            </a:p>
          </p:txBody>
        </p:sp>
      </p:grpSp>
      <p:sp>
        <p:nvSpPr>
          <p:cNvPr id="35" name="Round Same Side Corner Rectangle 76"/>
          <p:cNvSpPr/>
          <p:nvPr/>
        </p:nvSpPr>
        <p:spPr>
          <a:xfrm rot="10800000" flipH="1">
            <a:off x="5089572" y="3333829"/>
            <a:ext cx="49903" cy="514044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82" tIns="41141" rIns="82282" bIns="41141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36" name="Round Same Side Corner Rectangle 77"/>
          <p:cNvSpPr/>
          <p:nvPr/>
        </p:nvSpPr>
        <p:spPr>
          <a:xfrm rot="10800000" flipH="1">
            <a:off x="5091212" y="4043961"/>
            <a:ext cx="49903" cy="514044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82" tIns="41141" rIns="82282" bIns="41141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228512" y="3299800"/>
            <a:ext cx="2871880" cy="582144"/>
            <a:chOff x="5228512" y="3299800"/>
            <a:chExt cx="2871880" cy="582144"/>
          </a:xfrm>
        </p:grpSpPr>
        <p:sp>
          <p:nvSpPr>
            <p:cNvPr id="38" name="TextBox 37"/>
            <p:cNvSpPr txBox="1"/>
            <p:nvPr/>
          </p:nvSpPr>
          <p:spPr>
            <a:xfrm>
              <a:off x="5228512" y="3493633"/>
              <a:ext cx="2871880" cy="388311"/>
            </a:xfrm>
            <a:prstGeom prst="rect">
              <a:avLst/>
            </a:prstGeom>
            <a:noFill/>
          </p:spPr>
          <p:txBody>
            <a:bodyPr wrap="square" lIns="34290" tIns="17145" rIns="34290" bIns="17145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点击输入本栏的具体文字，简明扼要的说明分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项内容，此为概念图解，请根据您的具体内容酌情修改。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9" name="Rectangle 79"/>
            <p:cNvSpPr/>
            <p:nvPr/>
          </p:nvSpPr>
          <p:spPr>
            <a:xfrm>
              <a:off x="5228513" y="3299800"/>
              <a:ext cx="1300356" cy="219291"/>
            </a:xfrm>
            <a:prstGeom prst="rect">
              <a:avLst/>
            </a:prstGeom>
          </p:spPr>
          <p:txBody>
            <a:bodyPr wrap="none" lIns="34290" tIns="17145" rIns="34290" bIns="17145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点击输入标题文本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228512" y="4059711"/>
            <a:ext cx="2871880" cy="582144"/>
            <a:chOff x="5228512" y="4059711"/>
            <a:chExt cx="2871880" cy="582144"/>
          </a:xfrm>
        </p:grpSpPr>
        <p:sp>
          <p:nvSpPr>
            <p:cNvPr id="41" name="TextBox 40"/>
            <p:cNvSpPr txBox="1"/>
            <p:nvPr/>
          </p:nvSpPr>
          <p:spPr>
            <a:xfrm>
              <a:off x="5228512" y="4253544"/>
              <a:ext cx="2871880" cy="388311"/>
            </a:xfrm>
            <a:prstGeom prst="rect">
              <a:avLst/>
            </a:prstGeom>
            <a:noFill/>
          </p:spPr>
          <p:txBody>
            <a:bodyPr wrap="square" lIns="34290" tIns="17145" rIns="34290" bIns="17145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输入本栏的具体文字，简明扼要的说明分项内容，此为概念图解，请根据您的具体内容酌情修改。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2" name="Rectangle 81"/>
            <p:cNvSpPr/>
            <p:nvPr/>
          </p:nvSpPr>
          <p:spPr>
            <a:xfrm>
              <a:off x="5228513" y="4059711"/>
              <a:ext cx="1300356" cy="219291"/>
            </a:xfrm>
            <a:prstGeom prst="rect">
              <a:avLst/>
            </a:prstGeom>
          </p:spPr>
          <p:txBody>
            <a:bodyPr wrap="none" lIns="34290" tIns="17145" rIns="34290" bIns="17145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点击输入标题文本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714006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22" grpId="0" animBg="1"/>
      <p:bldP spid="24" grpId="0" animBg="1"/>
      <p:bldP spid="25" grpId="0" animBg="1"/>
      <p:bldP spid="35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23322" y="20562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172" b="17447"/>
          <a:stretch/>
        </p:blipFill>
        <p:spPr>
          <a:xfrm>
            <a:off x="0" y="2037787"/>
            <a:ext cx="9144000" cy="3105714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 rot="1534880">
            <a:off x="450109" y="2567042"/>
            <a:ext cx="992271" cy="1148109"/>
            <a:chOff x="450109" y="2513252"/>
            <a:chExt cx="992271" cy="1148109"/>
          </a:xfrm>
        </p:grpSpPr>
        <p:sp>
          <p:nvSpPr>
            <p:cNvPr id="10" name="等腰三角形 2"/>
            <p:cNvSpPr/>
            <p:nvPr/>
          </p:nvSpPr>
          <p:spPr bwMode="auto">
            <a:xfrm rot="9051066">
              <a:off x="450109" y="2513252"/>
              <a:ext cx="992271" cy="1148109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solidFill>
              <a:schemeClr val="accent1"/>
            </a:solidFill>
            <a:ln w="63500">
              <a:solidFill>
                <a:schemeClr val="bg1"/>
              </a:solidFill>
            </a:ln>
            <a:effectLst>
              <a:outerShdw blurRad="127000" dist="50800" dir="5400000" sx="98000" sy="98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 wrap="none" lIns="68580" tIns="34290" rIns="68580" bIns="3429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 rot="20065120">
              <a:off x="535309" y="2819332"/>
              <a:ext cx="7873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2010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403586" y="3306955"/>
            <a:ext cx="992271" cy="1148109"/>
            <a:chOff x="2385656" y="3199375"/>
            <a:chExt cx="992271" cy="1148109"/>
          </a:xfrm>
        </p:grpSpPr>
        <p:sp>
          <p:nvSpPr>
            <p:cNvPr id="13" name="等腰三角形 2"/>
            <p:cNvSpPr/>
            <p:nvPr/>
          </p:nvSpPr>
          <p:spPr bwMode="auto">
            <a:xfrm rot="19861646">
              <a:off x="2385656" y="3199375"/>
              <a:ext cx="992271" cy="1148109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solidFill>
              <a:schemeClr val="accent2"/>
            </a:solidFill>
            <a:ln w="63500">
              <a:solidFill>
                <a:schemeClr val="bg1"/>
              </a:solidFill>
            </a:ln>
            <a:effectLst>
              <a:outerShdw blurRad="127000" dist="50800" dir="5400000" sx="98000" sy="98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 wrap="none" lIns="68580" tIns="34290" rIns="68580" bIns="3429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19628" y="3642553"/>
              <a:ext cx="7873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2011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084638" y="1338649"/>
            <a:ext cx="992271" cy="1148109"/>
            <a:chOff x="3132595" y="1372556"/>
            <a:chExt cx="992271" cy="1148109"/>
          </a:xfrm>
        </p:grpSpPr>
        <p:sp>
          <p:nvSpPr>
            <p:cNvPr id="11" name="等腰三角形 2"/>
            <p:cNvSpPr/>
            <p:nvPr/>
          </p:nvSpPr>
          <p:spPr bwMode="auto">
            <a:xfrm rot="9725433">
              <a:off x="3132595" y="1372556"/>
              <a:ext cx="992271" cy="1148109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solidFill>
              <a:schemeClr val="accent3"/>
            </a:solidFill>
            <a:ln w="63500">
              <a:solidFill>
                <a:schemeClr val="bg1"/>
              </a:solidFill>
            </a:ln>
            <a:effectLst>
              <a:outerShdw blurRad="127000" dist="50800" dir="5400000" sx="98000" sy="98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 wrap="none" lIns="68580" tIns="34290" rIns="68580" bIns="3429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236759" y="1671584"/>
              <a:ext cx="7873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2012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847977" y="2578893"/>
            <a:ext cx="992271" cy="1148109"/>
            <a:chOff x="4856942" y="2489243"/>
            <a:chExt cx="992271" cy="1148109"/>
          </a:xfrm>
        </p:grpSpPr>
        <p:sp>
          <p:nvSpPr>
            <p:cNvPr id="14" name="等腰三角形 2"/>
            <p:cNvSpPr/>
            <p:nvPr/>
          </p:nvSpPr>
          <p:spPr bwMode="auto">
            <a:xfrm rot="20624090">
              <a:off x="4856942" y="2489243"/>
              <a:ext cx="992271" cy="1148109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solidFill>
              <a:schemeClr val="accent4"/>
            </a:solidFill>
            <a:ln w="63500">
              <a:solidFill>
                <a:schemeClr val="bg1"/>
              </a:solidFill>
            </a:ln>
            <a:effectLst>
              <a:outerShdw blurRad="127000" dist="50800" dir="5400000" sx="98000" sy="98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 wrap="none" lIns="68580" tIns="34290" rIns="68580" bIns="3429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995932" y="2947465"/>
              <a:ext cx="7873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2013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202332" y="850858"/>
            <a:ext cx="992271" cy="1148109"/>
            <a:chOff x="6300947" y="940508"/>
            <a:chExt cx="992271" cy="1148109"/>
          </a:xfrm>
        </p:grpSpPr>
        <p:sp>
          <p:nvSpPr>
            <p:cNvPr id="12" name="等腰三角形 2"/>
            <p:cNvSpPr/>
            <p:nvPr/>
          </p:nvSpPr>
          <p:spPr bwMode="auto">
            <a:xfrm rot="10800000">
              <a:off x="6300947" y="940508"/>
              <a:ext cx="992271" cy="1148109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solidFill>
              <a:schemeClr val="accent1"/>
            </a:solidFill>
            <a:ln w="63500">
              <a:solidFill>
                <a:schemeClr val="bg1"/>
              </a:solidFill>
            </a:ln>
            <a:effectLst>
              <a:outerShdw blurRad="127000" dist="50800" dir="5400000" sx="98000" sy="98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 wrap="none" lIns="68580" tIns="34290" rIns="68580" bIns="3429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413042" y="1227242"/>
              <a:ext cx="7873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2014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444397" y="2555040"/>
            <a:ext cx="992271" cy="1148109"/>
            <a:chOff x="7525082" y="2483320"/>
            <a:chExt cx="992271" cy="1148109"/>
          </a:xfrm>
        </p:grpSpPr>
        <p:sp>
          <p:nvSpPr>
            <p:cNvPr id="15" name="等腰三角形 2"/>
            <p:cNvSpPr/>
            <p:nvPr/>
          </p:nvSpPr>
          <p:spPr bwMode="auto">
            <a:xfrm rot="430599">
              <a:off x="7525082" y="2483320"/>
              <a:ext cx="992271" cy="1148109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solidFill>
              <a:schemeClr val="accent2"/>
            </a:solidFill>
            <a:ln w="63500">
              <a:solidFill>
                <a:schemeClr val="bg1"/>
              </a:solidFill>
            </a:ln>
            <a:effectLst>
              <a:outerShdw blurRad="127000" dist="50800" dir="5400000" sx="98000" sy="98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 wrap="none" lIns="68580" tIns="34290" rIns="68580" bIns="3429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628212" y="2933985"/>
              <a:ext cx="8162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20XX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6" name="椭圆 5"/>
          <p:cNvSpPr/>
          <p:nvPr/>
        </p:nvSpPr>
        <p:spPr>
          <a:xfrm>
            <a:off x="934015" y="4042231"/>
            <a:ext cx="216024" cy="216024"/>
          </a:xfrm>
          <a:prstGeom prst="ellipse">
            <a:avLst/>
          </a:prstGeom>
          <a:ln>
            <a:noFill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411616" y="3068944"/>
            <a:ext cx="216024" cy="21602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736956" y="2555335"/>
            <a:ext cx="216024" cy="21602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003898" y="2256677"/>
            <a:ext cx="216024" cy="21602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6591147" y="2150384"/>
            <a:ext cx="216024" cy="216024"/>
          </a:xfrm>
          <a:prstGeom prst="ellipse">
            <a:avLst/>
          </a:prstGeom>
          <a:ln>
            <a:noFill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7958462" y="2211025"/>
            <a:ext cx="216024" cy="21602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93526" y="4322008"/>
            <a:ext cx="14198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，请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根据您的具体内容酌情修改。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41598" y="2305784"/>
            <a:ext cx="14198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，请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根据您的具体内容酌情修改。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262613" y="2928761"/>
            <a:ext cx="14198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，请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根据您的具体内容酌情修改。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56128" y="1560733"/>
            <a:ext cx="14198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，请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根据您的具体内容酌情修改。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958333" y="2483117"/>
            <a:ext cx="14198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，请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根据您的具体内容酌情修改。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474246" y="1444862"/>
            <a:ext cx="14198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，请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根据您的具体内容酌情修改。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16678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000"/>
                            </p:stCondLst>
                            <p:childTnLst>
                              <p:par>
                                <p:cTn id="8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4" grpId="0" animBg="1"/>
      <p:bldP spid="25" grpId="0" animBg="1"/>
      <p:bldP spid="26" grpId="0" animBg="1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直接连接符 46"/>
          <p:cNvCxnSpPr/>
          <p:nvPr/>
        </p:nvCxnSpPr>
        <p:spPr>
          <a:xfrm flipH="1">
            <a:off x="5924717" y="3380695"/>
            <a:ext cx="41565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4760084" y="4247835"/>
            <a:ext cx="87708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H="1">
            <a:off x="2685583" y="3373249"/>
            <a:ext cx="41565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>
            <a:off x="2706386" y="2159285"/>
            <a:ext cx="41565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3592798" y="1218329"/>
            <a:ext cx="707403" cy="178728"/>
            <a:chOff x="4470269" y="1661160"/>
            <a:chExt cx="1290451" cy="262890"/>
          </a:xfrm>
        </p:grpSpPr>
        <p:cxnSp>
          <p:nvCxnSpPr>
            <p:cNvPr id="52" name="直接连接符 51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H="1">
              <a:off x="4470269" y="1663541"/>
              <a:ext cx="942312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53"/>
          <p:cNvGrpSpPr/>
          <p:nvPr/>
        </p:nvGrpSpPr>
        <p:grpSpPr>
          <a:xfrm>
            <a:off x="5115208" y="1952292"/>
            <a:ext cx="817690" cy="714916"/>
            <a:chOff x="6842760" y="263727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5" name="六边形 54"/>
            <p:cNvSpPr/>
            <p:nvPr/>
          </p:nvSpPr>
          <p:spPr>
            <a:xfrm>
              <a:off x="6842760" y="2637270"/>
              <a:ext cx="1203960" cy="1051560"/>
            </a:xfrm>
            <a:prstGeom prst="hexagon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6" name="文本框 61"/>
            <p:cNvSpPr txBox="1"/>
            <p:nvPr/>
          </p:nvSpPr>
          <p:spPr>
            <a:xfrm>
              <a:off x="7024263" y="2809108"/>
              <a:ext cx="820724" cy="67905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kumimoji="0" lang="zh-CN" altLang="en-US" sz="2400" b="0" i="0" u="none" strike="noStrike" kern="1200" cap="none" spc="0" normalizeH="0" baseline="-3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119540" y="1387742"/>
            <a:ext cx="817690" cy="714917"/>
            <a:chOff x="5525852" y="187908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8" name="六边形 57"/>
            <p:cNvSpPr/>
            <p:nvPr/>
          </p:nvSpPr>
          <p:spPr>
            <a:xfrm>
              <a:off x="5525852" y="1879080"/>
              <a:ext cx="1203960" cy="1051560"/>
            </a:xfrm>
            <a:prstGeom prst="hexagon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9" name="文本框 64"/>
            <p:cNvSpPr txBox="1"/>
            <p:nvPr/>
          </p:nvSpPr>
          <p:spPr>
            <a:xfrm>
              <a:off x="5686670" y="1989361"/>
              <a:ext cx="882326" cy="72772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kumimoji="0" lang="zh-CN" altLang="en-US" sz="2400" b="0" i="0" u="none" strike="noStrike" kern="1200" cap="none" spc="0" normalizeH="0" baseline="-3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5107028" y="3023238"/>
            <a:ext cx="817690" cy="714917"/>
            <a:chOff x="6842760" y="400887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1" name="六边形 60"/>
            <p:cNvSpPr/>
            <p:nvPr/>
          </p:nvSpPr>
          <p:spPr>
            <a:xfrm>
              <a:off x="6842760" y="4008870"/>
              <a:ext cx="1203960" cy="1051560"/>
            </a:xfrm>
            <a:prstGeom prst="hexagon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文本框 67"/>
            <p:cNvSpPr txBox="1"/>
            <p:nvPr/>
          </p:nvSpPr>
          <p:spPr>
            <a:xfrm>
              <a:off x="6981635" y="4119151"/>
              <a:ext cx="926211" cy="72772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kumimoji="0" lang="zh-CN" altLang="en-US" sz="2400" b="0" i="0" u="none" strike="noStrike" kern="1200" cap="none" spc="0" normalizeH="0" baseline="-3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101231" y="3014501"/>
            <a:ext cx="817690" cy="714917"/>
            <a:chOff x="4206240" y="400887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4" name="六边形 63"/>
            <p:cNvSpPr/>
            <p:nvPr/>
          </p:nvSpPr>
          <p:spPr>
            <a:xfrm>
              <a:off x="4206240" y="4008870"/>
              <a:ext cx="1203960" cy="1051560"/>
            </a:xfrm>
            <a:prstGeom prst="hexagon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文本框 70"/>
            <p:cNvSpPr txBox="1"/>
            <p:nvPr/>
          </p:nvSpPr>
          <p:spPr>
            <a:xfrm>
              <a:off x="4397859" y="4183708"/>
              <a:ext cx="820724" cy="72772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05</a:t>
              </a:r>
              <a:endParaRPr kumimoji="0" lang="zh-CN" altLang="en-US" sz="2400" b="0" i="0" u="none" strike="noStrike" kern="1200" cap="none" spc="0" normalizeH="0" baseline="-3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122033" y="1923678"/>
            <a:ext cx="817690" cy="714916"/>
            <a:chOff x="4206240" y="263727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7" name="六边形 66"/>
            <p:cNvSpPr/>
            <p:nvPr/>
          </p:nvSpPr>
          <p:spPr>
            <a:xfrm>
              <a:off x="4206240" y="2637270"/>
              <a:ext cx="1203960" cy="1051560"/>
            </a:xfrm>
            <a:prstGeom prst="hexagon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文本框 73"/>
            <p:cNvSpPr txBox="1"/>
            <p:nvPr/>
          </p:nvSpPr>
          <p:spPr>
            <a:xfrm>
              <a:off x="4387743" y="2809108"/>
              <a:ext cx="820724" cy="67905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06</a:t>
              </a:r>
              <a:endParaRPr kumimoji="0" lang="zh-CN" altLang="en-US" sz="2400" b="0" i="0" u="none" strike="noStrike" kern="1200" cap="none" spc="0" normalizeH="0" baseline="-3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72" name="矩形 71"/>
          <p:cNvSpPr/>
          <p:nvPr/>
        </p:nvSpPr>
        <p:spPr>
          <a:xfrm>
            <a:off x="2594291" y="1059582"/>
            <a:ext cx="971823" cy="231996"/>
          </a:xfrm>
          <a:prstGeom prst="rect">
            <a:avLst/>
          </a:prstGeom>
        </p:spPr>
        <p:txBody>
          <a:bodyPr wrap="none" lIns="62112" tIns="31056" rIns="62112" bIns="31056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此处添加标题</a:t>
            </a: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3" name="矩形 47"/>
          <p:cNvSpPr>
            <a:spLocks noChangeArrowheads="1"/>
          </p:cNvSpPr>
          <p:nvPr/>
        </p:nvSpPr>
        <p:spPr bwMode="auto">
          <a:xfrm>
            <a:off x="1331640" y="1307696"/>
            <a:ext cx="2234476" cy="431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2112" tIns="31056" rIns="62112" bIns="310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74" name="矩形 73"/>
          <p:cNvSpPr/>
          <p:nvPr/>
        </p:nvSpPr>
        <p:spPr>
          <a:xfrm>
            <a:off x="1681203" y="2001842"/>
            <a:ext cx="971823" cy="231996"/>
          </a:xfrm>
          <a:prstGeom prst="rect">
            <a:avLst/>
          </a:prstGeom>
        </p:spPr>
        <p:txBody>
          <a:bodyPr wrap="none" lIns="62112" tIns="31056" rIns="62112" bIns="31056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此处添加标题</a:t>
            </a: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5" name="矩形 47"/>
          <p:cNvSpPr>
            <a:spLocks noChangeArrowheads="1"/>
          </p:cNvSpPr>
          <p:nvPr/>
        </p:nvSpPr>
        <p:spPr bwMode="auto">
          <a:xfrm>
            <a:off x="942340" y="2249955"/>
            <a:ext cx="1707622" cy="616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2112" tIns="31056" rIns="62112" bIns="310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76" name="矩形 75"/>
          <p:cNvSpPr/>
          <p:nvPr/>
        </p:nvSpPr>
        <p:spPr>
          <a:xfrm>
            <a:off x="1660401" y="3125138"/>
            <a:ext cx="971823" cy="231996"/>
          </a:xfrm>
          <a:prstGeom prst="rect">
            <a:avLst/>
          </a:prstGeom>
        </p:spPr>
        <p:txBody>
          <a:bodyPr wrap="none" lIns="62112" tIns="31056" rIns="62112" bIns="31056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此处添加标题</a:t>
            </a: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7" name="矩形 47"/>
          <p:cNvSpPr>
            <a:spLocks noChangeArrowheads="1"/>
          </p:cNvSpPr>
          <p:nvPr/>
        </p:nvSpPr>
        <p:spPr bwMode="auto">
          <a:xfrm>
            <a:off x="921537" y="3373249"/>
            <a:ext cx="1707621" cy="616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2112" tIns="31056" rIns="62112" bIns="310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78" name="矩形 77"/>
          <p:cNvSpPr/>
          <p:nvPr/>
        </p:nvSpPr>
        <p:spPr>
          <a:xfrm>
            <a:off x="6361016" y="1628331"/>
            <a:ext cx="971823" cy="231996"/>
          </a:xfrm>
          <a:prstGeom prst="rect">
            <a:avLst/>
          </a:prstGeom>
        </p:spPr>
        <p:txBody>
          <a:bodyPr wrap="none" lIns="62112" tIns="31056" rIns="62112" bIns="31056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此处添加标题</a:t>
            </a: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9" name="矩形 47"/>
          <p:cNvSpPr>
            <a:spLocks noChangeArrowheads="1"/>
          </p:cNvSpPr>
          <p:nvPr/>
        </p:nvSpPr>
        <p:spPr bwMode="auto">
          <a:xfrm>
            <a:off x="6380670" y="1887161"/>
            <a:ext cx="1820990" cy="615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2112" tIns="31056" rIns="62112" bIns="310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80" name="矩形 79"/>
          <p:cNvSpPr/>
          <p:nvPr/>
        </p:nvSpPr>
        <p:spPr>
          <a:xfrm>
            <a:off x="6382865" y="2921879"/>
            <a:ext cx="971823" cy="231996"/>
          </a:xfrm>
          <a:prstGeom prst="rect">
            <a:avLst/>
          </a:prstGeom>
        </p:spPr>
        <p:txBody>
          <a:bodyPr wrap="none" lIns="62112" tIns="31056" rIns="62112" bIns="31056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此处添加标题</a:t>
            </a: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1" name="矩形 47"/>
          <p:cNvSpPr>
            <a:spLocks noChangeArrowheads="1"/>
          </p:cNvSpPr>
          <p:nvPr/>
        </p:nvSpPr>
        <p:spPr bwMode="auto">
          <a:xfrm>
            <a:off x="6395300" y="3180710"/>
            <a:ext cx="1820990" cy="615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2112" tIns="31056" rIns="62112" bIns="310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82" name="矩形 81"/>
          <p:cNvSpPr/>
          <p:nvPr/>
        </p:nvSpPr>
        <p:spPr>
          <a:xfrm>
            <a:off x="5678017" y="3897091"/>
            <a:ext cx="971823" cy="231996"/>
          </a:xfrm>
          <a:prstGeom prst="rect">
            <a:avLst/>
          </a:prstGeom>
        </p:spPr>
        <p:txBody>
          <a:bodyPr wrap="none" lIns="62112" tIns="31056" rIns="62112" bIns="31056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此处添加标题</a:t>
            </a: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3" name="矩形 47"/>
          <p:cNvSpPr>
            <a:spLocks noChangeArrowheads="1"/>
          </p:cNvSpPr>
          <p:nvPr/>
        </p:nvSpPr>
        <p:spPr bwMode="auto">
          <a:xfrm>
            <a:off x="5697675" y="4155924"/>
            <a:ext cx="2198750" cy="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2112" tIns="31056" rIns="62112" bIns="310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grpSp>
        <p:nvGrpSpPr>
          <p:cNvPr id="84" name="组合 83"/>
          <p:cNvGrpSpPr/>
          <p:nvPr/>
        </p:nvGrpSpPr>
        <p:grpSpPr>
          <a:xfrm flipH="1">
            <a:off x="5748086" y="1783021"/>
            <a:ext cx="600459" cy="178728"/>
            <a:chOff x="4255294" y="1661160"/>
            <a:chExt cx="1505426" cy="262890"/>
          </a:xfrm>
        </p:grpSpPr>
        <p:cxnSp>
          <p:nvCxnSpPr>
            <p:cNvPr id="85" name="直接连接符 84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组合 86"/>
          <p:cNvGrpSpPr/>
          <p:nvPr/>
        </p:nvGrpSpPr>
        <p:grpSpPr>
          <a:xfrm>
            <a:off x="3887578" y="2289632"/>
            <a:ext cx="1281625" cy="1082733"/>
            <a:chOff x="5927099" y="3207123"/>
            <a:chExt cx="1887055" cy="1592580"/>
          </a:xfrm>
          <a:solidFill>
            <a:schemeClr val="accent3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88" name="六边形 87"/>
            <p:cNvSpPr/>
            <p:nvPr/>
          </p:nvSpPr>
          <p:spPr>
            <a:xfrm>
              <a:off x="5927099" y="3207123"/>
              <a:ext cx="1887055" cy="1592580"/>
            </a:xfrm>
            <a:prstGeom prst="hexagon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9" name="文本框 1"/>
            <p:cNvSpPr txBox="1"/>
            <p:nvPr/>
          </p:nvSpPr>
          <p:spPr>
            <a:xfrm>
              <a:off x="6291627" y="3451749"/>
              <a:ext cx="1157998" cy="113176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2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  <a:endPara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823322" y="20562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4119540" y="3538778"/>
            <a:ext cx="817690" cy="714916"/>
            <a:chOff x="5525852" y="468324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70" name="六边形 69"/>
            <p:cNvSpPr/>
            <p:nvPr/>
          </p:nvSpPr>
          <p:spPr>
            <a:xfrm>
              <a:off x="5525852" y="4683240"/>
              <a:ext cx="1203960" cy="1051560"/>
            </a:xfrm>
            <a:prstGeom prst="hexagon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1" name="文本框 76"/>
            <p:cNvSpPr txBox="1"/>
            <p:nvPr/>
          </p:nvSpPr>
          <p:spPr>
            <a:xfrm>
              <a:off x="5693284" y="4855078"/>
              <a:ext cx="820724" cy="67905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kumimoji="0" lang="zh-CN" altLang="en-US" sz="2400" b="0" i="0" u="none" strike="noStrike" kern="1200" cap="none" spc="0" normalizeH="0" baseline="-3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662202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5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7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25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7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25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750"/>
                            </p:stCondLst>
                            <p:childTnLst>
                              <p:par>
                                <p:cTn id="75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25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750"/>
                            </p:stCondLst>
                            <p:childTnLst>
                              <p:par>
                                <p:cTn id="10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832027" y="1451588"/>
            <a:ext cx="1918068" cy="680813"/>
            <a:chOff x="3666731" y="1984470"/>
            <a:chExt cx="2636520" cy="1447800"/>
          </a:xfrm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" name="任意多边形 3"/>
            <p:cNvSpPr/>
            <p:nvPr/>
          </p:nvSpPr>
          <p:spPr>
            <a:xfrm>
              <a:off x="3666731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2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文本框 35"/>
            <p:cNvSpPr txBox="1"/>
            <p:nvPr/>
          </p:nvSpPr>
          <p:spPr>
            <a:xfrm>
              <a:off x="3971726" y="2364755"/>
              <a:ext cx="2230360" cy="687235"/>
            </a:xfrm>
            <a:prstGeom prst="rect">
              <a:avLst/>
            </a:prstGeom>
            <a:noFill/>
            <a:ln w="50800"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第二季度</a:t>
              </a:r>
              <a:endParaRPr kumimoji="0" lang="zh-CN" altLang="en-US" sz="1500" b="1" i="0" u="none" strike="noStrike" kern="1200" cap="none" spc="0" normalizeH="0" baseline="-3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045336" y="1451588"/>
            <a:ext cx="1918068" cy="680813"/>
            <a:chOff x="1436370" y="1984470"/>
            <a:chExt cx="2636520" cy="1447800"/>
          </a:xfrm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" name="任意多边形 6"/>
            <p:cNvSpPr/>
            <p:nvPr/>
          </p:nvSpPr>
          <p:spPr>
            <a:xfrm>
              <a:off x="1436370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文本框 43"/>
            <p:cNvSpPr txBox="1"/>
            <p:nvPr/>
          </p:nvSpPr>
          <p:spPr>
            <a:xfrm>
              <a:off x="1709209" y="2340618"/>
              <a:ext cx="2293960" cy="735506"/>
            </a:xfrm>
            <a:prstGeom prst="rect">
              <a:avLst/>
            </a:prstGeom>
            <a:noFill/>
            <a:ln w="50800"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第一季度</a:t>
              </a:r>
              <a:endParaRPr kumimoji="0" lang="zh-CN" altLang="en-US" sz="1500" b="1" i="0" u="none" strike="noStrike" kern="1200" cap="none" spc="0" normalizeH="0" baseline="-3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470356" y="1451588"/>
            <a:ext cx="1918068" cy="680813"/>
            <a:chOff x="8127453" y="1984470"/>
            <a:chExt cx="2636520" cy="1447800"/>
          </a:xfrm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1" name="任意多边形 10"/>
            <p:cNvSpPr/>
            <p:nvPr/>
          </p:nvSpPr>
          <p:spPr>
            <a:xfrm>
              <a:off x="8127453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4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" name="文本框 46"/>
            <p:cNvSpPr txBox="1"/>
            <p:nvPr/>
          </p:nvSpPr>
          <p:spPr>
            <a:xfrm>
              <a:off x="8439016" y="2340618"/>
              <a:ext cx="2230360" cy="735506"/>
            </a:xfrm>
            <a:prstGeom prst="rect">
              <a:avLst/>
            </a:prstGeom>
            <a:noFill/>
            <a:ln w="50800"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第四季度</a:t>
              </a:r>
              <a:endParaRPr kumimoji="0" lang="zh-CN" altLang="en-US" sz="1500" b="1" i="0" u="none" strike="noStrike" kern="1200" cap="none" spc="0" normalizeH="0" baseline="-3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651191" y="1451588"/>
            <a:ext cx="1918068" cy="680813"/>
            <a:chOff x="5897092" y="1984470"/>
            <a:chExt cx="2636520" cy="1447800"/>
          </a:xfrm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4" name="任意多边形 13"/>
            <p:cNvSpPr/>
            <p:nvPr/>
          </p:nvSpPr>
          <p:spPr>
            <a:xfrm>
              <a:off x="5897092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3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文本框 49"/>
            <p:cNvSpPr txBox="1"/>
            <p:nvPr/>
          </p:nvSpPr>
          <p:spPr>
            <a:xfrm>
              <a:off x="6227711" y="2340622"/>
              <a:ext cx="2205655" cy="735506"/>
            </a:xfrm>
            <a:prstGeom prst="rect">
              <a:avLst/>
            </a:prstGeom>
            <a:noFill/>
            <a:ln w="50800"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第三季度</a:t>
              </a:r>
              <a:endParaRPr kumimoji="0" lang="zh-CN" altLang="en-US" sz="1500" b="1" i="0" u="none" strike="noStrike" kern="1200" cap="none" spc="0" normalizeH="0" baseline="-3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1061304" y="4003331"/>
            <a:ext cx="7039088" cy="44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您的内容打在这里，或者通过复制您的文本后，在此框中选择粘贴，并选择只保留文字。在此录入上述图表的综合描述说明，您的内容打在这里，或者通过复制您的文本后，在此框中选择粘贴，并选择只保留文字。</a:t>
            </a:r>
          </a:p>
        </p:txBody>
      </p:sp>
      <p:sp>
        <p:nvSpPr>
          <p:cNvPr id="17" name="矩形 16"/>
          <p:cNvSpPr/>
          <p:nvPr/>
        </p:nvSpPr>
        <p:spPr>
          <a:xfrm>
            <a:off x="1513959" y="2456293"/>
            <a:ext cx="1061816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单击添加标题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矩形 47"/>
          <p:cNvSpPr>
            <a:spLocks noChangeArrowheads="1"/>
          </p:cNvSpPr>
          <p:nvPr/>
        </p:nvSpPr>
        <p:spPr bwMode="auto">
          <a:xfrm>
            <a:off x="1187624" y="2815633"/>
            <a:ext cx="1685237" cy="807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19" name="矩形 18"/>
          <p:cNvSpPr/>
          <p:nvPr/>
        </p:nvSpPr>
        <p:spPr>
          <a:xfrm>
            <a:off x="3263325" y="2456293"/>
            <a:ext cx="1061816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单击添加标题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矩形 47"/>
          <p:cNvSpPr>
            <a:spLocks noChangeArrowheads="1"/>
          </p:cNvSpPr>
          <p:nvPr/>
        </p:nvSpPr>
        <p:spPr bwMode="auto">
          <a:xfrm>
            <a:off x="2968994" y="2815633"/>
            <a:ext cx="1656509" cy="807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1" name="矩形 20"/>
          <p:cNvSpPr/>
          <p:nvPr/>
        </p:nvSpPr>
        <p:spPr>
          <a:xfrm>
            <a:off x="5074745" y="2456293"/>
            <a:ext cx="1061816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单击添加标题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矩形 47"/>
          <p:cNvSpPr>
            <a:spLocks noChangeArrowheads="1"/>
          </p:cNvSpPr>
          <p:nvPr/>
        </p:nvSpPr>
        <p:spPr bwMode="auto">
          <a:xfrm>
            <a:off x="4788025" y="2815633"/>
            <a:ext cx="1671742" cy="807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3" name="矩形 22"/>
          <p:cNvSpPr/>
          <p:nvPr/>
        </p:nvSpPr>
        <p:spPr>
          <a:xfrm>
            <a:off x="6854400" y="2456293"/>
            <a:ext cx="1061816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单击添加标题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6588225" y="2815633"/>
            <a:ext cx="1656184" cy="807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cxnSp>
        <p:nvCxnSpPr>
          <p:cNvPr id="25" name="直接连接符 8"/>
          <p:cNvCxnSpPr/>
          <p:nvPr/>
        </p:nvCxnSpPr>
        <p:spPr>
          <a:xfrm>
            <a:off x="1070885" y="3911572"/>
            <a:ext cx="701992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23322" y="20562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3929233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"/>
                            </p:stCondLst>
                            <p:childTnLst>
                              <p:par>
                                <p:cTn id="1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4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4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0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4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4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4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4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4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4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600"/>
                            </p:stCondLst>
                            <p:childTnLst>
                              <p:par>
                                <p:cTn id="5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1842358" y="1131590"/>
            <a:ext cx="4385826" cy="3697563"/>
          </a:xfrm>
          <a:custGeom>
            <a:avLst/>
            <a:gdLst>
              <a:gd name="T0" fmla="*/ 0 w 3668"/>
              <a:gd name="T1" fmla="*/ 2147483647 h 3785"/>
              <a:gd name="T2" fmla="*/ 2147483647 w 3668"/>
              <a:gd name="T3" fmla="*/ 2147483647 h 3785"/>
              <a:gd name="T4" fmla="*/ 2147483647 w 3668"/>
              <a:gd name="T5" fmla="*/ 2147483647 h 3785"/>
              <a:gd name="T6" fmla="*/ 2147483647 w 3668"/>
              <a:gd name="T7" fmla="*/ 2147483647 h 3785"/>
              <a:gd name="T8" fmla="*/ 2147483647 w 3668"/>
              <a:gd name="T9" fmla="*/ 2147483647 h 3785"/>
              <a:gd name="T10" fmla="*/ 2147483647 w 3668"/>
              <a:gd name="T11" fmla="*/ 2147483647 h 3785"/>
              <a:gd name="T12" fmla="*/ 2147483647 w 3668"/>
              <a:gd name="T13" fmla="*/ 2147483647 h 3785"/>
              <a:gd name="T14" fmla="*/ 2147483647 w 3668"/>
              <a:gd name="T15" fmla="*/ 2147483647 h 3785"/>
              <a:gd name="T16" fmla="*/ 2147483647 w 3668"/>
              <a:gd name="T17" fmla="*/ 2147483647 h 3785"/>
              <a:gd name="T18" fmla="*/ 2147483647 w 3668"/>
              <a:gd name="T19" fmla="*/ 2147483647 h 3785"/>
              <a:gd name="T20" fmla="*/ 2147483647 w 3668"/>
              <a:gd name="T21" fmla="*/ 2147483647 h 3785"/>
              <a:gd name="T22" fmla="*/ 2147483647 w 3668"/>
              <a:gd name="T23" fmla="*/ 2147483647 h 3785"/>
              <a:gd name="T24" fmla="*/ 2147483647 w 3668"/>
              <a:gd name="T25" fmla="*/ 2147483647 h 3785"/>
              <a:gd name="T26" fmla="*/ 2147483647 w 3668"/>
              <a:gd name="T27" fmla="*/ 2147483647 h 3785"/>
              <a:gd name="T28" fmla="*/ 2147483647 w 3668"/>
              <a:gd name="T29" fmla="*/ 0 h 3785"/>
              <a:gd name="T30" fmla="*/ 2147483647 w 3668"/>
              <a:gd name="T31" fmla="*/ 2147483647 h 3785"/>
              <a:gd name="T32" fmla="*/ 2147483647 w 3668"/>
              <a:gd name="T33" fmla="*/ 2147483647 h 3785"/>
              <a:gd name="T34" fmla="*/ 2147483647 w 3668"/>
              <a:gd name="T35" fmla="*/ 2147483647 h 3785"/>
              <a:gd name="T36" fmla="*/ 2147483647 w 3668"/>
              <a:gd name="T37" fmla="*/ 2147483647 h 3785"/>
              <a:gd name="T38" fmla="*/ 2147483647 w 3668"/>
              <a:gd name="T39" fmla="*/ 2147483647 h 3785"/>
              <a:gd name="T40" fmla="*/ 2147483647 w 3668"/>
              <a:gd name="T41" fmla="*/ 2147483647 h 3785"/>
              <a:gd name="T42" fmla="*/ 2147483647 w 3668"/>
              <a:gd name="T43" fmla="*/ 2147483647 h 3785"/>
              <a:gd name="T44" fmla="*/ 2147483647 w 3668"/>
              <a:gd name="T45" fmla="*/ 2147483647 h 3785"/>
              <a:gd name="T46" fmla="*/ 2147483647 w 3668"/>
              <a:gd name="T47" fmla="*/ 2147483647 h 3785"/>
              <a:gd name="T48" fmla="*/ 2147483647 w 3668"/>
              <a:gd name="T49" fmla="*/ 2147483647 h 3785"/>
              <a:gd name="T50" fmla="*/ 2147483647 w 3668"/>
              <a:gd name="T51" fmla="*/ 2147483647 h 3785"/>
              <a:gd name="T52" fmla="*/ 2147483647 w 3668"/>
              <a:gd name="T53" fmla="*/ 2147483647 h 3785"/>
              <a:gd name="T54" fmla="*/ 2147483647 w 3668"/>
              <a:gd name="T55" fmla="*/ 2147483647 h 3785"/>
              <a:gd name="T56" fmla="*/ 0 w 3668"/>
              <a:gd name="T57" fmla="*/ 2147483647 h 3785"/>
              <a:gd name="T58" fmla="*/ 0 w 3668"/>
              <a:gd name="T59" fmla="*/ 2147483647 h 378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3668"/>
              <a:gd name="T91" fmla="*/ 0 h 3785"/>
              <a:gd name="T92" fmla="*/ 3668 w 3668"/>
              <a:gd name="T93" fmla="*/ 3785 h 378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3668" h="3785">
                <a:moveTo>
                  <a:pt x="0" y="2742"/>
                </a:moveTo>
                <a:lnTo>
                  <a:pt x="253" y="2556"/>
                </a:lnTo>
                <a:lnTo>
                  <a:pt x="515" y="2395"/>
                </a:lnTo>
                <a:lnTo>
                  <a:pt x="798" y="2223"/>
                </a:lnTo>
                <a:lnTo>
                  <a:pt x="1152" y="2000"/>
                </a:lnTo>
                <a:lnTo>
                  <a:pt x="1587" y="1728"/>
                </a:lnTo>
                <a:lnTo>
                  <a:pt x="1869" y="1525"/>
                </a:lnTo>
                <a:lnTo>
                  <a:pt x="2061" y="1394"/>
                </a:lnTo>
                <a:lnTo>
                  <a:pt x="2324" y="1182"/>
                </a:lnTo>
                <a:lnTo>
                  <a:pt x="2557" y="980"/>
                </a:lnTo>
                <a:lnTo>
                  <a:pt x="2769" y="768"/>
                </a:lnTo>
                <a:lnTo>
                  <a:pt x="2941" y="606"/>
                </a:lnTo>
                <a:lnTo>
                  <a:pt x="3193" y="353"/>
                </a:lnTo>
                <a:lnTo>
                  <a:pt x="3011" y="252"/>
                </a:lnTo>
                <a:lnTo>
                  <a:pt x="3648" y="0"/>
                </a:lnTo>
                <a:lnTo>
                  <a:pt x="3668" y="687"/>
                </a:lnTo>
                <a:lnTo>
                  <a:pt x="3466" y="525"/>
                </a:lnTo>
                <a:lnTo>
                  <a:pt x="3213" y="828"/>
                </a:lnTo>
                <a:lnTo>
                  <a:pt x="2910" y="1202"/>
                </a:lnTo>
                <a:lnTo>
                  <a:pt x="2698" y="1515"/>
                </a:lnTo>
                <a:lnTo>
                  <a:pt x="2597" y="1738"/>
                </a:lnTo>
                <a:lnTo>
                  <a:pt x="2496" y="1970"/>
                </a:lnTo>
                <a:lnTo>
                  <a:pt x="2435" y="2182"/>
                </a:lnTo>
                <a:lnTo>
                  <a:pt x="2375" y="2384"/>
                </a:lnTo>
                <a:lnTo>
                  <a:pt x="2264" y="2779"/>
                </a:lnTo>
                <a:lnTo>
                  <a:pt x="2183" y="3152"/>
                </a:lnTo>
                <a:lnTo>
                  <a:pt x="2122" y="3445"/>
                </a:lnTo>
                <a:lnTo>
                  <a:pt x="2042" y="3785"/>
                </a:lnTo>
                <a:lnTo>
                  <a:pt x="0" y="3785"/>
                </a:lnTo>
                <a:lnTo>
                  <a:pt x="0" y="2742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lIns="62873" tIns="31437" rIns="62873" bIns="31437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990111" y="3477885"/>
            <a:ext cx="1591779" cy="294716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2012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657629" y="2842932"/>
            <a:ext cx="1591779" cy="294716"/>
          </a:xfrm>
          <a:prstGeom prst="roundRect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2013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4155060" y="2230346"/>
            <a:ext cx="1591779" cy="294716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2014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712678" y="1652099"/>
            <a:ext cx="1591779" cy="294716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20XX</a:t>
            </a:r>
            <a:r>
              <a:rPr kumimoji="0" lang="zh-CN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12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2358503" y="4059217"/>
            <a:ext cx="1591779" cy="294716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2011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10" name="矩形 9"/>
          <p:cNvSpPr/>
          <p:nvPr/>
        </p:nvSpPr>
        <p:spPr>
          <a:xfrm>
            <a:off x="4856694" y="4039585"/>
            <a:ext cx="1579168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</a:p>
        </p:txBody>
      </p:sp>
      <p:sp>
        <p:nvSpPr>
          <p:cNvPr id="11" name="矩形 10"/>
          <p:cNvSpPr/>
          <p:nvPr/>
        </p:nvSpPr>
        <p:spPr>
          <a:xfrm>
            <a:off x="5277369" y="3415816"/>
            <a:ext cx="1579168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</a:p>
        </p:txBody>
      </p:sp>
      <p:sp>
        <p:nvSpPr>
          <p:cNvPr id="12" name="矩形 11"/>
          <p:cNvSpPr/>
          <p:nvPr/>
        </p:nvSpPr>
        <p:spPr>
          <a:xfrm>
            <a:off x="5685578" y="2792046"/>
            <a:ext cx="1579168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</a:p>
        </p:txBody>
      </p:sp>
      <p:sp>
        <p:nvSpPr>
          <p:cNvPr id="13" name="矩形 12"/>
          <p:cNvSpPr/>
          <p:nvPr/>
        </p:nvSpPr>
        <p:spPr>
          <a:xfrm>
            <a:off x="6066953" y="2168277"/>
            <a:ext cx="1579168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</a:p>
        </p:txBody>
      </p:sp>
      <p:sp>
        <p:nvSpPr>
          <p:cNvPr id="14" name="矩形 13"/>
          <p:cNvSpPr/>
          <p:nvPr/>
        </p:nvSpPr>
        <p:spPr>
          <a:xfrm>
            <a:off x="6665240" y="1601214"/>
            <a:ext cx="1579168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018280" y="1761009"/>
            <a:ext cx="2545608" cy="905004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您的内容打在这里，或者通过复制您的文本后，在此框中选择粘贴，并选择只保留文字。在此录入上述图表的综合描述说明。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6" name="Title 13"/>
          <p:cNvSpPr txBox="1">
            <a:spLocks/>
          </p:cNvSpPr>
          <p:nvPr/>
        </p:nvSpPr>
        <p:spPr>
          <a:xfrm>
            <a:off x="1040529" y="1381646"/>
            <a:ext cx="2163319" cy="439136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添加标题内容文字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3322" y="20562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7223427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8101"/>
            <a:ext cx="9144000" cy="520518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32640" y="2079625"/>
            <a:ext cx="8111360" cy="1312919"/>
          </a:xfrm>
          <a:prstGeom prst="rect">
            <a:avLst/>
          </a:prstGeom>
          <a:solidFill>
            <a:srgbClr val="1A3257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燕尾形 24"/>
          <p:cNvSpPr/>
          <p:nvPr>
            <p:custDataLst>
              <p:tags r:id="rId1"/>
            </p:custDataLst>
          </p:nvPr>
        </p:nvSpPr>
        <p:spPr>
          <a:xfrm>
            <a:off x="376181" y="2079625"/>
            <a:ext cx="1312919" cy="1312919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 sz="1013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>
            <p:custDataLst>
              <p:tags r:id="rId2"/>
            </p:custDataLst>
          </p:nvPr>
        </p:nvSpPr>
        <p:spPr bwMode="auto">
          <a:xfrm>
            <a:off x="2065281" y="2452915"/>
            <a:ext cx="6043698" cy="596446"/>
          </a:xfrm>
          <a:prstGeom prst="rect">
            <a:avLst/>
          </a:prstGeom>
          <a:noFill/>
        </p:spPr>
        <p:txBody>
          <a:bodyPr anchor="ctr">
            <a:noAutofit/>
          </a:bodyPr>
          <a:lstStyle/>
          <a:p>
            <a:pPr>
              <a:defRPr/>
            </a:pPr>
            <a:r>
              <a:rPr lang="zh-CN" altLang="en-US" sz="4400" dirty="0" smtClean="0">
                <a:solidFill>
                  <a:schemeClr val="bg1"/>
                </a:solidFill>
                <a:cs typeface="Arial" panose="020B0604020202020204" pitchFamily="34" charset="0"/>
              </a:rPr>
              <a:t>单击此处添加文字标题</a:t>
            </a:r>
            <a:endParaRPr lang="en-US" altLang="zh-CN" sz="4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39222" y="115629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rgbClr val="1A3257"/>
                </a:solidFill>
              </a:rPr>
              <a:t>第三部分</a:t>
            </a:r>
            <a:endParaRPr lang="zh-CN" altLang="en-US" sz="5400" b="1" dirty="0">
              <a:solidFill>
                <a:srgbClr val="1A325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406214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5" grpId="0" animBg="1"/>
      <p:bldP spid="26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006775" y="3652853"/>
            <a:ext cx="7130450" cy="86613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27000" dist="50800" dir="2700000" algn="tl" rotWithShape="0">
              <a:schemeClr val="tx1">
                <a:alpha val="2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FFFFFF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15071" y="3650807"/>
            <a:ext cx="870221" cy="870221"/>
            <a:chOff x="4240335" y="3008435"/>
            <a:chExt cx="3711332" cy="3711332"/>
          </a:xfrm>
        </p:grpSpPr>
        <p:sp>
          <p:nvSpPr>
            <p:cNvPr id="6" name="椭圆 5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8" name="椭圆 7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chemeClr val="accent3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</p:grpSp>
      <p:sp>
        <p:nvSpPr>
          <p:cNvPr id="10" name="文本框 9"/>
          <p:cNvSpPr txBox="1"/>
          <p:nvPr/>
        </p:nvSpPr>
        <p:spPr bwMode="auto">
          <a:xfrm>
            <a:off x="1885292" y="3843544"/>
            <a:ext cx="6127740" cy="4212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rPr>
              <a:t>此处添加详细文本描述，建议与标题相关并符合整体语言风格，语言描述尽量此处添加详细文本描述，建议与标题相关并符合整体语言风格，语言描述尽量此处添加详细文本描述，建议与标题相关并符合整体语言风格，</a:t>
            </a:r>
            <a:endParaRPr lang="en-US" altLang="zh-CN" sz="900" dirty="0">
              <a:solidFill>
                <a:srgbClr val="000000"/>
              </a:solidFill>
              <a:latin typeface="+mj-ea"/>
              <a:cs typeface="Lato Light" charset="0"/>
              <a:sym typeface="Lato Light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343770" y="3937549"/>
            <a:ext cx="214938" cy="289727"/>
            <a:chOff x="3722033" y="3714538"/>
            <a:chExt cx="500321" cy="674410"/>
          </a:xfrm>
          <a:solidFill>
            <a:schemeClr val="accent3"/>
          </a:solidFill>
        </p:grpSpPr>
        <p:sp>
          <p:nvSpPr>
            <p:cNvPr id="12" name="Freeform 27"/>
            <p:cNvSpPr>
              <a:spLocks noEditPoints="1"/>
            </p:cNvSpPr>
            <p:nvPr/>
          </p:nvSpPr>
          <p:spPr bwMode="auto">
            <a:xfrm>
              <a:off x="3818586" y="4203888"/>
              <a:ext cx="306118" cy="185060"/>
            </a:xfrm>
            <a:custGeom>
              <a:avLst/>
              <a:gdLst>
                <a:gd name="T0" fmla="*/ 317 w 354"/>
                <a:gd name="T1" fmla="*/ 5 h 214"/>
                <a:gd name="T2" fmla="*/ 354 w 354"/>
                <a:gd name="T3" fmla="*/ 186 h 214"/>
                <a:gd name="T4" fmla="*/ 294 w 354"/>
                <a:gd name="T5" fmla="*/ 171 h 214"/>
                <a:gd name="T6" fmla="*/ 250 w 354"/>
                <a:gd name="T7" fmla="*/ 214 h 214"/>
                <a:gd name="T8" fmla="*/ 215 w 354"/>
                <a:gd name="T9" fmla="*/ 44 h 214"/>
                <a:gd name="T10" fmla="*/ 230 w 354"/>
                <a:gd name="T11" fmla="*/ 46 h 214"/>
                <a:gd name="T12" fmla="*/ 241 w 354"/>
                <a:gd name="T13" fmla="*/ 45 h 214"/>
                <a:gd name="T14" fmla="*/ 287 w 354"/>
                <a:gd name="T15" fmla="*/ 7 h 214"/>
                <a:gd name="T16" fmla="*/ 292 w 354"/>
                <a:gd name="T17" fmla="*/ 0 h 214"/>
                <a:gd name="T18" fmla="*/ 300 w 354"/>
                <a:gd name="T19" fmla="*/ 2 h 214"/>
                <a:gd name="T20" fmla="*/ 317 w 354"/>
                <a:gd name="T21" fmla="*/ 5 h 214"/>
                <a:gd name="T22" fmla="*/ 140 w 354"/>
                <a:gd name="T23" fmla="*/ 44 h 214"/>
                <a:gd name="T24" fmla="*/ 105 w 354"/>
                <a:gd name="T25" fmla="*/ 214 h 214"/>
                <a:gd name="T26" fmla="*/ 60 w 354"/>
                <a:gd name="T27" fmla="*/ 171 h 214"/>
                <a:gd name="T28" fmla="*/ 0 w 354"/>
                <a:gd name="T29" fmla="*/ 186 h 214"/>
                <a:gd name="T30" fmla="*/ 38 w 354"/>
                <a:gd name="T31" fmla="*/ 5 h 214"/>
                <a:gd name="T32" fmla="*/ 55 w 354"/>
                <a:gd name="T33" fmla="*/ 2 h 214"/>
                <a:gd name="T34" fmla="*/ 63 w 354"/>
                <a:gd name="T35" fmla="*/ 0 h 214"/>
                <a:gd name="T36" fmla="*/ 67 w 354"/>
                <a:gd name="T37" fmla="*/ 7 h 214"/>
                <a:gd name="T38" fmla="*/ 103 w 354"/>
                <a:gd name="T39" fmla="*/ 42 h 214"/>
                <a:gd name="T40" fmla="*/ 114 w 354"/>
                <a:gd name="T41" fmla="*/ 45 h 214"/>
                <a:gd name="T42" fmla="*/ 140 w 354"/>
                <a:gd name="T43" fmla="*/ 4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4" h="214">
                  <a:moveTo>
                    <a:pt x="317" y="5"/>
                  </a:moveTo>
                  <a:cubicBezTo>
                    <a:pt x="354" y="186"/>
                    <a:pt x="354" y="186"/>
                    <a:pt x="354" y="186"/>
                  </a:cubicBezTo>
                  <a:cubicBezTo>
                    <a:pt x="294" y="171"/>
                    <a:pt x="294" y="171"/>
                    <a:pt x="294" y="171"/>
                  </a:cubicBezTo>
                  <a:cubicBezTo>
                    <a:pt x="250" y="214"/>
                    <a:pt x="250" y="214"/>
                    <a:pt x="250" y="214"/>
                  </a:cubicBezTo>
                  <a:cubicBezTo>
                    <a:pt x="215" y="44"/>
                    <a:pt x="215" y="44"/>
                    <a:pt x="215" y="44"/>
                  </a:cubicBezTo>
                  <a:cubicBezTo>
                    <a:pt x="220" y="45"/>
                    <a:pt x="225" y="46"/>
                    <a:pt x="230" y="46"/>
                  </a:cubicBezTo>
                  <a:cubicBezTo>
                    <a:pt x="234" y="46"/>
                    <a:pt x="238" y="46"/>
                    <a:pt x="241" y="45"/>
                  </a:cubicBezTo>
                  <a:cubicBezTo>
                    <a:pt x="264" y="40"/>
                    <a:pt x="276" y="25"/>
                    <a:pt x="287" y="7"/>
                  </a:cubicBezTo>
                  <a:cubicBezTo>
                    <a:pt x="289" y="5"/>
                    <a:pt x="290" y="2"/>
                    <a:pt x="292" y="0"/>
                  </a:cubicBezTo>
                  <a:cubicBezTo>
                    <a:pt x="295" y="0"/>
                    <a:pt x="298" y="1"/>
                    <a:pt x="300" y="2"/>
                  </a:cubicBezTo>
                  <a:cubicBezTo>
                    <a:pt x="306" y="3"/>
                    <a:pt x="311" y="4"/>
                    <a:pt x="317" y="5"/>
                  </a:cubicBezTo>
                  <a:close/>
                  <a:moveTo>
                    <a:pt x="140" y="44"/>
                  </a:moveTo>
                  <a:cubicBezTo>
                    <a:pt x="105" y="214"/>
                    <a:pt x="105" y="214"/>
                    <a:pt x="105" y="214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3" y="4"/>
                    <a:pt x="49" y="3"/>
                    <a:pt x="55" y="2"/>
                  </a:cubicBezTo>
                  <a:cubicBezTo>
                    <a:pt x="57" y="1"/>
                    <a:pt x="60" y="1"/>
                    <a:pt x="63" y="0"/>
                  </a:cubicBezTo>
                  <a:cubicBezTo>
                    <a:pt x="65" y="2"/>
                    <a:pt x="66" y="5"/>
                    <a:pt x="67" y="7"/>
                  </a:cubicBezTo>
                  <a:cubicBezTo>
                    <a:pt x="77" y="21"/>
                    <a:pt x="86" y="35"/>
                    <a:pt x="103" y="42"/>
                  </a:cubicBezTo>
                  <a:cubicBezTo>
                    <a:pt x="106" y="43"/>
                    <a:pt x="110" y="44"/>
                    <a:pt x="114" y="45"/>
                  </a:cubicBezTo>
                  <a:cubicBezTo>
                    <a:pt x="123" y="47"/>
                    <a:pt x="131" y="46"/>
                    <a:pt x="140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3" name="Freeform 28"/>
            <p:cNvSpPr>
              <a:spLocks noEditPoints="1"/>
            </p:cNvSpPr>
            <p:nvPr/>
          </p:nvSpPr>
          <p:spPr bwMode="auto">
            <a:xfrm>
              <a:off x="3722033" y="3714538"/>
              <a:ext cx="500321" cy="500687"/>
            </a:xfrm>
            <a:custGeom>
              <a:avLst/>
              <a:gdLst>
                <a:gd name="T0" fmla="*/ 289 w 579"/>
                <a:gd name="T1" fmla="*/ 28 h 579"/>
                <a:gd name="T2" fmla="*/ 346 w 579"/>
                <a:gd name="T3" fmla="*/ 4 h 579"/>
                <a:gd name="T4" fmla="*/ 390 w 579"/>
                <a:gd name="T5" fmla="*/ 48 h 579"/>
                <a:gd name="T6" fmla="*/ 451 w 579"/>
                <a:gd name="T7" fmla="*/ 48 h 579"/>
                <a:gd name="T8" fmla="*/ 475 w 579"/>
                <a:gd name="T9" fmla="*/ 105 h 579"/>
                <a:gd name="T10" fmla="*/ 532 w 579"/>
                <a:gd name="T11" fmla="*/ 128 h 579"/>
                <a:gd name="T12" fmla="*/ 531 w 579"/>
                <a:gd name="T13" fmla="*/ 190 h 579"/>
                <a:gd name="T14" fmla="*/ 575 w 579"/>
                <a:gd name="T15" fmla="*/ 233 h 579"/>
                <a:gd name="T16" fmla="*/ 551 w 579"/>
                <a:gd name="T17" fmla="*/ 290 h 579"/>
                <a:gd name="T18" fmla="*/ 575 w 579"/>
                <a:gd name="T19" fmla="*/ 347 h 579"/>
                <a:gd name="T20" fmla="*/ 531 w 579"/>
                <a:gd name="T21" fmla="*/ 390 h 579"/>
                <a:gd name="T22" fmla="*/ 532 w 579"/>
                <a:gd name="T23" fmla="*/ 452 h 579"/>
                <a:gd name="T24" fmla="*/ 475 w 579"/>
                <a:gd name="T25" fmla="*/ 475 h 579"/>
                <a:gd name="T26" fmla="*/ 451 w 579"/>
                <a:gd name="T27" fmla="*/ 532 h 579"/>
                <a:gd name="T28" fmla="*/ 390 w 579"/>
                <a:gd name="T29" fmla="*/ 532 h 579"/>
                <a:gd name="T30" fmla="*/ 346 w 579"/>
                <a:gd name="T31" fmla="*/ 575 h 579"/>
                <a:gd name="T32" fmla="*/ 289 w 579"/>
                <a:gd name="T33" fmla="*/ 552 h 579"/>
                <a:gd name="T34" fmla="*/ 233 w 579"/>
                <a:gd name="T35" fmla="*/ 575 h 579"/>
                <a:gd name="T36" fmla="*/ 189 w 579"/>
                <a:gd name="T37" fmla="*/ 532 h 579"/>
                <a:gd name="T38" fmla="*/ 128 w 579"/>
                <a:gd name="T39" fmla="*/ 532 h 579"/>
                <a:gd name="T40" fmla="*/ 104 w 579"/>
                <a:gd name="T41" fmla="*/ 475 h 579"/>
                <a:gd name="T42" fmla="*/ 47 w 579"/>
                <a:gd name="T43" fmla="*/ 452 h 579"/>
                <a:gd name="T44" fmla="*/ 47 w 579"/>
                <a:gd name="T45" fmla="*/ 390 h 579"/>
                <a:gd name="T46" fmla="*/ 4 w 579"/>
                <a:gd name="T47" fmla="*/ 347 h 579"/>
                <a:gd name="T48" fmla="*/ 27 w 579"/>
                <a:gd name="T49" fmla="*/ 290 h 579"/>
                <a:gd name="T50" fmla="*/ 4 w 579"/>
                <a:gd name="T51" fmla="*/ 233 h 579"/>
                <a:gd name="T52" fmla="*/ 47 w 579"/>
                <a:gd name="T53" fmla="*/ 190 h 579"/>
                <a:gd name="T54" fmla="*/ 47 w 579"/>
                <a:gd name="T55" fmla="*/ 128 h 579"/>
                <a:gd name="T56" fmla="*/ 104 w 579"/>
                <a:gd name="T57" fmla="*/ 105 h 579"/>
                <a:gd name="T58" fmla="*/ 128 w 579"/>
                <a:gd name="T59" fmla="*/ 48 h 579"/>
                <a:gd name="T60" fmla="*/ 189 w 579"/>
                <a:gd name="T61" fmla="*/ 48 h 579"/>
                <a:gd name="T62" fmla="*/ 233 w 579"/>
                <a:gd name="T63" fmla="*/ 4 h 579"/>
                <a:gd name="T64" fmla="*/ 289 w 579"/>
                <a:gd name="T65" fmla="*/ 28 h 579"/>
                <a:gd name="T66" fmla="*/ 367 w 579"/>
                <a:gd name="T67" fmla="*/ 103 h 579"/>
                <a:gd name="T68" fmla="*/ 87 w 579"/>
                <a:gd name="T69" fmla="*/ 288 h 579"/>
                <a:gd name="T70" fmla="*/ 367 w 579"/>
                <a:gd name="T71" fmla="*/ 477 h 579"/>
                <a:gd name="T72" fmla="*/ 431 w 579"/>
                <a:gd name="T73" fmla="*/ 146 h 579"/>
                <a:gd name="T74" fmla="*/ 367 w 579"/>
                <a:gd name="T75" fmla="*/ 103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79" h="579">
                  <a:moveTo>
                    <a:pt x="289" y="28"/>
                  </a:moveTo>
                  <a:cubicBezTo>
                    <a:pt x="308" y="29"/>
                    <a:pt x="327" y="0"/>
                    <a:pt x="346" y="4"/>
                  </a:cubicBezTo>
                  <a:cubicBezTo>
                    <a:pt x="365" y="8"/>
                    <a:pt x="371" y="42"/>
                    <a:pt x="390" y="48"/>
                  </a:cubicBezTo>
                  <a:cubicBezTo>
                    <a:pt x="407" y="56"/>
                    <a:pt x="435" y="37"/>
                    <a:pt x="451" y="48"/>
                  </a:cubicBezTo>
                  <a:cubicBezTo>
                    <a:pt x="467" y="58"/>
                    <a:pt x="460" y="92"/>
                    <a:pt x="475" y="105"/>
                  </a:cubicBezTo>
                  <a:cubicBezTo>
                    <a:pt x="487" y="119"/>
                    <a:pt x="521" y="112"/>
                    <a:pt x="532" y="128"/>
                  </a:cubicBezTo>
                  <a:cubicBezTo>
                    <a:pt x="542" y="144"/>
                    <a:pt x="523" y="172"/>
                    <a:pt x="531" y="190"/>
                  </a:cubicBezTo>
                  <a:cubicBezTo>
                    <a:pt x="537" y="208"/>
                    <a:pt x="571" y="214"/>
                    <a:pt x="575" y="233"/>
                  </a:cubicBezTo>
                  <a:cubicBezTo>
                    <a:pt x="579" y="252"/>
                    <a:pt x="550" y="271"/>
                    <a:pt x="551" y="290"/>
                  </a:cubicBezTo>
                  <a:cubicBezTo>
                    <a:pt x="550" y="309"/>
                    <a:pt x="579" y="328"/>
                    <a:pt x="575" y="347"/>
                  </a:cubicBezTo>
                  <a:cubicBezTo>
                    <a:pt x="571" y="366"/>
                    <a:pt x="538" y="372"/>
                    <a:pt x="531" y="390"/>
                  </a:cubicBezTo>
                  <a:cubicBezTo>
                    <a:pt x="523" y="407"/>
                    <a:pt x="542" y="436"/>
                    <a:pt x="532" y="452"/>
                  </a:cubicBezTo>
                  <a:cubicBezTo>
                    <a:pt x="521" y="468"/>
                    <a:pt x="487" y="461"/>
                    <a:pt x="475" y="475"/>
                  </a:cubicBezTo>
                  <a:cubicBezTo>
                    <a:pt x="460" y="488"/>
                    <a:pt x="467" y="521"/>
                    <a:pt x="451" y="532"/>
                  </a:cubicBezTo>
                  <a:cubicBezTo>
                    <a:pt x="435" y="543"/>
                    <a:pt x="407" y="523"/>
                    <a:pt x="390" y="532"/>
                  </a:cubicBezTo>
                  <a:cubicBezTo>
                    <a:pt x="372" y="538"/>
                    <a:pt x="365" y="572"/>
                    <a:pt x="346" y="575"/>
                  </a:cubicBezTo>
                  <a:cubicBezTo>
                    <a:pt x="327" y="579"/>
                    <a:pt x="309" y="550"/>
                    <a:pt x="289" y="552"/>
                  </a:cubicBezTo>
                  <a:cubicBezTo>
                    <a:pt x="270" y="550"/>
                    <a:pt x="252" y="579"/>
                    <a:pt x="233" y="575"/>
                  </a:cubicBezTo>
                  <a:cubicBezTo>
                    <a:pt x="214" y="572"/>
                    <a:pt x="207" y="538"/>
                    <a:pt x="189" y="532"/>
                  </a:cubicBezTo>
                  <a:cubicBezTo>
                    <a:pt x="172" y="523"/>
                    <a:pt x="144" y="543"/>
                    <a:pt x="128" y="532"/>
                  </a:cubicBezTo>
                  <a:cubicBezTo>
                    <a:pt x="112" y="521"/>
                    <a:pt x="119" y="488"/>
                    <a:pt x="104" y="475"/>
                  </a:cubicBezTo>
                  <a:cubicBezTo>
                    <a:pt x="92" y="461"/>
                    <a:pt x="58" y="468"/>
                    <a:pt x="47" y="452"/>
                  </a:cubicBezTo>
                  <a:cubicBezTo>
                    <a:pt x="36" y="436"/>
                    <a:pt x="56" y="407"/>
                    <a:pt x="47" y="390"/>
                  </a:cubicBezTo>
                  <a:cubicBezTo>
                    <a:pt x="41" y="372"/>
                    <a:pt x="8" y="366"/>
                    <a:pt x="4" y="347"/>
                  </a:cubicBezTo>
                  <a:cubicBezTo>
                    <a:pt x="0" y="328"/>
                    <a:pt x="29" y="309"/>
                    <a:pt x="27" y="290"/>
                  </a:cubicBezTo>
                  <a:cubicBezTo>
                    <a:pt x="29" y="271"/>
                    <a:pt x="0" y="252"/>
                    <a:pt x="4" y="233"/>
                  </a:cubicBezTo>
                  <a:cubicBezTo>
                    <a:pt x="8" y="214"/>
                    <a:pt x="41" y="208"/>
                    <a:pt x="47" y="190"/>
                  </a:cubicBezTo>
                  <a:cubicBezTo>
                    <a:pt x="56" y="172"/>
                    <a:pt x="36" y="144"/>
                    <a:pt x="47" y="128"/>
                  </a:cubicBezTo>
                  <a:cubicBezTo>
                    <a:pt x="58" y="112"/>
                    <a:pt x="92" y="119"/>
                    <a:pt x="104" y="105"/>
                  </a:cubicBezTo>
                  <a:cubicBezTo>
                    <a:pt x="119" y="92"/>
                    <a:pt x="112" y="58"/>
                    <a:pt x="128" y="48"/>
                  </a:cubicBezTo>
                  <a:cubicBezTo>
                    <a:pt x="144" y="37"/>
                    <a:pt x="172" y="56"/>
                    <a:pt x="189" y="48"/>
                  </a:cubicBezTo>
                  <a:cubicBezTo>
                    <a:pt x="207" y="42"/>
                    <a:pt x="214" y="8"/>
                    <a:pt x="233" y="4"/>
                  </a:cubicBezTo>
                  <a:cubicBezTo>
                    <a:pt x="252" y="0"/>
                    <a:pt x="270" y="29"/>
                    <a:pt x="289" y="28"/>
                  </a:cubicBezTo>
                  <a:close/>
                  <a:moveTo>
                    <a:pt x="367" y="103"/>
                  </a:moveTo>
                  <a:cubicBezTo>
                    <a:pt x="234" y="48"/>
                    <a:pt x="88" y="145"/>
                    <a:pt x="87" y="288"/>
                  </a:cubicBezTo>
                  <a:cubicBezTo>
                    <a:pt x="86" y="433"/>
                    <a:pt x="233" y="532"/>
                    <a:pt x="367" y="477"/>
                  </a:cubicBezTo>
                  <a:cubicBezTo>
                    <a:pt x="501" y="421"/>
                    <a:pt x="534" y="247"/>
                    <a:pt x="431" y="146"/>
                  </a:cubicBezTo>
                  <a:cubicBezTo>
                    <a:pt x="413" y="127"/>
                    <a:pt x="391" y="113"/>
                    <a:pt x="367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4" name="Freeform 29"/>
            <p:cNvSpPr>
              <a:spLocks noEditPoints="1"/>
            </p:cNvSpPr>
            <p:nvPr/>
          </p:nvSpPr>
          <p:spPr bwMode="auto">
            <a:xfrm>
              <a:off x="3829192" y="3821698"/>
              <a:ext cx="286002" cy="287100"/>
            </a:xfrm>
            <a:custGeom>
              <a:avLst/>
              <a:gdLst>
                <a:gd name="T0" fmla="*/ 165 w 331"/>
                <a:gd name="T1" fmla="*/ 0 h 332"/>
                <a:gd name="T2" fmla="*/ 331 w 331"/>
                <a:gd name="T3" fmla="*/ 166 h 332"/>
                <a:gd name="T4" fmla="*/ 165 w 331"/>
                <a:gd name="T5" fmla="*/ 332 h 332"/>
                <a:gd name="T6" fmla="*/ 0 w 331"/>
                <a:gd name="T7" fmla="*/ 166 h 332"/>
                <a:gd name="T8" fmla="*/ 165 w 331"/>
                <a:gd name="T9" fmla="*/ 0 h 332"/>
                <a:gd name="T10" fmla="*/ 176 w 331"/>
                <a:gd name="T11" fmla="*/ 50 h 332"/>
                <a:gd name="T12" fmla="*/ 205 w 331"/>
                <a:gd name="T13" fmla="*/ 111 h 332"/>
                <a:gd name="T14" fmla="*/ 272 w 331"/>
                <a:gd name="T15" fmla="*/ 119 h 332"/>
                <a:gd name="T16" fmla="*/ 282 w 331"/>
                <a:gd name="T17" fmla="*/ 127 h 332"/>
                <a:gd name="T18" fmla="*/ 279 w 331"/>
                <a:gd name="T19" fmla="*/ 140 h 332"/>
                <a:gd name="T20" fmla="*/ 229 w 331"/>
                <a:gd name="T21" fmla="*/ 186 h 332"/>
                <a:gd name="T22" fmla="*/ 242 w 331"/>
                <a:gd name="T23" fmla="*/ 252 h 332"/>
                <a:gd name="T24" fmla="*/ 237 w 331"/>
                <a:gd name="T25" fmla="*/ 265 h 332"/>
                <a:gd name="T26" fmla="*/ 224 w 331"/>
                <a:gd name="T27" fmla="*/ 265 h 332"/>
                <a:gd name="T28" fmla="*/ 165 w 331"/>
                <a:gd name="T29" fmla="*/ 232 h 332"/>
                <a:gd name="T30" fmla="*/ 106 w 331"/>
                <a:gd name="T31" fmla="*/ 265 h 332"/>
                <a:gd name="T32" fmla="*/ 93 w 331"/>
                <a:gd name="T33" fmla="*/ 265 h 332"/>
                <a:gd name="T34" fmla="*/ 89 w 331"/>
                <a:gd name="T35" fmla="*/ 252 h 332"/>
                <a:gd name="T36" fmla="*/ 102 w 331"/>
                <a:gd name="T37" fmla="*/ 186 h 332"/>
                <a:gd name="T38" fmla="*/ 52 w 331"/>
                <a:gd name="T39" fmla="*/ 140 h 332"/>
                <a:gd name="T40" fmla="*/ 49 w 331"/>
                <a:gd name="T41" fmla="*/ 127 h 332"/>
                <a:gd name="T42" fmla="*/ 59 w 331"/>
                <a:gd name="T43" fmla="*/ 119 h 332"/>
                <a:gd name="T44" fmla="*/ 126 w 331"/>
                <a:gd name="T45" fmla="*/ 111 h 332"/>
                <a:gd name="T46" fmla="*/ 154 w 331"/>
                <a:gd name="T47" fmla="*/ 50 h 332"/>
                <a:gd name="T48" fmla="*/ 165 w 331"/>
                <a:gd name="T49" fmla="*/ 43 h 332"/>
                <a:gd name="T50" fmla="*/ 176 w 331"/>
                <a:gd name="T51" fmla="*/ 5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332">
                  <a:moveTo>
                    <a:pt x="165" y="0"/>
                  </a:moveTo>
                  <a:cubicBezTo>
                    <a:pt x="257" y="0"/>
                    <a:pt x="331" y="74"/>
                    <a:pt x="331" y="166"/>
                  </a:cubicBezTo>
                  <a:cubicBezTo>
                    <a:pt x="331" y="257"/>
                    <a:pt x="257" y="332"/>
                    <a:pt x="165" y="332"/>
                  </a:cubicBezTo>
                  <a:cubicBezTo>
                    <a:pt x="74" y="332"/>
                    <a:pt x="0" y="257"/>
                    <a:pt x="0" y="166"/>
                  </a:cubicBezTo>
                  <a:cubicBezTo>
                    <a:pt x="0" y="74"/>
                    <a:pt x="74" y="0"/>
                    <a:pt x="165" y="0"/>
                  </a:cubicBezTo>
                  <a:close/>
                  <a:moveTo>
                    <a:pt x="176" y="50"/>
                  </a:moveTo>
                  <a:cubicBezTo>
                    <a:pt x="205" y="111"/>
                    <a:pt x="205" y="111"/>
                    <a:pt x="205" y="111"/>
                  </a:cubicBezTo>
                  <a:cubicBezTo>
                    <a:pt x="272" y="119"/>
                    <a:pt x="272" y="119"/>
                    <a:pt x="272" y="119"/>
                  </a:cubicBezTo>
                  <a:cubicBezTo>
                    <a:pt x="277" y="120"/>
                    <a:pt x="281" y="123"/>
                    <a:pt x="282" y="127"/>
                  </a:cubicBezTo>
                  <a:cubicBezTo>
                    <a:pt x="284" y="132"/>
                    <a:pt x="282" y="137"/>
                    <a:pt x="279" y="140"/>
                  </a:cubicBezTo>
                  <a:cubicBezTo>
                    <a:pt x="229" y="186"/>
                    <a:pt x="229" y="186"/>
                    <a:pt x="229" y="186"/>
                  </a:cubicBezTo>
                  <a:cubicBezTo>
                    <a:pt x="242" y="252"/>
                    <a:pt x="242" y="252"/>
                    <a:pt x="242" y="252"/>
                  </a:cubicBezTo>
                  <a:cubicBezTo>
                    <a:pt x="243" y="257"/>
                    <a:pt x="241" y="262"/>
                    <a:pt x="237" y="265"/>
                  </a:cubicBezTo>
                  <a:cubicBezTo>
                    <a:pt x="234" y="267"/>
                    <a:pt x="229" y="268"/>
                    <a:pt x="224" y="265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02" y="268"/>
                    <a:pt x="97" y="267"/>
                    <a:pt x="93" y="265"/>
                  </a:cubicBezTo>
                  <a:cubicBezTo>
                    <a:pt x="89" y="262"/>
                    <a:pt x="88" y="257"/>
                    <a:pt x="89" y="25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52" y="140"/>
                    <a:pt x="52" y="140"/>
                    <a:pt x="52" y="140"/>
                  </a:cubicBezTo>
                  <a:cubicBezTo>
                    <a:pt x="48" y="137"/>
                    <a:pt x="47" y="132"/>
                    <a:pt x="49" y="127"/>
                  </a:cubicBezTo>
                  <a:cubicBezTo>
                    <a:pt x="50" y="123"/>
                    <a:pt x="54" y="120"/>
                    <a:pt x="59" y="119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54" y="50"/>
                    <a:pt x="154" y="50"/>
                    <a:pt x="154" y="50"/>
                  </a:cubicBezTo>
                  <a:cubicBezTo>
                    <a:pt x="156" y="45"/>
                    <a:pt x="161" y="43"/>
                    <a:pt x="165" y="43"/>
                  </a:cubicBezTo>
                  <a:cubicBezTo>
                    <a:pt x="170" y="43"/>
                    <a:pt x="174" y="45"/>
                    <a:pt x="176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</p:grpSp>
      <p:graphicFrame>
        <p:nvGraphicFramePr>
          <p:cNvPr id="15" name="图表 14"/>
          <p:cNvGraphicFramePr/>
          <p:nvPr>
            <p:extLst/>
          </p:nvPr>
        </p:nvGraphicFramePr>
        <p:xfrm>
          <a:off x="1553746" y="960631"/>
          <a:ext cx="6036509" cy="2563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11596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  <p:bldGraphic spid="15" grpId="0">
        <p:bldSub>
          <a:bldChart bld="seriesEl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Chart 14"/>
          <p:cNvGraphicFramePr/>
          <p:nvPr>
            <p:extLst/>
          </p:nvPr>
        </p:nvGraphicFramePr>
        <p:xfrm>
          <a:off x="242325" y="1077338"/>
          <a:ext cx="4425067" cy="3304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15"/>
          <p:cNvSpPr/>
          <p:nvPr/>
        </p:nvSpPr>
        <p:spPr>
          <a:xfrm>
            <a:off x="694244" y="4269745"/>
            <a:ext cx="8774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cs typeface="Clear Sans Thin" panose="020B0203030202020304" pitchFamily="34" charset="0"/>
              </a:rPr>
              <a:t>添加标题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cs typeface="Clear Sans Thin" panose="020B0203030202020304" pitchFamily="34" charset="0"/>
              </a:rPr>
              <a:t> 1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  <a:cs typeface="Clear Sans Thin" panose="020B0203030202020304" pitchFamily="34" charset="0"/>
            </a:endParaRPr>
          </a:p>
        </p:txBody>
      </p:sp>
      <p:sp>
        <p:nvSpPr>
          <p:cNvPr id="6" name="Rectangle 16"/>
          <p:cNvSpPr/>
          <p:nvPr/>
        </p:nvSpPr>
        <p:spPr>
          <a:xfrm>
            <a:off x="1917737" y="4269745"/>
            <a:ext cx="8774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cs typeface="Clear Sans Thin" panose="020B0203030202020304" pitchFamily="34" charset="0"/>
              </a:rPr>
              <a:t>添加标题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cs typeface="Clear Sans Thin" panose="020B0203030202020304" pitchFamily="34" charset="0"/>
              </a:rPr>
              <a:t> 2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  <a:cs typeface="Clear Sans Thin" panose="020B0203030202020304" pitchFamily="34" charset="0"/>
            </a:endParaRPr>
          </a:p>
        </p:txBody>
      </p:sp>
      <p:sp>
        <p:nvSpPr>
          <p:cNvPr id="7" name="Rectangle 17"/>
          <p:cNvSpPr/>
          <p:nvPr/>
        </p:nvSpPr>
        <p:spPr>
          <a:xfrm>
            <a:off x="3141230" y="4269745"/>
            <a:ext cx="8774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cs typeface="Clear Sans Thin" panose="020B0203030202020304" pitchFamily="34" charset="0"/>
              </a:rPr>
              <a:t>添加标题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cs typeface="Clear Sans Thin" panose="020B0203030202020304" pitchFamily="34" charset="0"/>
              </a:rPr>
              <a:t> 3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  <a:cs typeface="Clear Sans Thin" panose="020B0203030202020304" pitchFamily="34" charset="0"/>
            </a:endParaRPr>
          </a:p>
        </p:txBody>
      </p:sp>
      <p:sp>
        <p:nvSpPr>
          <p:cNvPr id="8" name="TextBox 25"/>
          <p:cNvSpPr txBox="1"/>
          <p:nvPr/>
        </p:nvSpPr>
        <p:spPr>
          <a:xfrm>
            <a:off x="5678723" y="1398442"/>
            <a:ext cx="277980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accent3"/>
                </a:solidFill>
                <a:latin typeface="+mj-ea"/>
                <a:ea typeface="+mj-ea"/>
              </a:rPr>
              <a:t>填加标题</a:t>
            </a:r>
            <a:endParaRPr lang="en-US" altLang="zh-CN" sz="1400" b="1" dirty="0" smtClean="0">
              <a:solidFill>
                <a:schemeClr val="accent3"/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单击此处添加文本单击此处添加文本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单击此处添加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文本单击此处添加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文本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9" name="TextBox 26"/>
          <p:cNvSpPr txBox="1"/>
          <p:nvPr/>
        </p:nvSpPr>
        <p:spPr>
          <a:xfrm>
            <a:off x="5680625" y="2492227"/>
            <a:ext cx="277980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填加标题</a:t>
            </a:r>
            <a:endParaRPr lang="en-US" altLang="zh-CN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单击此处添加文本单击此处添加文本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单击此处添加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文本单击此处添加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文本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5680625" y="3550826"/>
            <a:ext cx="277980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accent2"/>
                </a:solidFill>
                <a:latin typeface="+mj-ea"/>
                <a:ea typeface="+mj-ea"/>
              </a:rPr>
              <a:t>填加标题</a:t>
            </a:r>
            <a:endParaRPr lang="en-US" altLang="zh-CN" sz="1400" b="1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单击此处添加文本单击此处添加文本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单击此处添加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文本单击此处添加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文本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997236" y="2251277"/>
            <a:ext cx="3319180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</p:cxnSp>
      <p:cxnSp>
        <p:nvCxnSpPr>
          <p:cNvPr id="12" name="直接连接符 11"/>
          <p:cNvCxnSpPr/>
          <p:nvPr/>
        </p:nvCxnSpPr>
        <p:spPr>
          <a:xfrm>
            <a:off x="4996625" y="3405963"/>
            <a:ext cx="3319791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</p:cxnSp>
      <p:grpSp>
        <p:nvGrpSpPr>
          <p:cNvPr id="13" name="组合 12"/>
          <p:cNvGrpSpPr/>
          <p:nvPr/>
        </p:nvGrpSpPr>
        <p:grpSpPr>
          <a:xfrm>
            <a:off x="4955424" y="1436384"/>
            <a:ext cx="599448" cy="599448"/>
            <a:chOff x="4499992" y="267494"/>
            <a:chExt cx="599448" cy="599448"/>
          </a:xfrm>
        </p:grpSpPr>
        <p:grpSp>
          <p:nvGrpSpPr>
            <p:cNvPr id="14" name="组合 13"/>
            <p:cNvGrpSpPr/>
            <p:nvPr/>
          </p:nvGrpSpPr>
          <p:grpSpPr>
            <a:xfrm>
              <a:off x="4499992" y="267494"/>
              <a:ext cx="599448" cy="599448"/>
              <a:chOff x="4131160" y="713581"/>
              <a:chExt cx="881684" cy="881684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4131160" y="713581"/>
                <a:ext cx="881684" cy="881684"/>
              </a:xfrm>
              <a:prstGeom prst="ellipse">
                <a:avLst/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4237176" y="819597"/>
                <a:ext cx="669652" cy="66965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5" name="Freeform 70"/>
            <p:cNvSpPr>
              <a:spLocks noEditPoints="1"/>
            </p:cNvSpPr>
            <p:nvPr/>
          </p:nvSpPr>
          <p:spPr bwMode="auto">
            <a:xfrm>
              <a:off x="4679089" y="422857"/>
              <a:ext cx="241254" cy="288722"/>
            </a:xfrm>
            <a:custGeom>
              <a:avLst/>
              <a:gdLst>
                <a:gd name="T0" fmla="*/ 346 w 346"/>
                <a:gd name="T1" fmla="*/ 77 h 414"/>
                <a:gd name="T2" fmla="*/ 345 w 346"/>
                <a:gd name="T3" fmla="*/ 75 h 414"/>
                <a:gd name="T4" fmla="*/ 345 w 346"/>
                <a:gd name="T5" fmla="*/ 74 h 414"/>
                <a:gd name="T6" fmla="*/ 343 w 346"/>
                <a:gd name="T7" fmla="*/ 72 h 414"/>
                <a:gd name="T8" fmla="*/ 273 w 346"/>
                <a:gd name="T9" fmla="*/ 2 h 414"/>
                <a:gd name="T10" fmla="*/ 271 w 346"/>
                <a:gd name="T11" fmla="*/ 0 h 414"/>
                <a:gd name="T12" fmla="*/ 270 w 346"/>
                <a:gd name="T13" fmla="*/ 0 h 414"/>
                <a:gd name="T14" fmla="*/ 268 w 346"/>
                <a:gd name="T15" fmla="*/ 0 h 414"/>
                <a:gd name="T16" fmla="*/ 268 w 346"/>
                <a:gd name="T17" fmla="*/ 0 h 414"/>
                <a:gd name="T18" fmla="*/ 7 w 346"/>
                <a:gd name="T19" fmla="*/ 0 h 414"/>
                <a:gd name="T20" fmla="*/ 0 w 346"/>
                <a:gd name="T21" fmla="*/ 7 h 414"/>
                <a:gd name="T22" fmla="*/ 0 w 346"/>
                <a:gd name="T23" fmla="*/ 407 h 414"/>
                <a:gd name="T24" fmla="*/ 7 w 346"/>
                <a:gd name="T25" fmla="*/ 414 h 414"/>
                <a:gd name="T26" fmla="*/ 338 w 346"/>
                <a:gd name="T27" fmla="*/ 414 h 414"/>
                <a:gd name="T28" fmla="*/ 346 w 346"/>
                <a:gd name="T29" fmla="*/ 407 h 414"/>
                <a:gd name="T30" fmla="*/ 346 w 346"/>
                <a:gd name="T31" fmla="*/ 77 h 414"/>
                <a:gd name="T32" fmla="*/ 346 w 346"/>
                <a:gd name="T33" fmla="*/ 77 h 414"/>
                <a:gd name="T34" fmla="*/ 275 w 346"/>
                <a:gd name="T35" fmla="*/ 25 h 414"/>
                <a:gd name="T36" fmla="*/ 320 w 346"/>
                <a:gd name="T37" fmla="*/ 70 h 414"/>
                <a:gd name="T38" fmla="*/ 275 w 346"/>
                <a:gd name="T39" fmla="*/ 70 h 414"/>
                <a:gd name="T40" fmla="*/ 275 w 346"/>
                <a:gd name="T41" fmla="*/ 25 h 414"/>
                <a:gd name="T42" fmla="*/ 14 w 346"/>
                <a:gd name="T43" fmla="*/ 400 h 414"/>
                <a:gd name="T44" fmla="*/ 14 w 346"/>
                <a:gd name="T45" fmla="*/ 14 h 414"/>
                <a:gd name="T46" fmla="*/ 260 w 346"/>
                <a:gd name="T47" fmla="*/ 14 h 414"/>
                <a:gd name="T48" fmla="*/ 260 w 346"/>
                <a:gd name="T49" fmla="*/ 77 h 414"/>
                <a:gd name="T50" fmla="*/ 268 w 346"/>
                <a:gd name="T51" fmla="*/ 85 h 414"/>
                <a:gd name="T52" fmla="*/ 331 w 346"/>
                <a:gd name="T53" fmla="*/ 85 h 414"/>
                <a:gd name="T54" fmla="*/ 331 w 346"/>
                <a:gd name="T55" fmla="*/ 400 h 414"/>
                <a:gd name="T56" fmla="*/ 14 w 346"/>
                <a:gd name="T57" fmla="*/ 40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6" h="414">
                  <a:moveTo>
                    <a:pt x="346" y="77"/>
                  </a:moveTo>
                  <a:cubicBezTo>
                    <a:pt x="345" y="76"/>
                    <a:pt x="345" y="76"/>
                    <a:pt x="345" y="75"/>
                  </a:cubicBezTo>
                  <a:cubicBezTo>
                    <a:pt x="345" y="75"/>
                    <a:pt x="345" y="75"/>
                    <a:pt x="345" y="74"/>
                  </a:cubicBezTo>
                  <a:cubicBezTo>
                    <a:pt x="345" y="74"/>
                    <a:pt x="344" y="73"/>
                    <a:pt x="343" y="72"/>
                  </a:cubicBezTo>
                  <a:cubicBezTo>
                    <a:pt x="273" y="2"/>
                    <a:pt x="273" y="2"/>
                    <a:pt x="273" y="2"/>
                  </a:cubicBezTo>
                  <a:cubicBezTo>
                    <a:pt x="272" y="1"/>
                    <a:pt x="272" y="1"/>
                    <a:pt x="271" y="0"/>
                  </a:cubicBezTo>
                  <a:cubicBezTo>
                    <a:pt x="271" y="0"/>
                    <a:pt x="270" y="0"/>
                    <a:pt x="270" y="0"/>
                  </a:cubicBezTo>
                  <a:cubicBezTo>
                    <a:pt x="270" y="0"/>
                    <a:pt x="269" y="0"/>
                    <a:pt x="268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11"/>
                    <a:pt x="3" y="414"/>
                    <a:pt x="7" y="414"/>
                  </a:cubicBezTo>
                  <a:cubicBezTo>
                    <a:pt x="338" y="414"/>
                    <a:pt x="338" y="414"/>
                    <a:pt x="338" y="414"/>
                  </a:cubicBezTo>
                  <a:cubicBezTo>
                    <a:pt x="342" y="414"/>
                    <a:pt x="346" y="411"/>
                    <a:pt x="346" y="407"/>
                  </a:cubicBezTo>
                  <a:cubicBezTo>
                    <a:pt x="346" y="77"/>
                    <a:pt x="346" y="77"/>
                    <a:pt x="346" y="77"/>
                  </a:cubicBezTo>
                  <a:cubicBezTo>
                    <a:pt x="346" y="77"/>
                    <a:pt x="346" y="77"/>
                    <a:pt x="346" y="77"/>
                  </a:cubicBezTo>
                  <a:close/>
                  <a:moveTo>
                    <a:pt x="275" y="25"/>
                  </a:moveTo>
                  <a:cubicBezTo>
                    <a:pt x="320" y="70"/>
                    <a:pt x="320" y="70"/>
                    <a:pt x="320" y="70"/>
                  </a:cubicBezTo>
                  <a:cubicBezTo>
                    <a:pt x="275" y="70"/>
                    <a:pt x="275" y="70"/>
                    <a:pt x="275" y="70"/>
                  </a:cubicBezTo>
                  <a:lnTo>
                    <a:pt x="275" y="25"/>
                  </a:lnTo>
                  <a:close/>
                  <a:moveTo>
                    <a:pt x="14" y="40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260" y="14"/>
                    <a:pt x="260" y="14"/>
                    <a:pt x="260" y="14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60" y="81"/>
                    <a:pt x="264" y="85"/>
                    <a:pt x="268" y="85"/>
                  </a:cubicBezTo>
                  <a:cubicBezTo>
                    <a:pt x="331" y="85"/>
                    <a:pt x="331" y="85"/>
                    <a:pt x="331" y="85"/>
                  </a:cubicBezTo>
                  <a:cubicBezTo>
                    <a:pt x="331" y="400"/>
                    <a:pt x="331" y="400"/>
                    <a:pt x="331" y="400"/>
                  </a:cubicBezTo>
                  <a:lnTo>
                    <a:pt x="1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970854" y="2492227"/>
            <a:ext cx="599448" cy="599448"/>
            <a:chOff x="5418452" y="307702"/>
            <a:chExt cx="599448" cy="599448"/>
          </a:xfrm>
        </p:grpSpPr>
        <p:grpSp>
          <p:nvGrpSpPr>
            <p:cNvPr id="19" name="组合 18"/>
            <p:cNvGrpSpPr/>
            <p:nvPr/>
          </p:nvGrpSpPr>
          <p:grpSpPr>
            <a:xfrm>
              <a:off x="5418452" y="307702"/>
              <a:ext cx="599448" cy="599448"/>
              <a:chOff x="4131160" y="713581"/>
              <a:chExt cx="881684" cy="881684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4131160" y="713581"/>
                <a:ext cx="881684" cy="881684"/>
              </a:xfrm>
              <a:prstGeom prst="ellipse">
                <a:avLst/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4237176" y="819597"/>
                <a:ext cx="669652" cy="66965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0" name="Freeform 72"/>
            <p:cNvSpPr>
              <a:spLocks noEditPoints="1"/>
            </p:cNvSpPr>
            <p:nvPr/>
          </p:nvSpPr>
          <p:spPr bwMode="auto">
            <a:xfrm>
              <a:off x="5580112" y="455050"/>
              <a:ext cx="297176" cy="297712"/>
            </a:xfrm>
            <a:custGeom>
              <a:avLst/>
              <a:gdLst>
                <a:gd name="T0" fmla="*/ 337 w 411"/>
                <a:gd name="T1" fmla="*/ 198 h 412"/>
                <a:gd name="T2" fmla="*/ 284 w 411"/>
                <a:gd name="T3" fmla="*/ 220 h 412"/>
                <a:gd name="T4" fmla="*/ 249 w 411"/>
                <a:gd name="T5" fmla="*/ 185 h 412"/>
                <a:gd name="T6" fmla="*/ 283 w 411"/>
                <a:gd name="T7" fmla="*/ 107 h 412"/>
                <a:gd name="T8" fmla="*/ 176 w 411"/>
                <a:gd name="T9" fmla="*/ 0 h 412"/>
                <a:gd name="T10" fmla="*/ 68 w 411"/>
                <a:gd name="T11" fmla="*/ 107 h 412"/>
                <a:gd name="T12" fmla="*/ 116 w 411"/>
                <a:gd name="T13" fmla="*/ 196 h 412"/>
                <a:gd name="T14" fmla="*/ 96 w 411"/>
                <a:gd name="T15" fmla="*/ 266 h 412"/>
                <a:gd name="T16" fmla="*/ 74 w 411"/>
                <a:gd name="T17" fmla="*/ 263 h 412"/>
                <a:gd name="T18" fmla="*/ 0 w 411"/>
                <a:gd name="T19" fmla="*/ 337 h 412"/>
                <a:gd name="T20" fmla="*/ 74 w 411"/>
                <a:gd name="T21" fmla="*/ 412 h 412"/>
                <a:gd name="T22" fmla="*/ 149 w 411"/>
                <a:gd name="T23" fmla="*/ 337 h 412"/>
                <a:gd name="T24" fmla="*/ 110 w 411"/>
                <a:gd name="T25" fmla="*/ 272 h 412"/>
                <a:gd name="T26" fmla="*/ 130 w 411"/>
                <a:gd name="T27" fmla="*/ 204 h 412"/>
                <a:gd name="T28" fmla="*/ 176 w 411"/>
                <a:gd name="T29" fmla="*/ 214 h 412"/>
                <a:gd name="T30" fmla="*/ 238 w 411"/>
                <a:gd name="T31" fmla="*/ 195 h 412"/>
                <a:gd name="T32" fmla="*/ 275 w 411"/>
                <a:gd name="T33" fmla="*/ 232 h 412"/>
                <a:gd name="T34" fmla="*/ 262 w 411"/>
                <a:gd name="T35" fmla="*/ 273 h 412"/>
                <a:gd name="T36" fmla="*/ 337 w 411"/>
                <a:gd name="T37" fmla="*/ 347 h 412"/>
                <a:gd name="T38" fmla="*/ 411 w 411"/>
                <a:gd name="T39" fmla="*/ 273 h 412"/>
                <a:gd name="T40" fmla="*/ 337 w 411"/>
                <a:gd name="T41" fmla="*/ 198 h 412"/>
                <a:gd name="T42" fmla="*/ 134 w 411"/>
                <a:gd name="T43" fmla="*/ 337 h 412"/>
                <a:gd name="T44" fmla="*/ 74 w 411"/>
                <a:gd name="T45" fmla="*/ 397 h 412"/>
                <a:gd name="T46" fmla="*/ 14 w 411"/>
                <a:gd name="T47" fmla="*/ 337 h 412"/>
                <a:gd name="T48" fmla="*/ 74 w 411"/>
                <a:gd name="T49" fmla="*/ 278 h 412"/>
                <a:gd name="T50" fmla="*/ 134 w 411"/>
                <a:gd name="T51" fmla="*/ 337 h 412"/>
                <a:gd name="T52" fmla="*/ 83 w 411"/>
                <a:gd name="T53" fmla="*/ 107 h 412"/>
                <a:gd name="T54" fmla="*/ 176 w 411"/>
                <a:gd name="T55" fmla="*/ 14 h 412"/>
                <a:gd name="T56" fmla="*/ 268 w 411"/>
                <a:gd name="T57" fmla="*/ 107 h 412"/>
                <a:gd name="T58" fmla="*/ 176 w 411"/>
                <a:gd name="T59" fmla="*/ 200 h 412"/>
                <a:gd name="T60" fmla="*/ 83 w 411"/>
                <a:gd name="T61" fmla="*/ 107 h 412"/>
                <a:gd name="T62" fmla="*/ 337 w 411"/>
                <a:gd name="T63" fmla="*/ 332 h 412"/>
                <a:gd name="T64" fmla="*/ 277 w 411"/>
                <a:gd name="T65" fmla="*/ 273 h 412"/>
                <a:gd name="T66" fmla="*/ 337 w 411"/>
                <a:gd name="T67" fmla="*/ 213 h 412"/>
                <a:gd name="T68" fmla="*/ 397 w 411"/>
                <a:gd name="T69" fmla="*/ 273 h 412"/>
                <a:gd name="T70" fmla="*/ 337 w 411"/>
                <a:gd name="T71" fmla="*/ 33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1" h="412">
                  <a:moveTo>
                    <a:pt x="337" y="198"/>
                  </a:moveTo>
                  <a:cubicBezTo>
                    <a:pt x="316" y="198"/>
                    <a:pt x="298" y="206"/>
                    <a:pt x="284" y="220"/>
                  </a:cubicBezTo>
                  <a:cubicBezTo>
                    <a:pt x="249" y="185"/>
                    <a:pt x="249" y="185"/>
                    <a:pt x="249" y="185"/>
                  </a:cubicBezTo>
                  <a:cubicBezTo>
                    <a:pt x="270" y="166"/>
                    <a:pt x="283" y="138"/>
                    <a:pt x="283" y="107"/>
                  </a:cubicBezTo>
                  <a:cubicBezTo>
                    <a:pt x="283" y="48"/>
                    <a:pt x="235" y="0"/>
                    <a:pt x="176" y="0"/>
                  </a:cubicBezTo>
                  <a:cubicBezTo>
                    <a:pt x="117" y="0"/>
                    <a:pt x="68" y="48"/>
                    <a:pt x="68" y="107"/>
                  </a:cubicBezTo>
                  <a:cubicBezTo>
                    <a:pt x="68" y="144"/>
                    <a:pt x="88" y="177"/>
                    <a:pt x="116" y="196"/>
                  </a:cubicBezTo>
                  <a:cubicBezTo>
                    <a:pt x="96" y="266"/>
                    <a:pt x="96" y="266"/>
                    <a:pt x="96" y="266"/>
                  </a:cubicBezTo>
                  <a:cubicBezTo>
                    <a:pt x="89" y="264"/>
                    <a:pt x="82" y="263"/>
                    <a:pt x="74" y="263"/>
                  </a:cubicBezTo>
                  <a:cubicBezTo>
                    <a:pt x="33" y="263"/>
                    <a:pt x="0" y="296"/>
                    <a:pt x="0" y="337"/>
                  </a:cubicBezTo>
                  <a:cubicBezTo>
                    <a:pt x="0" y="378"/>
                    <a:pt x="33" y="412"/>
                    <a:pt x="74" y="412"/>
                  </a:cubicBezTo>
                  <a:cubicBezTo>
                    <a:pt x="115" y="412"/>
                    <a:pt x="149" y="378"/>
                    <a:pt x="149" y="337"/>
                  </a:cubicBezTo>
                  <a:cubicBezTo>
                    <a:pt x="149" y="309"/>
                    <a:pt x="133" y="284"/>
                    <a:pt x="110" y="272"/>
                  </a:cubicBezTo>
                  <a:cubicBezTo>
                    <a:pt x="130" y="204"/>
                    <a:pt x="130" y="204"/>
                    <a:pt x="130" y="204"/>
                  </a:cubicBezTo>
                  <a:cubicBezTo>
                    <a:pt x="144" y="210"/>
                    <a:pt x="159" y="214"/>
                    <a:pt x="176" y="214"/>
                  </a:cubicBezTo>
                  <a:cubicBezTo>
                    <a:pt x="199" y="214"/>
                    <a:pt x="220" y="207"/>
                    <a:pt x="238" y="195"/>
                  </a:cubicBezTo>
                  <a:cubicBezTo>
                    <a:pt x="275" y="232"/>
                    <a:pt x="275" y="232"/>
                    <a:pt x="275" y="232"/>
                  </a:cubicBezTo>
                  <a:cubicBezTo>
                    <a:pt x="267" y="243"/>
                    <a:pt x="262" y="257"/>
                    <a:pt x="262" y="273"/>
                  </a:cubicBezTo>
                  <a:cubicBezTo>
                    <a:pt x="262" y="314"/>
                    <a:pt x="296" y="347"/>
                    <a:pt x="337" y="347"/>
                  </a:cubicBezTo>
                  <a:cubicBezTo>
                    <a:pt x="378" y="347"/>
                    <a:pt x="411" y="314"/>
                    <a:pt x="411" y="273"/>
                  </a:cubicBezTo>
                  <a:cubicBezTo>
                    <a:pt x="411" y="231"/>
                    <a:pt x="378" y="198"/>
                    <a:pt x="337" y="198"/>
                  </a:cubicBezTo>
                  <a:close/>
                  <a:moveTo>
                    <a:pt x="134" y="337"/>
                  </a:moveTo>
                  <a:cubicBezTo>
                    <a:pt x="134" y="370"/>
                    <a:pt x="107" y="397"/>
                    <a:pt x="74" y="397"/>
                  </a:cubicBezTo>
                  <a:cubicBezTo>
                    <a:pt x="41" y="397"/>
                    <a:pt x="14" y="370"/>
                    <a:pt x="14" y="337"/>
                  </a:cubicBezTo>
                  <a:cubicBezTo>
                    <a:pt x="14" y="304"/>
                    <a:pt x="41" y="278"/>
                    <a:pt x="74" y="278"/>
                  </a:cubicBezTo>
                  <a:cubicBezTo>
                    <a:pt x="107" y="278"/>
                    <a:pt x="134" y="304"/>
                    <a:pt x="134" y="337"/>
                  </a:cubicBezTo>
                  <a:close/>
                  <a:moveTo>
                    <a:pt x="83" y="107"/>
                  </a:moveTo>
                  <a:cubicBezTo>
                    <a:pt x="83" y="56"/>
                    <a:pt x="125" y="14"/>
                    <a:pt x="176" y="14"/>
                  </a:cubicBezTo>
                  <a:cubicBezTo>
                    <a:pt x="227" y="14"/>
                    <a:pt x="268" y="56"/>
                    <a:pt x="268" y="107"/>
                  </a:cubicBezTo>
                  <a:cubicBezTo>
                    <a:pt x="268" y="158"/>
                    <a:pt x="227" y="200"/>
                    <a:pt x="176" y="200"/>
                  </a:cubicBezTo>
                  <a:cubicBezTo>
                    <a:pt x="125" y="200"/>
                    <a:pt x="83" y="158"/>
                    <a:pt x="83" y="107"/>
                  </a:cubicBezTo>
                  <a:close/>
                  <a:moveTo>
                    <a:pt x="337" y="332"/>
                  </a:moveTo>
                  <a:cubicBezTo>
                    <a:pt x="304" y="332"/>
                    <a:pt x="277" y="306"/>
                    <a:pt x="277" y="273"/>
                  </a:cubicBezTo>
                  <a:cubicBezTo>
                    <a:pt x="277" y="240"/>
                    <a:pt x="304" y="213"/>
                    <a:pt x="337" y="213"/>
                  </a:cubicBezTo>
                  <a:cubicBezTo>
                    <a:pt x="370" y="213"/>
                    <a:pt x="397" y="240"/>
                    <a:pt x="397" y="273"/>
                  </a:cubicBezTo>
                  <a:cubicBezTo>
                    <a:pt x="397" y="306"/>
                    <a:pt x="370" y="332"/>
                    <a:pt x="337" y="3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988609" y="3529882"/>
            <a:ext cx="599448" cy="599448"/>
            <a:chOff x="6516216" y="334289"/>
            <a:chExt cx="599448" cy="599448"/>
          </a:xfrm>
        </p:grpSpPr>
        <p:grpSp>
          <p:nvGrpSpPr>
            <p:cNvPr id="24" name="组合 23"/>
            <p:cNvGrpSpPr/>
            <p:nvPr/>
          </p:nvGrpSpPr>
          <p:grpSpPr>
            <a:xfrm>
              <a:off x="6516216" y="334289"/>
              <a:ext cx="599448" cy="599448"/>
              <a:chOff x="4131160" y="713581"/>
              <a:chExt cx="881684" cy="881684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4131160" y="713581"/>
                <a:ext cx="881684" cy="881684"/>
              </a:xfrm>
              <a:prstGeom prst="ellipse">
                <a:avLst/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4237176" y="819597"/>
                <a:ext cx="669652" cy="66965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5" name="Freeform 13"/>
            <p:cNvSpPr>
              <a:spLocks noEditPoints="1"/>
            </p:cNvSpPr>
            <p:nvPr/>
          </p:nvSpPr>
          <p:spPr bwMode="auto">
            <a:xfrm>
              <a:off x="6723586" y="474407"/>
              <a:ext cx="184708" cy="340466"/>
            </a:xfrm>
            <a:custGeom>
              <a:avLst/>
              <a:gdLst>
                <a:gd name="T0" fmla="*/ 2 w 122"/>
                <a:gd name="T1" fmla="*/ 65 h 225"/>
                <a:gd name="T2" fmla="*/ 14 w 122"/>
                <a:gd name="T3" fmla="*/ 77 h 225"/>
                <a:gd name="T4" fmla="*/ 17 w 122"/>
                <a:gd name="T5" fmla="*/ 76 h 225"/>
                <a:gd name="T6" fmla="*/ 119 w 122"/>
                <a:gd name="T7" fmla="*/ 42 h 225"/>
                <a:gd name="T8" fmla="*/ 119 w 122"/>
                <a:gd name="T9" fmla="*/ 30 h 225"/>
                <a:gd name="T10" fmla="*/ 105 w 122"/>
                <a:gd name="T11" fmla="*/ 23 h 225"/>
                <a:gd name="T12" fmla="*/ 3 w 122"/>
                <a:gd name="T13" fmla="*/ 57 h 225"/>
                <a:gd name="T14" fmla="*/ 108 w 122"/>
                <a:gd name="T15" fmla="*/ 28 h 225"/>
                <a:gd name="T16" fmla="*/ 114 w 122"/>
                <a:gd name="T17" fmla="*/ 35 h 225"/>
                <a:gd name="T18" fmla="*/ 111 w 122"/>
                <a:gd name="T19" fmla="*/ 42 h 225"/>
                <a:gd name="T20" fmla="*/ 14 w 122"/>
                <a:gd name="T21" fmla="*/ 71 h 225"/>
                <a:gd name="T22" fmla="*/ 9 w 122"/>
                <a:gd name="T23" fmla="*/ 67 h 225"/>
                <a:gd name="T24" fmla="*/ 8 w 122"/>
                <a:gd name="T25" fmla="*/ 59 h 225"/>
                <a:gd name="T26" fmla="*/ 106 w 122"/>
                <a:gd name="T27" fmla="*/ 28 h 225"/>
                <a:gd name="T28" fmla="*/ 14 w 122"/>
                <a:gd name="T29" fmla="*/ 43 h 225"/>
                <a:gd name="T30" fmla="*/ 66 w 122"/>
                <a:gd name="T31" fmla="*/ 28 h 225"/>
                <a:gd name="T32" fmla="*/ 73 w 122"/>
                <a:gd name="T33" fmla="*/ 10 h 225"/>
                <a:gd name="T34" fmla="*/ 9 w 122"/>
                <a:gd name="T35" fmla="*/ 17 h 225"/>
                <a:gd name="T36" fmla="*/ 3 w 122"/>
                <a:gd name="T37" fmla="*/ 35 h 225"/>
                <a:gd name="T38" fmla="*/ 61 w 122"/>
                <a:gd name="T39" fmla="*/ 8 h 225"/>
                <a:gd name="T40" fmla="*/ 67 w 122"/>
                <a:gd name="T41" fmla="*/ 12 h 225"/>
                <a:gd name="T42" fmla="*/ 65 w 122"/>
                <a:gd name="T43" fmla="*/ 22 h 225"/>
                <a:gd name="T44" fmla="*/ 14 w 122"/>
                <a:gd name="T45" fmla="*/ 37 h 225"/>
                <a:gd name="T46" fmla="*/ 8 w 122"/>
                <a:gd name="T47" fmla="*/ 30 h 225"/>
                <a:gd name="T48" fmla="*/ 120 w 122"/>
                <a:gd name="T49" fmla="*/ 101 h 225"/>
                <a:gd name="T50" fmla="*/ 105 w 122"/>
                <a:gd name="T51" fmla="*/ 90 h 225"/>
                <a:gd name="T52" fmla="*/ 72 w 122"/>
                <a:gd name="T53" fmla="*/ 110 h 225"/>
                <a:gd name="T54" fmla="*/ 55 w 122"/>
                <a:gd name="T55" fmla="*/ 138 h 225"/>
                <a:gd name="T56" fmla="*/ 53 w 122"/>
                <a:gd name="T57" fmla="*/ 99 h 225"/>
                <a:gd name="T58" fmla="*/ 119 w 122"/>
                <a:gd name="T59" fmla="*/ 76 h 225"/>
                <a:gd name="T60" fmla="*/ 119 w 122"/>
                <a:gd name="T61" fmla="*/ 64 h 225"/>
                <a:gd name="T62" fmla="*/ 9 w 122"/>
                <a:gd name="T63" fmla="*/ 85 h 225"/>
                <a:gd name="T64" fmla="*/ 1 w 122"/>
                <a:gd name="T65" fmla="*/ 97 h 225"/>
                <a:gd name="T66" fmla="*/ 3 w 122"/>
                <a:gd name="T67" fmla="*/ 102 h 225"/>
                <a:gd name="T68" fmla="*/ 11 w 122"/>
                <a:gd name="T69" fmla="*/ 110 h 225"/>
                <a:gd name="T70" fmla="*/ 28 w 122"/>
                <a:gd name="T71" fmla="*/ 121 h 225"/>
                <a:gd name="T72" fmla="*/ 17 w 122"/>
                <a:gd name="T73" fmla="*/ 138 h 225"/>
                <a:gd name="T74" fmla="*/ 40 w 122"/>
                <a:gd name="T75" fmla="*/ 209 h 225"/>
                <a:gd name="T76" fmla="*/ 53 w 122"/>
                <a:gd name="T77" fmla="*/ 225 h 225"/>
                <a:gd name="T78" fmla="*/ 87 w 122"/>
                <a:gd name="T79" fmla="*/ 214 h 225"/>
                <a:gd name="T80" fmla="*/ 110 w 122"/>
                <a:gd name="T81" fmla="*/ 187 h 225"/>
                <a:gd name="T82" fmla="*/ 99 w 122"/>
                <a:gd name="T83" fmla="*/ 138 h 225"/>
                <a:gd name="T84" fmla="*/ 104 w 122"/>
                <a:gd name="T85" fmla="*/ 117 h 225"/>
                <a:gd name="T86" fmla="*/ 120 w 122"/>
                <a:gd name="T87" fmla="*/ 101 h 225"/>
                <a:gd name="T88" fmla="*/ 47 w 122"/>
                <a:gd name="T89" fmla="*/ 101 h 225"/>
                <a:gd name="T90" fmla="*/ 49 w 122"/>
                <a:gd name="T91" fmla="*/ 138 h 225"/>
                <a:gd name="T92" fmla="*/ 35 w 122"/>
                <a:gd name="T93" fmla="*/ 121 h 225"/>
                <a:gd name="T94" fmla="*/ 24 w 122"/>
                <a:gd name="T95" fmla="*/ 108 h 225"/>
                <a:gd name="T96" fmla="*/ 12 w 122"/>
                <a:gd name="T97" fmla="*/ 104 h 225"/>
                <a:gd name="T98" fmla="*/ 8 w 122"/>
                <a:gd name="T99" fmla="*/ 97 h 225"/>
                <a:gd name="T100" fmla="*/ 8 w 122"/>
                <a:gd name="T101" fmla="*/ 93 h 225"/>
                <a:gd name="T102" fmla="*/ 12 w 122"/>
                <a:gd name="T103" fmla="*/ 90 h 225"/>
                <a:gd name="T104" fmla="*/ 24 w 122"/>
                <a:gd name="T105" fmla="*/ 86 h 225"/>
                <a:gd name="T106" fmla="*/ 108 w 122"/>
                <a:gd name="T107" fmla="*/ 62 h 225"/>
                <a:gd name="T108" fmla="*/ 114 w 122"/>
                <a:gd name="T109" fmla="*/ 69 h 225"/>
                <a:gd name="T110" fmla="*/ 111 w 122"/>
                <a:gd name="T111" fmla="*/ 76 h 225"/>
                <a:gd name="T112" fmla="*/ 43 w 122"/>
                <a:gd name="T113" fmla="*/ 98 h 225"/>
                <a:gd name="T114" fmla="*/ 103 w 122"/>
                <a:gd name="T115" fmla="*/ 111 h 225"/>
                <a:gd name="T116" fmla="*/ 92 w 122"/>
                <a:gd name="T117" fmla="*/ 138 h 225"/>
                <a:gd name="T118" fmla="*/ 78 w 122"/>
                <a:gd name="T119" fmla="*/ 110 h 225"/>
                <a:gd name="T120" fmla="*/ 106 w 122"/>
                <a:gd name="T121" fmla="*/ 96 h 225"/>
                <a:gd name="T122" fmla="*/ 114 w 122"/>
                <a:gd name="T123" fmla="*/ 10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" h="225">
                  <a:moveTo>
                    <a:pt x="3" y="57"/>
                  </a:moveTo>
                  <a:cubicBezTo>
                    <a:pt x="1" y="59"/>
                    <a:pt x="1" y="62"/>
                    <a:pt x="2" y="65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74"/>
                    <a:pt x="9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5" y="77"/>
                    <a:pt x="16" y="77"/>
                    <a:pt x="17" y="76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5" y="47"/>
                    <a:pt x="118" y="45"/>
                    <a:pt x="119" y="42"/>
                  </a:cubicBezTo>
                  <a:cubicBezTo>
                    <a:pt x="120" y="40"/>
                    <a:pt x="121" y="37"/>
                    <a:pt x="120" y="34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17" y="25"/>
                    <a:pt x="113" y="22"/>
                    <a:pt x="108" y="22"/>
                  </a:cubicBezTo>
                  <a:cubicBezTo>
                    <a:pt x="107" y="22"/>
                    <a:pt x="106" y="22"/>
                    <a:pt x="105" y="23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6" y="52"/>
                    <a:pt x="4" y="54"/>
                    <a:pt x="3" y="57"/>
                  </a:cubicBezTo>
                  <a:close/>
                  <a:moveTo>
                    <a:pt x="106" y="28"/>
                  </a:moveTo>
                  <a:cubicBezTo>
                    <a:pt x="107" y="28"/>
                    <a:pt x="107" y="28"/>
                    <a:pt x="108" y="28"/>
                  </a:cubicBezTo>
                  <a:cubicBezTo>
                    <a:pt x="110" y="28"/>
                    <a:pt x="112" y="30"/>
                    <a:pt x="113" y="32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5" y="37"/>
                    <a:pt x="114" y="38"/>
                    <a:pt x="114" y="40"/>
                  </a:cubicBezTo>
                  <a:cubicBezTo>
                    <a:pt x="113" y="41"/>
                    <a:pt x="112" y="42"/>
                    <a:pt x="111" y="4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1" y="71"/>
                    <a:pt x="9" y="69"/>
                    <a:pt x="9" y="6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7" y="62"/>
                    <a:pt x="7" y="61"/>
                    <a:pt x="8" y="59"/>
                  </a:cubicBezTo>
                  <a:cubicBezTo>
                    <a:pt x="9" y="58"/>
                    <a:pt x="10" y="57"/>
                    <a:pt x="11" y="57"/>
                  </a:cubicBezTo>
                  <a:lnTo>
                    <a:pt x="106" y="28"/>
                  </a:lnTo>
                  <a:close/>
                  <a:moveTo>
                    <a:pt x="3" y="35"/>
                  </a:moveTo>
                  <a:cubicBezTo>
                    <a:pt x="4" y="40"/>
                    <a:pt x="9" y="43"/>
                    <a:pt x="14" y="43"/>
                  </a:cubicBezTo>
                  <a:cubicBezTo>
                    <a:pt x="15" y="43"/>
                    <a:pt x="16" y="43"/>
                    <a:pt x="17" y="43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2" y="26"/>
                    <a:pt x="76" y="19"/>
                    <a:pt x="74" y="13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1" y="4"/>
                    <a:pt x="65" y="0"/>
                    <a:pt x="59" y="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19"/>
                    <a:pt x="0" y="25"/>
                    <a:pt x="2" y="31"/>
                  </a:cubicBezTo>
                  <a:lnTo>
                    <a:pt x="3" y="35"/>
                  </a:lnTo>
                  <a:close/>
                  <a:moveTo>
                    <a:pt x="11" y="23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2" y="8"/>
                    <a:pt x="62" y="8"/>
                  </a:cubicBezTo>
                  <a:cubicBezTo>
                    <a:pt x="64" y="8"/>
                    <a:pt x="67" y="9"/>
                    <a:pt x="67" y="12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9" y="18"/>
                    <a:pt x="68" y="21"/>
                    <a:pt x="6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4" y="37"/>
                    <a:pt x="14" y="37"/>
                  </a:cubicBezTo>
                  <a:cubicBezTo>
                    <a:pt x="11" y="37"/>
                    <a:pt x="9" y="36"/>
                    <a:pt x="9" y="33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27"/>
                    <a:pt x="8" y="24"/>
                    <a:pt x="11" y="23"/>
                  </a:cubicBezTo>
                  <a:close/>
                  <a:moveTo>
                    <a:pt x="120" y="101"/>
                  </a:moveTo>
                  <a:cubicBezTo>
                    <a:pt x="119" y="97"/>
                    <a:pt x="119" y="97"/>
                    <a:pt x="119" y="97"/>
                  </a:cubicBezTo>
                  <a:cubicBezTo>
                    <a:pt x="117" y="92"/>
                    <a:pt x="110" y="88"/>
                    <a:pt x="105" y="90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6" y="98"/>
                    <a:pt x="72" y="104"/>
                    <a:pt x="72" y="110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4"/>
                    <a:pt x="54" y="101"/>
                    <a:pt x="53" y="99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5" y="81"/>
                    <a:pt x="118" y="79"/>
                    <a:pt x="119" y="76"/>
                  </a:cubicBezTo>
                  <a:cubicBezTo>
                    <a:pt x="120" y="73"/>
                    <a:pt x="121" y="70"/>
                    <a:pt x="120" y="67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7" y="58"/>
                    <a:pt x="110" y="54"/>
                    <a:pt x="105" y="56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6" y="86"/>
                    <a:pt x="4" y="88"/>
                    <a:pt x="3" y="90"/>
                  </a:cubicBezTo>
                  <a:cubicBezTo>
                    <a:pt x="1" y="92"/>
                    <a:pt x="1" y="95"/>
                    <a:pt x="1" y="97"/>
                  </a:cubicBezTo>
                  <a:cubicBezTo>
                    <a:pt x="2" y="98"/>
                    <a:pt x="2" y="98"/>
                    <a:pt x="2" y="99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4" y="106"/>
                    <a:pt x="7" y="109"/>
                    <a:pt x="10" y="110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6" y="114"/>
                    <a:pt x="28" y="118"/>
                    <a:pt x="28" y="121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17" y="187"/>
                    <a:pt x="17" y="187"/>
                    <a:pt x="17" y="187"/>
                  </a:cubicBezTo>
                  <a:cubicBezTo>
                    <a:pt x="17" y="199"/>
                    <a:pt x="28" y="208"/>
                    <a:pt x="40" y="209"/>
                  </a:cubicBezTo>
                  <a:cubicBezTo>
                    <a:pt x="40" y="214"/>
                    <a:pt x="40" y="214"/>
                    <a:pt x="40" y="214"/>
                  </a:cubicBezTo>
                  <a:cubicBezTo>
                    <a:pt x="40" y="220"/>
                    <a:pt x="46" y="225"/>
                    <a:pt x="53" y="225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81" y="225"/>
                    <a:pt x="87" y="220"/>
                    <a:pt x="87" y="214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99" y="208"/>
                    <a:pt x="110" y="199"/>
                    <a:pt x="110" y="187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99" y="125"/>
                    <a:pt x="99" y="125"/>
                    <a:pt x="99" y="125"/>
                  </a:cubicBezTo>
                  <a:cubicBezTo>
                    <a:pt x="99" y="122"/>
                    <a:pt x="101" y="118"/>
                    <a:pt x="104" y="117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18" y="113"/>
                    <a:pt x="122" y="107"/>
                    <a:pt x="120" y="101"/>
                  </a:cubicBezTo>
                  <a:close/>
                  <a:moveTo>
                    <a:pt x="43" y="98"/>
                  </a:moveTo>
                  <a:cubicBezTo>
                    <a:pt x="45" y="99"/>
                    <a:pt x="46" y="100"/>
                    <a:pt x="47" y="101"/>
                  </a:cubicBezTo>
                  <a:cubicBezTo>
                    <a:pt x="48" y="103"/>
                    <a:pt x="49" y="104"/>
                    <a:pt x="49" y="106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16"/>
                    <a:pt x="30" y="110"/>
                    <a:pt x="25" y="108"/>
                  </a:cubicBezTo>
                  <a:cubicBezTo>
                    <a:pt x="25" y="108"/>
                    <a:pt x="24" y="108"/>
                    <a:pt x="24" y="108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9" y="102"/>
                    <a:pt x="9" y="101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7" y="96"/>
                    <a:pt x="7" y="94"/>
                    <a:pt x="8" y="93"/>
                  </a:cubicBezTo>
                  <a:cubicBezTo>
                    <a:pt x="9" y="92"/>
                    <a:pt x="10" y="91"/>
                    <a:pt x="11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7" y="62"/>
                    <a:pt x="107" y="62"/>
                    <a:pt x="108" y="62"/>
                  </a:cubicBezTo>
                  <a:cubicBezTo>
                    <a:pt x="110" y="62"/>
                    <a:pt x="112" y="63"/>
                    <a:pt x="113" y="66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5" y="71"/>
                    <a:pt x="114" y="72"/>
                    <a:pt x="114" y="73"/>
                  </a:cubicBezTo>
                  <a:cubicBezTo>
                    <a:pt x="113" y="74"/>
                    <a:pt x="112" y="75"/>
                    <a:pt x="111" y="76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39" y="97"/>
                    <a:pt x="43" y="98"/>
                    <a:pt x="43" y="98"/>
                  </a:cubicBezTo>
                  <a:close/>
                  <a:moveTo>
                    <a:pt x="111" y="109"/>
                  </a:moveTo>
                  <a:cubicBezTo>
                    <a:pt x="103" y="111"/>
                    <a:pt x="103" y="111"/>
                    <a:pt x="103" y="111"/>
                  </a:cubicBezTo>
                  <a:cubicBezTo>
                    <a:pt x="97" y="113"/>
                    <a:pt x="92" y="119"/>
                    <a:pt x="92" y="125"/>
                  </a:cubicBezTo>
                  <a:cubicBezTo>
                    <a:pt x="92" y="138"/>
                    <a:pt x="92" y="138"/>
                    <a:pt x="92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07"/>
                    <a:pt x="81" y="103"/>
                    <a:pt x="84" y="102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9" y="95"/>
                    <a:pt x="112" y="96"/>
                    <a:pt x="113" y="99"/>
                  </a:cubicBezTo>
                  <a:cubicBezTo>
                    <a:pt x="114" y="103"/>
                    <a:pt x="114" y="103"/>
                    <a:pt x="114" y="103"/>
                  </a:cubicBezTo>
                  <a:cubicBezTo>
                    <a:pt x="115" y="106"/>
                    <a:pt x="113" y="109"/>
                    <a:pt x="111" y="1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374183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9"/>
          <p:cNvSpPr txBox="1"/>
          <p:nvPr/>
        </p:nvSpPr>
        <p:spPr>
          <a:xfrm>
            <a:off x="3748932" y="1804868"/>
            <a:ext cx="596012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r>
              <a:rPr lang="en-US" altLang="zh-CN" spc="-114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82%</a:t>
            </a:r>
            <a:endParaRPr lang="zh-CN" altLang="en-US" spc="-114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TextBox 40"/>
          <p:cNvSpPr txBox="1"/>
          <p:nvPr/>
        </p:nvSpPr>
        <p:spPr>
          <a:xfrm>
            <a:off x="3058213" y="1920354"/>
            <a:ext cx="588246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r>
              <a:rPr lang="en-US" altLang="zh-CN" spc="-114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73%</a:t>
            </a:r>
            <a:endParaRPr lang="zh-CN" altLang="en-US" spc="-114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" name="TextBox 41"/>
          <p:cNvSpPr txBox="1"/>
          <p:nvPr/>
        </p:nvSpPr>
        <p:spPr>
          <a:xfrm>
            <a:off x="2430859" y="2237068"/>
            <a:ext cx="591353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r>
              <a:rPr lang="en-US" altLang="zh-CN" spc="-114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56%</a:t>
            </a:r>
            <a:endParaRPr lang="zh-CN" altLang="en-US" spc="-114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" name="TextBox 42"/>
          <p:cNvSpPr txBox="1"/>
          <p:nvPr/>
        </p:nvSpPr>
        <p:spPr>
          <a:xfrm>
            <a:off x="1873564" y="2602761"/>
            <a:ext cx="595985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r>
              <a:rPr lang="en-US" altLang="zh-CN" spc="-114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32%</a:t>
            </a:r>
            <a:endParaRPr lang="zh-CN" altLang="en-US" spc="-114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8" name="组合 7"/>
          <p:cNvGrpSpPr/>
          <p:nvPr/>
        </p:nvGrpSpPr>
        <p:grpSpPr>
          <a:xfrm rot="5400000" flipH="1">
            <a:off x="2231437" y="1936430"/>
            <a:ext cx="1674944" cy="2159770"/>
            <a:chOff x="8155995" y="3063800"/>
            <a:chExt cx="4110065" cy="2647126"/>
          </a:xfrm>
          <a:effectLst>
            <a:outerShdw blurRad="114300" dist="88900" algn="l" rotWithShape="0">
              <a:prstClr val="black">
                <a:alpha val="22000"/>
              </a:prstClr>
            </a:outerShdw>
          </a:effectLst>
        </p:grpSpPr>
        <p:sp>
          <p:nvSpPr>
            <p:cNvPr id="9" name="矩形 8"/>
            <p:cNvSpPr/>
            <p:nvPr/>
          </p:nvSpPr>
          <p:spPr>
            <a:xfrm>
              <a:off x="8156003" y="3063800"/>
              <a:ext cx="1680799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9889504" y="3063800"/>
              <a:ext cx="2376556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8156001" y="3899089"/>
              <a:ext cx="1555419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9763824" y="3899089"/>
              <a:ext cx="2199274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155998" y="4671503"/>
              <a:ext cx="1174131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9381625" y="4671501"/>
              <a:ext cx="1660158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8155995" y="5378253"/>
              <a:ext cx="810249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9018774" y="5378259"/>
              <a:ext cx="1145643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932040" y="2228006"/>
            <a:ext cx="1302758" cy="1137185"/>
            <a:chOff x="1397291" y="3132277"/>
            <a:chExt cx="1948823" cy="1702026"/>
          </a:xfrm>
        </p:grpSpPr>
        <p:grpSp>
          <p:nvGrpSpPr>
            <p:cNvPr id="18" name="组合 17"/>
            <p:cNvGrpSpPr/>
            <p:nvPr/>
          </p:nvGrpSpPr>
          <p:grpSpPr>
            <a:xfrm>
              <a:off x="1397291" y="3132277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21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1650672" y="3357062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0" name="TextBox 55"/>
            <p:cNvSpPr txBox="1"/>
            <p:nvPr/>
          </p:nvSpPr>
          <p:spPr>
            <a:xfrm>
              <a:off x="1907194" y="3791887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latin typeface="+mj-ea"/>
                  <a:ea typeface="+mj-ea"/>
                </a:rPr>
                <a:t>第一月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932033" y="2796598"/>
            <a:ext cx="1302758" cy="1137185"/>
            <a:chOff x="2893203" y="3983290"/>
            <a:chExt cx="1948823" cy="1702026"/>
          </a:xfrm>
        </p:grpSpPr>
        <p:grpSp>
          <p:nvGrpSpPr>
            <p:cNvPr id="24" name="组合 23"/>
            <p:cNvGrpSpPr/>
            <p:nvPr/>
          </p:nvGrpSpPr>
          <p:grpSpPr>
            <a:xfrm>
              <a:off x="2893203" y="3983290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27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28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3146586" y="4181609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2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6" name="TextBox 61"/>
            <p:cNvSpPr txBox="1"/>
            <p:nvPr/>
          </p:nvSpPr>
          <p:spPr>
            <a:xfrm>
              <a:off x="3317006" y="4568805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latin typeface="+mj-ea"/>
                  <a:ea typeface="+mj-ea"/>
                </a:rPr>
                <a:t>第二月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927254" y="2218600"/>
            <a:ext cx="1302758" cy="1137185"/>
            <a:chOff x="4381974" y="3118200"/>
            <a:chExt cx="1948823" cy="1702026"/>
          </a:xfrm>
        </p:grpSpPr>
        <p:grpSp>
          <p:nvGrpSpPr>
            <p:cNvPr id="30" name="组合 29"/>
            <p:cNvGrpSpPr/>
            <p:nvPr/>
          </p:nvGrpSpPr>
          <p:grpSpPr>
            <a:xfrm>
              <a:off x="4381974" y="3118200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3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34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4635357" y="3316519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3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2" name="TextBox 67"/>
            <p:cNvSpPr txBox="1"/>
            <p:nvPr/>
          </p:nvSpPr>
          <p:spPr>
            <a:xfrm>
              <a:off x="4891878" y="3730069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latin typeface="+mj-ea"/>
                  <a:ea typeface="+mj-ea"/>
                </a:rPr>
                <a:t>第三月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923590" y="3376396"/>
            <a:ext cx="1302758" cy="1137185"/>
            <a:chOff x="4376494" y="4851074"/>
            <a:chExt cx="1948823" cy="1702026"/>
          </a:xfrm>
        </p:grpSpPr>
        <p:grpSp>
          <p:nvGrpSpPr>
            <p:cNvPr id="36" name="组合 35"/>
            <p:cNvGrpSpPr/>
            <p:nvPr/>
          </p:nvGrpSpPr>
          <p:grpSpPr>
            <a:xfrm>
              <a:off x="4376494" y="4851074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9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40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4629876" y="5049394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4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8" name="TextBox 73"/>
            <p:cNvSpPr txBox="1"/>
            <p:nvPr/>
          </p:nvSpPr>
          <p:spPr>
            <a:xfrm>
              <a:off x="4886398" y="5462945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latin typeface="+mj-ea"/>
                  <a:ea typeface="+mj-ea"/>
                </a:rPr>
                <a:t>第四月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90709" y="1743827"/>
            <a:ext cx="3656760" cy="2105541"/>
            <a:chOff x="7041153" y="3140803"/>
            <a:chExt cx="5470223" cy="3151364"/>
          </a:xfrm>
        </p:grpSpPr>
        <p:cxnSp>
          <p:nvCxnSpPr>
            <p:cNvPr id="42" name="直接箭头连接符 41"/>
            <p:cNvCxnSpPr/>
            <p:nvPr/>
          </p:nvCxnSpPr>
          <p:spPr>
            <a:xfrm>
              <a:off x="8039682" y="6292167"/>
              <a:ext cx="4471694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箭头连接符 42"/>
            <p:cNvCxnSpPr/>
            <p:nvPr/>
          </p:nvCxnSpPr>
          <p:spPr>
            <a:xfrm flipV="1">
              <a:off x="8039039" y="3140803"/>
              <a:ext cx="0" cy="3130693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79"/>
            <p:cNvSpPr txBox="1"/>
            <p:nvPr/>
          </p:nvSpPr>
          <p:spPr>
            <a:xfrm>
              <a:off x="7041153" y="3398595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第四月</a:t>
              </a:r>
            </a:p>
          </p:txBody>
        </p:sp>
        <p:sp>
          <p:nvSpPr>
            <p:cNvPr id="45" name="TextBox 80"/>
            <p:cNvSpPr txBox="1"/>
            <p:nvPr/>
          </p:nvSpPr>
          <p:spPr>
            <a:xfrm>
              <a:off x="7041153" y="4232255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第三月</a:t>
              </a:r>
            </a:p>
          </p:txBody>
        </p:sp>
        <p:sp>
          <p:nvSpPr>
            <p:cNvPr id="46" name="TextBox 81"/>
            <p:cNvSpPr txBox="1"/>
            <p:nvPr/>
          </p:nvSpPr>
          <p:spPr>
            <a:xfrm>
              <a:off x="7041153" y="5004668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第二月</a:t>
              </a:r>
            </a:p>
          </p:txBody>
        </p:sp>
        <p:sp>
          <p:nvSpPr>
            <p:cNvPr id="47" name="TextBox 82"/>
            <p:cNvSpPr txBox="1"/>
            <p:nvPr/>
          </p:nvSpPr>
          <p:spPr>
            <a:xfrm>
              <a:off x="7041153" y="5677402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第一月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354986" y="1347614"/>
            <a:ext cx="2184598" cy="805283"/>
            <a:chOff x="6084168" y="1274556"/>
            <a:chExt cx="2317853" cy="830459"/>
          </a:xfrm>
        </p:grpSpPr>
        <p:sp>
          <p:nvSpPr>
            <p:cNvPr id="49" name="TextBox 84"/>
            <p:cNvSpPr txBox="1"/>
            <p:nvPr/>
          </p:nvSpPr>
          <p:spPr>
            <a:xfrm>
              <a:off x="6084168" y="1514664"/>
              <a:ext cx="2317853" cy="590351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您的内容打在这里，或者通过您的内容打在这里，或者您的内容打在这里，或者您的内容打在这里，</a:t>
              </a:r>
            </a:p>
          </p:txBody>
        </p:sp>
        <p:sp>
          <p:nvSpPr>
            <p:cNvPr id="50" name="TextBox 85"/>
            <p:cNvSpPr txBox="1"/>
            <p:nvPr/>
          </p:nvSpPr>
          <p:spPr>
            <a:xfrm>
              <a:off x="6109640" y="1274556"/>
              <a:ext cx="1008112" cy="333268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910247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5000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3136775" y="1205985"/>
            <a:ext cx="1005569" cy="3174831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36616" y="967751"/>
            <a:ext cx="1149740" cy="1149740"/>
            <a:chOff x="2342140" y="893355"/>
            <a:chExt cx="1149740" cy="1149740"/>
          </a:xfrm>
        </p:grpSpPr>
        <p:grpSp>
          <p:nvGrpSpPr>
            <p:cNvPr id="6" name="组合 5"/>
            <p:cNvGrpSpPr/>
            <p:nvPr/>
          </p:nvGrpSpPr>
          <p:grpSpPr>
            <a:xfrm>
              <a:off x="2342140" y="893355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" name="同心圆 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7" name="KSO_Shape"/>
            <p:cNvSpPr>
              <a:spLocks/>
            </p:cNvSpPr>
            <p:nvPr/>
          </p:nvSpPr>
          <p:spPr bwMode="auto">
            <a:xfrm>
              <a:off x="2678413" y="1165965"/>
              <a:ext cx="489748" cy="569476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630172" y="2286104"/>
            <a:ext cx="1149740" cy="1149740"/>
            <a:chOff x="1835696" y="2211710"/>
            <a:chExt cx="1149740" cy="1149740"/>
          </a:xfrm>
        </p:grpSpPr>
        <p:grpSp>
          <p:nvGrpSpPr>
            <p:cNvPr id="11" name="组合 10"/>
            <p:cNvGrpSpPr/>
            <p:nvPr/>
          </p:nvGrpSpPr>
          <p:grpSpPr>
            <a:xfrm>
              <a:off x="1835696" y="2211710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3" name="同心圆 1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2" name="KSO_Shape"/>
            <p:cNvSpPr>
              <a:spLocks/>
            </p:cNvSpPr>
            <p:nvPr/>
          </p:nvSpPr>
          <p:spPr bwMode="auto">
            <a:xfrm>
              <a:off x="2089100" y="2562390"/>
              <a:ext cx="649486" cy="486031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278244" y="3510242"/>
            <a:ext cx="1149740" cy="1149740"/>
            <a:chOff x="2483768" y="3435846"/>
            <a:chExt cx="1149740" cy="1149740"/>
          </a:xfrm>
        </p:grpSpPr>
        <p:grpSp>
          <p:nvGrpSpPr>
            <p:cNvPr id="16" name="组合 15"/>
            <p:cNvGrpSpPr/>
            <p:nvPr/>
          </p:nvGrpSpPr>
          <p:grpSpPr>
            <a:xfrm>
              <a:off x="2483768" y="3435846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2802446" y="3812214"/>
              <a:ext cx="521267" cy="439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0" name="TextBox 18"/>
          <p:cNvSpPr txBox="1"/>
          <p:nvPr/>
        </p:nvSpPr>
        <p:spPr>
          <a:xfrm>
            <a:off x="1455919" y="1327789"/>
            <a:ext cx="10368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填加标题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1455915" y="1640560"/>
            <a:ext cx="120331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点击输入说明文字</a:t>
            </a:r>
          </a:p>
        </p:txBody>
      </p:sp>
      <p:sp>
        <p:nvSpPr>
          <p:cNvPr id="22" name="TextBox 20"/>
          <p:cNvSpPr txBox="1"/>
          <p:nvPr/>
        </p:nvSpPr>
        <p:spPr>
          <a:xfrm>
            <a:off x="1082930" y="2658381"/>
            <a:ext cx="13313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填加标题</a:t>
            </a:r>
          </a:p>
        </p:txBody>
      </p:sp>
      <p:sp>
        <p:nvSpPr>
          <p:cNvPr id="23" name="TextBox 21"/>
          <p:cNvSpPr txBox="1"/>
          <p:nvPr/>
        </p:nvSpPr>
        <p:spPr>
          <a:xfrm>
            <a:off x="1182823" y="2980826"/>
            <a:ext cx="11665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点击输入说明文字</a:t>
            </a:r>
          </a:p>
        </p:txBody>
      </p:sp>
      <p:sp>
        <p:nvSpPr>
          <p:cNvPr id="24" name="TextBox 22"/>
          <p:cNvSpPr txBox="1"/>
          <p:nvPr/>
        </p:nvSpPr>
        <p:spPr>
          <a:xfrm>
            <a:off x="1763688" y="4064093"/>
            <a:ext cx="11665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填加标题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1777275" y="4380817"/>
            <a:ext cx="11665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点击输入说明文字</a:t>
            </a:r>
          </a:p>
        </p:txBody>
      </p:sp>
      <p:sp>
        <p:nvSpPr>
          <p:cNvPr id="26" name="Line 39"/>
          <p:cNvSpPr>
            <a:spLocks noChangeShapeType="1"/>
          </p:cNvSpPr>
          <p:nvPr/>
        </p:nvSpPr>
        <p:spPr bwMode="auto">
          <a:xfrm>
            <a:off x="4591540" y="1820702"/>
            <a:ext cx="915275" cy="450074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3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27" name="Line 40"/>
          <p:cNvSpPr>
            <a:spLocks noChangeShapeType="1"/>
          </p:cNvSpPr>
          <p:nvPr/>
        </p:nvSpPr>
        <p:spPr bwMode="auto">
          <a:xfrm>
            <a:off x="4118193" y="2813883"/>
            <a:ext cx="1241799" cy="1261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28" name="Line 41"/>
          <p:cNvSpPr>
            <a:spLocks noChangeShapeType="1"/>
          </p:cNvSpPr>
          <p:nvPr/>
        </p:nvSpPr>
        <p:spPr bwMode="auto">
          <a:xfrm flipV="1">
            <a:off x="4548270" y="3359378"/>
            <a:ext cx="954357" cy="383256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212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674990" y="1658514"/>
            <a:ext cx="2281386" cy="2281386"/>
            <a:chOff x="1403648" y="1115468"/>
            <a:chExt cx="1294414" cy="1294414"/>
          </a:xfrm>
        </p:grpSpPr>
        <p:sp>
          <p:nvSpPr>
            <p:cNvPr id="30" name="椭圆 29"/>
            <p:cNvSpPr/>
            <p:nvPr/>
          </p:nvSpPr>
          <p:spPr>
            <a:xfrm>
              <a:off x="1539485" y="1259632"/>
              <a:ext cx="1022740" cy="10227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latin typeface="+mj-ea"/>
                <a:ea typeface="+mj-ea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4" name="同心圆 33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2" name="TextBox 30"/>
            <p:cNvSpPr txBox="1"/>
            <p:nvPr/>
          </p:nvSpPr>
          <p:spPr>
            <a:xfrm>
              <a:off x="1687876" y="1485936"/>
              <a:ext cx="725958" cy="5413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800" dirty="0" smtClean="0">
                  <a:solidFill>
                    <a:schemeClr val="bg1"/>
                  </a:solidFill>
                  <a:effectLst/>
                  <a:latin typeface="+mj-ea"/>
                  <a:ea typeface="+mj-ea"/>
                </a:rPr>
                <a:t>标题</a:t>
              </a:r>
              <a:endParaRPr lang="en-US" altLang="zh-CN" sz="2800" dirty="0" smtClean="0">
                <a:solidFill>
                  <a:schemeClr val="bg1"/>
                </a:solidFill>
                <a:effectLst/>
                <a:latin typeface="+mj-ea"/>
                <a:ea typeface="+mj-ea"/>
              </a:endParaRPr>
            </a:p>
            <a:p>
              <a:r>
                <a:rPr lang="zh-CN" altLang="en-US" sz="2800" dirty="0" smtClean="0">
                  <a:solidFill>
                    <a:schemeClr val="bg1"/>
                  </a:solidFill>
                  <a:effectLst/>
                  <a:latin typeface="+mj-ea"/>
                  <a:ea typeface="+mj-ea"/>
                </a:rPr>
                <a:t>内容</a:t>
              </a:r>
              <a:endParaRPr lang="zh-CN" altLang="en-US" sz="2800" dirty="0">
                <a:solidFill>
                  <a:schemeClr val="bg1"/>
                </a:solidFill>
                <a:effectLst/>
                <a:latin typeface="+mj-ea"/>
                <a:ea typeface="+mj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28309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1000" fill="hold" nodeType="click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1000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 animBg="1"/>
          <p:bldP spid="27" grpId="0" animBg="1"/>
          <p:bldP spid="2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1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 animBg="1"/>
          <p:bldP spid="27" grpId="0" animBg="1"/>
          <p:bldP spid="28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8101"/>
            <a:ext cx="9144000" cy="520518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78200" y="1442866"/>
            <a:ext cx="5765800" cy="3370433"/>
          </a:xfrm>
          <a:prstGeom prst="rect">
            <a:avLst/>
          </a:prstGeom>
          <a:solidFill>
            <a:srgbClr val="1A3257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970735" y="1743075"/>
            <a:ext cx="57745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>
            <p:custDataLst>
              <p:tags r:id="rId2"/>
            </p:custDataLst>
          </p:nvPr>
        </p:nvCxnSpPr>
        <p:spPr bwMode="auto">
          <a:xfrm>
            <a:off x="4587479" y="1907381"/>
            <a:ext cx="0" cy="214313"/>
          </a:xfrm>
          <a:prstGeom prst="line">
            <a:avLst/>
          </a:prstGeom>
          <a:ln>
            <a:solidFill>
              <a:srgbClr val="C0C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 bwMode="auto">
          <a:xfrm>
            <a:off x="4700587" y="1743075"/>
            <a:ext cx="3006329" cy="542925"/>
          </a:xfrm>
          <a:prstGeom prst="rect">
            <a:avLst/>
          </a:prstGeom>
          <a:noFill/>
        </p:spPr>
        <p:txBody>
          <a:bodyPr anchor="ctr">
            <a:normAutofit/>
          </a:bodyPr>
          <a:lstStyle/>
          <a:p>
            <a:pPr>
              <a:defRPr/>
            </a:pPr>
            <a:r>
              <a:rPr lang="zh-CN" altLang="en-US" sz="1500" dirty="0" smtClean="0">
                <a:solidFill>
                  <a:schemeClr val="bg1"/>
                </a:solidFill>
                <a:cs typeface="Arial" panose="020B0604020202020204" pitchFamily="34" charset="0"/>
              </a:rPr>
              <a:t>单击此处添加文字标题</a:t>
            </a:r>
            <a:endParaRPr lang="en-US" altLang="zh-CN" sz="15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1" name="燕尾形 10"/>
          <p:cNvSpPr/>
          <p:nvPr>
            <p:custDataLst>
              <p:tags r:id="rId4"/>
            </p:custDataLst>
          </p:nvPr>
        </p:nvSpPr>
        <p:spPr>
          <a:xfrm>
            <a:off x="3694510" y="1876425"/>
            <a:ext cx="276225" cy="276225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 sz="1013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970735" y="2471187"/>
            <a:ext cx="57745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>
            <p:custDataLst>
              <p:tags r:id="rId6"/>
            </p:custDataLst>
          </p:nvPr>
        </p:nvCxnSpPr>
        <p:spPr bwMode="auto">
          <a:xfrm>
            <a:off x="4587479" y="2635493"/>
            <a:ext cx="0" cy="214313"/>
          </a:xfrm>
          <a:prstGeom prst="line">
            <a:avLst/>
          </a:prstGeom>
          <a:ln>
            <a:solidFill>
              <a:srgbClr val="C0C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>
            <p:custDataLst>
              <p:tags r:id="rId7"/>
            </p:custDataLst>
          </p:nvPr>
        </p:nvSpPr>
        <p:spPr bwMode="auto">
          <a:xfrm>
            <a:off x="4700587" y="2471187"/>
            <a:ext cx="3006329" cy="542925"/>
          </a:xfrm>
          <a:prstGeom prst="rect">
            <a:avLst/>
          </a:prstGeom>
          <a:noFill/>
        </p:spPr>
        <p:txBody>
          <a:bodyPr anchor="ctr">
            <a:normAutofit/>
          </a:bodyPr>
          <a:lstStyle/>
          <a:p>
            <a:pPr>
              <a:defRPr/>
            </a:pPr>
            <a:r>
              <a:rPr lang="zh-CN" altLang="en-US" sz="1500" dirty="0" smtClean="0">
                <a:solidFill>
                  <a:schemeClr val="bg1"/>
                </a:solidFill>
                <a:cs typeface="Arial" panose="020B0604020202020204" pitchFamily="34" charset="0"/>
              </a:rPr>
              <a:t>单击此处添加文字标题</a:t>
            </a:r>
            <a:endParaRPr lang="en-US" altLang="zh-CN" sz="15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8" name="燕尾形 27"/>
          <p:cNvSpPr/>
          <p:nvPr>
            <p:custDataLst>
              <p:tags r:id="rId8"/>
            </p:custDataLst>
          </p:nvPr>
        </p:nvSpPr>
        <p:spPr>
          <a:xfrm>
            <a:off x="3694510" y="2604537"/>
            <a:ext cx="276225" cy="276225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 sz="1013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970735" y="3245645"/>
            <a:ext cx="57745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>
            <p:custDataLst>
              <p:tags r:id="rId10"/>
            </p:custDataLst>
          </p:nvPr>
        </p:nvCxnSpPr>
        <p:spPr bwMode="auto">
          <a:xfrm>
            <a:off x="4587479" y="3409951"/>
            <a:ext cx="0" cy="214313"/>
          </a:xfrm>
          <a:prstGeom prst="line">
            <a:avLst/>
          </a:prstGeom>
          <a:ln>
            <a:solidFill>
              <a:srgbClr val="C0C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>
            <p:custDataLst>
              <p:tags r:id="rId11"/>
            </p:custDataLst>
          </p:nvPr>
        </p:nvSpPr>
        <p:spPr bwMode="auto">
          <a:xfrm>
            <a:off x="4700587" y="3245645"/>
            <a:ext cx="3006329" cy="542925"/>
          </a:xfrm>
          <a:prstGeom prst="rect">
            <a:avLst/>
          </a:prstGeom>
          <a:noFill/>
        </p:spPr>
        <p:txBody>
          <a:bodyPr anchor="ctr">
            <a:normAutofit/>
          </a:bodyPr>
          <a:lstStyle/>
          <a:p>
            <a:pPr>
              <a:defRPr/>
            </a:pPr>
            <a:r>
              <a:rPr lang="zh-CN" altLang="en-US" sz="1500" dirty="0" smtClean="0">
                <a:solidFill>
                  <a:schemeClr val="bg1"/>
                </a:solidFill>
                <a:cs typeface="Arial" panose="020B0604020202020204" pitchFamily="34" charset="0"/>
              </a:rPr>
              <a:t>单击此处添加文字标题</a:t>
            </a:r>
            <a:endParaRPr lang="en-US" altLang="zh-CN" sz="15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2" name="燕尾形 31"/>
          <p:cNvSpPr/>
          <p:nvPr>
            <p:custDataLst>
              <p:tags r:id="rId12"/>
            </p:custDataLst>
          </p:nvPr>
        </p:nvSpPr>
        <p:spPr>
          <a:xfrm>
            <a:off x="3694510" y="3378995"/>
            <a:ext cx="276225" cy="276225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 sz="1013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3970735" y="3978275"/>
            <a:ext cx="57745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>
            <p:custDataLst>
              <p:tags r:id="rId14"/>
            </p:custDataLst>
          </p:nvPr>
        </p:nvCxnSpPr>
        <p:spPr bwMode="auto">
          <a:xfrm>
            <a:off x="4587479" y="4142581"/>
            <a:ext cx="0" cy="214313"/>
          </a:xfrm>
          <a:prstGeom prst="line">
            <a:avLst/>
          </a:prstGeom>
          <a:ln>
            <a:solidFill>
              <a:srgbClr val="C0C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>
            <p:custDataLst>
              <p:tags r:id="rId15"/>
            </p:custDataLst>
          </p:nvPr>
        </p:nvSpPr>
        <p:spPr bwMode="auto">
          <a:xfrm>
            <a:off x="4700587" y="3978275"/>
            <a:ext cx="3006329" cy="542925"/>
          </a:xfrm>
          <a:prstGeom prst="rect">
            <a:avLst/>
          </a:prstGeom>
          <a:noFill/>
        </p:spPr>
        <p:txBody>
          <a:bodyPr anchor="ctr">
            <a:normAutofit/>
          </a:bodyPr>
          <a:lstStyle/>
          <a:p>
            <a:pPr>
              <a:defRPr/>
            </a:pPr>
            <a:r>
              <a:rPr lang="zh-CN" altLang="en-US" sz="1500" dirty="0" smtClean="0">
                <a:solidFill>
                  <a:schemeClr val="bg1"/>
                </a:solidFill>
                <a:cs typeface="Arial" panose="020B0604020202020204" pitchFamily="34" charset="0"/>
              </a:rPr>
              <a:t>单击此处添加文字标题</a:t>
            </a:r>
            <a:endParaRPr lang="en-US" altLang="zh-CN" sz="15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6" name="燕尾形 35"/>
          <p:cNvSpPr/>
          <p:nvPr>
            <p:custDataLst>
              <p:tags r:id="rId16"/>
            </p:custDataLst>
          </p:nvPr>
        </p:nvSpPr>
        <p:spPr>
          <a:xfrm>
            <a:off x="3694510" y="4111625"/>
            <a:ext cx="276225" cy="276225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 sz="1013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191474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75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2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750"/>
                            </p:stCondLst>
                            <p:childTnLst>
                              <p:par>
                                <p:cTn id="5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2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75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25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0" grpId="0"/>
      <p:bldP spid="11" grpId="0" animBg="1"/>
      <p:bldP spid="25" grpId="0"/>
      <p:bldP spid="27" grpId="0"/>
      <p:bldP spid="28" grpId="0" animBg="1"/>
      <p:bldP spid="29" grpId="0"/>
      <p:bldP spid="31" grpId="0"/>
      <p:bldP spid="32" grpId="0" animBg="1"/>
      <p:bldP spid="33" grpId="0"/>
      <p:bldP spid="35" grpId="0"/>
      <p:bldP spid="3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580112" y="1923678"/>
            <a:ext cx="1077905" cy="1077905"/>
            <a:chOff x="1695226" y="3321784"/>
            <a:chExt cx="1250759" cy="1250759"/>
          </a:xfrm>
        </p:grpSpPr>
        <p:sp>
          <p:nvSpPr>
            <p:cNvPr id="5" name="椭圆 4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766549" y="3263640"/>
            <a:ext cx="731620" cy="731620"/>
            <a:chOff x="1695226" y="3321784"/>
            <a:chExt cx="1250759" cy="1250759"/>
          </a:xfrm>
        </p:grpSpPr>
        <p:sp>
          <p:nvSpPr>
            <p:cNvPr id="8" name="椭圆 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391150" y="3305163"/>
            <a:ext cx="731620" cy="731620"/>
            <a:chOff x="1695226" y="3321784"/>
            <a:chExt cx="1250759" cy="1250759"/>
          </a:xfrm>
        </p:grpSpPr>
        <p:sp>
          <p:nvSpPr>
            <p:cNvPr id="11" name="椭圆 10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581143" y="2277282"/>
            <a:ext cx="599656" cy="599656"/>
            <a:chOff x="1695226" y="3321784"/>
            <a:chExt cx="1250759" cy="1250759"/>
          </a:xfrm>
        </p:grpSpPr>
        <p:sp>
          <p:nvSpPr>
            <p:cNvPr id="14" name="椭圆 13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6" name="TextBox 1"/>
          <p:cNvSpPr txBox="1"/>
          <p:nvPr/>
        </p:nvSpPr>
        <p:spPr>
          <a:xfrm>
            <a:off x="989169" y="139225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black"/>
                </a:solidFill>
                <a:latin typeface="+mj-ea"/>
                <a:ea typeface="+mj-ea"/>
              </a:rPr>
              <a:t>诚信铸就品质</a:t>
            </a:r>
            <a:endParaRPr lang="zh-CN" altLang="en-US" sz="2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7" name="TextBox 2"/>
          <p:cNvSpPr txBox="1"/>
          <p:nvPr/>
        </p:nvSpPr>
        <p:spPr>
          <a:xfrm>
            <a:off x="1611865" y="1865217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black"/>
                </a:solidFill>
                <a:latin typeface="+mj-ea"/>
                <a:ea typeface="+mj-ea"/>
              </a:rPr>
              <a:t>创新引领未来</a:t>
            </a:r>
            <a:endParaRPr lang="zh-CN" altLang="en-US" sz="2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8" name="TextBox 4"/>
          <p:cNvSpPr txBox="1"/>
          <p:nvPr/>
        </p:nvSpPr>
        <p:spPr>
          <a:xfrm>
            <a:off x="4786974" y="177966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80808"/>
                </a:solidFill>
                <a:latin typeface="+mj-ea"/>
                <a:ea typeface="+mj-ea"/>
              </a:rPr>
              <a:t>远见力</a:t>
            </a:r>
            <a:endParaRPr lang="zh-CN" altLang="en-US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9" name="TextBox 5"/>
          <p:cNvSpPr txBox="1"/>
          <p:nvPr/>
        </p:nvSpPr>
        <p:spPr>
          <a:xfrm>
            <a:off x="5495248" y="392288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80808"/>
                </a:solidFill>
                <a:latin typeface="+mj-ea"/>
                <a:ea typeface="+mj-ea"/>
              </a:rPr>
              <a:t>执行力</a:t>
            </a:r>
            <a:endParaRPr lang="zh-CN" altLang="en-US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0" name="TextBox 6"/>
          <p:cNvSpPr txBox="1"/>
          <p:nvPr/>
        </p:nvSpPr>
        <p:spPr>
          <a:xfrm>
            <a:off x="7152350" y="330733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80808"/>
                </a:solidFill>
                <a:latin typeface="+mj-ea"/>
                <a:ea typeface="+mj-ea"/>
              </a:rPr>
              <a:t>感召力</a:t>
            </a:r>
            <a:endParaRPr lang="zh-CN" altLang="en-US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1" name="TextBox 7"/>
          <p:cNvSpPr txBox="1"/>
          <p:nvPr/>
        </p:nvSpPr>
        <p:spPr>
          <a:xfrm>
            <a:off x="6675297" y="208709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80808"/>
                </a:solidFill>
                <a:latin typeface="+mj-ea"/>
                <a:ea typeface="+mj-ea"/>
              </a:rPr>
              <a:t>决策力</a:t>
            </a:r>
            <a:endParaRPr lang="zh-CN" altLang="en-US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4710337" y="284913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80808"/>
                </a:solidFill>
                <a:latin typeface="+mj-ea"/>
                <a:ea typeface="+mj-ea"/>
              </a:rPr>
              <a:t>创新力</a:t>
            </a:r>
            <a:endParaRPr lang="zh-CN" altLang="en-US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043475" y="2916594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890718" y="409504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5" name="同心圆 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615367" y="251868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8" name="同心圆 2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6976660" y="1517585"/>
            <a:ext cx="274777" cy="27477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7702994" y="4120170"/>
            <a:ext cx="137389" cy="13738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697525" y="1242808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407107" y="3105672"/>
            <a:ext cx="137389" cy="13738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4" name="TextBox 30"/>
          <p:cNvSpPr txBox="1"/>
          <p:nvPr/>
        </p:nvSpPr>
        <p:spPr>
          <a:xfrm>
            <a:off x="539552" y="2473670"/>
            <a:ext cx="3456384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484848"/>
                </a:solidFill>
                <a:latin typeface="+mj-ea"/>
                <a:ea typeface="+mj-ea"/>
              </a:rPr>
              <a:t>       点击</a:t>
            </a:r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输入简要文字内容，文字内容需概括精炼，不用多余的文字修饰，言简意赅的说明分项</a:t>
            </a:r>
            <a:r>
              <a:rPr lang="zh-CN" altLang="en-US" sz="1100" dirty="0" smtClean="0">
                <a:solidFill>
                  <a:srgbClr val="484848"/>
                </a:solidFill>
                <a:latin typeface="+mj-ea"/>
                <a:ea typeface="+mj-ea"/>
              </a:rPr>
              <a:t>内容。点击</a:t>
            </a:r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srgbClr val="484848"/>
                </a:solidFill>
                <a:latin typeface="+mj-ea"/>
                <a:ea typeface="+mj-ea"/>
              </a:rPr>
              <a:t>……</a:t>
            </a: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484848"/>
                </a:solidFill>
                <a:latin typeface="+mj-ea"/>
                <a:ea typeface="+mj-ea"/>
              </a:rPr>
              <a:t>       点击</a:t>
            </a:r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srgbClr val="484848"/>
                </a:solidFill>
                <a:latin typeface="+mj-ea"/>
                <a:ea typeface="+mj-ea"/>
              </a:rPr>
              <a:t>……</a:t>
            </a:r>
          </a:p>
          <a:p>
            <a:pPr>
              <a:lnSpc>
                <a:spcPct val="150000"/>
              </a:lnSpc>
            </a:pP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7510956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"/>
                            </p:stCondLst>
                            <p:childTnLst>
                              <p:par>
                                <p:cTn id="8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650"/>
                            </p:stCondLst>
                            <p:childTnLst>
                              <p:par>
                                <p:cTn id="9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4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0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0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0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30" grpId="0" animBg="1"/>
      <p:bldP spid="31" grpId="0" animBg="1"/>
      <p:bldP spid="32" grpId="0" animBg="1"/>
      <p:bldP spid="33" grpId="0" animBg="1"/>
      <p:bldP spid="34" grpId="0"/>
      <p:bldP spid="34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8101"/>
            <a:ext cx="9144000" cy="520518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32640" y="2079625"/>
            <a:ext cx="8111360" cy="1312919"/>
          </a:xfrm>
          <a:prstGeom prst="rect">
            <a:avLst/>
          </a:prstGeom>
          <a:solidFill>
            <a:srgbClr val="1A3257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燕尾形 24"/>
          <p:cNvSpPr/>
          <p:nvPr>
            <p:custDataLst>
              <p:tags r:id="rId1"/>
            </p:custDataLst>
          </p:nvPr>
        </p:nvSpPr>
        <p:spPr>
          <a:xfrm>
            <a:off x="376181" y="2079625"/>
            <a:ext cx="1312919" cy="1312919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 sz="1013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>
            <p:custDataLst>
              <p:tags r:id="rId2"/>
            </p:custDataLst>
          </p:nvPr>
        </p:nvSpPr>
        <p:spPr bwMode="auto">
          <a:xfrm>
            <a:off x="2065281" y="2452915"/>
            <a:ext cx="6043698" cy="596446"/>
          </a:xfrm>
          <a:prstGeom prst="rect">
            <a:avLst/>
          </a:prstGeom>
          <a:noFill/>
        </p:spPr>
        <p:txBody>
          <a:bodyPr anchor="ctr">
            <a:noAutofit/>
          </a:bodyPr>
          <a:lstStyle/>
          <a:p>
            <a:pPr>
              <a:defRPr/>
            </a:pPr>
            <a:r>
              <a:rPr lang="zh-CN" altLang="en-US" sz="4400" dirty="0" smtClean="0">
                <a:solidFill>
                  <a:schemeClr val="bg1"/>
                </a:solidFill>
                <a:cs typeface="Arial" panose="020B0604020202020204" pitchFamily="34" charset="0"/>
              </a:rPr>
              <a:t>单击此处添加文字标题</a:t>
            </a:r>
            <a:endParaRPr lang="en-US" altLang="zh-CN" sz="4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39222" y="115629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rgbClr val="1A3257"/>
                </a:solidFill>
              </a:rPr>
              <a:t>第四部分</a:t>
            </a:r>
            <a:endParaRPr lang="zh-CN" altLang="en-US" sz="5400" b="1" dirty="0">
              <a:solidFill>
                <a:srgbClr val="1A325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440554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5" grpId="0" animBg="1"/>
      <p:bldP spid="26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3322" y="20562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899160" y="1248162"/>
            <a:ext cx="7345680" cy="139559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96625" y="1491630"/>
            <a:ext cx="6750750" cy="867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写内容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点击输入本栏的具体文字，简明扼要的说明分项内容，此为概念图解，请根据您的具体内容酌情修改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写内容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点击输入本栏的具体文字，简明扼要的说明分项内容，此为概念图解，请根据您的具体内容酌情修改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写内容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点击输入本栏的具体文字，简明扼要的说明分项内容，此为概念图解，请根据您的具体内容酌情修改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矩形 93"/>
          <p:cNvSpPr/>
          <p:nvPr/>
        </p:nvSpPr>
        <p:spPr>
          <a:xfrm>
            <a:off x="861492" y="1203598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93"/>
          <p:cNvSpPr/>
          <p:nvPr/>
        </p:nvSpPr>
        <p:spPr>
          <a:xfrm rot="10800000">
            <a:off x="7996471" y="2400102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3004976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>
            <a:outerShdw blurRad="127000" dist="63500" dir="66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7936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</a:t>
            </a: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1410924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>
            <a:outerShdw blurRad="127000" dist="63500" dir="66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4599028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>
            <a:outerShdw blurRad="127000" dist="63500" dir="66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6193080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>
            <a:outerShdw blurRad="127000" dist="63500" dir="66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60400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48504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42556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306888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 animBg="1"/>
      <p:bldP spid="7" grpId="0" animBg="1"/>
      <p:bldP spid="8" grpId="0"/>
      <p:bldP spid="9" grpId="0" animBg="1"/>
      <p:bldP spid="10" grpId="0" animBg="1"/>
      <p:bldP spid="11" grpId="0" animBg="1"/>
      <p:bldP spid="12" grpId="0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2590627" y="1059582"/>
            <a:ext cx="3949472" cy="3949472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5" name="椭圆 34"/>
          <p:cNvSpPr/>
          <p:nvPr/>
        </p:nvSpPr>
        <p:spPr>
          <a:xfrm rot="18900000">
            <a:off x="4760671" y="2596062"/>
            <a:ext cx="1471761" cy="189277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 rot="8100000">
            <a:off x="3049362" y="1282724"/>
            <a:ext cx="1807574" cy="2348461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8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779187" y="1131590"/>
            <a:ext cx="928717" cy="928717"/>
            <a:chOff x="2779187" y="1131590"/>
            <a:chExt cx="928717" cy="928717"/>
          </a:xfrm>
        </p:grpSpPr>
        <p:sp>
          <p:nvSpPr>
            <p:cNvPr id="10" name="椭圆 9"/>
            <p:cNvSpPr/>
            <p:nvPr/>
          </p:nvSpPr>
          <p:spPr>
            <a:xfrm>
              <a:off x="2779187" y="1131590"/>
              <a:ext cx="928717" cy="9287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11" name="TextBox 6"/>
            <p:cNvSpPr txBox="1"/>
            <p:nvPr/>
          </p:nvSpPr>
          <p:spPr>
            <a:xfrm>
              <a:off x="2799460" y="1347614"/>
              <a:ext cx="878001" cy="5232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700" b="1" dirty="0" smtClean="0">
                  <a:solidFill>
                    <a:prstClr val="white"/>
                  </a:solidFill>
                  <a:latin typeface="+mj-ea"/>
                  <a:ea typeface="+mj-ea"/>
                </a:rPr>
                <a:t>标题</a:t>
              </a:r>
              <a:endParaRPr lang="en-US" altLang="zh-CN" sz="1700" b="1" dirty="0" smtClean="0">
                <a:solidFill>
                  <a:prstClr val="white"/>
                </a:solidFill>
                <a:latin typeface="+mj-ea"/>
                <a:ea typeface="+mj-ea"/>
              </a:endParaRPr>
            </a:p>
            <a:p>
              <a:pPr algn="ctr"/>
              <a:r>
                <a:rPr lang="zh-CN" altLang="en-US" sz="1700" b="1" dirty="0" smtClean="0">
                  <a:solidFill>
                    <a:prstClr val="white"/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724120" y="3698016"/>
            <a:ext cx="899617" cy="889958"/>
            <a:chOff x="5736633" y="2828278"/>
            <a:chExt cx="938798" cy="928717"/>
          </a:xfrm>
        </p:grpSpPr>
        <p:sp>
          <p:nvSpPr>
            <p:cNvPr id="13" name="椭圆 12"/>
            <p:cNvSpPr/>
            <p:nvPr/>
          </p:nvSpPr>
          <p:spPr>
            <a:xfrm>
              <a:off x="5736633" y="2828278"/>
              <a:ext cx="928717" cy="9287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14" name="TextBox 8"/>
            <p:cNvSpPr txBox="1"/>
            <p:nvPr/>
          </p:nvSpPr>
          <p:spPr>
            <a:xfrm>
              <a:off x="5797430" y="3036559"/>
              <a:ext cx="878001" cy="5460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700" b="1" dirty="0" smtClean="0">
                  <a:solidFill>
                    <a:prstClr val="white"/>
                  </a:solidFill>
                  <a:latin typeface="+mj-ea"/>
                  <a:ea typeface="+mj-ea"/>
                </a:rPr>
                <a:t>标题</a:t>
              </a:r>
              <a:endParaRPr lang="en-US" altLang="zh-CN" sz="1700" b="1" dirty="0" smtClean="0">
                <a:solidFill>
                  <a:prstClr val="white"/>
                </a:solidFill>
                <a:latin typeface="+mj-ea"/>
                <a:ea typeface="+mj-ea"/>
              </a:endParaRPr>
            </a:p>
            <a:p>
              <a:pPr algn="ctr"/>
              <a:r>
                <a:rPr lang="zh-CN" altLang="en-US" sz="1700" b="1" dirty="0" smtClean="0">
                  <a:solidFill>
                    <a:prstClr val="white"/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sp>
        <p:nvSpPr>
          <p:cNvPr id="15" name="TextBox 9"/>
          <p:cNvSpPr txBox="1"/>
          <p:nvPr/>
        </p:nvSpPr>
        <p:spPr>
          <a:xfrm>
            <a:off x="911921" y="1947133"/>
            <a:ext cx="1440160" cy="12396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点击输入简要文字内容，文字内容需概括精炼，不用多余的文字修饰，言简意赅的说明分项内容。</a:t>
            </a:r>
            <a:endParaRPr lang="en-US" altLang="zh-CN" sz="11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6" name="TextBox 10"/>
          <p:cNvSpPr txBox="1"/>
          <p:nvPr/>
        </p:nvSpPr>
        <p:spPr>
          <a:xfrm>
            <a:off x="6888585" y="2861888"/>
            <a:ext cx="1429544" cy="7318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点击输入简要文字内容，文字内容需概括精炼，不用多余的文字修饰。</a:t>
            </a:r>
            <a:endParaRPr lang="en-US" altLang="zh-CN" sz="11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7" name="TextBox 11"/>
          <p:cNvSpPr txBox="1"/>
          <p:nvPr/>
        </p:nvSpPr>
        <p:spPr>
          <a:xfrm>
            <a:off x="3340954" y="2139702"/>
            <a:ext cx="95410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chemeClr val="accent1"/>
                </a:solidFill>
                <a:latin typeface="+mj-ea"/>
                <a:ea typeface="+mj-ea"/>
              </a:rPr>
              <a:t>已完成</a:t>
            </a:r>
            <a:endParaRPr lang="zh-CN" altLang="en-US" sz="20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5277228" y="3507854"/>
            <a:ext cx="80022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rgbClr val="FCFCFC"/>
                </a:solidFill>
                <a:latin typeface="+mj-ea"/>
                <a:ea typeface="+mj-ea"/>
              </a:rPr>
              <a:t>未完成</a:t>
            </a:r>
            <a:endParaRPr lang="zh-CN" altLang="en-US" sz="1600" b="1" dirty="0">
              <a:solidFill>
                <a:srgbClr val="FCFCFC"/>
              </a:solidFill>
              <a:latin typeface="+mj-ea"/>
              <a:ea typeface="+mj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178218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5" grpId="0"/>
          <p:bldP spid="16" grpId="0"/>
          <p:bldP spid="17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5" grpId="0"/>
          <p:bldP spid="16" grpId="0"/>
          <p:bldP spid="17" grpId="0"/>
          <p:bldP spid="18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168280" y="1085351"/>
            <a:ext cx="3171495" cy="3171495"/>
          </a:xfrm>
          <a:prstGeom prst="ellipse">
            <a:avLst/>
          </a:prstGeom>
          <a:noFill/>
          <a:ln w="76200">
            <a:solidFill>
              <a:srgbClr val="5F5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59172" y="2539810"/>
            <a:ext cx="1130909" cy="1130909"/>
            <a:chOff x="659172" y="2539810"/>
            <a:chExt cx="1130909" cy="1130909"/>
          </a:xfrm>
          <a:solidFill>
            <a:srgbClr val="1A3F6C"/>
          </a:solidFill>
        </p:grpSpPr>
        <p:sp>
          <p:nvSpPr>
            <p:cNvPr id="6" name="椭圆 5"/>
            <p:cNvSpPr/>
            <p:nvPr/>
          </p:nvSpPr>
          <p:spPr>
            <a:xfrm>
              <a:off x="659172" y="2539810"/>
              <a:ext cx="1130909" cy="113090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7" name="TextBox 47"/>
            <p:cNvSpPr txBox="1"/>
            <p:nvPr/>
          </p:nvSpPr>
          <p:spPr>
            <a:xfrm>
              <a:off x="908957" y="2627556"/>
              <a:ext cx="59663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+mj-ea"/>
                  <a:ea typeface="+mj-ea"/>
                </a:rPr>
                <a:t>C</a:t>
              </a:r>
              <a:endParaRPr lang="zh-CN" altLang="en-US" sz="48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758454" y="3300716"/>
            <a:ext cx="1583943" cy="1583943"/>
            <a:chOff x="1758454" y="3300716"/>
            <a:chExt cx="1583943" cy="1583943"/>
          </a:xfrm>
        </p:grpSpPr>
        <p:grpSp>
          <p:nvGrpSpPr>
            <p:cNvPr id="9" name="组合 8"/>
            <p:cNvGrpSpPr/>
            <p:nvPr/>
          </p:nvGrpSpPr>
          <p:grpSpPr>
            <a:xfrm>
              <a:off x="1758454" y="3300716"/>
              <a:ext cx="1583943" cy="158394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" name="同心圆 1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0" name="TextBox 48"/>
            <p:cNvSpPr txBox="1"/>
            <p:nvPr/>
          </p:nvSpPr>
          <p:spPr>
            <a:xfrm>
              <a:off x="2184500" y="3587733"/>
              <a:ext cx="77136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 smtClean="0">
                  <a:latin typeface="+mj-ea"/>
                  <a:ea typeface="+mj-ea"/>
                </a:rPr>
                <a:t>D</a:t>
              </a:r>
              <a:endParaRPr lang="zh-CN" altLang="en-US" sz="6000" dirty="0">
                <a:latin typeface="+mj-ea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939680" y="1458801"/>
            <a:ext cx="813432" cy="813432"/>
            <a:chOff x="939680" y="1458801"/>
            <a:chExt cx="813432" cy="813432"/>
          </a:xfrm>
        </p:grpSpPr>
        <p:grpSp>
          <p:nvGrpSpPr>
            <p:cNvPr id="14" name="组合 13"/>
            <p:cNvGrpSpPr/>
            <p:nvPr/>
          </p:nvGrpSpPr>
          <p:grpSpPr>
            <a:xfrm>
              <a:off x="939680" y="1458801"/>
              <a:ext cx="813432" cy="81343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同心圆 1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5" name="TextBox 49"/>
            <p:cNvSpPr txBox="1"/>
            <p:nvPr/>
          </p:nvSpPr>
          <p:spPr>
            <a:xfrm>
              <a:off x="1088748" y="1565452"/>
              <a:ext cx="4427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latin typeface="+mj-ea"/>
                  <a:ea typeface="+mj-ea"/>
                </a:rPr>
                <a:t>B</a:t>
              </a:r>
              <a:endParaRPr lang="zh-CN" altLang="en-US" sz="3200" dirty="0">
                <a:latin typeface="+mj-ea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732409" y="996451"/>
            <a:ext cx="559417" cy="559417"/>
            <a:chOff x="1732409" y="996451"/>
            <a:chExt cx="559417" cy="559417"/>
          </a:xfrm>
          <a:solidFill>
            <a:srgbClr val="1A3F6C"/>
          </a:solidFill>
        </p:grpSpPr>
        <p:sp>
          <p:nvSpPr>
            <p:cNvPr id="19" name="椭圆 18"/>
            <p:cNvSpPr/>
            <p:nvPr/>
          </p:nvSpPr>
          <p:spPr>
            <a:xfrm>
              <a:off x="1732409" y="996451"/>
              <a:ext cx="559417" cy="5594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0" name="TextBox 50"/>
            <p:cNvSpPr txBox="1"/>
            <p:nvPr/>
          </p:nvSpPr>
          <p:spPr>
            <a:xfrm>
              <a:off x="1808937" y="1049342"/>
              <a:ext cx="3658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+mj-ea"/>
                  <a:ea typeface="+mj-ea"/>
                </a:rPr>
                <a:t>A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273321" y="1746824"/>
            <a:ext cx="2209109" cy="2209109"/>
            <a:chOff x="3273321" y="1746824"/>
            <a:chExt cx="2209109" cy="2209109"/>
          </a:xfrm>
          <a:solidFill>
            <a:srgbClr val="1A3F6C"/>
          </a:solidFill>
        </p:grpSpPr>
        <p:sp>
          <p:nvSpPr>
            <p:cNvPr id="22" name="椭圆 21"/>
            <p:cNvSpPr/>
            <p:nvPr/>
          </p:nvSpPr>
          <p:spPr>
            <a:xfrm>
              <a:off x="3273321" y="1746824"/>
              <a:ext cx="2209109" cy="220910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3" name="TextBox 51"/>
            <p:cNvSpPr txBox="1"/>
            <p:nvPr/>
          </p:nvSpPr>
          <p:spPr>
            <a:xfrm>
              <a:off x="3949886" y="1997410"/>
              <a:ext cx="861133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dirty="0" smtClean="0">
                  <a:solidFill>
                    <a:schemeClr val="bg1"/>
                  </a:solidFill>
                  <a:latin typeface="+mj-ea"/>
                  <a:ea typeface="+mj-ea"/>
                </a:rPr>
                <a:t>E</a:t>
              </a:r>
              <a:endParaRPr lang="zh-CN" altLang="en-US" sz="9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2000656" y="2271917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chemeClr val="accent1"/>
                </a:solidFill>
                <a:latin typeface="+mj-ea"/>
                <a:ea typeface="+mj-ea"/>
              </a:rPr>
              <a:t>标题</a:t>
            </a:r>
            <a:endParaRPr lang="zh-CN" altLang="en-US" sz="36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25" name="TextBox 59"/>
          <p:cNvSpPr txBox="1"/>
          <p:nvPr/>
        </p:nvSpPr>
        <p:spPr>
          <a:xfrm>
            <a:off x="5817337" y="116583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6" name="TextBox 60"/>
          <p:cNvSpPr txBox="1"/>
          <p:nvPr/>
        </p:nvSpPr>
        <p:spPr>
          <a:xfrm>
            <a:off x="5817337" y="1325154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5688716" y="1175827"/>
            <a:ext cx="0" cy="4090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62"/>
          <p:cNvSpPr txBox="1"/>
          <p:nvPr/>
        </p:nvSpPr>
        <p:spPr>
          <a:xfrm>
            <a:off x="5817337" y="189428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9" name="TextBox 65"/>
          <p:cNvSpPr txBox="1"/>
          <p:nvPr/>
        </p:nvSpPr>
        <p:spPr>
          <a:xfrm>
            <a:off x="5817337" y="2053597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5688716" y="1904270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81"/>
          <p:cNvSpPr txBox="1"/>
          <p:nvPr/>
        </p:nvSpPr>
        <p:spPr>
          <a:xfrm>
            <a:off x="5817337" y="262101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32" name="TextBox 87"/>
          <p:cNvSpPr txBox="1"/>
          <p:nvPr/>
        </p:nvSpPr>
        <p:spPr>
          <a:xfrm>
            <a:off x="5817337" y="2780335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 flipV="1">
            <a:off x="5688716" y="2631008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89"/>
          <p:cNvSpPr txBox="1"/>
          <p:nvPr/>
        </p:nvSpPr>
        <p:spPr>
          <a:xfrm>
            <a:off x="5817337" y="339043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35" name="TextBox 90"/>
          <p:cNvSpPr txBox="1"/>
          <p:nvPr/>
        </p:nvSpPr>
        <p:spPr>
          <a:xfrm>
            <a:off x="5817337" y="3549750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V="1">
            <a:off x="5688716" y="3400423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92"/>
          <p:cNvSpPr txBox="1"/>
          <p:nvPr/>
        </p:nvSpPr>
        <p:spPr>
          <a:xfrm>
            <a:off x="5817337" y="411524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38" name="TextBox 94"/>
          <p:cNvSpPr txBox="1"/>
          <p:nvPr/>
        </p:nvSpPr>
        <p:spPr>
          <a:xfrm>
            <a:off x="5817337" y="4274565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V="1">
            <a:off x="5688716" y="4125238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102995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2.77778E-7 -9.87654E-7 L -2.77778E-7 -0.07222 " pathEditMode="relative" rAng="0" ptsTypes="AA">
                                          <p:cBhvr>
                                            <p:cTn id="11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611"/>
                                        </p:animMotion>
                                        <p:animRot by="1500000">
                                          <p:cBhvr>
                                            <p:cTn id="12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3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4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15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2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9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4" grpId="0"/>
          <p:bldP spid="24" grpId="1"/>
          <p:bldP spid="25" grpId="0"/>
          <p:bldP spid="26" grpId="0"/>
          <p:bldP spid="28" grpId="0"/>
          <p:bldP spid="29" grpId="0"/>
          <p:bldP spid="31" grpId="0"/>
          <p:bldP spid="32" grpId="0"/>
          <p:bldP spid="34" grpId="0"/>
          <p:bldP spid="35" grpId="0"/>
          <p:bldP spid="37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2.77778E-7 -9.87654E-7 L -2.77778E-7 -0.07222 " pathEditMode="relative" rAng="0" ptsTypes="AA">
                                          <p:cBhvr>
                                            <p:cTn id="11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611"/>
                                        </p:animMotion>
                                        <p:animRot by="1500000">
                                          <p:cBhvr>
                                            <p:cTn id="12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3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4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15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4" grpId="0"/>
          <p:bldP spid="24" grpId="1"/>
          <p:bldP spid="25" grpId="0"/>
          <p:bldP spid="26" grpId="0"/>
          <p:bldP spid="28" grpId="0"/>
          <p:bldP spid="29" grpId="0"/>
          <p:bldP spid="31" grpId="0"/>
          <p:bldP spid="32" grpId="0"/>
          <p:bldP spid="34" grpId="0"/>
          <p:bldP spid="35" grpId="0"/>
          <p:bldP spid="37" grpId="0"/>
          <p:bldP spid="38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 rot="5400000">
            <a:off x="2570636" y="2903009"/>
            <a:ext cx="2093533" cy="116108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84393" y="3575022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558466" y="1864187"/>
            <a:ext cx="1161081" cy="2666129"/>
            <a:chOff x="4013612" y="985436"/>
            <a:chExt cx="1443428" cy="3314468"/>
          </a:xfrm>
        </p:grpSpPr>
        <p:sp>
          <p:nvSpPr>
            <p:cNvPr id="9" name="圆角矩形 8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1696948" y="3568355"/>
            <a:ext cx="899981" cy="89998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12" name="圆角矩形 11"/>
          <p:cNvSpPr/>
          <p:nvPr/>
        </p:nvSpPr>
        <p:spPr>
          <a:xfrm rot="5400000">
            <a:off x="5286529" y="2662110"/>
            <a:ext cx="2575331" cy="116108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145946" y="3575022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515258" y="1864187"/>
            <a:ext cx="1161081" cy="2666129"/>
            <a:chOff x="4013612" y="985436"/>
            <a:chExt cx="1443428" cy="3314468"/>
          </a:xfrm>
        </p:grpSpPr>
        <p:sp>
          <p:nvSpPr>
            <p:cNvPr id="17" name="圆角矩形 16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9" name="椭圆 18"/>
          <p:cNvSpPr/>
          <p:nvPr/>
        </p:nvSpPr>
        <p:spPr>
          <a:xfrm>
            <a:off x="4658502" y="3568355"/>
            <a:ext cx="899981" cy="89998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20" name="TextBox 123"/>
          <p:cNvSpPr txBox="1"/>
          <p:nvPr/>
        </p:nvSpPr>
        <p:spPr>
          <a:xfrm>
            <a:off x="4703573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+mj-ea"/>
                <a:ea typeface="+mj-ea"/>
              </a:rPr>
              <a:t>25%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1" name="TextBox 124"/>
          <p:cNvSpPr txBox="1"/>
          <p:nvPr/>
        </p:nvSpPr>
        <p:spPr>
          <a:xfrm>
            <a:off x="1712519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+mj-ea"/>
                <a:ea typeface="+mj-ea"/>
              </a:rPr>
              <a:t>25%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2" name="TextBox 127"/>
          <p:cNvSpPr txBox="1"/>
          <p:nvPr/>
        </p:nvSpPr>
        <p:spPr>
          <a:xfrm>
            <a:off x="3184393" y="27832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ea"/>
                <a:ea typeface="+mj-ea"/>
              </a:rPr>
              <a:t>15%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3" name="TextBox 128"/>
          <p:cNvSpPr txBox="1"/>
          <p:nvPr/>
        </p:nvSpPr>
        <p:spPr>
          <a:xfrm>
            <a:off x="6165297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ea"/>
                <a:ea typeface="+mj-ea"/>
              </a:rPr>
              <a:t>25%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4" name="TextBox 131"/>
          <p:cNvSpPr txBox="1"/>
          <p:nvPr/>
        </p:nvSpPr>
        <p:spPr>
          <a:xfrm>
            <a:off x="1691680" y="82825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5" name="TextBox 132"/>
          <p:cNvSpPr txBox="1"/>
          <p:nvPr/>
        </p:nvSpPr>
        <p:spPr>
          <a:xfrm>
            <a:off x="1691680" y="987574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1563059" y="838247"/>
            <a:ext cx="0" cy="57651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0682977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4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 animBg="1"/>
          <p:bldP spid="12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 animBg="1"/>
          <p:bldP spid="12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1842358" y="1131590"/>
            <a:ext cx="4385826" cy="3697563"/>
          </a:xfrm>
          <a:custGeom>
            <a:avLst/>
            <a:gdLst>
              <a:gd name="T0" fmla="*/ 0 w 3668"/>
              <a:gd name="T1" fmla="*/ 2147483647 h 3785"/>
              <a:gd name="T2" fmla="*/ 2147483647 w 3668"/>
              <a:gd name="T3" fmla="*/ 2147483647 h 3785"/>
              <a:gd name="T4" fmla="*/ 2147483647 w 3668"/>
              <a:gd name="T5" fmla="*/ 2147483647 h 3785"/>
              <a:gd name="T6" fmla="*/ 2147483647 w 3668"/>
              <a:gd name="T7" fmla="*/ 2147483647 h 3785"/>
              <a:gd name="T8" fmla="*/ 2147483647 w 3668"/>
              <a:gd name="T9" fmla="*/ 2147483647 h 3785"/>
              <a:gd name="T10" fmla="*/ 2147483647 w 3668"/>
              <a:gd name="T11" fmla="*/ 2147483647 h 3785"/>
              <a:gd name="T12" fmla="*/ 2147483647 w 3668"/>
              <a:gd name="T13" fmla="*/ 2147483647 h 3785"/>
              <a:gd name="T14" fmla="*/ 2147483647 w 3668"/>
              <a:gd name="T15" fmla="*/ 2147483647 h 3785"/>
              <a:gd name="T16" fmla="*/ 2147483647 w 3668"/>
              <a:gd name="T17" fmla="*/ 2147483647 h 3785"/>
              <a:gd name="T18" fmla="*/ 2147483647 w 3668"/>
              <a:gd name="T19" fmla="*/ 2147483647 h 3785"/>
              <a:gd name="T20" fmla="*/ 2147483647 w 3668"/>
              <a:gd name="T21" fmla="*/ 2147483647 h 3785"/>
              <a:gd name="T22" fmla="*/ 2147483647 w 3668"/>
              <a:gd name="T23" fmla="*/ 2147483647 h 3785"/>
              <a:gd name="T24" fmla="*/ 2147483647 w 3668"/>
              <a:gd name="T25" fmla="*/ 2147483647 h 3785"/>
              <a:gd name="T26" fmla="*/ 2147483647 w 3668"/>
              <a:gd name="T27" fmla="*/ 2147483647 h 3785"/>
              <a:gd name="T28" fmla="*/ 2147483647 w 3668"/>
              <a:gd name="T29" fmla="*/ 0 h 3785"/>
              <a:gd name="T30" fmla="*/ 2147483647 w 3668"/>
              <a:gd name="T31" fmla="*/ 2147483647 h 3785"/>
              <a:gd name="T32" fmla="*/ 2147483647 w 3668"/>
              <a:gd name="T33" fmla="*/ 2147483647 h 3785"/>
              <a:gd name="T34" fmla="*/ 2147483647 w 3668"/>
              <a:gd name="T35" fmla="*/ 2147483647 h 3785"/>
              <a:gd name="T36" fmla="*/ 2147483647 w 3668"/>
              <a:gd name="T37" fmla="*/ 2147483647 h 3785"/>
              <a:gd name="T38" fmla="*/ 2147483647 w 3668"/>
              <a:gd name="T39" fmla="*/ 2147483647 h 3785"/>
              <a:gd name="T40" fmla="*/ 2147483647 w 3668"/>
              <a:gd name="T41" fmla="*/ 2147483647 h 3785"/>
              <a:gd name="T42" fmla="*/ 2147483647 w 3668"/>
              <a:gd name="T43" fmla="*/ 2147483647 h 3785"/>
              <a:gd name="T44" fmla="*/ 2147483647 w 3668"/>
              <a:gd name="T45" fmla="*/ 2147483647 h 3785"/>
              <a:gd name="T46" fmla="*/ 2147483647 w 3668"/>
              <a:gd name="T47" fmla="*/ 2147483647 h 3785"/>
              <a:gd name="T48" fmla="*/ 2147483647 w 3668"/>
              <a:gd name="T49" fmla="*/ 2147483647 h 3785"/>
              <a:gd name="T50" fmla="*/ 2147483647 w 3668"/>
              <a:gd name="T51" fmla="*/ 2147483647 h 3785"/>
              <a:gd name="T52" fmla="*/ 2147483647 w 3668"/>
              <a:gd name="T53" fmla="*/ 2147483647 h 3785"/>
              <a:gd name="T54" fmla="*/ 2147483647 w 3668"/>
              <a:gd name="T55" fmla="*/ 2147483647 h 3785"/>
              <a:gd name="T56" fmla="*/ 0 w 3668"/>
              <a:gd name="T57" fmla="*/ 2147483647 h 3785"/>
              <a:gd name="T58" fmla="*/ 0 w 3668"/>
              <a:gd name="T59" fmla="*/ 2147483647 h 378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3668"/>
              <a:gd name="T91" fmla="*/ 0 h 3785"/>
              <a:gd name="T92" fmla="*/ 3668 w 3668"/>
              <a:gd name="T93" fmla="*/ 3785 h 378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3668" h="3785">
                <a:moveTo>
                  <a:pt x="0" y="2742"/>
                </a:moveTo>
                <a:lnTo>
                  <a:pt x="253" y="2556"/>
                </a:lnTo>
                <a:lnTo>
                  <a:pt x="515" y="2395"/>
                </a:lnTo>
                <a:lnTo>
                  <a:pt x="798" y="2223"/>
                </a:lnTo>
                <a:lnTo>
                  <a:pt x="1152" y="2000"/>
                </a:lnTo>
                <a:lnTo>
                  <a:pt x="1587" y="1728"/>
                </a:lnTo>
                <a:lnTo>
                  <a:pt x="1869" y="1525"/>
                </a:lnTo>
                <a:lnTo>
                  <a:pt x="2061" y="1394"/>
                </a:lnTo>
                <a:lnTo>
                  <a:pt x="2324" y="1182"/>
                </a:lnTo>
                <a:lnTo>
                  <a:pt x="2557" y="980"/>
                </a:lnTo>
                <a:lnTo>
                  <a:pt x="2769" y="768"/>
                </a:lnTo>
                <a:lnTo>
                  <a:pt x="2941" y="606"/>
                </a:lnTo>
                <a:lnTo>
                  <a:pt x="3193" y="353"/>
                </a:lnTo>
                <a:lnTo>
                  <a:pt x="3011" y="252"/>
                </a:lnTo>
                <a:lnTo>
                  <a:pt x="3648" y="0"/>
                </a:lnTo>
                <a:lnTo>
                  <a:pt x="3668" y="687"/>
                </a:lnTo>
                <a:lnTo>
                  <a:pt x="3466" y="525"/>
                </a:lnTo>
                <a:lnTo>
                  <a:pt x="3213" y="828"/>
                </a:lnTo>
                <a:lnTo>
                  <a:pt x="2910" y="1202"/>
                </a:lnTo>
                <a:lnTo>
                  <a:pt x="2698" y="1515"/>
                </a:lnTo>
                <a:lnTo>
                  <a:pt x="2597" y="1738"/>
                </a:lnTo>
                <a:lnTo>
                  <a:pt x="2496" y="1970"/>
                </a:lnTo>
                <a:lnTo>
                  <a:pt x="2435" y="2182"/>
                </a:lnTo>
                <a:lnTo>
                  <a:pt x="2375" y="2384"/>
                </a:lnTo>
                <a:lnTo>
                  <a:pt x="2264" y="2779"/>
                </a:lnTo>
                <a:lnTo>
                  <a:pt x="2183" y="3152"/>
                </a:lnTo>
                <a:lnTo>
                  <a:pt x="2122" y="3445"/>
                </a:lnTo>
                <a:lnTo>
                  <a:pt x="2042" y="3785"/>
                </a:lnTo>
                <a:lnTo>
                  <a:pt x="0" y="3785"/>
                </a:lnTo>
                <a:lnTo>
                  <a:pt x="0" y="2742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lIns="62873" tIns="31437" rIns="62873" bIns="31437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990111" y="3477885"/>
            <a:ext cx="1591779" cy="294716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2012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657629" y="2842932"/>
            <a:ext cx="1591779" cy="294716"/>
          </a:xfrm>
          <a:prstGeom prst="roundRect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2013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4155060" y="2230346"/>
            <a:ext cx="1591779" cy="294716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2014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712678" y="1652099"/>
            <a:ext cx="1591779" cy="294716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20XX</a:t>
            </a:r>
            <a:r>
              <a:rPr kumimoji="0" lang="zh-CN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12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2358503" y="4059217"/>
            <a:ext cx="1591779" cy="294716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2011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10" name="矩形 9"/>
          <p:cNvSpPr/>
          <p:nvPr/>
        </p:nvSpPr>
        <p:spPr>
          <a:xfrm>
            <a:off x="4856694" y="4039585"/>
            <a:ext cx="1579168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</a:p>
        </p:txBody>
      </p:sp>
      <p:sp>
        <p:nvSpPr>
          <p:cNvPr id="11" name="矩形 10"/>
          <p:cNvSpPr/>
          <p:nvPr/>
        </p:nvSpPr>
        <p:spPr>
          <a:xfrm>
            <a:off x="5277369" y="3415816"/>
            <a:ext cx="1579168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</a:p>
        </p:txBody>
      </p:sp>
      <p:sp>
        <p:nvSpPr>
          <p:cNvPr id="12" name="矩形 11"/>
          <p:cNvSpPr/>
          <p:nvPr/>
        </p:nvSpPr>
        <p:spPr>
          <a:xfrm>
            <a:off x="5685578" y="2792046"/>
            <a:ext cx="1579168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</a:p>
        </p:txBody>
      </p:sp>
      <p:sp>
        <p:nvSpPr>
          <p:cNvPr id="13" name="矩形 12"/>
          <p:cNvSpPr/>
          <p:nvPr/>
        </p:nvSpPr>
        <p:spPr>
          <a:xfrm>
            <a:off x="6066953" y="2168277"/>
            <a:ext cx="1579168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</a:p>
        </p:txBody>
      </p:sp>
      <p:sp>
        <p:nvSpPr>
          <p:cNvPr id="14" name="矩形 13"/>
          <p:cNvSpPr/>
          <p:nvPr/>
        </p:nvSpPr>
        <p:spPr>
          <a:xfrm>
            <a:off x="6665240" y="1601214"/>
            <a:ext cx="1579168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018280" y="1761009"/>
            <a:ext cx="2545608" cy="905004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您的内容打在这里，或者通过复制您的文本后，在此框中选择粘贴，并选择只保留文字。在此录入上述图表的综合描述说明。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6" name="Title 13"/>
          <p:cNvSpPr txBox="1">
            <a:spLocks/>
          </p:cNvSpPr>
          <p:nvPr/>
        </p:nvSpPr>
        <p:spPr>
          <a:xfrm>
            <a:off x="1040529" y="1381646"/>
            <a:ext cx="2163319" cy="439136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添加标题内容文字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3322" y="20562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677540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8101"/>
            <a:ext cx="9144000" cy="520518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2564492"/>
            <a:ext cx="6172200" cy="1915886"/>
          </a:xfrm>
          <a:prstGeom prst="rect">
            <a:avLst/>
          </a:prstGeom>
          <a:solidFill>
            <a:srgbClr val="1A3257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88512" y="3168492"/>
            <a:ext cx="55973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+mj-ea"/>
                <a:ea typeface="+mj-ea"/>
              </a:rPr>
              <a:t>感谢观看 </a:t>
            </a:r>
            <a:r>
              <a:rPr lang="en-US" altLang="zh-CN" sz="4000" b="1" dirty="0" smtClean="0">
                <a:solidFill>
                  <a:schemeClr val="bg1"/>
                </a:solidFill>
                <a:latin typeface="+mj-ea"/>
                <a:ea typeface="+mj-ea"/>
              </a:rPr>
              <a:t>THANK YOU</a:t>
            </a:r>
            <a:endParaRPr lang="zh-CN" altLang="en-US" sz="4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03601" y="2706827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20XXPOWERPOINT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476963" y="3881178"/>
            <a:ext cx="29546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</a:rPr>
              <a:t>：第一</a:t>
            </a:r>
            <a:r>
              <a:rPr lang="en-US" altLang="zh-CN" sz="1600" dirty="0" smtClean="0">
                <a:solidFill>
                  <a:schemeClr val="bg1"/>
                </a:solidFill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</a:rPr>
              <a:t>  </a:t>
            </a:r>
            <a:r>
              <a:rPr lang="zh-CN" altLang="en-US" sz="1600" dirty="0">
                <a:solidFill>
                  <a:schemeClr val="bg1"/>
                </a:solidFill>
              </a:rPr>
              <a:t>导师</a:t>
            </a:r>
            <a:r>
              <a:rPr lang="zh-CN" altLang="en-US" sz="1600" dirty="0" smtClean="0">
                <a:solidFill>
                  <a:schemeClr val="bg1"/>
                </a:solidFill>
              </a:rPr>
              <a:t>：</a:t>
            </a:r>
            <a:r>
              <a:rPr lang="en-US" altLang="zh-CN" sz="1600" dirty="0" smtClean="0">
                <a:solidFill>
                  <a:schemeClr val="bg1"/>
                </a:solidFill>
              </a:rPr>
              <a:t>1PPT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19711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6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551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8101"/>
            <a:ext cx="9144000" cy="520518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32640" y="2079625"/>
            <a:ext cx="8111360" cy="1312919"/>
          </a:xfrm>
          <a:prstGeom prst="rect">
            <a:avLst/>
          </a:prstGeom>
          <a:solidFill>
            <a:srgbClr val="1A3257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燕尾形 24"/>
          <p:cNvSpPr/>
          <p:nvPr>
            <p:custDataLst>
              <p:tags r:id="rId1"/>
            </p:custDataLst>
          </p:nvPr>
        </p:nvSpPr>
        <p:spPr>
          <a:xfrm>
            <a:off x="376181" y="2079625"/>
            <a:ext cx="1312919" cy="1312919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 sz="1013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>
            <p:custDataLst>
              <p:tags r:id="rId2"/>
            </p:custDataLst>
          </p:nvPr>
        </p:nvSpPr>
        <p:spPr bwMode="auto">
          <a:xfrm>
            <a:off x="2065281" y="2452915"/>
            <a:ext cx="6043698" cy="596446"/>
          </a:xfrm>
          <a:prstGeom prst="rect">
            <a:avLst/>
          </a:prstGeom>
          <a:noFill/>
        </p:spPr>
        <p:txBody>
          <a:bodyPr anchor="ctr">
            <a:noAutofit/>
          </a:bodyPr>
          <a:lstStyle/>
          <a:p>
            <a:pPr>
              <a:defRPr/>
            </a:pPr>
            <a:r>
              <a:rPr lang="zh-CN" altLang="en-US" sz="4400" dirty="0" smtClean="0">
                <a:solidFill>
                  <a:schemeClr val="bg1"/>
                </a:solidFill>
                <a:cs typeface="Arial" panose="020B0604020202020204" pitchFamily="34" charset="0"/>
              </a:rPr>
              <a:t>单击此处添加文字标题</a:t>
            </a:r>
            <a:endParaRPr lang="en-US" altLang="zh-CN" sz="4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39222" y="115629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rgbClr val="1A3257"/>
                </a:solidFill>
              </a:rPr>
              <a:t>第一部分</a:t>
            </a:r>
          </a:p>
        </p:txBody>
      </p:sp>
    </p:spTree>
    <p:extLst>
      <p:ext uri="{BB962C8B-B14F-4D97-AF65-F5344CB8AC3E}">
        <p14:creationId xmlns:p14="http://schemas.microsoft.com/office/powerpoint/2010/main" val="4053890378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5" grpId="0" animBg="1"/>
      <p:bldP spid="26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AutoShape 10"/>
          <p:cNvSpPr>
            <a:spLocks noChangeArrowheads="1"/>
          </p:cNvSpPr>
          <p:nvPr/>
        </p:nvSpPr>
        <p:spPr bwMode="auto">
          <a:xfrm rot="16200000">
            <a:off x="4045857" y="-1392948"/>
            <a:ext cx="1268310" cy="8424936"/>
          </a:xfrm>
          <a:prstGeom prst="downArrow">
            <a:avLst>
              <a:gd name="adj1" fmla="val 49065"/>
              <a:gd name="adj2" fmla="val 4482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eaVert" lIns="82810" tIns="41405" rIns="82810" bIns="41405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2843808" y="2248353"/>
            <a:ext cx="1540705" cy="1206113"/>
            <a:chOff x="1214414" y="2904673"/>
            <a:chExt cx="1935848" cy="1512817"/>
          </a:xfrm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6" name="Oval 8"/>
            <p:cNvSpPr>
              <a:spLocks noChangeArrowheads="1"/>
            </p:cNvSpPr>
            <p:nvPr/>
          </p:nvSpPr>
          <p:spPr bwMode="auto">
            <a:xfrm>
              <a:off x="1414177" y="2904673"/>
              <a:ext cx="1514918" cy="1512817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4" name="Text Box 9"/>
            <p:cNvSpPr txBox="1">
              <a:spLocks noChangeArrowheads="1"/>
            </p:cNvSpPr>
            <p:nvPr/>
          </p:nvSpPr>
          <p:spPr bwMode="auto">
            <a:xfrm>
              <a:off x="1214414" y="3310307"/>
              <a:ext cx="1935848" cy="620153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文本内容</a:t>
              </a:r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4637716" y="2248351"/>
            <a:ext cx="1540704" cy="1206112"/>
            <a:chOff x="1214414" y="2904671"/>
            <a:chExt cx="1935848" cy="1512816"/>
          </a:xfrm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1" name="Oval 8"/>
            <p:cNvSpPr>
              <a:spLocks noChangeArrowheads="1"/>
            </p:cNvSpPr>
            <p:nvPr/>
          </p:nvSpPr>
          <p:spPr bwMode="auto">
            <a:xfrm>
              <a:off x="1414180" y="2904671"/>
              <a:ext cx="1514919" cy="1512816"/>
            </a:xfrm>
            <a:prstGeom prst="ellipse">
              <a:avLst/>
            </a:prstGeom>
            <a:solidFill>
              <a:schemeClr val="accent3"/>
            </a:solidFill>
            <a:ln w="762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9" name="Text Box 9"/>
            <p:cNvSpPr txBox="1">
              <a:spLocks noChangeArrowheads="1"/>
            </p:cNvSpPr>
            <p:nvPr/>
          </p:nvSpPr>
          <p:spPr bwMode="auto">
            <a:xfrm>
              <a:off x="1214414" y="3310308"/>
              <a:ext cx="1935848" cy="620153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文本内容</a:t>
              </a: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6429017" y="2248354"/>
            <a:ext cx="1540705" cy="1206113"/>
            <a:chOff x="1214414" y="2904673"/>
            <a:chExt cx="1935848" cy="1512817"/>
          </a:xfrm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6" name="Oval 8"/>
            <p:cNvSpPr>
              <a:spLocks noChangeArrowheads="1"/>
            </p:cNvSpPr>
            <p:nvPr/>
          </p:nvSpPr>
          <p:spPr bwMode="auto">
            <a:xfrm>
              <a:off x="1414179" y="2904673"/>
              <a:ext cx="1514920" cy="1512817"/>
            </a:xfrm>
            <a:prstGeom prst="ellipse">
              <a:avLst/>
            </a:prstGeom>
            <a:solidFill>
              <a:schemeClr val="accent4"/>
            </a:solidFill>
            <a:ln w="762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4" name="Text Box 9"/>
            <p:cNvSpPr txBox="1">
              <a:spLocks noChangeArrowheads="1"/>
            </p:cNvSpPr>
            <p:nvPr/>
          </p:nvSpPr>
          <p:spPr bwMode="auto">
            <a:xfrm>
              <a:off x="1214414" y="3310306"/>
              <a:ext cx="1935848" cy="620153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文本内容</a:t>
              </a:r>
            </a:p>
          </p:txBody>
        </p:sp>
      </p:grpSp>
      <p:grpSp>
        <p:nvGrpSpPr>
          <p:cNvPr id="47" name="组合 40"/>
          <p:cNvGrpSpPr>
            <a:grpSpLocks/>
          </p:cNvGrpSpPr>
          <p:nvPr/>
        </p:nvGrpSpPr>
        <p:grpSpPr bwMode="auto">
          <a:xfrm>
            <a:off x="1043608" y="2248352"/>
            <a:ext cx="1540705" cy="1206112"/>
            <a:chOff x="1214414" y="2904671"/>
            <a:chExt cx="1935848" cy="1512816"/>
          </a:xfrm>
        </p:grpSpPr>
        <p:sp>
          <p:nvSpPr>
            <p:cNvPr id="51" name="Oval 8"/>
            <p:cNvSpPr>
              <a:spLocks noChangeArrowheads="1"/>
            </p:cNvSpPr>
            <p:nvPr/>
          </p:nvSpPr>
          <p:spPr bwMode="auto">
            <a:xfrm>
              <a:off x="1415152" y="2904671"/>
              <a:ext cx="1514918" cy="1512816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rgbClr val="FFFFFF"/>
              </a:solidFill>
              <a:round/>
              <a:headEnd/>
              <a:tailEnd/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9" name="Text Box 9"/>
            <p:cNvSpPr txBox="1">
              <a:spLocks noChangeArrowheads="1"/>
            </p:cNvSpPr>
            <p:nvPr/>
          </p:nvSpPr>
          <p:spPr bwMode="auto">
            <a:xfrm>
              <a:off x="1214414" y="3310306"/>
              <a:ext cx="1935848" cy="62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</a:t>
              </a:r>
              <a:endPara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文本内容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52" name="矩形标注 51"/>
          <p:cNvSpPr/>
          <p:nvPr/>
        </p:nvSpPr>
        <p:spPr>
          <a:xfrm>
            <a:off x="3144112" y="3801954"/>
            <a:ext cx="1338108" cy="41453"/>
          </a:xfrm>
          <a:prstGeom prst="wedgeRectCallout">
            <a:avLst>
              <a:gd name="adj1" fmla="val -17526"/>
              <a:gd name="adj2" fmla="val -50946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10" tIns="41405" rIns="82810" bIns="41405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" name="矩形标注 52"/>
          <p:cNvSpPr/>
          <p:nvPr/>
        </p:nvSpPr>
        <p:spPr>
          <a:xfrm>
            <a:off x="1319172" y="1839508"/>
            <a:ext cx="1434974" cy="58155"/>
          </a:xfrm>
          <a:prstGeom prst="wedgeRectCallout">
            <a:avLst>
              <a:gd name="adj1" fmla="val -23398"/>
              <a:gd name="adj2" fmla="val 40329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10" tIns="41405" rIns="82810" bIns="41405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Rectangle 28"/>
          <p:cNvSpPr>
            <a:spLocks noChangeArrowheads="1"/>
          </p:cNvSpPr>
          <p:nvPr/>
        </p:nvSpPr>
        <p:spPr bwMode="auto">
          <a:xfrm>
            <a:off x="2773748" y="3939902"/>
            <a:ext cx="2068510" cy="63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0" tIns="41405" rIns="82810" bIns="41405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点击此处添加文字说明内容，可以通过复制您的文本内容，在此文本框粘贴并选择只保留文字。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Rectangle 28"/>
          <p:cNvSpPr>
            <a:spLocks noChangeArrowheads="1"/>
          </p:cNvSpPr>
          <p:nvPr/>
        </p:nvSpPr>
        <p:spPr bwMode="auto">
          <a:xfrm>
            <a:off x="955954" y="1142045"/>
            <a:ext cx="2068510" cy="63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0" tIns="41405" rIns="82810" bIns="41405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点击此处添加文字说明内容，可以通过复制您的文本内容，在此文本框粘贴并选择只保留文字。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矩形标注 55"/>
          <p:cNvSpPr/>
          <p:nvPr/>
        </p:nvSpPr>
        <p:spPr>
          <a:xfrm>
            <a:off x="4865218" y="1839508"/>
            <a:ext cx="1434974" cy="58155"/>
          </a:xfrm>
          <a:prstGeom prst="wedgeRectCallout">
            <a:avLst>
              <a:gd name="adj1" fmla="val -23398"/>
              <a:gd name="adj2" fmla="val 40329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10" tIns="41405" rIns="82810" bIns="41405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" name="Rectangle 28"/>
          <p:cNvSpPr>
            <a:spLocks noChangeArrowheads="1"/>
          </p:cNvSpPr>
          <p:nvPr/>
        </p:nvSpPr>
        <p:spPr bwMode="auto">
          <a:xfrm>
            <a:off x="4502001" y="1142045"/>
            <a:ext cx="2068510" cy="63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0" tIns="41405" rIns="82810" bIns="41405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点击此处添加文字说明内容，可以通过复制您的文本内容，在此文本框粘贴并选择只保留文字。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矩形标注 57"/>
          <p:cNvSpPr/>
          <p:nvPr/>
        </p:nvSpPr>
        <p:spPr>
          <a:xfrm>
            <a:off x="6762284" y="3801954"/>
            <a:ext cx="1338108" cy="41453"/>
          </a:xfrm>
          <a:prstGeom prst="wedgeRectCallout">
            <a:avLst>
              <a:gd name="adj1" fmla="val -17526"/>
              <a:gd name="adj2" fmla="val -50946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10" tIns="41405" rIns="82810" bIns="41405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" name="Rectangle 28"/>
          <p:cNvSpPr>
            <a:spLocks noChangeArrowheads="1"/>
          </p:cNvSpPr>
          <p:nvPr/>
        </p:nvSpPr>
        <p:spPr bwMode="auto">
          <a:xfrm>
            <a:off x="6391922" y="3939902"/>
            <a:ext cx="2068510" cy="63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0" tIns="41405" rIns="82810" bIns="41405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点击此处添加文字说明内容，可以通过复制您的文本内容，在此文本框粘贴并选择只保留文字。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23322" y="20562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223079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5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250"/>
                            </p:stCondLst>
                            <p:childTnLst>
                              <p:par>
                                <p:cTn id="55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750"/>
                            </p:stCondLst>
                            <p:childTnLst>
                              <p:par>
                                <p:cTn id="62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250"/>
                            </p:stCondLst>
                            <p:childTnLst>
                              <p:par>
                                <p:cTn id="6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750"/>
                            </p:stCondLst>
                            <p:childTnLst>
                              <p:par>
                                <p:cTn id="7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2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250"/>
                            </p:stCondLst>
                            <p:childTnLst>
                              <p:par>
                                <p:cTn id="78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750"/>
                            </p:stCondLst>
                            <p:childTnLst>
                              <p:par>
                                <p:cTn id="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250"/>
                            </p:stCondLst>
                            <p:childTnLst>
                              <p:par>
                                <p:cTn id="87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8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2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750"/>
                            </p:stCondLst>
                            <p:childTnLst>
                              <p:par>
                                <p:cTn id="9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9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52" grpId="0" animBg="1"/>
      <p:bldP spid="52" grpId="1" animBg="1"/>
      <p:bldP spid="53" grpId="0" animBg="1"/>
      <p:bldP spid="53" grpId="1" animBg="1"/>
      <p:bldP spid="54" grpId="0"/>
      <p:bldP spid="55" grpId="0"/>
      <p:bldP spid="56" grpId="0" animBg="1"/>
      <p:bldP spid="56" grpId="1" animBg="1"/>
      <p:bldP spid="57" grpId="0"/>
      <p:bldP spid="58" grpId="0" animBg="1"/>
      <p:bldP spid="58" grpId="1" animBg="1"/>
      <p:bldP spid="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23322" y="20562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箭头3"/>
          <p:cNvSpPr>
            <a:spLocks/>
          </p:cNvSpPr>
          <p:nvPr/>
        </p:nvSpPr>
        <p:spPr bwMode="gray">
          <a:xfrm flipV="1">
            <a:off x="1391522" y="2889667"/>
            <a:ext cx="819764" cy="114053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箭头2"/>
          <p:cNvSpPr>
            <a:spLocks/>
          </p:cNvSpPr>
          <p:nvPr/>
        </p:nvSpPr>
        <p:spPr bwMode="gray">
          <a:xfrm rot="16200000">
            <a:off x="1607533" y="2415012"/>
            <a:ext cx="243647" cy="974403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箭头1"/>
          <p:cNvSpPr>
            <a:spLocks/>
          </p:cNvSpPr>
          <p:nvPr/>
        </p:nvSpPr>
        <p:spPr bwMode="gray">
          <a:xfrm>
            <a:off x="1386251" y="1643759"/>
            <a:ext cx="819764" cy="132119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文本1"/>
          <p:cNvSpPr>
            <a:spLocks noChangeArrowheads="1"/>
          </p:cNvSpPr>
          <p:nvPr/>
        </p:nvSpPr>
        <p:spPr bwMode="gray">
          <a:xfrm>
            <a:off x="3381955" y="1352205"/>
            <a:ext cx="4578109" cy="896993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选择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，并选择只保留文字。在此录入上述图表的综合描述说明。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标题1"/>
          <p:cNvSpPr>
            <a:spLocks noChangeArrowheads="1"/>
          </p:cNvSpPr>
          <p:nvPr/>
        </p:nvSpPr>
        <p:spPr bwMode="gray">
          <a:xfrm>
            <a:off x="2305985" y="1347614"/>
            <a:ext cx="931954" cy="901585"/>
          </a:xfrm>
          <a:prstGeom prst="roundRect">
            <a:avLst>
              <a:gd name="adj" fmla="val 11921"/>
            </a:avLst>
          </a:prstGeom>
          <a:solidFill>
            <a:schemeClr val="accent2"/>
          </a:solidFill>
          <a:ln w="63500" cap="flat" cmpd="sng" algn="ctr">
            <a:solidFill>
              <a:schemeClr val="bg1"/>
            </a:solidFill>
            <a:prstDash val="solid"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" name="文本2"/>
          <p:cNvSpPr>
            <a:spLocks noChangeArrowheads="1"/>
          </p:cNvSpPr>
          <p:nvPr/>
        </p:nvSpPr>
        <p:spPr bwMode="gray">
          <a:xfrm>
            <a:off x="3381955" y="2442238"/>
            <a:ext cx="4578109" cy="894027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粘贴，并选择只保留文字。在此录入上述图表的综合描述说明。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" name="标题2"/>
          <p:cNvSpPr>
            <a:spLocks noChangeArrowheads="1"/>
          </p:cNvSpPr>
          <p:nvPr/>
        </p:nvSpPr>
        <p:spPr bwMode="gray">
          <a:xfrm>
            <a:off x="2305985" y="2442238"/>
            <a:ext cx="931955" cy="894027"/>
          </a:xfrm>
          <a:prstGeom prst="roundRect">
            <a:avLst>
              <a:gd name="adj" fmla="val 11921"/>
            </a:avLst>
          </a:prstGeom>
          <a:solidFill>
            <a:schemeClr val="accent3"/>
          </a:solidFill>
          <a:ln w="63500" cap="flat" cmpd="sng" algn="ctr">
            <a:solidFill>
              <a:schemeClr val="bg1"/>
            </a:solidFill>
            <a:prstDash val="solid"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" name="文本3"/>
          <p:cNvSpPr>
            <a:spLocks noChangeArrowheads="1"/>
          </p:cNvSpPr>
          <p:nvPr/>
        </p:nvSpPr>
        <p:spPr bwMode="ltGray">
          <a:xfrm>
            <a:off x="3381955" y="3523042"/>
            <a:ext cx="4578109" cy="886051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粘贴，并选择只保留文字。在此录入上述图表的综合描述说明。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" name="标题3"/>
          <p:cNvSpPr>
            <a:spLocks noChangeArrowheads="1"/>
          </p:cNvSpPr>
          <p:nvPr/>
        </p:nvSpPr>
        <p:spPr bwMode="gray">
          <a:xfrm>
            <a:off x="2305985" y="3523042"/>
            <a:ext cx="931954" cy="886051"/>
          </a:xfrm>
          <a:prstGeom prst="roundRect">
            <a:avLst>
              <a:gd name="adj" fmla="val 11921"/>
            </a:avLst>
          </a:prstGeom>
          <a:solidFill>
            <a:schemeClr val="accent4"/>
          </a:solidFill>
          <a:ln w="63500" cap="flat" cmpd="sng" algn="ctr">
            <a:solidFill>
              <a:schemeClr val="bg1"/>
            </a:solidFill>
            <a:prstDash val="solid"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" name="Oval 19"/>
          <p:cNvSpPr>
            <a:spLocks noChangeArrowheads="1"/>
          </p:cNvSpPr>
          <p:nvPr/>
        </p:nvSpPr>
        <p:spPr bwMode="auto">
          <a:xfrm>
            <a:off x="825376" y="2370440"/>
            <a:ext cx="1036927" cy="1038223"/>
          </a:xfrm>
          <a:prstGeom prst="ellipse">
            <a:avLst/>
          </a:prstGeom>
          <a:solidFill>
            <a:schemeClr val="accent1"/>
          </a:solidFill>
          <a:ln w="63500">
            <a:solidFill>
              <a:schemeClr val="bg1"/>
            </a:solidFill>
            <a:round/>
            <a:headEnd/>
            <a:tailEnd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4299589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5"/>
          <p:cNvSpPr txBox="1"/>
          <p:nvPr/>
        </p:nvSpPr>
        <p:spPr>
          <a:xfrm>
            <a:off x="1547665" y="1009640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83569" y="911533"/>
            <a:ext cx="687215" cy="68721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rgbClr val="FCFCFC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200" dirty="0">
              <a:solidFill>
                <a:srgbClr val="FCFCF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71600" y="1635646"/>
            <a:ext cx="677033" cy="6770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" name="同心圆 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3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1259632" y="2355726"/>
            <a:ext cx="687215" cy="68721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rgbClr val="FCFCFC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200" dirty="0">
              <a:solidFill>
                <a:srgbClr val="FCFCF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547664" y="3075806"/>
            <a:ext cx="677033" cy="6770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3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1835696" y="3806685"/>
            <a:ext cx="687215" cy="687215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rgbClr val="FCFCFC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3200" dirty="0">
              <a:solidFill>
                <a:srgbClr val="FCFCF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21"/>
          <p:cNvSpPr txBox="1"/>
          <p:nvPr/>
        </p:nvSpPr>
        <p:spPr>
          <a:xfrm>
            <a:off x="1763688" y="1724086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22"/>
          <p:cNvSpPr txBox="1"/>
          <p:nvPr/>
        </p:nvSpPr>
        <p:spPr>
          <a:xfrm>
            <a:off x="2051720" y="2449662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2411760" y="3147814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2699791" y="3939902"/>
            <a:ext cx="5832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5405936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9" grpId="0" animBg="1"/>
          <p:bldP spid="13" grpId="0" animBg="1"/>
          <p:bldP spid="14" grpId="0"/>
          <p:bldP spid="15" grpId="0"/>
          <p:bldP spid="16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9" grpId="0" animBg="1"/>
          <p:bldP spid="13" grpId="0" animBg="1"/>
          <p:bldP spid="14" grpId="0"/>
          <p:bldP spid="15" grpId="0"/>
          <p:bldP spid="16" grpId="0"/>
          <p:bldP spid="17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3322" y="20562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25957" y="3504292"/>
            <a:ext cx="842415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123749" y="2388839"/>
            <a:ext cx="1193420" cy="692337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607913" y="3328917"/>
            <a:ext cx="842415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689429" y="2517989"/>
            <a:ext cx="1193420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文字点击</a:t>
            </a:r>
          </a:p>
        </p:txBody>
      </p:sp>
      <p:sp>
        <p:nvSpPr>
          <p:cNvPr id="38" name="矩形 37"/>
          <p:cNvSpPr/>
          <p:nvPr/>
        </p:nvSpPr>
        <p:spPr>
          <a:xfrm>
            <a:off x="6454228" y="1833506"/>
            <a:ext cx="1943204" cy="2630881"/>
          </a:xfrm>
          <a:prstGeom prst="rect">
            <a:avLst/>
          </a:prstGeom>
        </p:spPr>
        <p:txBody>
          <a:bodyPr wrap="square" lIns="68543" tIns="34272" rIns="68543" bIns="34272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43" name="Freeform 4"/>
          <p:cNvSpPr>
            <a:spLocks/>
          </p:cNvSpPr>
          <p:nvPr/>
        </p:nvSpPr>
        <p:spPr bwMode="auto">
          <a:xfrm>
            <a:off x="1838595" y="1869787"/>
            <a:ext cx="1746805" cy="1747374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chemeClr val="accent2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0" tIns="34272" rIns="0" bIns="34272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4" name="Freeform 6"/>
          <p:cNvSpPr>
            <a:spLocks/>
          </p:cNvSpPr>
          <p:nvPr/>
        </p:nvSpPr>
        <p:spPr bwMode="auto">
          <a:xfrm>
            <a:off x="3330306" y="2822178"/>
            <a:ext cx="1380704" cy="1381156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3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0" tIns="34272" rIns="0" bIns="34272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5" name="Freeform 8"/>
          <p:cNvSpPr>
            <a:spLocks/>
          </p:cNvSpPr>
          <p:nvPr/>
        </p:nvSpPr>
        <p:spPr bwMode="auto">
          <a:xfrm>
            <a:off x="685592" y="2955687"/>
            <a:ext cx="1523907" cy="1523500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accent1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0" tIns="34272" rIns="0" bIns="34272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6" name="Freeform 6"/>
          <p:cNvSpPr>
            <a:spLocks/>
          </p:cNvSpPr>
          <p:nvPr/>
        </p:nvSpPr>
        <p:spPr bwMode="auto">
          <a:xfrm>
            <a:off x="4443769" y="1924815"/>
            <a:ext cx="1667814" cy="1668361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4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0" tIns="34272" rIns="0" bIns="34272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114597" y="1131590"/>
            <a:ext cx="2880301" cy="3476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7" tIns="34284" rIns="68567" bIns="34284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770963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13" dur="8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23" dur="7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33" dur="7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43" dur="7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37" grpId="0"/>
      <p:bldP spid="38" grpId="0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/>
          <p:cNvSpPr txBox="1"/>
          <p:nvPr/>
        </p:nvSpPr>
        <p:spPr>
          <a:xfrm>
            <a:off x="823322" y="20562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25" name="组合 32"/>
          <p:cNvGrpSpPr>
            <a:grpSpLocks/>
          </p:cNvGrpSpPr>
          <p:nvPr/>
        </p:nvGrpSpPr>
        <p:grpSpPr bwMode="auto">
          <a:xfrm>
            <a:off x="-108519" y="2506191"/>
            <a:ext cx="2967608" cy="506412"/>
            <a:chOff x="-1032447" y="0"/>
            <a:chExt cx="2967616" cy="506624"/>
          </a:xfrm>
          <a:solidFill>
            <a:schemeClr val="accent1"/>
          </a:solidFill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9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50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sp>
        <p:nvSpPr>
          <p:cNvPr id="51" name="椭圆 35"/>
          <p:cNvSpPr>
            <a:spLocks noChangeArrowheads="1"/>
          </p:cNvSpPr>
          <p:nvPr/>
        </p:nvSpPr>
        <p:spPr bwMode="auto">
          <a:xfrm>
            <a:off x="1360488" y="1191741"/>
            <a:ext cx="1060450" cy="106045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grpSp>
        <p:nvGrpSpPr>
          <p:cNvPr id="52" name="组合 36"/>
          <p:cNvGrpSpPr>
            <a:grpSpLocks/>
          </p:cNvGrpSpPr>
          <p:nvPr/>
        </p:nvGrpSpPr>
        <p:grpSpPr bwMode="auto">
          <a:xfrm flipV="1">
            <a:off x="2743200" y="2580803"/>
            <a:ext cx="1935163" cy="506413"/>
            <a:chOff x="0" y="0"/>
            <a:chExt cx="1935168" cy="506624"/>
          </a:xfrm>
          <a:solidFill>
            <a:schemeClr val="accent2"/>
          </a:solidFill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3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54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sp>
        <p:nvSpPr>
          <p:cNvPr id="55" name="椭圆 39"/>
          <p:cNvSpPr>
            <a:spLocks noChangeArrowheads="1"/>
          </p:cNvSpPr>
          <p:nvPr/>
        </p:nvSpPr>
        <p:spPr bwMode="auto">
          <a:xfrm>
            <a:off x="3244850" y="3260253"/>
            <a:ext cx="1060450" cy="1060450"/>
          </a:xfrm>
          <a:prstGeom prst="ellipse">
            <a:avLst/>
          </a:prstGeom>
          <a:solidFill>
            <a:schemeClr val="accent2"/>
          </a:solidFill>
          <a:ln w="762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grpSp>
        <p:nvGrpSpPr>
          <p:cNvPr id="56" name="组合 40"/>
          <p:cNvGrpSpPr>
            <a:grpSpLocks/>
          </p:cNvGrpSpPr>
          <p:nvPr/>
        </p:nvGrpSpPr>
        <p:grpSpPr bwMode="auto">
          <a:xfrm>
            <a:off x="4565650" y="2506191"/>
            <a:ext cx="1936750" cy="506412"/>
            <a:chOff x="0" y="0"/>
            <a:chExt cx="1935168" cy="506624"/>
          </a:xfrm>
          <a:solidFill>
            <a:schemeClr val="accent3"/>
          </a:solidFill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7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58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sp>
        <p:nvSpPr>
          <p:cNvPr id="59" name="椭圆 43"/>
          <p:cNvSpPr>
            <a:spLocks noChangeArrowheads="1"/>
          </p:cNvSpPr>
          <p:nvPr/>
        </p:nvSpPr>
        <p:spPr bwMode="auto">
          <a:xfrm>
            <a:off x="5003800" y="1191741"/>
            <a:ext cx="1060450" cy="1060450"/>
          </a:xfrm>
          <a:prstGeom prst="ellipse">
            <a:avLst/>
          </a:prstGeom>
          <a:solidFill>
            <a:schemeClr val="accent3"/>
          </a:solidFill>
          <a:ln w="762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60" name="椭圆 45"/>
          <p:cNvSpPr>
            <a:spLocks noChangeArrowheads="1"/>
          </p:cNvSpPr>
          <p:nvPr/>
        </p:nvSpPr>
        <p:spPr bwMode="auto">
          <a:xfrm>
            <a:off x="6823075" y="3260253"/>
            <a:ext cx="1060450" cy="1060450"/>
          </a:xfrm>
          <a:prstGeom prst="ellipse">
            <a:avLst/>
          </a:prstGeom>
          <a:solidFill>
            <a:schemeClr val="accent4"/>
          </a:solidFill>
          <a:ln w="762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61" name="TextBox 46"/>
          <p:cNvSpPr>
            <a:spLocks noChangeArrowheads="1"/>
          </p:cNvSpPr>
          <p:nvPr/>
        </p:nvSpPr>
        <p:spPr bwMode="auto">
          <a:xfrm>
            <a:off x="1192213" y="3606328"/>
            <a:ext cx="13970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详写内容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……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62" name="TextBox 47"/>
          <p:cNvSpPr>
            <a:spLocks noChangeArrowheads="1"/>
          </p:cNvSpPr>
          <p:nvPr/>
        </p:nvSpPr>
        <p:spPr bwMode="auto">
          <a:xfrm>
            <a:off x="1293813" y="3314228"/>
            <a:ext cx="11953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添加标题内容</a:t>
            </a:r>
          </a:p>
        </p:txBody>
      </p:sp>
      <p:sp>
        <p:nvSpPr>
          <p:cNvPr id="63" name="TextBox 50"/>
          <p:cNvSpPr>
            <a:spLocks noChangeArrowheads="1"/>
          </p:cNvSpPr>
          <p:nvPr/>
        </p:nvSpPr>
        <p:spPr bwMode="auto">
          <a:xfrm>
            <a:off x="1293813" y="2704628"/>
            <a:ext cx="11953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输入文本内容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64" name="TextBox 51"/>
          <p:cNvSpPr>
            <a:spLocks noChangeArrowheads="1"/>
          </p:cNvSpPr>
          <p:nvPr/>
        </p:nvSpPr>
        <p:spPr bwMode="auto">
          <a:xfrm>
            <a:off x="3113088" y="2704628"/>
            <a:ext cx="11953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输入文本内容</a:t>
            </a:r>
          </a:p>
        </p:txBody>
      </p:sp>
      <p:sp>
        <p:nvSpPr>
          <p:cNvPr id="65" name="TextBox 52"/>
          <p:cNvSpPr>
            <a:spLocks noChangeArrowheads="1"/>
          </p:cNvSpPr>
          <p:nvPr/>
        </p:nvSpPr>
        <p:spPr bwMode="auto">
          <a:xfrm>
            <a:off x="5016500" y="2704628"/>
            <a:ext cx="11938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输入文本内容</a:t>
            </a:r>
          </a:p>
        </p:txBody>
      </p:sp>
      <p:grpSp>
        <p:nvGrpSpPr>
          <p:cNvPr id="66" name="组合 53"/>
          <p:cNvGrpSpPr>
            <a:grpSpLocks/>
          </p:cNvGrpSpPr>
          <p:nvPr/>
        </p:nvGrpSpPr>
        <p:grpSpPr bwMode="auto">
          <a:xfrm flipV="1">
            <a:off x="6384924" y="2580802"/>
            <a:ext cx="2867595" cy="506414"/>
            <a:chOff x="-1" y="0"/>
            <a:chExt cx="2865253" cy="506625"/>
          </a:xfrm>
          <a:solidFill>
            <a:schemeClr val="accent4"/>
          </a:solidFill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7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68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sp>
        <p:nvSpPr>
          <p:cNvPr id="69" name="TextBox 56"/>
          <p:cNvSpPr>
            <a:spLocks noChangeArrowheads="1"/>
          </p:cNvSpPr>
          <p:nvPr/>
        </p:nvSpPr>
        <p:spPr bwMode="auto">
          <a:xfrm>
            <a:off x="6689725" y="2704628"/>
            <a:ext cx="11953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输入文本内容</a:t>
            </a:r>
          </a:p>
        </p:txBody>
      </p:sp>
      <p:sp>
        <p:nvSpPr>
          <p:cNvPr id="70" name="TextBox 57"/>
          <p:cNvSpPr>
            <a:spLocks noChangeArrowheads="1"/>
          </p:cNvSpPr>
          <p:nvPr/>
        </p:nvSpPr>
        <p:spPr bwMode="auto">
          <a:xfrm>
            <a:off x="3076575" y="1382241"/>
            <a:ext cx="139700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详写内容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……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71" name="TextBox 58"/>
          <p:cNvSpPr>
            <a:spLocks noChangeArrowheads="1"/>
          </p:cNvSpPr>
          <p:nvPr/>
        </p:nvSpPr>
        <p:spPr bwMode="auto">
          <a:xfrm>
            <a:off x="3178175" y="1088553"/>
            <a:ext cx="11938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添加标题内容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72" name="TextBox 59"/>
          <p:cNvSpPr>
            <a:spLocks noChangeArrowheads="1"/>
          </p:cNvSpPr>
          <p:nvPr/>
        </p:nvSpPr>
        <p:spPr bwMode="auto">
          <a:xfrm>
            <a:off x="4835525" y="3619028"/>
            <a:ext cx="13970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详写内容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……</a:t>
            </a:r>
            <a:r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73" name="TextBox 62"/>
          <p:cNvSpPr>
            <a:spLocks noChangeArrowheads="1"/>
          </p:cNvSpPr>
          <p:nvPr/>
        </p:nvSpPr>
        <p:spPr bwMode="auto">
          <a:xfrm>
            <a:off x="4935538" y="3325341"/>
            <a:ext cx="1195387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添加标题内容</a:t>
            </a:r>
          </a:p>
        </p:txBody>
      </p:sp>
      <p:sp>
        <p:nvSpPr>
          <p:cNvPr id="74" name="TextBox 63"/>
          <p:cNvSpPr>
            <a:spLocks noChangeArrowheads="1"/>
          </p:cNvSpPr>
          <p:nvPr/>
        </p:nvSpPr>
        <p:spPr bwMode="auto">
          <a:xfrm>
            <a:off x="6589713" y="1382241"/>
            <a:ext cx="139700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详写内容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……</a:t>
            </a:r>
            <a:r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75" name="TextBox 66"/>
          <p:cNvSpPr>
            <a:spLocks noChangeArrowheads="1"/>
          </p:cNvSpPr>
          <p:nvPr/>
        </p:nvSpPr>
        <p:spPr bwMode="auto">
          <a:xfrm>
            <a:off x="6689725" y="1088553"/>
            <a:ext cx="11953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添加标题内容</a:t>
            </a:r>
          </a:p>
        </p:txBody>
      </p:sp>
      <p:sp>
        <p:nvSpPr>
          <p:cNvPr id="76" name="TextBox 67"/>
          <p:cNvSpPr>
            <a:spLocks noChangeArrowheads="1"/>
          </p:cNvSpPr>
          <p:nvPr/>
        </p:nvSpPr>
        <p:spPr bwMode="auto">
          <a:xfrm>
            <a:off x="1609725" y="1475903"/>
            <a:ext cx="5619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77" name="TextBox 68"/>
          <p:cNvSpPr>
            <a:spLocks noChangeArrowheads="1"/>
          </p:cNvSpPr>
          <p:nvPr/>
        </p:nvSpPr>
        <p:spPr bwMode="auto">
          <a:xfrm>
            <a:off x="5253038" y="1475903"/>
            <a:ext cx="56038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添加标题</a:t>
            </a:r>
          </a:p>
        </p:txBody>
      </p:sp>
      <p:sp>
        <p:nvSpPr>
          <p:cNvPr id="78" name="TextBox 70"/>
          <p:cNvSpPr>
            <a:spLocks noChangeArrowheads="1"/>
          </p:cNvSpPr>
          <p:nvPr/>
        </p:nvSpPr>
        <p:spPr bwMode="auto">
          <a:xfrm>
            <a:off x="3494088" y="3544416"/>
            <a:ext cx="5619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添加标题</a:t>
            </a:r>
          </a:p>
        </p:txBody>
      </p:sp>
      <p:sp>
        <p:nvSpPr>
          <p:cNvPr id="79" name="TextBox 72"/>
          <p:cNvSpPr>
            <a:spLocks noChangeArrowheads="1"/>
          </p:cNvSpPr>
          <p:nvPr/>
        </p:nvSpPr>
        <p:spPr bwMode="auto">
          <a:xfrm>
            <a:off x="7072313" y="3544416"/>
            <a:ext cx="5619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5896850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ldLvl="0" animBg="1" autoUpdateAnimBg="0"/>
      <p:bldP spid="55" grpId="0" bldLvl="0" animBg="1" autoUpdateAnimBg="0"/>
      <p:bldP spid="59" grpId="0" bldLvl="0" animBg="1" autoUpdateAnimBg="0"/>
      <p:bldP spid="60" grpId="0" bldLvl="0" animBg="1" autoUpdateAnimBg="0"/>
      <p:bldP spid="61" grpId="0" bldLvl="0" autoUpdateAnimBg="0"/>
      <p:bldP spid="62" grpId="0" bldLvl="0" autoUpdateAnimBg="0"/>
      <p:bldP spid="63" grpId="0" bldLvl="0" autoUpdateAnimBg="0"/>
      <p:bldP spid="64" grpId="0" bldLvl="0" autoUpdateAnimBg="0"/>
      <p:bldP spid="65" grpId="0" bldLvl="0" autoUpdateAnimBg="0"/>
      <p:bldP spid="69" grpId="0" bldLvl="0" autoUpdateAnimBg="0"/>
      <p:bldP spid="70" grpId="0" bldLvl="0" autoUpdateAnimBg="0"/>
      <p:bldP spid="71" grpId="0" bldLvl="0" autoUpdateAnimBg="0"/>
      <p:bldP spid="72" grpId="0" bldLvl="0" autoUpdateAnimBg="0"/>
      <p:bldP spid="73" grpId="0" bldLvl="0" autoUpdateAnimBg="0"/>
      <p:bldP spid="74" grpId="0" bldLvl="0" autoUpdateAnimBg="0"/>
      <p:bldP spid="75" grpId="0" bldLvl="0" autoUpdateAnimBg="0"/>
      <p:bldP spid="76" grpId="0" bldLvl="0" autoUpdateAnimBg="0"/>
      <p:bldP spid="77" grpId="0" bldLvl="0" autoUpdateAnimBg="0"/>
      <p:bldP spid="78" grpId="0" bldLvl="0" autoUpdateAnimBg="0"/>
      <p:bldP spid="79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8101"/>
            <a:ext cx="9144000" cy="520518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32640" y="2079625"/>
            <a:ext cx="8111360" cy="1312919"/>
          </a:xfrm>
          <a:prstGeom prst="rect">
            <a:avLst/>
          </a:prstGeom>
          <a:solidFill>
            <a:srgbClr val="1A3257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燕尾形 24"/>
          <p:cNvSpPr/>
          <p:nvPr>
            <p:custDataLst>
              <p:tags r:id="rId1"/>
            </p:custDataLst>
          </p:nvPr>
        </p:nvSpPr>
        <p:spPr>
          <a:xfrm>
            <a:off x="376181" y="2079625"/>
            <a:ext cx="1312919" cy="1312919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endParaRPr lang="zh-CN" altLang="en-US" sz="1013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>
            <p:custDataLst>
              <p:tags r:id="rId2"/>
            </p:custDataLst>
          </p:nvPr>
        </p:nvSpPr>
        <p:spPr bwMode="auto">
          <a:xfrm>
            <a:off x="2065281" y="2452915"/>
            <a:ext cx="6043698" cy="596446"/>
          </a:xfrm>
          <a:prstGeom prst="rect">
            <a:avLst/>
          </a:prstGeom>
          <a:noFill/>
        </p:spPr>
        <p:txBody>
          <a:bodyPr anchor="ctr">
            <a:noAutofit/>
          </a:bodyPr>
          <a:lstStyle/>
          <a:p>
            <a:pPr>
              <a:defRPr/>
            </a:pPr>
            <a:r>
              <a:rPr lang="zh-CN" altLang="en-US" sz="4400" dirty="0" smtClean="0">
                <a:solidFill>
                  <a:schemeClr val="bg1"/>
                </a:solidFill>
                <a:cs typeface="Arial" panose="020B0604020202020204" pitchFamily="34" charset="0"/>
              </a:rPr>
              <a:t>单击此处添加文字标题</a:t>
            </a:r>
            <a:endParaRPr lang="en-US" altLang="zh-CN" sz="4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39222" y="115629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rgbClr val="1A3257"/>
                </a:solidFill>
              </a:rPr>
              <a:t>第二部分</a:t>
            </a:r>
            <a:endParaRPr lang="zh-CN" altLang="en-US" sz="5400" b="1" dirty="0">
              <a:solidFill>
                <a:srgbClr val="1A325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176398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5" grpId="0" animBg="1"/>
      <p:bldP spid="26" grpId="0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文本框 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Straight Connector 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TextBox 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Chevron 4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文本框 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Straight Connector 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TextBox 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Chevron 4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Chevron 4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TextBox 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Chevron 4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Straight Connector 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TextBox 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Chevron 4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TextBox 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Chevron 4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TextBox 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TextBox 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Chevron 4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文本框 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Straight Connector 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TextBox 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Chevron 4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文本框 7"/>
</p:tagLst>
</file>

<file path=ppt/theme/theme1.xml><?xml version="1.0" encoding="utf-8"?>
<a:theme xmlns:a="http://schemas.openxmlformats.org/drawingml/2006/main" name="第一PPT，www.1ppt.com">
  <a:themeElements>
    <a:clrScheme name="自定义 12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92E51"/>
      </a:accent1>
      <a:accent2>
        <a:srgbClr val="396998"/>
      </a:accent2>
      <a:accent3>
        <a:srgbClr val="192E51"/>
      </a:accent3>
      <a:accent4>
        <a:srgbClr val="396998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3710</Words>
  <Application>Microsoft Office PowerPoint</Application>
  <PresentationFormat>全屏显示(16:9)</PresentationFormat>
  <Paragraphs>319</Paragraphs>
  <Slides>28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创业融资</dc:title>
  <dc:creator>第一PPT</dc:creator>
  <cp:keywords>www.1ppt.com</cp:keywords>
  <cp:lastModifiedBy>Windows User</cp:lastModifiedBy>
  <cp:revision>17</cp:revision>
  <dcterms:created xsi:type="dcterms:W3CDTF">2016-12-25T02:27:54Z</dcterms:created>
  <dcterms:modified xsi:type="dcterms:W3CDTF">2019-03-16T05:36:46Z</dcterms:modified>
</cp:coreProperties>
</file>